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4.xml" ContentType="application/vnd.openxmlformats-officedocument.them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5.xml" ContentType="application/vnd.openxmlformats-officedocument.them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heme/theme6.xml" ContentType="application/vnd.openxmlformats-officedocument.theme+xml"/>
  <Override PartName="/ppt/theme/theme7.xml" ContentType="application/vnd.openxmlformats-officedocument.theme+xml"/>
  <Override PartName="/ppt/tags/tag65.xml" ContentType="application/vnd.openxmlformats-officedocument.presentationml.tags+xml"/>
  <Override PartName="/ppt/notesSlides/notesSlide1.xml" ContentType="application/vnd.openxmlformats-officedocument.presentationml.notesSlide+xml"/>
  <Override PartName="/ppt/tags/tag66.xml" ContentType="application/vnd.openxmlformats-officedocument.presentationml.tags+xml"/>
  <Override PartName="/ppt/notesSlides/notesSlide2.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3.xml" ContentType="application/vnd.openxmlformats-officedocument.presentationml.notesSlide+xml"/>
  <Override PartName="/ppt/tags/tag80.xml" ContentType="application/vnd.openxmlformats-officedocument.presentationml.tags+xml"/>
  <Override PartName="/ppt/notesSlides/notesSlide4.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notesSlides/notesSlide5.xml" ContentType="application/vnd.openxmlformats-officedocument.presentationml.notesSlide+xml"/>
  <Override PartName="/ppt/tags/tag83.xml" ContentType="application/vnd.openxmlformats-officedocument.presentationml.tags+xml"/>
  <Override PartName="/ppt/notesSlides/notesSlide6.xml" ContentType="application/vnd.openxmlformats-officedocument.presentationml.notesSlide+xml"/>
  <Override PartName="/ppt/tags/tag84.xml" ContentType="application/vnd.openxmlformats-officedocument.presentationml.tags+xml"/>
  <Override PartName="/ppt/notesSlides/notesSlide7.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notesSlides/notesSlide8.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9.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10.xml" ContentType="application/vnd.openxmlformats-officedocument.presentationml.notesSlid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notesSlides/notesSlide11.xml" ContentType="application/vnd.openxmlformats-officedocument.presentationml.notesSlide+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notesSlides/notesSlide12.xml" ContentType="application/vnd.openxmlformats-officedocument.presentationml.notesSlide+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notesSlides/notesSlide13.xml" ContentType="application/vnd.openxmlformats-officedocument.presentationml.notesSlide+xml"/>
  <Override PartName="/ppt/tags/tag134.xml" ContentType="application/vnd.openxmlformats-officedocument.presentationml.tags+xml"/>
  <Override PartName="/ppt/tags/tag135.xml" ContentType="application/vnd.openxmlformats-officedocument.presentationml.tags+xml"/>
  <Override PartName="/ppt/notesSlides/notesSlide14.xml" ContentType="application/vnd.openxmlformats-officedocument.presentationml.notesSlide+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notesSlides/notesSlide15.xml" ContentType="application/vnd.openxmlformats-officedocument.presentationml.notesSlide+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notesSlides/notesSlide16.xml" ContentType="application/vnd.openxmlformats-officedocument.presentationml.notesSlide+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notesSlides/notesSlide17.xml" ContentType="application/vnd.openxmlformats-officedocument.presentationml.notesSlide+xml"/>
  <Override PartName="/ppt/tags/tag160.xml" ContentType="application/vnd.openxmlformats-officedocument.presentationml.tags+xml"/>
  <Override PartName="/ppt/tags/tag161.xml" ContentType="application/vnd.openxmlformats-officedocument.presentationml.tags+xml"/>
  <Override PartName="/ppt/notesSlides/notesSlide18.xml" ContentType="application/vnd.openxmlformats-officedocument.presentationml.notesSlide+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751" r:id="rId5"/>
    <p:sldMasterId id="2147483800" r:id="rId6"/>
    <p:sldMasterId id="2147483844" r:id="rId7"/>
    <p:sldMasterId id="2147483901" r:id="rId8"/>
  </p:sldMasterIdLst>
  <p:notesMasterIdLst>
    <p:notesMasterId r:id="rId64"/>
  </p:notesMasterIdLst>
  <p:handoutMasterIdLst>
    <p:handoutMasterId r:id="rId65"/>
  </p:handoutMasterIdLst>
  <p:sldIdLst>
    <p:sldId id="323" r:id="rId9"/>
    <p:sldId id="367" r:id="rId10"/>
    <p:sldId id="376" r:id="rId11"/>
    <p:sldId id="377" r:id="rId12"/>
    <p:sldId id="378" r:id="rId13"/>
    <p:sldId id="379" r:id="rId14"/>
    <p:sldId id="380" r:id="rId15"/>
    <p:sldId id="381" r:id="rId16"/>
    <p:sldId id="382" r:id="rId17"/>
    <p:sldId id="475" r:id="rId18"/>
    <p:sldId id="426" r:id="rId19"/>
    <p:sldId id="476" r:id="rId20"/>
    <p:sldId id="524" r:id="rId21"/>
    <p:sldId id="525" r:id="rId22"/>
    <p:sldId id="526" r:id="rId23"/>
    <p:sldId id="351" r:id="rId24"/>
    <p:sldId id="474" r:id="rId25"/>
    <p:sldId id="613" r:id="rId26"/>
    <p:sldId id="614" r:id="rId27"/>
    <p:sldId id="615" r:id="rId28"/>
    <p:sldId id="617" r:id="rId29"/>
    <p:sldId id="618" r:id="rId30"/>
    <p:sldId id="620" r:id="rId31"/>
    <p:sldId id="621" r:id="rId32"/>
    <p:sldId id="619" r:id="rId33"/>
    <p:sldId id="622" r:id="rId34"/>
    <p:sldId id="623" r:id="rId35"/>
    <p:sldId id="624" r:id="rId36"/>
    <p:sldId id="625" r:id="rId37"/>
    <p:sldId id="626" r:id="rId38"/>
    <p:sldId id="627" r:id="rId39"/>
    <p:sldId id="628" r:id="rId40"/>
    <p:sldId id="629" r:id="rId41"/>
    <p:sldId id="630" r:id="rId42"/>
    <p:sldId id="631" r:id="rId43"/>
    <p:sldId id="433" r:id="rId44"/>
    <p:sldId id="434" r:id="rId45"/>
    <p:sldId id="436" r:id="rId46"/>
    <p:sldId id="435" r:id="rId47"/>
    <p:sldId id="441" r:id="rId48"/>
    <p:sldId id="438" r:id="rId49"/>
    <p:sldId id="430" r:id="rId50"/>
    <p:sldId id="616" r:id="rId51"/>
    <p:sldId id="632" r:id="rId52"/>
    <p:sldId id="633" r:id="rId53"/>
    <p:sldId id="634" r:id="rId54"/>
    <p:sldId id="635" r:id="rId55"/>
    <p:sldId id="636" r:id="rId56"/>
    <p:sldId id="641" r:id="rId57"/>
    <p:sldId id="642" r:id="rId58"/>
    <p:sldId id="637" r:id="rId59"/>
    <p:sldId id="638" r:id="rId60"/>
    <p:sldId id="639" r:id="rId61"/>
    <p:sldId id="640" r:id="rId62"/>
    <p:sldId id="599" r:id="rId63"/>
  </p:sldIdLst>
  <p:sldSz cx="11520488" cy="6480175"/>
  <p:notesSz cx="6858000" cy="9144000"/>
  <p:embeddedFontLst>
    <p:embeddedFont>
      <p:font typeface="Pluto Sans DPD Light" panose="02000000000000000000" pitchFamily="2" charset="-18"/>
      <p:regular r:id="rId66"/>
    </p:embeddedFont>
    <p:embeddedFont>
      <p:font typeface="Pluto Sans DPD PPT" panose="020B0604020202020204" charset="-18"/>
      <p:regular r:id="rId67"/>
      <p:bold r:id="rId68"/>
      <p:italic r:id="rId69"/>
      <p:boldItalic r:id="rId70"/>
    </p:embeddedFont>
    <p:embeddedFont>
      <p:font typeface="Pluto Sans DPD PPT ExtraLight" panose="020B0604020202020204" charset="0"/>
      <p:regular r:id="rId71"/>
      <p:bold r:id="rId72"/>
      <p:italic r:id="rId73"/>
      <p:boldItalic r:id="rId74"/>
    </p:embeddedFont>
    <p:embeddedFont>
      <p:font typeface="Pluto Sans DPD PPT Light" panose="020B0604020202020204" charset="-18"/>
      <p:regular r:id="rId75"/>
      <p:bold r:id="rId76"/>
      <p:italic r:id="rId77"/>
      <p:boldItalic r:id="rId78"/>
    </p:embeddedFont>
    <p:embeddedFont>
      <p:font typeface="Pluto Sans DPD PPT Medium" panose="020B0604020202020204" charset="-18"/>
      <p:regular r:id="rId79"/>
    </p:embeddedFont>
    <p:embeddedFont>
      <p:font typeface="PlutoSansDPDLight" panose="02000000000000000000" pitchFamily="50" charset="-18"/>
      <p:regular r:id="rId80"/>
    </p:embeddedFont>
  </p:embeddedFontLst>
  <p:custDataLst>
    <p:tags r:id="rId81"/>
  </p:custDataLst>
  <p:defaultTextStyle>
    <a:defPPr>
      <a:defRPr lang="x-none"/>
    </a:defPPr>
    <a:lvl1pPr marL="0" algn="l" defTabSz="863950" rtl="0" eaLnBrk="1" latinLnBrk="0" hangingPunct="1">
      <a:defRPr sz="1701" kern="1200">
        <a:solidFill>
          <a:schemeClr val="tx1"/>
        </a:solidFill>
        <a:latin typeface="+mn-lt"/>
        <a:ea typeface="+mn-ea"/>
        <a:cs typeface="+mn-cs"/>
      </a:defRPr>
    </a:lvl1pPr>
    <a:lvl2pPr marL="431975" algn="l" defTabSz="863950" rtl="0" eaLnBrk="1" latinLnBrk="0" hangingPunct="1">
      <a:defRPr sz="1701" kern="1200">
        <a:solidFill>
          <a:schemeClr val="tx1"/>
        </a:solidFill>
        <a:latin typeface="+mn-lt"/>
        <a:ea typeface="+mn-ea"/>
        <a:cs typeface="+mn-cs"/>
      </a:defRPr>
    </a:lvl2pPr>
    <a:lvl3pPr marL="863950" algn="l" defTabSz="863950" rtl="0" eaLnBrk="1" latinLnBrk="0" hangingPunct="1">
      <a:defRPr sz="1701" kern="1200">
        <a:solidFill>
          <a:schemeClr val="tx1"/>
        </a:solidFill>
        <a:latin typeface="+mn-lt"/>
        <a:ea typeface="+mn-ea"/>
        <a:cs typeface="+mn-cs"/>
      </a:defRPr>
    </a:lvl3pPr>
    <a:lvl4pPr marL="1295926" algn="l" defTabSz="863950" rtl="0" eaLnBrk="1" latinLnBrk="0" hangingPunct="1">
      <a:defRPr sz="1701" kern="1200">
        <a:solidFill>
          <a:schemeClr val="tx1"/>
        </a:solidFill>
        <a:latin typeface="+mn-lt"/>
        <a:ea typeface="+mn-ea"/>
        <a:cs typeface="+mn-cs"/>
      </a:defRPr>
    </a:lvl4pPr>
    <a:lvl5pPr marL="1727901" algn="l" defTabSz="863950" rtl="0" eaLnBrk="1" latinLnBrk="0" hangingPunct="1">
      <a:defRPr sz="1701" kern="1200">
        <a:solidFill>
          <a:schemeClr val="tx1"/>
        </a:solidFill>
        <a:latin typeface="+mn-lt"/>
        <a:ea typeface="+mn-ea"/>
        <a:cs typeface="+mn-cs"/>
      </a:defRPr>
    </a:lvl5pPr>
    <a:lvl6pPr marL="2159876" algn="l" defTabSz="863950" rtl="0" eaLnBrk="1" latinLnBrk="0" hangingPunct="1">
      <a:defRPr sz="1701" kern="1200">
        <a:solidFill>
          <a:schemeClr val="tx1"/>
        </a:solidFill>
        <a:latin typeface="+mn-lt"/>
        <a:ea typeface="+mn-ea"/>
        <a:cs typeface="+mn-cs"/>
      </a:defRPr>
    </a:lvl6pPr>
    <a:lvl7pPr marL="2591851" algn="l" defTabSz="863950" rtl="0" eaLnBrk="1" latinLnBrk="0" hangingPunct="1">
      <a:defRPr sz="1701" kern="1200">
        <a:solidFill>
          <a:schemeClr val="tx1"/>
        </a:solidFill>
        <a:latin typeface="+mn-lt"/>
        <a:ea typeface="+mn-ea"/>
        <a:cs typeface="+mn-cs"/>
      </a:defRPr>
    </a:lvl7pPr>
    <a:lvl8pPr marL="3023827" algn="l" defTabSz="863950" rtl="0" eaLnBrk="1" latinLnBrk="0" hangingPunct="1">
      <a:defRPr sz="1701" kern="1200">
        <a:solidFill>
          <a:schemeClr val="tx1"/>
        </a:solidFill>
        <a:latin typeface="+mn-lt"/>
        <a:ea typeface="+mn-ea"/>
        <a:cs typeface="+mn-cs"/>
      </a:defRPr>
    </a:lvl8pPr>
    <a:lvl9pPr marL="3455802" algn="l" defTabSz="863950" rtl="0" eaLnBrk="1" latinLnBrk="0" hangingPunct="1">
      <a:defRPr sz="1701" kern="1200">
        <a:solidFill>
          <a:schemeClr val="tx1"/>
        </a:solidFill>
        <a:latin typeface="+mn-lt"/>
        <a:ea typeface="+mn-ea"/>
        <a:cs typeface="+mn-cs"/>
      </a:defRPr>
    </a:lvl9pPr>
  </p:defaultTextStyle>
  <p:extLst>
    <p:ext uri="{EFAFB233-063F-42B5-8137-9DF3F51BA10A}">
      <p15:sldGuideLst xmlns:p15="http://schemas.microsoft.com/office/powerpoint/2012/main">
        <p15:guide id="4" orient="horz" pos="3628" userDrawn="1">
          <p15:clr>
            <a:srgbClr val="A4A3A4"/>
          </p15:clr>
        </p15:guide>
        <p15:guide id="10" pos="7257" userDrawn="1">
          <p15:clr>
            <a:srgbClr val="A4A3A4"/>
          </p15:clr>
        </p15:guide>
        <p15:guide id="12" pos="31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 Bertisch" initials="JB" lastIdx="1" clrIdx="0">
    <p:extLst>
      <p:ext uri="{19B8F6BF-5375-455C-9EA6-DF929625EA0E}">
        <p15:presenceInfo xmlns:p15="http://schemas.microsoft.com/office/powerpoint/2012/main" userId="927e60e294922d5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2222"/>
    <a:srgbClr val="E6E7E8"/>
    <a:srgbClr val="DC0032"/>
    <a:srgbClr val="F4BC5C"/>
    <a:srgbClr val="2D0443"/>
    <a:srgbClr val="7B57E8"/>
    <a:srgbClr val="0C2728"/>
    <a:srgbClr val="71CFBA"/>
    <a:srgbClr val="4B002D"/>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C86317-F6E3-43A9-885F-41AAD35A8ABC}" v="149" dt="2023-04-18T10:50:34.590"/>
  </p1510:revLst>
</p1510:revInfo>
</file>

<file path=ppt/tableStyles.xml><?xml version="1.0" encoding="utf-8"?>
<a:tblStyleLst xmlns:a="http://schemas.openxmlformats.org/drawingml/2006/main" def="{5C22544A-7EE6-4342-B048-85BDC9FD1C3B}">
  <a:tblStyle styleId="{5C22544A-7EE6-4342-B048-85BDC9FD1C3B}" styleName="geopost">
    <a:wholeTbl>
      <a:tcTxStyle>
        <a:fontRef idx="minor">
          <a:prstClr val="black"/>
        </a:fontRef>
        <a:schemeClr val="dk1"/>
      </a:tcTxStyle>
      <a:tcStyle>
        <a:tcBdr>
          <a:left>
            <a:ln w="6300" cmpd="sng">
              <a:solidFill>
                <a:schemeClr val="accent2">
                  <a:tint val="100000"/>
                </a:schemeClr>
              </a:solidFill>
            </a:ln>
          </a:left>
          <a:right>
            <a:ln w="6300" cmpd="sng">
              <a:solidFill>
                <a:schemeClr val="accent2">
                  <a:tint val="100000"/>
                </a:schemeClr>
              </a:solidFill>
            </a:ln>
          </a:right>
          <a:top>
            <a:ln w="6300" cmpd="sng">
              <a:solidFill>
                <a:schemeClr val="accent2">
                  <a:tint val="100000"/>
                </a:schemeClr>
              </a:solidFill>
            </a:ln>
          </a:top>
          <a:bottom>
            <a:ln w="6300" cmpd="sng">
              <a:solidFill>
                <a:schemeClr val="accent2">
                  <a:tint val="100000"/>
                </a:schemeClr>
              </a:solidFill>
            </a:ln>
          </a:bottom>
          <a:insideH>
            <a:ln w="6300" cmpd="sng">
              <a:solidFill>
                <a:schemeClr val="accent2">
                  <a:tint val="100000"/>
                </a:schemeClr>
              </a:solidFill>
            </a:ln>
          </a:insideH>
          <a:insideV>
            <a:ln w="6300" cmpd="sng">
              <a:solidFill>
                <a:schemeClr val="accent2">
                  <a:tint val="100000"/>
                </a:schemeClr>
              </a:solidFill>
            </a:ln>
          </a:insideV>
        </a:tcBdr>
        <a:fill>
          <a:solidFill>
            <a:schemeClr val="bg1">
              <a:tint val="10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dk1"/>
      </a:tcTxStyle>
      <a:tcStyle>
        <a:tcBdr/>
        <a:fill>
          <a:solidFill>
            <a:schemeClr val="bg1"/>
          </a:solidFill>
        </a:fill>
      </a:tcStyle>
    </a:lastCol>
    <a:firstCol>
      <a:tcTxStyle b="on">
        <a:fontRef idx="minor">
          <a:prstClr val="black"/>
        </a:fontRef>
        <a:schemeClr val="dk1"/>
      </a:tcTxStyle>
      <a:tcStyle>
        <a:tcBdr/>
        <a:fill>
          <a:solidFill>
            <a:schemeClr val="bg1"/>
          </a:solidFill>
        </a:fill>
      </a:tcStyle>
    </a:firstCol>
    <a:lastRow>
      <a:tcTxStyle b="on">
        <a:fontRef idx="minor">
          <a:prstClr val="black"/>
        </a:fontRef>
        <a:schemeClr val="dk1"/>
      </a:tcTxStyle>
      <a:tcStyle>
        <a:tcBdr>
          <a:top>
            <a:ln w="38100" cmpd="sng">
              <a:solidFill>
                <a:schemeClr val="lt1"/>
              </a:solidFill>
            </a:ln>
          </a:top>
        </a:tcBdr>
        <a:fill>
          <a:solidFill>
            <a:schemeClr val="bg1"/>
          </a:solidFill>
        </a:fill>
      </a:tcStyle>
    </a:lastRow>
    <a:firstRow>
      <a:tcTxStyle>
        <a:fontRef idx="major">
          <a:prstClr val="black"/>
        </a:fontRef>
        <a:schemeClr val="lt1"/>
      </a:tcTxStyle>
      <a:tcStyle>
        <a:tcBdr>
          <a:bottom>
            <a:ln w="6300" cmpd="sng">
              <a:solidFill>
                <a:schemeClr val="accent2"/>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23" autoAdjust="0"/>
    <p:restoredTop sz="94720" autoAdjust="0"/>
  </p:normalViewPr>
  <p:slideViewPr>
    <p:cSldViewPr showGuides="1">
      <p:cViewPr varScale="1">
        <p:scale>
          <a:sx n="125" d="100"/>
          <a:sy n="125" d="100"/>
        </p:scale>
        <p:origin x="758" y="82"/>
      </p:cViewPr>
      <p:guideLst>
        <p:guide orient="horz" pos="3628"/>
        <p:guide pos="7257"/>
        <p:guide pos="318"/>
      </p:guideLst>
    </p:cSldViewPr>
  </p:slideViewPr>
  <p:outlineViewPr>
    <p:cViewPr>
      <p:scale>
        <a:sx n="33" d="100"/>
        <a:sy n="33" d="100"/>
      </p:scale>
      <p:origin x="0" y="0"/>
    </p:cViewPr>
  </p:outlineViewPr>
  <p:notesTextViewPr>
    <p:cViewPr>
      <p:scale>
        <a:sx n="3" d="2"/>
        <a:sy n="3" d="2"/>
      </p:scale>
      <p:origin x="0" y="0"/>
    </p:cViewPr>
  </p:notesTextViewPr>
  <p:sorterViewPr>
    <p:cViewPr>
      <p:scale>
        <a:sx n="75" d="100"/>
        <a:sy n="75" d="100"/>
      </p:scale>
      <p:origin x="0" y="0"/>
    </p:cViewPr>
  </p:sorterViewPr>
  <p:notesViewPr>
    <p:cSldViewPr showGuides="1">
      <p:cViewPr>
        <p:scale>
          <a:sx n="62" d="100"/>
          <a:sy n="62" d="100"/>
        </p:scale>
        <p:origin x="2284" y="1916"/>
      </p:cViewPr>
      <p:guideLst/>
    </p:cSldViewPr>
  </p:notesViewPr>
  <p:gridSpacing cx="72000" cy="720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font" Target="fonts/font3.fntdata"/><Relationship Id="rId84" Type="http://schemas.openxmlformats.org/officeDocument/2006/relationships/viewProps" Target="viewProps.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font" Target="fonts/font9.fntdata"/><Relationship Id="rId79" Type="http://schemas.openxmlformats.org/officeDocument/2006/relationships/font" Target="fonts/font14.fntdata"/><Relationship Id="rId5" Type="http://schemas.openxmlformats.org/officeDocument/2006/relationships/slideMaster" Target="slideMasters/slideMaster2.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notesMaster" Target="notesMasters/notesMaster1.xml"/><Relationship Id="rId69" Type="http://schemas.openxmlformats.org/officeDocument/2006/relationships/font" Target="fonts/font4.fntdata"/><Relationship Id="rId77" Type="http://schemas.openxmlformats.org/officeDocument/2006/relationships/font" Target="fonts/font12.fntdata"/><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font" Target="fonts/font7.fntdata"/><Relationship Id="rId80" Type="http://schemas.openxmlformats.org/officeDocument/2006/relationships/font" Target="fonts/font15.fntdata"/><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font" Target="fonts/font2.fntdata"/><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font" Target="fonts/font5.fntdata"/><Relationship Id="rId75" Type="http://schemas.openxmlformats.org/officeDocument/2006/relationships/font" Target="fonts/font10.fntdata"/><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handoutMaster" Target="handoutMasters/handoutMaster1.xml"/><Relationship Id="rId73" Type="http://schemas.openxmlformats.org/officeDocument/2006/relationships/font" Target="fonts/font8.fntdata"/><Relationship Id="rId78" Type="http://schemas.openxmlformats.org/officeDocument/2006/relationships/font" Target="fonts/font13.fntdata"/><Relationship Id="rId81" Type="http://schemas.openxmlformats.org/officeDocument/2006/relationships/tags" Target="tags/tag1.xml"/><Relationship Id="rId86"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font" Target="fonts/font11.fntdata"/><Relationship Id="rId7" Type="http://schemas.openxmlformats.org/officeDocument/2006/relationships/slideMaster" Target="slideMasters/slideMaster4.xml"/><Relationship Id="rId71" Type="http://schemas.openxmlformats.org/officeDocument/2006/relationships/font" Target="fonts/font6.fntdata"/><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font" Target="fonts/font1.fntdata"/><Relationship Id="rId87" Type="http://schemas.microsoft.com/office/2016/11/relationships/changesInfo" Target="changesInfos/changesInfo1.xml"/><Relationship Id="rId61" Type="http://schemas.openxmlformats.org/officeDocument/2006/relationships/slide" Target="slides/slide53.xml"/><Relationship Id="rId82"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mi Stamenković" userId="0f1b9fdb-77bc-4ccf-ae5a-9f6dee8d2b37" providerId="ADAL" clId="{61C86317-F6E3-43A9-885F-41AAD35A8ABC}"/>
    <pc:docChg chg="undo custSel addSld delSld modSld sldOrd delMainMaster">
      <pc:chgData name="Demi Stamenković" userId="0f1b9fdb-77bc-4ccf-ae5a-9f6dee8d2b37" providerId="ADAL" clId="{61C86317-F6E3-43A9-885F-41AAD35A8ABC}" dt="2023-04-18T10:51:48.295" v="4226" actId="1076"/>
      <pc:docMkLst>
        <pc:docMk/>
      </pc:docMkLst>
      <pc:sldChg chg="addSp delSp modSp add mod">
        <pc:chgData name="Demi Stamenković" userId="0f1b9fdb-77bc-4ccf-ae5a-9f6dee8d2b37" providerId="ADAL" clId="{61C86317-F6E3-43A9-885F-41AAD35A8ABC}" dt="2023-04-18T10:51:48.295" v="4226" actId="1076"/>
        <pc:sldMkLst>
          <pc:docMk/>
          <pc:sldMk cId="184559734" sldId="323"/>
        </pc:sldMkLst>
        <pc:spChg chg="mod">
          <ac:chgData name="Demi Stamenković" userId="0f1b9fdb-77bc-4ccf-ae5a-9f6dee8d2b37" providerId="ADAL" clId="{61C86317-F6E3-43A9-885F-41AAD35A8ABC}" dt="2023-04-18T10:51:40.203" v="4223" actId="1076"/>
          <ac:spMkLst>
            <pc:docMk/>
            <pc:sldMk cId="184559734" sldId="323"/>
            <ac:spMk id="2" creationId="{067AD7FC-6C64-DF75-34DA-D9CE3A551997}"/>
          </ac:spMkLst>
        </pc:spChg>
        <pc:spChg chg="add del mod">
          <ac:chgData name="Demi Stamenković" userId="0f1b9fdb-77bc-4ccf-ae5a-9f6dee8d2b37" providerId="ADAL" clId="{61C86317-F6E3-43A9-885F-41AAD35A8ABC}" dt="2023-04-18T10:51:09.544" v="4198" actId="478"/>
          <ac:spMkLst>
            <pc:docMk/>
            <pc:sldMk cId="184559734" sldId="323"/>
            <ac:spMk id="4" creationId="{C4D66495-88CA-EBC8-9DBC-8B0785997478}"/>
          </ac:spMkLst>
        </pc:spChg>
        <pc:spChg chg="mod">
          <ac:chgData name="Demi Stamenković" userId="0f1b9fdb-77bc-4ccf-ae5a-9f6dee8d2b37" providerId="ADAL" clId="{61C86317-F6E3-43A9-885F-41AAD35A8ABC}" dt="2023-04-18T10:51:48.295" v="4226" actId="1076"/>
          <ac:spMkLst>
            <pc:docMk/>
            <pc:sldMk cId="184559734" sldId="323"/>
            <ac:spMk id="11" creationId="{1E5AFB5C-EF90-4692-B6EC-D3952ED8CA9D}"/>
          </ac:spMkLst>
        </pc:spChg>
        <pc:spChg chg="del">
          <ac:chgData name="Demi Stamenković" userId="0f1b9fdb-77bc-4ccf-ae5a-9f6dee8d2b37" providerId="ADAL" clId="{61C86317-F6E3-43A9-885F-41AAD35A8ABC}" dt="2023-04-18T10:51:07.139" v="4197" actId="478"/>
          <ac:spMkLst>
            <pc:docMk/>
            <pc:sldMk cId="184559734" sldId="323"/>
            <ac:spMk id="16" creationId="{60B30E92-C12A-4EFB-94E3-91287888ED19}"/>
          </ac:spMkLst>
        </pc:spChg>
        <pc:spChg chg="mod">
          <ac:chgData name="Demi Stamenković" userId="0f1b9fdb-77bc-4ccf-ae5a-9f6dee8d2b37" providerId="ADAL" clId="{61C86317-F6E3-43A9-885F-41AAD35A8ABC}" dt="2023-04-18T10:51:14.433" v="4203" actId="20577"/>
          <ac:spMkLst>
            <pc:docMk/>
            <pc:sldMk cId="184559734" sldId="323"/>
            <ac:spMk id="17" creationId="{EF28B821-8ED6-4F8A-8176-719AA97EC83C}"/>
          </ac:spMkLst>
        </pc:spChg>
        <pc:picChg chg="mod">
          <ac:chgData name="Demi Stamenković" userId="0f1b9fdb-77bc-4ccf-ae5a-9f6dee8d2b37" providerId="ADAL" clId="{61C86317-F6E3-43A9-885F-41AAD35A8ABC}" dt="2023-04-18T10:51:40.660" v="4224" actId="1076"/>
          <ac:picMkLst>
            <pc:docMk/>
            <pc:sldMk cId="184559734" sldId="323"/>
            <ac:picMk id="7" creationId="{4840BC35-5C2B-0447-A3A7-A4CB9D50EF07}"/>
          </ac:picMkLst>
        </pc:picChg>
      </pc:sldChg>
      <pc:sldChg chg="addSp delSp modSp add del mod">
        <pc:chgData name="Demi Stamenković" userId="0f1b9fdb-77bc-4ccf-ae5a-9f6dee8d2b37" providerId="ADAL" clId="{61C86317-F6E3-43A9-885F-41AAD35A8ABC}" dt="2023-04-18T07:52:10.553" v="142" actId="2696"/>
        <pc:sldMkLst>
          <pc:docMk/>
          <pc:sldMk cId="2268612503" sldId="324"/>
        </pc:sldMkLst>
        <pc:spChg chg="add del mod">
          <ac:chgData name="Demi Stamenković" userId="0f1b9fdb-77bc-4ccf-ae5a-9f6dee8d2b37" providerId="ADAL" clId="{61C86317-F6E3-43A9-885F-41AAD35A8ABC}" dt="2023-04-18T07:50:47.163" v="97" actId="478"/>
          <ac:spMkLst>
            <pc:docMk/>
            <pc:sldMk cId="2268612503" sldId="324"/>
            <ac:spMk id="3" creationId="{691D124A-48AF-60AA-D276-7B864DC4BB7D}"/>
          </ac:spMkLst>
        </pc:spChg>
        <pc:spChg chg="add del mod">
          <ac:chgData name="Demi Stamenković" userId="0f1b9fdb-77bc-4ccf-ae5a-9f6dee8d2b37" providerId="ADAL" clId="{61C86317-F6E3-43A9-885F-41AAD35A8ABC}" dt="2023-04-18T07:51:24.963" v="118" actId="478"/>
          <ac:spMkLst>
            <pc:docMk/>
            <pc:sldMk cId="2268612503" sldId="324"/>
            <ac:spMk id="6" creationId="{288AD006-35DC-1624-484C-AF96E860DF9B}"/>
          </ac:spMkLst>
        </pc:spChg>
        <pc:spChg chg="mod">
          <ac:chgData name="Demi Stamenković" userId="0f1b9fdb-77bc-4ccf-ae5a-9f6dee8d2b37" providerId="ADAL" clId="{61C86317-F6E3-43A9-885F-41AAD35A8ABC}" dt="2023-04-18T07:50:54.970" v="107" actId="1076"/>
          <ac:spMkLst>
            <pc:docMk/>
            <pc:sldMk cId="2268612503" sldId="324"/>
            <ac:spMk id="28" creationId="{3575B60E-6AA5-492B-A6F9-33621923826F}"/>
          </ac:spMkLst>
        </pc:spChg>
        <pc:spChg chg="mod">
          <ac:chgData name="Demi Stamenković" userId="0f1b9fdb-77bc-4ccf-ae5a-9f6dee8d2b37" providerId="ADAL" clId="{61C86317-F6E3-43A9-885F-41AAD35A8ABC}" dt="2023-04-18T07:51:19.803" v="116" actId="20577"/>
          <ac:spMkLst>
            <pc:docMk/>
            <pc:sldMk cId="2268612503" sldId="324"/>
            <ac:spMk id="29" creationId="{F84645BE-713B-4F8E-A725-5EFAED1C87FE}"/>
          </ac:spMkLst>
        </pc:spChg>
        <pc:spChg chg="del mod">
          <ac:chgData name="Demi Stamenković" userId="0f1b9fdb-77bc-4ccf-ae5a-9f6dee8d2b37" providerId="ADAL" clId="{61C86317-F6E3-43A9-885F-41AAD35A8ABC}" dt="2023-04-18T07:51:23.837" v="117" actId="478"/>
          <ac:spMkLst>
            <pc:docMk/>
            <pc:sldMk cId="2268612503" sldId="324"/>
            <ac:spMk id="30" creationId="{7B185F0C-7E4A-490E-9C0B-794880FC8BFB}"/>
          </ac:spMkLst>
        </pc:spChg>
        <pc:spChg chg="mod">
          <ac:chgData name="Demi Stamenković" userId="0f1b9fdb-77bc-4ccf-ae5a-9f6dee8d2b37" providerId="ADAL" clId="{61C86317-F6E3-43A9-885F-41AAD35A8ABC}" dt="2023-04-18T07:51:04.923" v="108" actId="1076"/>
          <ac:spMkLst>
            <pc:docMk/>
            <pc:sldMk cId="2268612503" sldId="324"/>
            <ac:spMk id="31" creationId="{74D1B89C-87C7-4F10-B25F-7548708E732E}"/>
          </ac:spMkLst>
        </pc:spChg>
        <pc:spChg chg="mod">
          <ac:chgData name="Demi Stamenković" userId="0f1b9fdb-77bc-4ccf-ae5a-9f6dee8d2b37" providerId="ADAL" clId="{61C86317-F6E3-43A9-885F-41AAD35A8ABC}" dt="2023-04-18T07:51:33.284" v="141" actId="20577"/>
          <ac:spMkLst>
            <pc:docMk/>
            <pc:sldMk cId="2268612503" sldId="324"/>
            <ac:spMk id="32" creationId="{50559022-DA91-47C0-854A-1C5704964CE2}"/>
          </ac:spMkLst>
        </pc:spChg>
        <pc:spChg chg="mod">
          <ac:chgData name="Demi Stamenković" userId="0f1b9fdb-77bc-4ccf-ae5a-9f6dee8d2b37" providerId="ADAL" clId="{61C86317-F6E3-43A9-885F-41AAD35A8ABC}" dt="2023-04-18T07:51:04.923" v="108" actId="1076"/>
          <ac:spMkLst>
            <pc:docMk/>
            <pc:sldMk cId="2268612503" sldId="324"/>
            <ac:spMk id="33" creationId="{634B210F-CB65-430F-82C5-D6C06A92368D}"/>
          </ac:spMkLst>
        </pc:spChg>
        <pc:spChg chg="mod">
          <ac:chgData name="Demi Stamenković" userId="0f1b9fdb-77bc-4ccf-ae5a-9f6dee8d2b37" providerId="ADAL" clId="{61C86317-F6E3-43A9-885F-41AAD35A8ABC}" dt="2023-04-18T07:51:04.923" v="108" actId="1076"/>
          <ac:spMkLst>
            <pc:docMk/>
            <pc:sldMk cId="2268612503" sldId="324"/>
            <ac:spMk id="34" creationId="{61CD4717-F36A-4F3A-9716-5440AA05B9FB}"/>
          </ac:spMkLst>
        </pc:spChg>
        <pc:spChg chg="mod">
          <ac:chgData name="Demi Stamenković" userId="0f1b9fdb-77bc-4ccf-ae5a-9f6dee8d2b37" providerId="ADAL" clId="{61C86317-F6E3-43A9-885F-41AAD35A8ABC}" dt="2023-04-18T07:51:04.923" v="108" actId="1076"/>
          <ac:spMkLst>
            <pc:docMk/>
            <pc:sldMk cId="2268612503" sldId="324"/>
            <ac:spMk id="35" creationId="{7BAF4CAC-4490-48AE-9BC0-A8F937CB6EF1}"/>
          </ac:spMkLst>
        </pc:spChg>
        <pc:spChg chg="mod">
          <ac:chgData name="Demi Stamenković" userId="0f1b9fdb-77bc-4ccf-ae5a-9f6dee8d2b37" providerId="ADAL" clId="{61C86317-F6E3-43A9-885F-41AAD35A8ABC}" dt="2023-04-18T07:51:04.923" v="108" actId="1076"/>
          <ac:spMkLst>
            <pc:docMk/>
            <pc:sldMk cId="2268612503" sldId="324"/>
            <ac:spMk id="36" creationId="{9C0B4200-070D-4983-8C95-8E3F348ED1EB}"/>
          </ac:spMkLst>
        </pc:spChg>
        <pc:spChg chg="mod">
          <ac:chgData name="Demi Stamenković" userId="0f1b9fdb-77bc-4ccf-ae5a-9f6dee8d2b37" providerId="ADAL" clId="{61C86317-F6E3-43A9-885F-41AAD35A8ABC}" dt="2023-04-18T07:51:04.923" v="108" actId="1076"/>
          <ac:spMkLst>
            <pc:docMk/>
            <pc:sldMk cId="2268612503" sldId="324"/>
            <ac:spMk id="37" creationId="{E5BE1EDA-30CC-444C-A4B6-E7D4B48C8D5D}"/>
          </ac:spMkLst>
        </pc:spChg>
        <pc:spChg chg="mod">
          <ac:chgData name="Demi Stamenković" userId="0f1b9fdb-77bc-4ccf-ae5a-9f6dee8d2b37" providerId="ADAL" clId="{61C86317-F6E3-43A9-885F-41AAD35A8ABC}" dt="2023-04-18T07:51:04.923" v="108" actId="1076"/>
          <ac:spMkLst>
            <pc:docMk/>
            <pc:sldMk cId="2268612503" sldId="324"/>
            <ac:spMk id="38" creationId="{EDCD150F-C2D7-4B91-ADED-D7816CE3A227}"/>
          </ac:spMkLst>
        </pc:spChg>
        <pc:spChg chg="mod">
          <ac:chgData name="Demi Stamenković" userId="0f1b9fdb-77bc-4ccf-ae5a-9f6dee8d2b37" providerId="ADAL" clId="{61C86317-F6E3-43A9-885F-41AAD35A8ABC}" dt="2023-04-18T07:51:04.923" v="108" actId="1076"/>
          <ac:spMkLst>
            <pc:docMk/>
            <pc:sldMk cId="2268612503" sldId="324"/>
            <ac:spMk id="39" creationId="{C1F150E9-DA6D-4B1A-B4E8-4782F6568D2E}"/>
          </ac:spMkLst>
        </pc:spChg>
        <pc:spChg chg="mod">
          <ac:chgData name="Demi Stamenković" userId="0f1b9fdb-77bc-4ccf-ae5a-9f6dee8d2b37" providerId="ADAL" clId="{61C86317-F6E3-43A9-885F-41AAD35A8ABC}" dt="2023-04-18T07:51:04.923" v="108" actId="1076"/>
          <ac:spMkLst>
            <pc:docMk/>
            <pc:sldMk cId="2268612503" sldId="324"/>
            <ac:spMk id="40" creationId="{EFBFF9D4-BDEA-4CFF-8764-44C267B36462}"/>
          </ac:spMkLst>
        </pc:spChg>
        <pc:spChg chg="mod">
          <ac:chgData name="Demi Stamenković" userId="0f1b9fdb-77bc-4ccf-ae5a-9f6dee8d2b37" providerId="ADAL" clId="{61C86317-F6E3-43A9-885F-41AAD35A8ABC}" dt="2023-04-18T07:51:04.923" v="108" actId="1076"/>
          <ac:spMkLst>
            <pc:docMk/>
            <pc:sldMk cId="2268612503" sldId="324"/>
            <ac:spMk id="41" creationId="{3E3B2417-B4F8-4A76-9062-DE338E2296E0}"/>
          </ac:spMkLst>
        </pc:spChg>
        <pc:spChg chg="mod">
          <ac:chgData name="Demi Stamenković" userId="0f1b9fdb-77bc-4ccf-ae5a-9f6dee8d2b37" providerId="ADAL" clId="{61C86317-F6E3-43A9-885F-41AAD35A8ABC}" dt="2023-04-18T07:51:04.923" v="108" actId="1076"/>
          <ac:spMkLst>
            <pc:docMk/>
            <pc:sldMk cId="2268612503" sldId="324"/>
            <ac:spMk id="42" creationId="{358EC399-EB93-43F1-A087-CE373C2B777D}"/>
          </ac:spMkLst>
        </pc:spChg>
        <pc:spChg chg="mod">
          <ac:chgData name="Demi Stamenković" userId="0f1b9fdb-77bc-4ccf-ae5a-9f6dee8d2b37" providerId="ADAL" clId="{61C86317-F6E3-43A9-885F-41AAD35A8ABC}" dt="2023-04-18T07:51:04.923" v="108" actId="1076"/>
          <ac:spMkLst>
            <pc:docMk/>
            <pc:sldMk cId="2268612503" sldId="324"/>
            <ac:spMk id="43" creationId="{0B584756-59A9-41A5-B8C3-CEBEE8B47422}"/>
          </ac:spMkLst>
        </pc:spChg>
        <pc:spChg chg="mod">
          <ac:chgData name="Demi Stamenković" userId="0f1b9fdb-77bc-4ccf-ae5a-9f6dee8d2b37" providerId="ADAL" clId="{61C86317-F6E3-43A9-885F-41AAD35A8ABC}" dt="2023-04-18T07:51:04.923" v="108" actId="1076"/>
          <ac:spMkLst>
            <pc:docMk/>
            <pc:sldMk cId="2268612503" sldId="324"/>
            <ac:spMk id="44" creationId="{5A621F7E-8AAB-4E68-AAB7-433845451B62}"/>
          </ac:spMkLst>
        </pc:spChg>
        <pc:spChg chg="mod">
          <ac:chgData name="Demi Stamenković" userId="0f1b9fdb-77bc-4ccf-ae5a-9f6dee8d2b37" providerId="ADAL" clId="{61C86317-F6E3-43A9-885F-41AAD35A8ABC}" dt="2023-04-18T07:51:04.923" v="108" actId="1076"/>
          <ac:spMkLst>
            <pc:docMk/>
            <pc:sldMk cId="2268612503" sldId="324"/>
            <ac:spMk id="45" creationId="{78691622-45A4-4C30-8BC1-F4AAE519D823}"/>
          </ac:spMkLst>
        </pc:spChg>
        <pc:spChg chg="mod">
          <ac:chgData name="Demi Stamenković" userId="0f1b9fdb-77bc-4ccf-ae5a-9f6dee8d2b37" providerId="ADAL" clId="{61C86317-F6E3-43A9-885F-41AAD35A8ABC}" dt="2023-04-18T07:51:04.923" v="108" actId="1076"/>
          <ac:spMkLst>
            <pc:docMk/>
            <pc:sldMk cId="2268612503" sldId="324"/>
            <ac:spMk id="46" creationId="{C3B7DC1F-F02D-4632-8034-87692A4A297F}"/>
          </ac:spMkLst>
        </pc:spChg>
        <pc:spChg chg="mod">
          <ac:chgData name="Demi Stamenković" userId="0f1b9fdb-77bc-4ccf-ae5a-9f6dee8d2b37" providerId="ADAL" clId="{61C86317-F6E3-43A9-885F-41AAD35A8ABC}" dt="2023-04-18T07:51:04.923" v="108" actId="1076"/>
          <ac:spMkLst>
            <pc:docMk/>
            <pc:sldMk cId="2268612503" sldId="324"/>
            <ac:spMk id="47" creationId="{53EFB705-6A2C-4832-B2A2-7B14216364DB}"/>
          </ac:spMkLst>
        </pc:spChg>
        <pc:spChg chg="mod">
          <ac:chgData name="Demi Stamenković" userId="0f1b9fdb-77bc-4ccf-ae5a-9f6dee8d2b37" providerId="ADAL" clId="{61C86317-F6E3-43A9-885F-41AAD35A8ABC}" dt="2023-04-18T07:51:04.923" v="108" actId="1076"/>
          <ac:spMkLst>
            <pc:docMk/>
            <pc:sldMk cId="2268612503" sldId="324"/>
            <ac:spMk id="48" creationId="{E444EFA0-5FC8-47B6-B238-C6CC280BBA55}"/>
          </ac:spMkLst>
        </pc:spChg>
        <pc:spChg chg="mod">
          <ac:chgData name="Demi Stamenković" userId="0f1b9fdb-77bc-4ccf-ae5a-9f6dee8d2b37" providerId="ADAL" clId="{61C86317-F6E3-43A9-885F-41AAD35A8ABC}" dt="2023-04-18T07:51:04.923" v="108" actId="1076"/>
          <ac:spMkLst>
            <pc:docMk/>
            <pc:sldMk cId="2268612503" sldId="324"/>
            <ac:spMk id="49" creationId="{F1603773-F4ED-4FB4-8D53-C1A3946360E2}"/>
          </ac:spMkLst>
        </pc:spChg>
        <pc:spChg chg="mod">
          <ac:chgData name="Demi Stamenković" userId="0f1b9fdb-77bc-4ccf-ae5a-9f6dee8d2b37" providerId="ADAL" clId="{61C86317-F6E3-43A9-885F-41AAD35A8ABC}" dt="2023-04-18T07:51:04.923" v="108" actId="1076"/>
          <ac:spMkLst>
            <pc:docMk/>
            <pc:sldMk cId="2268612503" sldId="324"/>
            <ac:spMk id="50" creationId="{40BC91D4-8213-4C5A-9ECB-75BA41FD5AAF}"/>
          </ac:spMkLst>
        </pc:spChg>
        <pc:spChg chg="mod">
          <ac:chgData name="Demi Stamenković" userId="0f1b9fdb-77bc-4ccf-ae5a-9f6dee8d2b37" providerId="ADAL" clId="{61C86317-F6E3-43A9-885F-41AAD35A8ABC}" dt="2023-04-18T07:51:04.923" v="108" actId="1076"/>
          <ac:spMkLst>
            <pc:docMk/>
            <pc:sldMk cId="2268612503" sldId="324"/>
            <ac:spMk id="51" creationId="{0507648C-49D5-4FE4-8323-B361E0CAAF37}"/>
          </ac:spMkLst>
        </pc:spChg>
        <pc:spChg chg="mod">
          <ac:chgData name="Demi Stamenković" userId="0f1b9fdb-77bc-4ccf-ae5a-9f6dee8d2b37" providerId="ADAL" clId="{61C86317-F6E3-43A9-885F-41AAD35A8ABC}" dt="2023-04-18T07:51:04.923" v="108" actId="1076"/>
          <ac:spMkLst>
            <pc:docMk/>
            <pc:sldMk cId="2268612503" sldId="324"/>
            <ac:spMk id="52" creationId="{9BF6383B-07F7-424B-95F2-970025B27581}"/>
          </ac:spMkLst>
        </pc:spChg>
        <pc:spChg chg="del">
          <ac:chgData name="Demi Stamenković" userId="0f1b9fdb-77bc-4ccf-ae5a-9f6dee8d2b37" providerId="ADAL" clId="{61C86317-F6E3-43A9-885F-41AAD35A8ABC}" dt="2023-04-18T07:50:45.693" v="96" actId="478"/>
          <ac:spMkLst>
            <pc:docMk/>
            <pc:sldMk cId="2268612503" sldId="324"/>
            <ac:spMk id="55" creationId="{277F4BC8-E7F6-40DD-B497-F91F3B6BEFE0}"/>
          </ac:spMkLst>
        </pc:spChg>
      </pc:sldChg>
      <pc:sldChg chg="addSp delSp modSp mod">
        <pc:chgData name="Demi Stamenković" userId="0f1b9fdb-77bc-4ccf-ae5a-9f6dee8d2b37" providerId="ADAL" clId="{61C86317-F6E3-43A9-885F-41AAD35A8ABC}" dt="2023-04-18T09:07:45.633" v="2301" actId="20577"/>
        <pc:sldMkLst>
          <pc:docMk/>
          <pc:sldMk cId="218928864" sldId="351"/>
        </pc:sldMkLst>
        <pc:spChg chg="add mod">
          <ac:chgData name="Demi Stamenković" userId="0f1b9fdb-77bc-4ccf-ae5a-9f6dee8d2b37" providerId="ADAL" clId="{61C86317-F6E3-43A9-885F-41AAD35A8ABC}" dt="2023-04-18T09:07:45.633" v="2301" actId="20577"/>
          <ac:spMkLst>
            <pc:docMk/>
            <pc:sldMk cId="218928864" sldId="351"/>
            <ac:spMk id="2" creationId="{EC05AC22-04AE-59D1-CC02-A06309470173}"/>
          </ac:spMkLst>
        </pc:spChg>
        <pc:spChg chg="mod">
          <ac:chgData name="Demi Stamenković" userId="0f1b9fdb-77bc-4ccf-ae5a-9f6dee8d2b37" providerId="ADAL" clId="{61C86317-F6E3-43A9-885F-41AAD35A8ABC}" dt="2023-04-18T09:04:47.856" v="2096" actId="20577"/>
          <ac:spMkLst>
            <pc:docMk/>
            <pc:sldMk cId="218928864" sldId="351"/>
            <ac:spMk id="3" creationId="{A33E8FF2-DD16-44B3-93D8-42F0B8D61B51}"/>
          </ac:spMkLst>
        </pc:spChg>
        <pc:spChg chg="mod">
          <ac:chgData name="Demi Stamenković" userId="0f1b9fdb-77bc-4ccf-ae5a-9f6dee8d2b37" providerId="ADAL" clId="{61C86317-F6E3-43A9-885F-41AAD35A8ABC}" dt="2023-04-18T09:05:25.552" v="2103" actId="1076"/>
          <ac:spMkLst>
            <pc:docMk/>
            <pc:sldMk cId="218928864" sldId="351"/>
            <ac:spMk id="33" creationId="{84082019-AFB9-4848-9795-D7AE7AC67C20}"/>
          </ac:spMkLst>
        </pc:spChg>
        <pc:spChg chg="mod">
          <ac:chgData name="Demi Stamenković" userId="0f1b9fdb-77bc-4ccf-ae5a-9f6dee8d2b37" providerId="ADAL" clId="{61C86317-F6E3-43A9-885F-41AAD35A8ABC}" dt="2023-04-18T09:05:25.552" v="2103" actId="1076"/>
          <ac:spMkLst>
            <pc:docMk/>
            <pc:sldMk cId="218928864" sldId="351"/>
            <ac:spMk id="34" creationId="{D8569D1E-FBB6-444B-8C31-76211D8EF8D9}"/>
          </ac:spMkLst>
        </pc:spChg>
        <pc:spChg chg="mod">
          <ac:chgData name="Demi Stamenković" userId="0f1b9fdb-77bc-4ccf-ae5a-9f6dee8d2b37" providerId="ADAL" clId="{61C86317-F6E3-43A9-885F-41AAD35A8ABC}" dt="2023-04-18T09:05:25.552" v="2103" actId="1076"/>
          <ac:spMkLst>
            <pc:docMk/>
            <pc:sldMk cId="218928864" sldId="351"/>
            <ac:spMk id="36" creationId="{212A7A08-D709-4A57-8139-B02005E318E5}"/>
          </ac:spMkLst>
        </pc:spChg>
        <pc:spChg chg="mod">
          <ac:chgData name="Demi Stamenković" userId="0f1b9fdb-77bc-4ccf-ae5a-9f6dee8d2b37" providerId="ADAL" clId="{61C86317-F6E3-43A9-885F-41AAD35A8ABC}" dt="2023-04-18T09:05:25.552" v="2103" actId="1076"/>
          <ac:spMkLst>
            <pc:docMk/>
            <pc:sldMk cId="218928864" sldId="351"/>
            <ac:spMk id="38" creationId="{0AC4F620-091B-49E2-9254-4A4D718D05CD}"/>
          </ac:spMkLst>
        </pc:spChg>
        <pc:spChg chg="mod">
          <ac:chgData name="Demi Stamenković" userId="0f1b9fdb-77bc-4ccf-ae5a-9f6dee8d2b37" providerId="ADAL" clId="{61C86317-F6E3-43A9-885F-41AAD35A8ABC}" dt="2023-04-18T09:05:10.320" v="2099" actId="1076"/>
          <ac:spMkLst>
            <pc:docMk/>
            <pc:sldMk cId="218928864" sldId="351"/>
            <ac:spMk id="39" creationId="{CC84C050-B5B2-40AE-B19E-205C2B7BD8E5}"/>
          </ac:spMkLst>
        </pc:spChg>
        <pc:picChg chg="mod">
          <ac:chgData name="Demi Stamenković" userId="0f1b9fdb-77bc-4ccf-ae5a-9f6dee8d2b37" providerId="ADAL" clId="{61C86317-F6E3-43A9-885F-41AAD35A8ABC}" dt="2023-04-18T09:05:12.784" v="2100" actId="1076"/>
          <ac:picMkLst>
            <pc:docMk/>
            <pc:sldMk cId="218928864" sldId="351"/>
            <ac:picMk id="14" creationId="{034016D7-6288-40AB-B1D7-D7903025AB9F}"/>
          </ac:picMkLst>
        </pc:picChg>
        <pc:picChg chg="del">
          <ac:chgData name="Demi Stamenković" userId="0f1b9fdb-77bc-4ccf-ae5a-9f6dee8d2b37" providerId="ADAL" clId="{61C86317-F6E3-43A9-885F-41AAD35A8ABC}" dt="2023-04-18T09:05:03.848" v="2097" actId="478"/>
          <ac:picMkLst>
            <pc:docMk/>
            <pc:sldMk cId="218928864" sldId="351"/>
            <ac:picMk id="20" creationId="{7480AF65-C5B3-4563-9629-285586DEAB92}"/>
          </ac:picMkLst>
        </pc:picChg>
        <pc:picChg chg="del">
          <ac:chgData name="Demi Stamenković" userId="0f1b9fdb-77bc-4ccf-ae5a-9f6dee8d2b37" providerId="ADAL" clId="{61C86317-F6E3-43A9-885F-41AAD35A8ABC}" dt="2023-04-18T09:05:05.289" v="2098" actId="478"/>
          <ac:picMkLst>
            <pc:docMk/>
            <pc:sldMk cId="218928864" sldId="351"/>
            <ac:picMk id="23" creationId="{8718B36A-DF39-BD04-CD1F-E9457774DAE3}"/>
          </ac:picMkLst>
        </pc:picChg>
      </pc:sldChg>
      <pc:sldChg chg="addSp delSp modSp mod">
        <pc:chgData name="Demi Stamenković" userId="0f1b9fdb-77bc-4ccf-ae5a-9f6dee8d2b37" providerId="ADAL" clId="{61C86317-F6E3-43A9-885F-41AAD35A8ABC}" dt="2023-04-18T07:50:24.215" v="95" actId="404"/>
        <pc:sldMkLst>
          <pc:docMk/>
          <pc:sldMk cId="2886808522" sldId="367"/>
        </pc:sldMkLst>
        <pc:spChg chg="mod">
          <ac:chgData name="Demi Stamenković" userId="0f1b9fdb-77bc-4ccf-ae5a-9f6dee8d2b37" providerId="ADAL" clId="{61C86317-F6E3-43A9-885F-41AAD35A8ABC}" dt="2023-04-18T07:45:18.989" v="19" actId="1076"/>
          <ac:spMkLst>
            <pc:docMk/>
            <pc:sldMk cId="2886808522" sldId="367"/>
            <ac:spMk id="4" creationId="{2DCD86F9-1C88-341C-07E9-B69FB1E66A92}"/>
          </ac:spMkLst>
        </pc:spChg>
        <pc:spChg chg="add del mod">
          <ac:chgData name="Demi Stamenković" userId="0f1b9fdb-77bc-4ccf-ae5a-9f6dee8d2b37" providerId="ADAL" clId="{61C86317-F6E3-43A9-885F-41AAD35A8ABC}" dt="2023-04-18T07:45:06.581" v="7" actId="478"/>
          <ac:spMkLst>
            <pc:docMk/>
            <pc:sldMk cId="2886808522" sldId="367"/>
            <ac:spMk id="5" creationId="{CA4CAAE5-B3E8-3479-57AF-4A9619F15FF5}"/>
          </ac:spMkLst>
        </pc:spChg>
        <pc:spChg chg="del">
          <ac:chgData name="Demi Stamenković" userId="0f1b9fdb-77bc-4ccf-ae5a-9f6dee8d2b37" providerId="ADAL" clId="{61C86317-F6E3-43A9-885F-41AAD35A8ABC}" dt="2023-04-18T07:45:08.631" v="8" actId="478"/>
          <ac:spMkLst>
            <pc:docMk/>
            <pc:sldMk cId="2886808522" sldId="367"/>
            <ac:spMk id="6" creationId="{E5B7E887-EB7E-DA4F-6FF4-B1D7159573A9}"/>
          </ac:spMkLst>
        </pc:spChg>
        <pc:spChg chg="add del mod">
          <ac:chgData name="Demi Stamenković" userId="0f1b9fdb-77bc-4ccf-ae5a-9f6dee8d2b37" providerId="ADAL" clId="{61C86317-F6E3-43A9-885F-41AAD35A8ABC}" dt="2023-04-18T07:45:09.733" v="9" actId="478"/>
          <ac:spMkLst>
            <pc:docMk/>
            <pc:sldMk cId="2886808522" sldId="367"/>
            <ac:spMk id="8" creationId="{199334C0-DF56-6072-015D-12D084367935}"/>
          </ac:spMkLst>
        </pc:spChg>
        <pc:spChg chg="add mod">
          <ac:chgData name="Demi Stamenković" userId="0f1b9fdb-77bc-4ccf-ae5a-9f6dee8d2b37" providerId="ADAL" clId="{61C86317-F6E3-43A9-885F-41AAD35A8ABC}" dt="2023-04-18T07:50:00.435" v="84" actId="14100"/>
          <ac:spMkLst>
            <pc:docMk/>
            <pc:sldMk cId="2886808522" sldId="367"/>
            <ac:spMk id="9" creationId="{C95DF09D-5E5C-C7B5-B085-02688E65D6A0}"/>
          </ac:spMkLst>
        </pc:spChg>
        <pc:spChg chg="add mod">
          <ac:chgData name="Demi Stamenković" userId="0f1b9fdb-77bc-4ccf-ae5a-9f6dee8d2b37" providerId="ADAL" clId="{61C86317-F6E3-43A9-885F-41AAD35A8ABC}" dt="2023-04-18T07:49:40.963" v="75" actId="14100"/>
          <ac:spMkLst>
            <pc:docMk/>
            <pc:sldMk cId="2886808522" sldId="367"/>
            <ac:spMk id="10" creationId="{CBFA1118-49F3-BE5A-4157-7C259F4EE7E6}"/>
          </ac:spMkLst>
        </pc:spChg>
        <pc:spChg chg="add mod">
          <ac:chgData name="Demi Stamenković" userId="0f1b9fdb-77bc-4ccf-ae5a-9f6dee8d2b37" providerId="ADAL" clId="{61C86317-F6E3-43A9-885F-41AAD35A8ABC}" dt="2023-04-18T07:49:05.540" v="68" actId="14100"/>
          <ac:spMkLst>
            <pc:docMk/>
            <pc:sldMk cId="2886808522" sldId="367"/>
            <ac:spMk id="11" creationId="{2B3F6E21-208B-8980-6966-1719CE70FF07}"/>
          </ac:spMkLst>
        </pc:spChg>
        <pc:spChg chg="add mod">
          <ac:chgData name="Demi Stamenković" userId="0f1b9fdb-77bc-4ccf-ae5a-9f6dee8d2b37" providerId="ADAL" clId="{61C86317-F6E3-43A9-885F-41AAD35A8ABC}" dt="2023-04-18T07:48:30.235" v="58" actId="14100"/>
          <ac:spMkLst>
            <pc:docMk/>
            <pc:sldMk cId="2886808522" sldId="367"/>
            <ac:spMk id="12" creationId="{650C3BD0-5EAB-82B9-BC3D-51CC4C33FAE4}"/>
          </ac:spMkLst>
        </pc:spChg>
        <pc:spChg chg="add mod">
          <ac:chgData name="Demi Stamenković" userId="0f1b9fdb-77bc-4ccf-ae5a-9f6dee8d2b37" providerId="ADAL" clId="{61C86317-F6E3-43A9-885F-41AAD35A8ABC}" dt="2023-04-18T07:48:16.740" v="56" actId="14100"/>
          <ac:spMkLst>
            <pc:docMk/>
            <pc:sldMk cId="2886808522" sldId="367"/>
            <ac:spMk id="13" creationId="{2C15893A-C814-E4DA-B448-0B0009B0C163}"/>
          </ac:spMkLst>
        </pc:spChg>
        <pc:spChg chg="add mod">
          <ac:chgData name="Demi Stamenković" userId="0f1b9fdb-77bc-4ccf-ae5a-9f6dee8d2b37" providerId="ADAL" clId="{61C86317-F6E3-43A9-885F-41AAD35A8ABC}" dt="2023-04-18T07:47:16.213" v="37" actId="14100"/>
          <ac:spMkLst>
            <pc:docMk/>
            <pc:sldMk cId="2886808522" sldId="367"/>
            <ac:spMk id="14" creationId="{CD597B67-41FB-864A-E23B-A637C4137912}"/>
          </ac:spMkLst>
        </pc:spChg>
        <pc:spChg chg="add mod">
          <ac:chgData name="Demi Stamenković" userId="0f1b9fdb-77bc-4ccf-ae5a-9f6dee8d2b37" providerId="ADAL" clId="{61C86317-F6E3-43A9-885F-41AAD35A8ABC}" dt="2023-04-18T07:46:20.056" v="28" actId="2711"/>
          <ac:spMkLst>
            <pc:docMk/>
            <pc:sldMk cId="2886808522" sldId="367"/>
            <ac:spMk id="15" creationId="{41250316-AB45-99E9-B90B-176BE71C0F22}"/>
          </ac:spMkLst>
        </pc:spChg>
        <pc:spChg chg="add mod">
          <ac:chgData name="Demi Stamenković" userId="0f1b9fdb-77bc-4ccf-ae5a-9f6dee8d2b37" providerId="ADAL" clId="{61C86317-F6E3-43A9-885F-41AAD35A8ABC}" dt="2023-04-18T07:49:53.248" v="82" actId="404"/>
          <ac:spMkLst>
            <pc:docMk/>
            <pc:sldMk cId="2886808522" sldId="367"/>
            <ac:spMk id="16" creationId="{5384B215-F5BA-A8E5-C627-09164A454104}"/>
          </ac:spMkLst>
        </pc:spChg>
        <pc:spChg chg="add mod">
          <ac:chgData name="Demi Stamenković" userId="0f1b9fdb-77bc-4ccf-ae5a-9f6dee8d2b37" providerId="ADAL" clId="{61C86317-F6E3-43A9-885F-41AAD35A8ABC}" dt="2023-04-18T07:50:24.215" v="95" actId="404"/>
          <ac:spMkLst>
            <pc:docMk/>
            <pc:sldMk cId="2886808522" sldId="367"/>
            <ac:spMk id="17" creationId="{20471565-DA80-096A-2301-486F10E04B46}"/>
          </ac:spMkLst>
        </pc:spChg>
        <pc:spChg chg="add mod">
          <ac:chgData name="Demi Stamenković" userId="0f1b9fdb-77bc-4ccf-ae5a-9f6dee8d2b37" providerId="ADAL" clId="{61C86317-F6E3-43A9-885F-41AAD35A8ABC}" dt="2023-04-18T07:48:45.699" v="64" actId="1076"/>
          <ac:spMkLst>
            <pc:docMk/>
            <pc:sldMk cId="2886808522" sldId="367"/>
            <ac:spMk id="18" creationId="{5C0FD47F-AD1A-7BDC-EB93-D391A9305BE9}"/>
          </ac:spMkLst>
        </pc:spChg>
        <pc:spChg chg="add mod">
          <ac:chgData name="Demi Stamenković" userId="0f1b9fdb-77bc-4ccf-ae5a-9f6dee8d2b37" providerId="ADAL" clId="{61C86317-F6E3-43A9-885F-41AAD35A8ABC}" dt="2023-04-18T07:48:19.611" v="57" actId="1076"/>
          <ac:spMkLst>
            <pc:docMk/>
            <pc:sldMk cId="2886808522" sldId="367"/>
            <ac:spMk id="19" creationId="{08B2F795-8284-8034-7B6A-9AA9FCD477CD}"/>
          </ac:spMkLst>
        </pc:spChg>
        <pc:spChg chg="add mod">
          <ac:chgData name="Demi Stamenković" userId="0f1b9fdb-77bc-4ccf-ae5a-9f6dee8d2b37" providerId="ADAL" clId="{61C86317-F6E3-43A9-885F-41AAD35A8ABC}" dt="2023-04-18T07:49:13.384" v="73" actId="404"/>
          <ac:spMkLst>
            <pc:docMk/>
            <pc:sldMk cId="2886808522" sldId="367"/>
            <ac:spMk id="20" creationId="{6F8D0F9E-CB96-2266-F67E-4FD9ADDBC250}"/>
          </ac:spMkLst>
        </pc:spChg>
        <pc:spChg chg="del">
          <ac:chgData name="Demi Stamenković" userId="0f1b9fdb-77bc-4ccf-ae5a-9f6dee8d2b37" providerId="ADAL" clId="{61C86317-F6E3-43A9-885F-41AAD35A8ABC}" dt="2023-04-18T07:45:05.410" v="6" actId="478"/>
          <ac:spMkLst>
            <pc:docMk/>
            <pc:sldMk cId="2886808522" sldId="367"/>
            <ac:spMk id="22" creationId="{222937C1-30B5-C2C5-B579-A4AB17751568}"/>
          </ac:spMkLst>
        </pc:spChg>
        <pc:spChg chg="add mod">
          <ac:chgData name="Demi Stamenković" userId="0f1b9fdb-77bc-4ccf-ae5a-9f6dee8d2b37" providerId="ADAL" clId="{61C86317-F6E3-43A9-885F-41AAD35A8ABC}" dt="2023-04-18T07:46:51.261" v="31" actId="14100"/>
          <ac:spMkLst>
            <pc:docMk/>
            <pc:sldMk cId="2886808522" sldId="367"/>
            <ac:spMk id="23" creationId="{F01952CE-11C0-6B1F-616A-DDE07150844E}"/>
          </ac:spMkLst>
        </pc:spChg>
        <pc:spChg chg="add mod">
          <ac:chgData name="Demi Stamenković" userId="0f1b9fdb-77bc-4ccf-ae5a-9f6dee8d2b37" providerId="ADAL" clId="{61C86317-F6E3-43A9-885F-41AAD35A8ABC}" dt="2023-04-18T07:46:47.889" v="30" actId="404"/>
          <ac:spMkLst>
            <pc:docMk/>
            <pc:sldMk cId="2886808522" sldId="367"/>
            <ac:spMk id="24" creationId="{600DAF7B-32F5-FE85-670B-35ED2F7A7ABB}"/>
          </ac:spMkLst>
        </pc:spChg>
        <pc:spChg chg="add mod">
          <ac:chgData name="Demi Stamenković" userId="0f1b9fdb-77bc-4ccf-ae5a-9f6dee8d2b37" providerId="ADAL" clId="{61C86317-F6E3-43A9-885F-41AAD35A8ABC}" dt="2023-04-18T07:47:30.350" v="44" actId="404"/>
          <ac:spMkLst>
            <pc:docMk/>
            <pc:sldMk cId="2886808522" sldId="367"/>
            <ac:spMk id="25" creationId="{0690BB04-0C8E-DBC9-8AD9-3D5BA5EB0CBA}"/>
          </ac:spMkLst>
        </pc:spChg>
        <pc:picChg chg="add mod">
          <ac:chgData name="Demi Stamenković" userId="0f1b9fdb-77bc-4ccf-ae5a-9f6dee8d2b37" providerId="ADAL" clId="{61C86317-F6E3-43A9-885F-41AAD35A8ABC}" dt="2023-04-18T07:45:40.796" v="23" actId="14100"/>
          <ac:picMkLst>
            <pc:docMk/>
            <pc:sldMk cId="2886808522" sldId="367"/>
            <ac:picMk id="21" creationId="{25B0E909-8853-CA0C-7D94-71B84609ECF9}"/>
          </ac:picMkLst>
        </pc:picChg>
      </pc:sldChg>
      <pc:sldChg chg="addSp delSp modSp add mod">
        <pc:chgData name="Demi Stamenković" userId="0f1b9fdb-77bc-4ccf-ae5a-9f6dee8d2b37" providerId="ADAL" clId="{61C86317-F6E3-43A9-885F-41AAD35A8ABC}" dt="2023-04-18T07:52:57.586" v="169" actId="478"/>
        <pc:sldMkLst>
          <pc:docMk/>
          <pc:sldMk cId="402881176" sldId="376"/>
        </pc:sldMkLst>
        <pc:spChg chg="mod">
          <ac:chgData name="Demi Stamenković" userId="0f1b9fdb-77bc-4ccf-ae5a-9f6dee8d2b37" providerId="ADAL" clId="{61C86317-F6E3-43A9-885F-41AAD35A8ABC}" dt="2023-04-18T07:52:53.546" v="167" actId="20577"/>
          <ac:spMkLst>
            <pc:docMk/>
            <pc:sldMk cId="402881176" sldId="376"/>
            <ac:spMk id="2" creationId="{8C821716-9F88-4D25-BA4D-74868389EA11}"/>
          </ac:spMkLst>
        </pc:spChg>
        <pc:spChg chg="del">
          <ac:chgData name="Demi Stamenković" userId="0f1b9fdb-77bc-4ccf-ae5a-9f6dee8d2b37" providerId="ADAL" clId="{61C86317-F6E3-43A9-885F-41AAD35A8ABC}" dt="2023-04-18T07:52:56.092" v="168" actId="478"/>
          <ac:spMkLst>
            <pc:docMk/>
            <pc:sldMk cId="402881176" sldId="376"/>
            <ac:spMk id="4" creationId="{8DEDED02-1D5E-4E9A-892D-F03520BF9906}"/>
          </ac:spMkLst>
        </pc:spChg>
        <pc:spChg chg="add del mod">
          <ac:chgData name="Demi Stamenković" userId="0f1b9fdb-77bc-4ccf-ae5a-9f6dee8d2b37" providerId="ADAL" clId="{61C86317-F6E3-43A9-885F-41AAD35A8ABC}" dt="2023-04-18T07:52:57.586" v="169" actId="478"/>
          <ac:spMkLst>
            <pc:docMk/>
            <pc:sldMk cId="402881176" sldId="376"/>
            <ac:spMk id="5" creationId="{2584C52A-BEF6-A51D-6038-159079A77CCF}"/>
          </ac:spMkLst>
        </pc:spChg>
      </pc:sldChg>
      <pc:sldChg chg="addSp delSp modSp add mod">
        <pc:chgData name="Demi Stamenković" userId="0f1b9fdb-77bc-4ccf-ae5a-9f6dee8d2b37" providerId="ADAL" clId="{61C86317-F6E3-43A9-885F-41AAD35A8ABC}" dt="2023-04-18T07:55:56.104" v="217" actId="1076"/>
        <pc:sldMkLst>
          <pc:docMk/>
          <pc:sldMk cId="672994104" sldId="377"/>
        </pc:sldMkLst>
        <pc:spChg chg="del">
          <ac:chgData name="Demi Stamenković" userId="0f1b9fdb-77bc-4ccf-ae5a-9f6dee8d2b37" providerId="ADAL" clId="{61C86317-F6E3-43A9-885F-41AAD35A8ABC}" dt="2023-04-18T07:53:10.885" v="173" actId="478"/>
          <ac:spMkLst>
            <pc:docMk/>
            <pc:sldMk cId="672994104" sldId="377"/>
            <ac:spMk id="2" creationId="{DE49D935-C527-0E46-056B-D65A6BEB908C}"/>
          </ac:spMkLst>
        </pc:spChg>
        <pc:spChg chg="del">
          <ac:chgData name="Demi Stamenković" userId="0f1b9fdb-77bc-4ccf-ae5a-9f6dee8d2b37" providerId="ADAL" clId="{61C86317-F6E3-43A9-885F-41AAD35A8ABC}" dt="2023-04-18T07:53:10.885" v="173" actId="478"/>
          <ac:spMkLst>
            <pc:docMk/>
            <pc:sldMk cId="672994104" sldId="377"/>
            <ac:spMk id="4" creationId="{2DCD86F9-1C88-341C-07E9-B69FB1E66A92}"/>
          </ac:spMkLst>
        </pc:spChg>
        <pc:spChg chg="add del mod">
          <ac:chgData name="Demi Stamenković" userId="0f1b9fdb-77bc-4ccf-ae5a-9f6dee8d2b37" providerId="ADAL" clId="{61C86317-F6E3-43A9-885F-41AAD35A8ABC}" dt="2023-04-18T07:53:12.850" v="174" actId="478"/>
          <ac:spMkLst>
            <pc:docMk/>
            <pc:sldMk cId="672994104" sldId="377"/>
            <ac:spMk id="5" creationId="{BA8CB5C0-9F84-6E3B-98C2-7D913FACA14F}"/>
          </ac:spMkLst>
        </pc:spChg>
        <pc:spChg chg="add mod">
          <ac:chgData name="Demi Stamenković" userId="0f1b9fdb-77bc-4ccf-ae5a-9f6dee8d2b37" providerId="ADAL" clId="{61C86317-F6E3-43A9-885F-41AAD35A8ABC}" dt="2023-04-18T07:55:56.104" v="217" actId="1076"/>
          <ac:spMkLst>
            <pc:docMk/>
            <pc:sldMk cId="672994104" sldId="377"/>
            <ac:spMk id="7" creationId="{71298B4F-03D2-79E2-82E6-609EFF598034}"/>
          </ac:spMkLst>
        </pc:spChg>
        <pc:spChg chg="add mod">
          <ac:chgData name="Demi Stamenković" userId="0f1b9fdb-77bc-4ccf-ae5a-9f6dee8d2b37" providerId="ADAL" clId="{61C86317-F6E3-43A9-885F-41AAD35A8ABC}" dt="2023-04-18T07:55:56.104" v="217" actId="1076"/>
          <ac:spMkLst>
            <pc:docMk/>
            <pc:sldMk cId="672994104" sldId="377"/>
            <ac:spMk id="8" creationId="{B062A28B-F862-C4B8-B305-7A160B14DADA}"/>
          </ac:spMkLst>
        </pc:spChg>
        <pc:spChg chg="del">
          <ac:chgData name="Demi Stamenković" userId="0f1b9fdb-77bc-4ccf-ae5a-9f6dee8d2b37" providerId="ADAL" clId="{61C86317-F6E3-43A9-885F-41AAD35A8ABC}" dt="2023-04-18T07:53:10.885" v="173" actId="478"/>
          <ac:spMkLst>
            <pc:docMk/>
            <pc:sldMk cId="672994104" sldId="377"/>
            <ac:spMk id="9" creationId="{C95DF09D-5E5C-C7B5-B085-02688E65D6A0}"/>
          </ac:spMkLst>
        </pc:spChg>
        <pc:spChg chg="del">
          <ac:chgData name="Demi Stamenković" userId="0f1b9fdb-77bc-4ccf-ae5a-9f6dee8d2b37" providerId="ADAL" clId="{61C86317-F6E3-43A9-885F-41AAD35A8ABC}" dt="2023-04-18T07:53:10.885" v="173" actId="478"/>
          <ac:spMkLst>
            <pc:docMk/>
            <pc:sldMk cId="672994104" sldId="377"/>
            <ac:spMk id="10" creationId="{CBFA1118-49F3-BE5A-4157-7C259F4EE7E6}"/>
          </ac:spMkLst>
        </pc:spChg>
        <pc:spChg chg="del">
          <ac:chgData name="Demi Stamenković" userId="0f1b9fdb-77bc-4ccf-ae5a-9f6dee8d2b37" providerId="ADAL" clId="{61C86317-F6E3-43A9-885F-41AAD35A8ABC}" dt="2023-04-18T07:53:10.885" v="173" actId="478"/>
          <ac:spMkLst>
            <pc:docMk/>
            <pc:sldMk cId="672994104" sldId="377"/>
            <ac:spMk id="11" creationId="{2B3F6E21-208B-8980-6966-1719CE70FF07}"/>
          </ac:spMkLst>
        </pc:spChg>
        <pc:spChg chg="del">
          <ac:chgData name="Demi Stamenković" userId="0f1b9fdb-77bc-4ccf-ae5a-9f6dee8d2b37" providerId="ADAL" clId="{61C86317-F6E3-43A9-885F-41AAD35A8ABC}" dt="2023-04-18T07:53:10.885" v="173" actId="478"/>
          <ac:spMkLst>
            <pc:docMk/>
            <pc:sldMk cId="672994104" sldId="377"/>
            <ac:spMk id="12" creationId="{650C3BD0-5EAB-82B9-BC3D-51CC4C33FAE4}"/>
          </ac:spMkLst>
        </pc:spChg>
        <pc:spChg chg="del">
          <ac:chgData name="Demi Stamenković" userId="0f1b9fdb-77bc-4ccf-ae5a-9f6dee8d2b37" providerId="ADAL" clId="{61C86317-F6E3-43A9-885F-41AAD35A8ABC}" dt="2023-04-18T07:53:10.885" v="173" actId="478"/>
          <ac:spMkLst>
            <pc:docMk/>
            <pc:sldMk cId="672994104" sldId="377"/>
            <ac:spMk id="13" creationId="{2C15893A-C814-E4DA-B448-0B0009B0C163}"/>
          </ac:spMkLst>
        </pc:spChg>
        <pc:spChg chg="del">
          <ac:chgData name="Demi Stamenković" userId="0f1b9fdb-77bc-4ccf-ae5a-9f6dee8d2b37" providerId="ADAL" clId="{61C86317-F6E3-43A9-885F-41AAD35A8ABC}" dt="2023-04-18T07:53:10.885" v="173" actId="478"/>
          <ac:spMkLst>
            <pc:docMk/>
            <pc:sldMk cId="672994104" sldId="377"/>
            <ac:spMk id="14" creationId="{CD597B67-41FB-864A-E23B-A637C4137912}"/>
          </ac:spMkLst>
        </pc:spChg>
        <pc:spChg chg="del">
          <ac:chgData name="Demi Stamenković" userId="0f1b9fdb-77bc-4ccf-ae5a-9f6dee8d2b37" providerId="ADAL" clId="{61C86317-F6E3-43A9-885F-41AAD35A8ABC}" dt="2023-04-18T07:53:10.885" v="173" actId="478"/>
          <ac:spMkLst>
            <pc:docMk/>
            <pc:sldMk cId="672994104" sldId="377"/>
            <ac:spMk id="15" creationId="{41250316-AB45-99E9-B90B-176BE71C0F22}"/>
          </ac:spMkLst>
        </pc:spChg>
        <pc:spChg chg="del">
          <ac:chgData name="Demi Stamenković" userId="0f1b9fdb-77bc-4ccf-ae5a-9f6dee8d2b37" providerId="ADAL" clId="{61C86317-F6E3-43A9-885F-41AAD35A8ABC}" dt="2023-04-18T07:53:10.885" v="173" actId="478"/>
          <ac:spMkLst>
            <pc:docMk/>
            <pc:sldMk cId="672994104" sldId="377"/>
            <ac:spMk id="16" creationId="{5384B215-F5BA-A8E5-C627-09164A454104}"/>
          </ac:spMkLst>
        </pc:spChg>
        <pc:spChg chg="del">
          <ac:chgData name="Demi Stamenković" userId="0f1b9fdb-77bc-4ccf-ae5a-9f6dee8d2b37" providerId="ADAL" clId="{61C86317-F6E3-43A9-885F-41AAD35A8ABC}" dt="2023-04-18T07:53:10.885" v="173" actId="478"/>
          <ac:spMkLst>
            <pc:docMk/>
            <pc:sldMk cId="672994104" sldId="377"/>
            <ac:spMk id="17" creationId="{20471565-DA80-096A-2301-486F10E04B46}"/>
          </ac:spMkLst>
        </pc:spChg>
        <pc:spChg chg="del">
          <ac:chgData name="Demi Stamenković" userId="0f1b9fdb-77bc-4ccf-ae5a-9f6dee8d2b37" providerId="ADAL" clId="{61C86317-F6E3-43A9-885F-41AAD35A8ABC}" dt="2023-04-18T07:53:10.885" v="173" actId="478"/>
          <ac:spMkLst>
            <pc:docMk/>
            <pc:sldMk cId="672994104" sldId="377"/>
            <ac:spMk id="18" creationId="{5C0FD47F-AD1A-7BDC-EB93-D391A9305BE9}"/>
          </ac:spMkLst>
        </pc:spChg>
        <pc:spChg chg="del">
          <ac:chgData name="Demi Stamenković" userId="0f1b9fdb-77bc-4ccf-ae5a-9f6dee8d2b37" providerId="ADAL" clId="{61C86317-F6E3-43A9-885F-41AAD35A8ABC}" dt="2023-04-18T07:53:10.885" v="173" actId="478"/>
          <ac:spMkLst>
            <pc:docMk/>
            <pc:sldMk cId="672994104" sldId="377"/>
            <ac:spMk id="19" creationId="{08B2F795-8284-8034-7B6A-9AA9FCD477CD}"/>
          </ac:spMkLst>
        </pc:spChg>
        <pc:spChg chg="del">
          <ac:chgData name="Demi Stamenković" userId="0f1b9fdb-77bc-4ccf-ae5a-9f6dee8d2b37" providerId="ADAL" clId="{61C86317-F6E3-43A9-885F-41AAD35A8ABC}" dt="2023-04-18T07:53:10.885" v="173" actId="478"/>
          <ac:spMkLst>
            <pc:docMk/>
            <pc:sldMk cId="672994104" sldId="377"/>
            <ac:spMk id="20" creationId="{6F8D0F9E-CB96-2266-F67E-4FD9ADDBC250}"/>
          </ac:spMkLst>
        </pc:spChg>
        <pc:spChg chg="add mod">
          <ac:chgData name="Demi Stamenković" userId="0f1b9fdb-77bc-4ccf-ae5a-9f6dee8d2b37" providerId="ADAL" clId="{61C86317-F6E3-43A9-885F-41AAD35A8ABC}" dt="2023-04-18T07:55:16.441" v="206" actId="1076"/>
          <ac:spMkLst>
            <pc:docMk/>
            <pc:sldMk cId="672994104" sldId="377"/>
            <ac:spMk id="22" creationId="{491F85A0-B2F0-A3B9-1523-94384ECB4CF1}"/>
          </ac:spMkLst>
        </pc:spChg>
        <pc:spChg chg="del">
          <ac:chgData name="Demi Stamenković" userId="0f1b9fdb-77bc-4ccf-ae5a-9f6dee8d2b37" providerId="ADAL" clId="{61C86317-F6E3-43A9-885F-41AAD35A8ABC}" dt="2023-04-18T07:53:10.885" v="173" actId="478"/>
          <ac:spMkLst>
            <pc:docMk/>
            <pc:sldMk cId="672994104" sldId="377"/>
            <ac:spMk id="23" creationId="{F01952CE-11C0-6B1F-616A-DDE07150844E}"/>
          </ac:spMkLst>
        </pc:spChg>
        <pc:spChg chg="del">
          <ac:chgData name="Demi Stamenković" userId="0f1b9fdb-77bc-4ccf-ae5a-9f6dee8d2b37" providerId="ADAL" clId="{61C86317-F6E3-43A9-885F-41AAD35A8ABC}" dt="2023-04-18T07:53:10.885" v="173" actId="478"/>
          <ac:spMkLst>
            <pc:docMk/>
            <pc:sldMk cId="672994104" sldId="377"/>
            <ac:spMk id="24" creationId="{600DAF7B-32F5-FE85-670B-35ED2F7A7ABB}"/>
          </ac:spMkLst>
        </pc:spChg>
        <pc:spChg chg="del">
          <ac:chgData name="Demi Stamenković" userId="0f1b9fdb-77bc-4ccf-ae5a-9f6dee8d2b37" providerId="ADAL" clId="{61C86317-F6E3-43A9-885F-41AAD35A8ABC}" dt="2023-04-18T07:53:10.885" v="173" actId="478"/>
          <ac:spMkLst>
            <pc:docMk/>
            <pc:sldMk cId="672994104" sldId="377"/>
            <ac:spMk id="25" creationId="{0690BB04-0C8E-DBC9-8AD9-3D5BA5EB0CBA}"/>
          </ac:spMkLst>
        </pc:spChg>
        <pc:spChg chg="add mod">
          <ac:chgData name="Demi Stamenković" userId="0f1b9fdb-77bc-4ccf-ae5a-9f6dee8d2b37" providerId="ADAL" clId="{61C86317-F6E3-43A9-885F-41AAD35A8ABC}" dt="2023-04-18T07:55:00.273" v="199" actId="1076"/>
          <ac:spMkLst>
            <pc:docMk/>
            <pc:sldMk cId="672994104" sldId="377"/>
            <ac:spMk id="26" creationId="{063D946E-4B5A-A23D-0F36-25E85AE3FE54}"/>
          </ac:spMkLst>
        </pc:spChg>
        <pc:spChg chg="add mod">
          <ac:chgData name="Demi Stamenković" userId="0f1b9fdb-77bc-4ccf-ae5a-9f6dee8d2b37" providerId="ADAL" clId="{61C86317-F6E3-43A9-885F-41AAD35A8ABC}" dt="2023-04-18T07:54:41.872" v="195" actId="1076"/>
          <ac:spMkLst>
            <pc:docMk/>
            <pc:sldMk cId="672994104" sldId="377"/>
            <ac:spMk id="27" creationId="{47DB7F27-1932-FFD2-0599-F7028189A22D}"/>
          </ac:spMkLst>
        </pc:spChg>
        <pc:spChg chg="add mod">
          <ac:chgData name="Demi Stamenković" userId="0f1b9fdb-77bc-4ccf-ae5a-9f6dee8d2b37" providerId="ADAL" clId="{61C86317-F6E3-43A9-885F-41AAD35A8ABC}" dt="2023-04-18T07:54:38.021" v="194" actId="113"/>
          <ac:spMkLst>
            <pc:docMk/>
            <pc:sldMk cId="672994104" sldId="377"/>
            <ac:spMk id="28" creationId="{E5593E3E-55A5-3139-1F7E-051E89A40113}"/>
          </ac:spMkLst>
        </pc:spChg>
        <pc:picChg chg="add mod modCrop">
          <ac:chgData name="Demi Stamenković" userId="0f1b9fdb-77bc-4ccf-ae5a-9f6dee8d2b37" providerId="ADAL" clId="{61C86317-F6E3-43A9-885F-41AAD35A8ABC}" dt="2023-04-18T07:53:32.985" v="179" actId="14100"/>
          <ac:picMkLst>
            <pc:docMk/>
            <pc:sldMk cId="672994104" sldId="377"/>
            <ac:picMk id="6" creationId="{0CFC6F9B-9455-9957-FC57-6F2C0136FB27}"/>
          </ac:picMkLst>
        </pc:picChg>
        <pc:picChg chg="del">
          <ac:chgData name="Demi Stamenković" userId="0f1b9fdb-77bc-4ccf-ae5a-9f6dee8d2b37" providerId="ADAL" clId="{61C86317-F6E3-43A9-885F-41AAD35A8ABC}" dt="2023-04-18T07:53:10.885" v="173" actId="478"/>
          <ac:picMkLst>
            <pc:docMk/>
            <pc:sldMk cId="672994104" sldId="377"/>
            <ac:picMk id="21" creationId="{25B0E909-8853-CA0C-7D94-71B84609ECF9}"/>
          </ac:picMkLst>
        </pc:picChg>
        <pc:picChg chg="add mod">
          <ac:chgData name="Demi Stamenković" userId="0f1b9fdb-77bc-4ccf-ae5a-9f6dee8d2b37" providerId="ADAL" clId="{61C86317-F6E3-43A9-885F-41AAD35A8ABC}" dt="2023-04-18T07:54:03.154" v="184" actId="1076"/>
          <ac:picMkLst>
            <pc:docMk/>
            <pc:sldMk cId="672994104" sldId="377"/>
            <ac:picMk id="29" creationId="{2F3D883E-A9FC-A6AE-A326-EC7D8CF6D017}"/>
          </ac:picMkLst>
        </pc:picChg>
        <pc:picChg chg="add mod">
          <ac:chgData name="Demi Stamenković" userId="0f1b9fdb-77bc-4ccf-ae5a-9f6dee8d2b37" providerId="ADAL" clId="{61C86317-F6E3-43A9-885F-41AAD35A8ABC}" dt="2023-04-18T07:54:49.201" v="196" actId="1076"/>
          <ac:picMkLst>
            <pc:docMk/>
            <pc:sldMk cId="672994104" sldId="377"/>
            <ac:picMk id="30" creationId="{3E45FEC6-22AD-F959-9B4D-388498CEC219}"/>
          </ac:picMkLst>
        </pc:picChg>
        <pc:picChg chg="add mod">
          <ac:chgData name="Demi Stamenković" userId="0f1b9fdb-77bc-4ccf-ae5a-9f6dee8d2b37" providerId="ADAL" clId="{61C86317-F6E3-43A9-885F-41AAD35A8ABC}" dt="2023-04-18T07:55:49.816" v="216" actId="1076"/>
          <ac:picMkLst>
            <pc:docMk/>
            <pc:sldMk cId="672994104" sldId="377"/>
            <ac:picMk id="31" creationId="{2039164C-09EF-E70A-F300-3405483DCC77}"/>
          </ac:picMkLst>
        </pc:picChg>
        <pc:picChg chg="add mod">
          <ac:chgData name="Demi Stamenković" userId="0f1b9fdb-77bc-4ccf-ae5a-9f6dee8d2b37" providerId="ADAL" clId="{61C86317-F6E3-43A9-885F-41AAD35A8ABC}" dt="2023-04-18T07:53:57.385" v="183" actId="1076"/>
          <ac:picMkLst>
            <pc:docMk/>
            <pc:sldMk cId="672994104" sldId="377"/>
            <ac:picMk id="32" creationId="{9FA922A0-ECE0-4D80-EAE3-05C50EA3DA30}"/>
          </ac:picMkLst>
        </pc:picChg>
        <pc:picChg chg="add mod">
          <ac:chgData name="Demi Stamenković" userId="0f1b9fdb-77bc-4ccf-ae5a-9f6dee8d2b37" providerId="ADAL" clId="{61C86317-F6E3-43A9-885F-41AAD35A8ABC}" dt="2023-04-18T07:53:55.105" v="182" actId="1076"/>
          <ac:picMkLst>
            <pc:docMk/>
            <pc:sldMk cId="672994104" sldId="377"/>
            <ac:picMk id="33" creationId="{9F167A5B-504D-CF7D-A3A2-BD2B6B11B279}"/>
          </ac:picMkLst>
        </pc:picChg>
      </pc:sldChg>
      <pc:sldChg chg="new del">
        <pc:chgData name="Demi Stamenković" userId="0f1b9fdb-77bc-4ccf-ae5a-9f6dee8d2b37" providerId="ADAL" clId="{61C86317-F6E3-43A9-885F-41AAD35A8ABC}" dt="2023-04-18T07:53:05.194" v="171" actId="2696"/>
        <pc:sldMkLst>
          <pc:docMk/>
          <pc:sldMk cId="1864899594" sldId="377"/>
        </pc:sldMkLst>
      </pc:sldChg>
      <pc:sldChg chg="addSp delSp modSp new mod">
        <pc:chgData name="Demi Stamenković" userId="0f1b9fdb-77bc-4ccf-ae5a-9f6dee8d2b37" providerId="ADAL" clId="{61C86317-F6E3-43A9-885F-41AAD35A8ABC}" dt="2023-04-18T08:04:12.254" v="459" actId="14100"/>
        <pc:sldMkLst>
          <pc:docMk/>
          <pc:sldMk cId="2836960816" sldId="378"/>
        </pc:sldMkLst>
        <pc:spChg chg="del">
          <ac:chgData name="Demi Stamenković" userId="0f1b9fdb-77bc-4ccf-ae5a-9f6dee8d2b37" providerId="ADAL" clId="{61C86317-F6E3-43A9-885F-41AAD35A8ABC}" dt="2023-04-18T07:56:10.161" v="220" actId="478"/>
          <ac:spMkLst>
            <pc:docMk/>
            <pc:sldMk cId="2836960816" sldId="378"/>
            <ac:spMk id="3" creationId="{1B3F0869-486C-0C8B-FB4C-9BA84BB15150}"/>
          </ac:spMkLst>
        </pc:spChg>
        <pc:spChg chg="del">
          <ac:chgData name="Demi Stamenković" userId="0f1b9fdb-77bc-4ccf-ae5a-9f6dee8d2b37" providerId="ADAL" clId="{61C86317-F6E3-43A9-885F-41AAD35A8ABC}" dt="2023-04-18T07:56:13.129" v="221" actId="478"/>
          <ac:spMkLst>
            <pc:docMk/>
            <pc:sldMk cId="2836960816" sldId="378"/>
            <ac:spMk id="4" creationId="{74BDC284-8CC8-1CCF-516B-15B5C5BB9E1C}"/>
          </ac:spMkLst>
        </pc:spChg>
        <pc:spChg chg="del">
          <ac:chgData name="Demi Stamenković" userId="0f1b9fdb-77bc-4ccf-ae5a-9f6dee8d2b37" providerId="ADAL" clId="{61C86317-F6E3-43A9-885F-41AAD35A8ABC}" dt="2023-04-18T07:56:08.985" v="219" actId="478"/>
          <ac:spMkLst>
            <pc:docMk/>
            <pc:sldMk cId="2836960816" sldId="378"/>
            <ac:spMk id="5" creationId="{0DF5C8A0-2538-2FB6-4F33-0BBEE3289B5A}"/>
          </ac:spMkLst>
        </pc:spChg>
        <pc:spChg chg="add del mod">
          <ac:chgData name="Demi Stamenković" userId="0f1b9fdb-77bc-4ccf-ae5a-9f6dee8d2b37" providerId="ADAL" clId="{61C86317-F6E3-43A9-885F-41AAD35A8ABC}" dt="2023-04-18T07:56:32.140" v="223"/>
          <ac:spMkLst>
            <pc:docMk/>
            <pc:sldMk cId="2836960816" sldId="378"/>
            <ac:spMk id="6" creationId="{A2A3F3C7-5489-BC86-251D-E6C83391F3C7}"/>
          </ac:spMkLst>
        </pc:spChg>
        <pc:spChg chg="add del mod">
          <ac:chgData name="Demi Stamenković" userId="0f1b9fdb-77bc-4ccf-ae5a-9f6dee8d2b37" providerId="ADAL" clId="{61C86317-F6E3-43A9-885F-41AAD35A8ABC}" dt="2023-04-18T07:56:32.140" v="223"/>
          <ac:spMkLst>
            <pc:docMk/>
            <pc:sldMk cId="2836960816" sldId="378"/>
            <ac:spMk id="7" creationId="{5B9BD91E-BDCB-9DBE-40B8-68C35C8EE5F3}"/>
          </ac:spMkLst>
        </pc:spChg>
        <pc:spChg chg="add del mod">
          <ac:chgData name="Demi Stamenković" userId="0f1b9fdb-77bc-4ccf-ae5a-9f6dee8d2b37" providerId="ADAL" clId="{61C86317-F6E3-43A9-885F-41AAD35A8ABC}" dt="2023-04-18T07:56:32.140" v="223"/>
          <ac:spMkLst>
            <pc:docMk/>
            <pc:sldMk cId="2836960816" sldId="378"/>
            <ac:spMk id="8" creationId="{57B1DE7E-29C5-4E24-F792-A06B8865BCA0}"/>
          </ac:spMkLst>
        </pc:spChg>
        <pc:spChg chg="add del mod">
          <ac:chgData name="Demi Stamenković" userId="0f1b9fdb-77bc-4ccf-ae5a-9f6dee8d2b37" providerId="ADAL" clId="{61C86317-F6E3-43A9-885F-41AAD35A8ABC}" dt="2023-04-18T07:56:32.140" v="223"/>
          <ac:spMkLst>
            <pc:docMk/>
            <pc:sldMk cId="2836960816" sldId="378"/>
            <ac:spMk id="9" creationId="{9A96C39A-A84D-71F8-A282-6583EFFB049E}"/>
          </ac:spMkLst>
        </pc:spChg>
        <pc:spChg chg="add mod">
          <ac:chgData name="Demi Stamenković" userId="0f1b9fdb-77bc-4ccf-ae5a-9f6dee8d2b37" providerId="ADAL" clId="{61C86317-F6E3-43A9-885F-41AAD35A8ABC}" dt="2023-04-18T07:57:04.528" v="234" actId="1076"/>
          <ac:spMkLst>
            <pc:docMk/>
            <pc:sldMk cId="2836960816" sldId="378"/>
            <ac:spMk id="12" creationId="{5DC032D3-008D-4BF7-93F0-16360D81A608}"/>
          </ac:spMkLst>
        </pc:spChg>
        <pc:spChg chg="add mod">
          <ac:chgData name="Demi Stamenković" userId="0f1b9fdb-77bc-4ccf-ae5a-9f6dee8d2b37" providerId="ADAL" clId="{61C86317-F6E3-43A9-885F-41AAD35A8ABC}" dt="2023-04-18T07:57:00.320" v="232" actId="1076"/>
          <ac:spMkLst>
            <pc:docMk/>
            <pc:sldMk cId="2836960816" sldId="378"/>
            <ac:spMk id="13" creationId="{E1A33ADE-A1E0-72D4-D984-BCBB20B1DC9E}"/>
          </ac:spMkLst>
        </pc:spChg>
        <pc:spChg chg="add mod">
          <ac:chgData name="Demi Stamenković" userId="0f1b9fdb-77bc-4ccf-ae5a-9f6dee8d2b37" providerId="ADAL" clId="{61C86317-F6E3-43A9-885F-41AAD35A8ABC}" dt="2023-04-18T08:00:10.542" v="351" actId="404"/>
          <ac:spMkLst>
            <pc:docMk/>
            <pc:sldMk cId="2836960816" sldId="378"/>
            <ac:spMk id="14" creationId="{C16AA24E-3FE1-6D63-6BE3-4816F587A9BD}"/>
          </ac:spMkLst>
        </pc:spChg>
        <pc:spChg chg="add mod">
          <ac:chgData name="Demi Stamenković" userId="0f1b9fdb-77bc-4ccf-ae5a-9f6dee8d2b37" providerId="ADAL" clId="{61C86317-F6E3-43A9-885F-41AAD35A8ABC}" dt="2023-04-18T08:04:12.254" v="459" actId="14100"/>
          <ac:spMkLst>
            <pc:docMk/>
            <pc:sldMk cId="2836960816" sldId="378"/>
            <ac:spMk id="15" creationId="{F5C1C0A1-2D2F-A3FC-CCFC-C26BE47425B1}"/>
          </ac:spMkLst>
        </pc:spChg>
        <pc:spChg chg="add del mod">
          <ac:chgData name="Demi Stamenković" userId="0f1b9fdb-77bc-4ccf-ae5a-9f6dee8d2b37" providerId="ADAL" clId="{61C86317-F6E3-43A9-885F-41AAD35A8ABC}" dt="2023-04-18T07:57:56.152" v="254" actId="478"/>
          <ac:spMkLst>
            <pc:docMk/>
            <pc:sldMk cId="2836960816" sldId="378"/>
            <ac:spMk id="18" creationId="{F147602B-D89B-0012-BCAD-C4B9408A3E4F}"/>
          </ac:spMkLst>
        </pc:spChg>
        <pc:picChg chg="add del mod">
          <ac:chgData name="Demi Stamenković" userId="0f1b9fdb-77bc-4ccf-ae5a-9f6dee8d2b37" providerId="ADAL" clId="{61C86317-F6E3-43A9-885F-41AAD35A8ABC}" dt="2023-04-18T07:56:32.140" v="223"/>
          <ac:picMkLst>
            <pc:docMk/>
            <pc:sldMk cId="2836960816" sldId="378"/>
            <ac:picMk id="10" creationId="{AB7AF8FB-134C-650A-6D4A-4E0B62808462}"/>
          </ac:picMkLst>
        </pc:picChg>
        <pc:picChg chg="add del mod">
          <ac:chgData name="Demi Stamenković" userId="0f1b9fdb-77bc-4ccf-ae5a-9f6dee8d2b37" providerId="ADAL" clId="{61C86317-F6E3-43A9-885F-41AAD35A8ABC}" dt="2023-04-18T07:56:32.140" v="223"/>
          <ac:picMkLst>
            <pc:docMk/>
            <pc:sldMk cId="2836960816" sldId="378"/>
            <ac:picMk id="11" creationId="{261A9478-AEBA-5FEB-C7BF-4C357B6479AB}"/>
          </ac:picMkLst>
        </pc:picChg>
        <pc:picChg chg="add mod">
          <ac:chgData name="Demi Stamenković" userId="0f1b9fdb-77bc-4ccf-ae5a-9f6dee8d2b37" providerId="ADAL" clId="{61C86317-F6E3-43A9-885F-41AAD35A8ABC}" dt="2023-04-18T08:03:52.278" v="432" actId="1036"/>
          <ac:picMkLst>
            <pc:docMk/>
            <pc:sldMk cId="2836960816" sldId="378"/>
            <ac:picMk id="16" creationId="{3F2445BA-0696-F568-0CB1-80A50123FC78}"/>
          </ac:picMkLst>
        </pc:picChg>
        <pc:picChg chg="add mod">
          <ac:chgData name="Demi Stamenković" userId="0f1b9fdb-77bc-4ccf-ae5a-9f6dee8d2b37" providerId="ADAL" clId="{61C86317-F6E3-43A9-885F-41AAD35A8ABC}" dt="2023-04-18T07:58:23.535" v="258" actId="1076"/>
          <ac:picMkLst>
            <pc:docMk/>
            <pc:sldMk cId="2836960816" sldId="378"/>
            <ac:picMk id="17" creationId="{3A09B470-DE63-07E1-5BC9-CE8048469450}"/>
          </ac:picMkLst>
        </pc:picChg>
        <pc:picChg chg="add mod">
          <ac:chgData name="Demi Stamenković" userId="0f1b9fdb-77bc-4ccf-ae5a-9f6dee8d2b37" providerId="ADAL" clId="{61C86317-F6E3-43A9-885F-41AAD35A8ABC}" dt="2023-04-18T08:01:04.246" v="356" actId="1076"/>
          <ac:picMkLst>
            <pc:docMk/>
            <pc:sldMk cId="2836960816" sldId="378"/>
            <ac:picMk id="20" creationId="{262BA5BB-1B54-E3C9-605C-B26D2A333AB3}"/>
          </ac:picMkLst>
        </pc:picChg>
        <pc:picChg chg="add mod">
          <ac:chgData name="Demi Stamenković" userId="0f1b9fdb-77bc-4ccf-ae5a-9f6dee8d2b37" providerId="ADAL" clId="{61C86317-F6E3-43A9-885F-41AAD35A8ABC}" dt="2023-04-18T08:01:43.358" v="366" actId="1076"/>
          <ac:picMkLst>
            <pc:docMk/>
            <pc:sldMk cId="2836960816" sldId="378"/>
            <ac:picMk id="22" creationId="{879B0160-1B00-305E-FB80-CC21C3684C2E}"/>
          </ac:picMkLst>
        </pc:picChg>
        <pc:picChg chg="add mod">
          <ac:chgData name="Demi Stamenković" userId="0f1b9fdb-77bc-4ccf-ae5a-9f6dee8d2b37" providerId="ADAL" clId="{61C86317-F6E3-43A9-885F-41AAD35A8ABC}" dt="2023-04-18T08:02:26.038" v="374" actId="1076"/>
          <ac:picMkLst>
            <pc:docMk/>
            <pc:sldMk cId="2836960816" sldId="378"/>
            <ac:picMk id="24" creationId="{6BFC932E-1F9E-5ABC-A847-756555DFC71B}"/>
          </ac:picMkLst>
        </pc:picChg>
        <pc:picChg chg="add del">
          <ac:chgData name="Demi Stamenković" userId="0f1b9fdb-77bc-4ccf-ae5a-9f6dee8d2b37" providerId="ADAL" clId="{61C86317-F6E3-43A9-885F-41AAD35A8ABC}" dt="2023-04-18T08:02:04.271" v="368" actId="478"/>
          <ac:picMkLst>
            <pc:docMk/>
            <pc:sldMk cId="2836960816" sldId="378"/>
            <ac:picMk id="1026" creationId="{8D64DA0A-37E6-BED1-9A24-63F944886EEE}"/>
          </ac:picMkLst>
        </pc:picChg>
      </pc:sldChg>
      <pc:sldChg chg="addSp delSp modSp new mod">
        <pc:chgData name="Demi Stamenković" userId="0f1b9fdb-77bc-4ccf-ae5a-9f6dee8d2b37" providerId="ADAL" clId="{61C86317-F6E3-43A9-885F-41AAD35A8ABC}" dt="2023-04-18T08:15:18.377" v="921" actId="1076"/>
        <pc:sldMkLst>
          <pc:docMk/>
          <pc:sldMk cId="2123730103" sldId="379"/>
        </pc:sldMkLst>
        <pc:spChg chg="del">
          <ac:chgData name="Demi Stamenković" userId="0f1b9fdb-77bc-4ccf-ae5a-9f6dee8d2b37" providerId="ADAL" clId="{61C86317-F6E3-43A9-885F-41AAD35A8ABC}" dt="2023-04-18T08:06:03.149" v="461" actId="478"/>
          <ac:spMkLst>
            <pc:docMk/>
            <pc:sldMk cId="2123730103" sldId="379"/>
            <ac:spMk id="3" creationId="{D56F1C45-E24F-29D7-C417-2846C9D515B8}"/>
          </ac:spMkLst>
        </pc:spChg>
        <pc:spChg chg="del">
          <ac:chgData name="Demi Stamenković" userId="0f1b9fdb-77bc-4ccf-ae5a-9f6dee8d2b37" providerId="ADAL" clId="{61C86317-F6E3-43A9-885F-41AAD35A8ABC}" dt="2023-04-18T08:06:05.557" v="463" actId="478"/>
          <ac:spMkLst>
            <pc:docMk/>
            <pc:sldMk cId="2123730103" sldId="379"/>
            <ac:spMk id="4" creationId="{79B23423-0C3F-4677-D4BE-8057E8752A70}"/>
          </ac:spMkLst>
        </pc:spChg>
        <pc:spChg chg="del">
          <ac:chgData name="Demi Stamenković" userId="0f1b9fdb-77bc-4ccf-ae5a-9f6dee8d2b37" providerId="ADAL" clId="{61C86317-F6E3-43A9-885F-41AAD35A8ABC}" dt="2023-04-18T08:06:04.509" v="462" actId="478"/>
          <ac:spMkLst>
            <pc:docMk/>
            <pc:sldMk cId="2123730103" sldId="379"/>
            <ac:spMk id="5" creationId="{EDD62088-2139-C5C2-94B3-6803E5C085EB}"/>
          </ac:spMkLst>
        </pc:spChg>
        <pc:spChg chg="add mod">
          <ac:chgData name="Demi Stamenković" userId="0f1b9fdb-77bc-4ccf-ae5a-9f6dee8d2b37" providerId="ADAL" clId="{61C86317-F6E3-43A9-885F-41AAD35A8ABC}" dt="2023-04-18T08:06:45.564" v="466" actId="1076"/>
          <ac:spMkLst>
            <pc:docMk/>
            <pc:sldMk cId="2123730103" sldId="379"/>
            <ac:spMk id="6" creationId="{F9D20377-22A8-D799-086D-2AE7A3FECC51}"/>
          </ac:spMkLst>
        </pc:spChg>
        <pc:spChg chg="add mod">
          <ac:chgData name="Demi Stamenković" userId="0f1b9fdb-77bc-4ccf-ae5a-9f6dee8d2b37" providerId="ADAL" clId="{61C86317-F6E3-43A9-885F-41AAD35A8ABC}" dt="2023-04-18T08:15:10.289" v="920" actId="1076"/>
          <ac:spMkLst>
            <pc:docMk/>
            <pc:sldMk cId="2123730103" sldId="379"/>
            <ac:spMk id="8" creationId="{6B17BED7-D698-AC59-B3C0-47F1E58F753E}"/>
          </ac:spMkLst>
        </pc:spChg>
        <pc:spChg chg="add mod">
          <ac:chgData name="Demi Stamenković" userId="0f1b9fdb-77bc-4ccf-ae5a-9f6dee8d2b37" providerId="ADAL" clId="{61C86317-F6E3-43A9-885F-41AAD35A8ABC}" dt="2023-04-18T08:14:32.370" v="911" actId="14100"/>
          <ac:spMkLst>
            <pc:docMk/>
            <pc:sldMk cId="2123730103" sldId="379"/>
            <ac:spMk id="9" creationId="{21F51A2D-59FF-C364-93DF-7915B8349B60}"/>
          </ac:spMkLst>
        </pc:spChg>
        <pc:spChg chg="add mod ord">
          <ac:chgData name="Demi Stamenković" userId="0f1b9fdb-77bc-4ccf-ae5a-9f6dee8d2b37" providerId="ADAL" clId="{61C86317-F6E3-43A9-885F-41AAD35A8ABC}" dt="2023-04-18T08:14:51.897" v="916" actId="1076"/>
          <ac:spMkLst>
            <pc:docMk/>
            <pc:sldMk cId="2123730103" sldId="379"/>
            <ac:spMk id="10" creationId="{892E17E4-5C41-76D0-FE4A-951F0ABD1230}"/>
          </ac:spMkLst>
        </pc:spChg>
        <pc:spChg chg="add del mod">
          <ac:chgData name="Demi Stamenković" userId="0f1b9fdb-77bc-4ccf-ae5a-9f6dee8d2b37" providerId="ADAL" clId="{61C86317-F6E3-43A9-885F-41AAD35A8ABC}" dt="2023-04-18T08:12:42.763" v="881" actId="478"/>
          <ac:spMkLst>
            <pc:docMk/>
            <pc:sldMk cId="2123730103" sldId="379"/>
            <ac:spMk id="11" creationId="{6742BCD2-F77F-D61D-3955-D56EC4587D20}"/>
          </ac:spMkLst>
        </pc:spChg>
        <pc:spChg chg="add mod ord">
          <ac:chgData name="Demi Stamenković" userId="0f1b9fdb-77bc-4ccf-ae5a-9f6dee8d2b37" providerId="ADAL" clId="{61C86317-F6E3-43A9-885F-41AAD35A8ABC}" dt="2023-04-18T08:15:03.858" v="919" actId="1076"/>
          <ac:spMkLst>
            <pc:docMk/>
            <pc:sldMk cId="2123730103" sldId="379"/>
            <ac:spMk id="12" creationId="{F46FCFCB-51E0-A2E4-EA30-A7A1E22E3924}"/>
          </ac:spMkLst>
        </pc:spChg>
        <pc:spChg chg="add mod">
          <ac:chgData name="Demi Stamenković" userId="0f1b9fdb-77bc-4ccf-ae5a-9f6dee8d2b37" providerId="ADAL" clId="{61C86317-F6E3-43A9-885F-41AAD35A8ABC}" dt="2023-04-18T08:15:18.377" v="921" actId="1076"/>
          <ac:spMkLst>
            <pc:docMk/>
            <pc:sldMk cId="2123730103" sldId="379"/>
            <ac:spMk id="13" creationId="{BC1A66F8-3F38-F609-1277-B610F7EB0DA0}"/>
          </ac:spMkLst>
        </pc:spChg>
        <pc:spChg chg="add del mod">
          <ac:chgData name="Demi Stamenković" userId="0f1b9fdb-77bc-4ccf-ae5a-9f6dee8d2b37" providerId="ADAL" clId="{61C86317-F6E3-43A9-885F-41AAD35A8ABC}" dt="2023-04-18T08:12:41.843" v="880" actId="478"/>
          <ac:spMkLst>
            <pc:docMk/>
            <pc:sldMk cId="2123730103" sldId="379"/>
            <ac:spMk id="15" creationId="{54C340DB-BD14-BF24-CEC7-9DAC6D096427}"/>
          </ac:spMkLst>
        </pc:spChg>
        <pc:spChg chg="add del mod">
          <ac:chgData name="Demi Stamenković" userId="0f1b9fdb-77bc-4ccf-ae5a-9f6dee8d2b37" providerId="ADAL" clId="{61C86317-F6E3-43A9-885F-41AAD35A8ABC}" dt="2023-04-18T08:13:39.291" v="898" actId="478"/>
          <ac:spMkLst>
            <pc:docMk/>
            <pc:sldMk cId="2123730103" sldId="379"/>
            <ac:spMk id="18" creationId="{E2E0D392-E444-58D9-AA26-D924BBCF3009}"/>
          </ac:spMkLst>
        </pc:spChg>
        <pc:spChg chg="add mod">
          <ac:chgData name="Demi Stamenković" userId="0f1b9fdb-77bc-4ccf-ae5a-9f6dee8d2b37" providerId="ADAL" clId="{61C86317-F6E3-43A9-885F-41AAD35A8ABC}" dt="2023-04-18T08:14:23.017" v="909" actId="207"/>
          <ac:spMkLst>
            <pc:docMk/>
            <pc:sldMk cId="2123730103" sldId="379"/>
            <ac:spMk id="21" creationId="{200387B5-B36C-0D65-5051-A4D850874635}"/>
          </ac:spMkLst>
        </pc:spChg>
        <pc:picChg chg="add del mod">
          <ac:chgData name="Demi Stamenković" userId="0f1b9fdb-77bc-4ccf-ae5a-9f6dee8d2b37" providerId="ADAL" clId="{61C86317-F6E3-43A9-885F-41AAD35A8ABC}" dt="2023-04-18T08:12:38.246" v="879" actId="478"/>
          <ac:picMkLst>
            <pc:docMk/>
            <pc:sldMk cId="2123730103" sldId="379"/>
            <ac:picMk id="7" creationId="{1EBF2990-2750-23FE-D805-8991159B39A4}"/>
          </ac:picMkLst>
        </pc:picChg>
        <pc:picChg chg="add del mod ord">
          <ac:chgData name="Demi Stamenković" userId="0f1b9fdb-77bc-4ccf-ae5a-9f6dee8d2b37" providerId="ADAL" clId="{61C86317-F6E3-43A9-885F-41AAD35A8ABC}" dt="2023-04-18T08:13:40.401" v="899" actId="478"/>
          <ac:picMkLst>
            <pc:docMk/>
            <pc:sldMk cId="2123730103" sldId="379"/>
            <ac:picMk id="17" creationId="{6091895C-463D-CCF9-DB41-050A38277BBA}"/>
          </ac:picMkLst>
        </pc:picChg>
        <pc:picChg chg="add mod ord">
          <ac:chgData name="Demi Stamenković" userId="0f1b9fdb-77bc-4ccf-ae5a-9f6dee8d2b37" providerId="ADAL" clId="{61C86317-F6E3-43A9-885F-41AAD35A8ABC}" dt="2023-04-18T08:14:35.871" v="912" actId="167"/>
          <ac:picMkLst>
            <pc:docMk/>
            <pc:sldMk cId="2123730103" sldId="379"/>
            <ac:picMk id="20" creationId="{3070172A-5060-EF51-DF84-07EB2308607C}"/>
          </ac:picMkLst>
        </pc:picChg>
      </pc:sldChg>
      <pc:sldChg chg="addSp delSp modSp add mod">
        <pc:chgData name="Demi Stamenković" userId="0f1b9fdb-77bc-4ccf-ae5a-9f6dee8d2b37" providerId="ADAL" clId="{61C86317-F6E3-43A9-885F-41AAD35A8ABC}" dt="2023-04-18T08:38:49.064" v="1065" actId="14100"/>
        <pc:sldMkLst>
          <pc:docMk/>
          <pc:sldMk cId="300446948" sldId="380"/>
        </pc:sldMkLst>
        <pc:spChg chg="add mod">
          <ac:chgData name="Demi Stamenković" userId="0f1b9fdb-77bc-4ccf-ae5a-9f6dee8d2b37" providerId="ADAL" clId="{61C86317-F6E3-43A9-885F-41AAD35A8ABC}" dt="2023-04-18T08:21:10.159" v="947" actId="14100"/>
          <ac:spMkLst>
            <pc:docMk/>
            <pc:sldMk cId="300446948" sldId="380"/>
            <ac:spMk id="5" creationId="{37C1308C-1C82-447D-D027-333EDAB3676D}"/>
          </ac:spMkLst>
        </pc:spChg>
        <pc:spChg chg="mod">
          <ac:chgData name="Demi Stamenković" userId="0f1b9fdb-77bc-4ccf-ae5a-9f6dee8d2b37" providerId="ADAL" clId="{61C86317-F6E3-43A9-885F-41AAD35A8ABC}" dt="2023-04-18T08:17:57.264" v="931" actId="1076"/>
          <ac:spMkLst>
            <pc:docMk/>
            <pc:sldMk cId="300446948" sldId="380"/>
            <ac:spMk id="8" creationId="{6B17BED7-D698-AC59-B3C0-47F1E58F753E}"/>
          </ac:spMkLst>
        </pc:spChg>
        <pc:spChg chg="del">
          <ac:chgData name="Demi Stamenković" userId="0f1b9fdb-77bc-4ccf-ae5a-9f6dee8d2b37" providerId="ADAL" clId="{61C86317-F6E3-43A9-885F-41AAD35A8ABC}" dt="2023-04-18T08:37:54.521" v="955" actId="478"/>
          <ac:spMkLst>
            <pc:docMk/>
            <pc:sldMk cId="300446948" sldId="380"/>
            <ac:spMk id="9" creationId="{21F51A2D-59FF-C364-93DF-7915B8349B60}"/>
          </ac:spMkLst>
        </pc:spChg>
        <pc:spChg chg="mod">
          <ac:chgData name="Demi Stamenković" userId="0f1b9fdb-77bc-4ccf-ae5a-9f6dee8d2b37" providerId="ADAL" clId="{61C86317-F6E3-43A9-885F-41AAD35A8ABC}" dt="2023-04-18T08:38:49.064" v="1065" actId="14100"/>
          <ac:spMkLst>
            <pc:docMk/>
            <pc:sldMk cId="300446948" sldId="380"/>
            <ac:spMk id="10" creationId="{892E17E4-5C41-76D0-FE4A-951F0ABD1230}"/>
          </ac:spMkLst>
        </pc:spChg>
        <pc:spChg chg="mod">
          <ac:chgData name="Demi Stamenković" userId="0f1b9fdb-77bc-4ccf-ae5a-9f6dee8d2b37" providerId="ADAL" clId="{61C86317-F6E3-43A9-885F-41AAD35A8ABC}" dt="2023-04-18T08:38:37.786" v="1063" actId="20577"/>
          <ac:spMkLst>
            <pc:docMk/>
            <pc:sldMk cId="300446948" sldId="380"/>
            <ac:spMk id="12" creationId="{F46FCFCB-51E0-A2E4-EA30-A7A1E22E3924}"/>
          </ac:spMkLst>
        </pc:spChg>
        <pc:spChg chg="del mod">
          <ac:chgData name="Demi Stamenković" userId="0f1b9fdb-77bc-4ccf-ae5a-9f6dee8d2b37" providerId="ADAL" clId="{61C86317-F6E3-43A9-885F-41AAD35A8ABC}" dt="2023-04-18T08:37:53.993" v="954" actId="478"/>
          <ac:spMkLst>
            <pc:docMk/>
            <pc:sldMk cId="300446948" sldId="380"/>
            <ac:spMk id="13" creationId="{BC1A66F8-3F38-F609-1277-B610F7EB0DA0}"/>
          </ac:spMkLst>
        </pc:spChg>
        <pc:spChg chg="mod">
          <ac:chgData name="Demi Stamenković" userId="0f1b9fdb-77bc-4ccf-ae5a-9f6dee8d2b37" providerId="ADAL" clId="{61C86317-F6E3-43A9-885F-41AAD35A8ABC}" dt="2023-04-18T08:37:29.675" v="948"/>
          <ac:spMkLst>
            <pc:docMk/>
            <pc:sldMk cId="300446948" sldId="380"/>
            <ac:spMk id="16" creationId="{4EFF967D-0AD6-D270-7484-7D91AF7805A7}"/>
          </ac:spMkLst>
        </pc:spChg>
        <pc:spChg chg="mod">
          <ac:chgData name="Demi Stamenković" userId="0f1b9fdb-77bc-4ccf-ae5a-9f6dee8d2b37" providerId="ADAL" clId="{61C86317-F6E3-43A9-885F-41AAD35A8ABC}" dt="2023-04-18T08:37:29.675" v="948"/>
          <ac:spMkLst>
            <pc:docMk/>
            <pc:sldMk cId="300446948" sldId="380"/>
            <ac:spMk id="18" creationId="{B0824D2E-C17C-44A2-2284-084880A24F20}"/>
          </ac:spMkLst>
        </pc:spChg>
        <pc:spChg chg="del">
          <ac:chgData name="Demi Stamenković" userId="0f1b9fdb-77bc-4ccf-ae5a-9f6dee8d2b37" providerId="ADAL" clId="{61C86317-F6E3-43A9-885F-41AAD35A8ABC}" dt="2023-04-18T08:17:49.457" v="924" actId="478"/>
          <ac:spMkLst>
            <pc:docMk/>
            <pc:sldMk cId="300446948" sldId="380"/>
            <ac:spMk id="21" creationId="{200387B5-B36C-0D65-5051-A4D850874635}"/>
          </ac:spMkLst>
        </pc:spChg>
        <pc:spChg chg="mod">
          <ac:chgData name="Demi Stamenković" userId="0f1b9fdb-77bc-4ccf-ae5a-9f6dee8d2b37" providerId="ADAL" clId="{61C86317-F6E3-43A9-885F-41AAD35A8ABC}" dt="2023-04-18T08:37:29.675" v="948"/>
          <ac:spMkLst>
            <pc:docMk/>
            <pc:sldMk cId="300446948" sldId="380"/>
            <ac:spMk id="22" creationId="{48034252-9B63-9BBF-694D-C650537A3848}"/>
          </ac:spMkLst>
        </pc:spChg>
        <pc:spChg chg="mod">
          <ac:chgData name="Demi Stamenković" userId="0f1b9fdb-77bc-4ccf-ae5a-9f6dee8d2b37" providerId="ADAL" clId="{61C86317-F6E3-43A9-885F-41AAD35A8ABC}" dt="2023-04-18T08:37:29.675" v="948"/>
          <ac:spMkLst>
            <pc:docMk/>
            <pc:sldMk cId="300446948" sldId="380"/>
            <ac:spMk id="23" creationId="{26EC5DD4-2D8C-A490-3FD1-F663E98F2500}"/>
          </ac:spMkLst>
        </pc:spChg>
        <pc:spChg chg="mod">
          <ac:chgData name="Demi Stamenković" userId="0f1b9fdb-77bc-4ccf-ae5a-9f6dee8d2b37" providerId="ADAL" clId="{61C86317-F6E3-43A9-885F-41AAD35A8ABC}" dt="2023-04-18T08:37:29.675" v="948"/>
          <ac:spMkLst>
            <pc:docMk/>
            <pc:sldMk cId="300446948" sldId="380"/>
            <ac:spMk id="24" creationId="{434D6BC5-CBC1-716D-2BE2-1896A90C03C2}"/>
          </ac:spMkLst>
        </pc:spChg>
        <pc:spChg chg="mod">
          <ac:chgData name="Demi Stamenković" userId="0f1b9fdb-77bc-4ccf-ae5a-9f6dee8d2b37" providerId="ADAL" clId="{61C86317-F6E3-43A9-885F-41AAD35A8ABC}" dt="2023-04-18T08:37:45.619" v="950"/>
          <ac:spMkLst>
            <pc:docMk/>
            <pc:sldMk cId="300446948" sldId="380"/>
            <ac:spMk id="27" creationId="{F4DBE1B8-5DA8-1FB9-F368-61898D102CEB}"/>
          </ac:spMkLst>
        </pc:spChg>
        <pc:spChg chg="mod">
          <ac:chgData name="Demi Stamenković" userId="0f1b9fdb-77bc-4ccf-ae5a-9f6dee8d2b37" providerId="ADAL" clId="{61C86317-F6E3-43A9-885F-41AAD35A8ABC}" dt="2023-04-18T08:37:45.619" v="950"/>
          <ac:spMkLst>
            <pc:docMk/>
            <pc:sldMk cId="300446948" sldId="380"/>
            <ac:spMk id="28" creationId="{1291CDB2-4816-66EC-E7DE-5CB0BBE9D734}"/>
          </ac:spMkLst>
        </pc:spChg>
        <pc:spChg chg="mod">
          <ac:chgData name="Demi Stamenković" userId="0f1b9fdb-77bc-4ccf-ae5a-9f6dee8d2b37" providerId="ADAL" clId="{61C86317-F6E3-43A9-885F-41AAD35A8ABC}" dt="2023-04-18T08:37:45.619" v="950"/>
          <ac:spMkLst>
            <pc:docMk/>
            <pc:sldMk cId="300446948" sldId="380"/>
            <ac:spMk id="29" creationId="{774E531B-1B4D-AE8E-A2D5-367F155C01A0}"/>
          </ac:spMkLst>
        </pc:spChg>
        <pc:spChg chg="mod">
          <ac:chgData name="Demi Stamenković" userId="0f1b9fdb-77bc-4ccf-ae5a-9f6dee8d2b37" providerId="ADAL" clId="{61C86317-F6E3-43A9-885F-41AAD35A8ABC}" dt="2023-04-18T08:37:45.619" v="950"/>
          <ac:spMkLst>
            <pc:docMk/>
            <pc:sldMk cId="300446948" sldId="380"/>
            <ac:spMk id="30" creationId="{B40D31E3-BC4B-58E4-6117-EB7F0F78A726}"/>
          </ac:spMkLst>
        </pc:spChg>
        <pc:spChg chg="mod">
          <ac:chgData name="Demi Stamenković" userId="0f1b9fdb-77bc-4ccf-ae5a-9f6dee8d2b37" providerId="ADAL" clId="{61C86317-F6E3-43A9-885F-41AAD35A8ABC}" dt="2023-04-18T08:37:45.619" v="950"/>
          <ac:spMkLst>
            <pc:docMk/>
            <pc:sldMk cId="300446948" sldId="380"/>
            <ac:spMk id="31" creationId="{C615AD2D-A467-D220-8027-2227D4C14415}"/>
          </ac:spMkLst>
        </pc:spChg>
        <pc:spChg chg="mod">
          <ac:chgData name="Demi Stamenković" userId="0f1b9fdb-77bc-4ccf-ae5a-9f6dee8d2b37" providerId="ADAL" clId="{61C86317-F6E3-43A9-885F-41AAD35A8ABC}" dt="2023-04-18T08:37:45.619" v="950"/>
          <ac:spMkLst>
            <pc:docMk/>
            <pc:sldMk cId="300446948" sldId="380"/>
            <ac:spMk id="33" creationId="{51E06FAD-BB59-5602-22FE-0978A90C262A}"/>
          </ac:spMkLst>
        </pc:spChg>
        <pc:spChg chg="mod">
          <ac:chgData name="Demi Stamenković" userId="0f1b9fdb-77bc-4ccf-ae5a-9f6dee8d2b37" providerId="ADAL" clId="{61C86317-F6E3-43A9-885F-41AAD35A8ABC}" dt="2023-04-18T08:37:45.619" v="950"/>
          <ac:spMkLst>
            <pc:docMk/>
            <pc:sldMk cId="300446948" sldId="380"/>
            <ac:spMk id="35" creationId="{AB8B028E-2602-4F85-EEEA-D958B6612079}"/>
          </ac:spMkLst>
        </pc:spChg>
        <pc:spChg chg="mod">
          <ac:chgData name="Demi Stamenković" userId="0f1b9fdb-77bc-4ccf-ae5a-9f6dee8d2b37" providerId="ADAL" clId="{61C86317-F6E3-43A9-885F-41AAD35A8ABC}" dt="2023-04-18T08:37:45.619" v="950"/>
          <ac:spMkLst>
            <pc:docMk/>
            <pc:sldMk cId="300446948" sldId="380"/>
            <ac:spMk id="37" creationId="{DE529BA6-3A44-E873-4BF8-BAFCAC59D0EE}"/>
          </ac:spMkLst>
        </pc:spChg>
        <pc:spChg chg="mod">
          <ac:chgData name="Demi Stamenković" userId="0f1b9fdb-77bc-4ccf-ae5a-9f6dee8d2b37" providerId="ADAL" clId="{61C86317-F6E3-43A9-885F-41AAD35A8ABC}" dt="2023-04-18T08:37:45.619" v="950"/>
          <ac:spMkLst>
            <pc:docMk/>
            <pc:sldMk cId="300446948" sldId="380"/>
            <ac:spMk id="38" creationId="{686B1394-C5BE-A856-FEF6-CBB7F6C28F94}"/>
          </ac:spMkLst>
        </pc:spChg>
        <pc:spChg chg="mod">
          <ac:chgData name="Demi Stamenković" userId="0f1b9fdb-77bc-4ccf-ae5a-9f6dee8d2b37" providerId="ADAL" clId="{61C86317-F6E3-43A9-885F-41AAD35A8ABC}" dt="2023-04-18T08:37:45.619" v="950"/>
          <ac:spMkLst>
            <pc:docMk/>
            <pc:sldMk cId="300446948" sldId="380"/>
            <ac:spMk id="39" creationId="{F9A0E32A-ADFF-FA42-C6FE-AC7AD43A8860}"/>
          </ac:spMkLst>
        </pc:spChg>
        <pc:grpChg chg="add del mod">
          <ac:chgData name="Demi Stamenković" userId="0f1b9fdb-77bc-4ccf-ae5a-9f6dee8d2b37" providerId="ADAL" clId="{61C86317-F6E3-43A9-885F-41AAD35A8ABC}" dt="2023-04-18T08:37:32.362" v="949" actId="478"/>
          <ac:grpSpMkLst>
            <pc:docMk/>
            <pc:sldMk cId="300446948" sldId="380"/>
            <ac:grpSpMk id="14" creationId="{47EEE538-3A2D-86FA-6DD7-12EC589F4AE1}"/>
          </ac:grpSpMkLst>
        </pc:grpChg>
        <pc:grpChg chg="mod">
          <ac:chgData name="Demi Stamenković" userId="0f1b9fdb-77bc-4ccf-ae5a-9f6dee8d2b37" providerId="ADAL" clId="{61C86317-F6E3-43A9-885F-41AAD35A8ABC}" dt="2023-04-18T08:37:29.675" v="948"/>
          <ac:grpSpMkLst>
            <pc:docMk/>
            <pc:sldMk cId="300446948" sldId="380"/>
            <ac:grpSpMk id="15" creationId="{117CB3D6-E520-C7DA-9C5C-2B2CBB4C5175}"/>
          </ac:grpSpMkLst>
        </pc:grpChg>
        <pc:grpChg chg="mod">
          <ac:chgData name="Demi Stamenković" userId="0f1b9fdb-77bc-4ccf-ae5a-9f6dee8d2b37" providerId="ADAL" clId="{61C86317-F6E3-43A9-885F-41AAD35A8ABC}" dt="2023-04-18T08:37:29.675" v="948"/>
          <ac:grpSpMkLst>
            <pc:docMk/>
            <pc:sldMk cId="300446948" sldId="380"/>
            <ac:grpSpMk id="17" creationId="{35D4B34E-E36E-B826-B843-B222AF173C08}"/>
          </ac:grpSpMkLst>
        </pc:grpChg>
        <pc:grpChg chg="add mod ord">
          <ac:chgData name="Demi Stamenković" userId="0f1b9fdb-77bc-4ccf-ae5a-9f6dee8d2b37" providerId="ADAL" clId="{61C86317-F6E3-43A9-885F-41AAD35A8ABC}" dt="2023-04-18T08:38:45.181" v="1064" actId="167"/>
          <ac:grpSpMkLst>
            <pc:docMk/>
            <pc:sldMk cId="300446948" sldId="380"/>
            <ac:grpSpMk id="25" creationId="{E0E292AF-C8ED-1979-20D8-6F4ACA6F9E1C}"/>
          </ac:grpSpMkLst>
        </pc:grpChg>
        <pc:grpChg chg="mod">
          <ac:chgData name="Demi Stamenković" userId="0f1b9fdb-77bc-4ccf-ae5a-9f6dee8d2b37" providerId="ADAL" clId="{61C86317-F6E3-43A9-885F-41AAD35A8ABC}" dt="2023-04-18T08:37:45.619" v="950"/>
          <ac:grpSpMkLst>
            <pc:docMk/>
            <pc:sldMk cId="300446948" sldId="380"/>
            <ac:grpSpMk id="26" creationId="{C608A8B8-D3FE-BE33-FD70-2E4091742865}"/>
          </ac:grpSpMkLst>
        </pc:grpChg>
        <pc:grpChg chg="mod">
          <ac:chgData name="Demi Stamenković" userId="0f1b9fdb-77bc-4ccf-ae5a-9f6dee8d2b37" providerId="ADAL" clId="{61C86317-F6E3-43A9-885F-41AAD35A8ABC}" dt="2023-04-18T08:37:45.619" v="950"/>
          <ac:grpSpMkLst>
            <pc:docMk/>
            <pc:sldMk cId="300446948" sldId="380"/>
            <ac:grpSpMk id="32" creationId="{E13A44C4-F92C-C1C5-D06B-EC7196A5E0D4}"/>
          </ac:grpSpMkLst>
        </pc:grpChg>
        <pc:grpChg chg="mod">
          <ac:chgData name="Demi Stamenković" userId="0f1b9fdb-77bc-4ccf-ae5a-9f6dee8d2b37" providerId="ADAL" clId="{61C86317-F6E3-43A9-885F-41AAD35A8ABC}" dt="2023-04-18T08:37:45.619" v="950"/>
          <ac:grpSpMkLst>
            <pc:docMk/>
            <pc:sldMk cId="300446948" sldId="380"/>
            <ac:grpSpMk id="34" creationId="{3BB834E8-11C7-E211-694B-BC07972E80E8}"/>
          </ac:grpSpMkLst>
        </pc:grpChg>
        <pc:picChg chg="add del mod">
          <ac:chgData name="Demi Stamenković" userId="0f1b9fdb-77bc-4ccf-ae5a-9f6dee8d2b37" providerId="ADAL" clId="{61C86317-F6E3-43A9-885F-41AAD35A8ABC}" dt="2023-04-18T08:20:40.656" v="938" actId="478"/>
          <ac:picMkLst>
            <pc:docMk/>
            <pc:sldMk cId="300446948" sldId="380"/>
            <ac:picMk id="4" creationId="{99BF0478-D990-747F-7F0D-1E8A45233E40}"/>
          </ac:picMkLst>
        </pc:picChg>
        <pc:picChg chg="add mod ord">
          <ac:chgData name="Demi Stamenković" userId="0f1b9fdb-77bc-4ccf-ae5a-9f6dee8d2b37" providerId="ADAL" clId="{61C86317-F6E3-43A9-885F-41AAD35A8ABC}" dt="2023-04-18T08:21:05.010" v="946" actId="171"/>
          <ac:picMkLst>
            <pc:docMk/>
            <pc:sldMk cId="300446948" sldId="380"/>
            <ac:picMk id="11" creationId="{8D4861EF-EC58-82F5-B435-9839430300CB}"/>
          </ac:picMkLst>
        </pc:picChg>
        <pc:picChg chg="mod">
          <ac:chgData name="Demi Stamenković" userId="0f1b9fdb-77bc-4ccf-ae5a-9f6dee8d2b37" providerId="ADAL" clId="{61C86317-F6E3-43A9-885F-41AAD35A8ABC}" dt="2023-04-18T08:37:29.675" v="948"/>
          <ac:picMkLst>
            <pc:docMk/>
            <pc:sldMk cId="300446948" sldId="380"/>
            <ac:picMk id="19" creationId="{F5D56C0A-A0CE-F9A4-F64E-741170BB76D2}"/>
          </ac:picMkLst>
        </pc:picChg>
        <pc:picChg chg="del">
          <ac:chgData name="Demi Stamenković" userId="0f1b9fdb-77bc-4ccf-ae5a-9f6dee8d2b37" providerId="ADAL" clId="{61C86317-F6E3-43A9-885F-41AAD35A8ABC}" dt="2023-04-18T08:17:48.025" v="923" actId="478"/>
          <ac:picMkLst>
            <pc:docMk/>
            <pc:sldMk cId="300446948" sldId="380"/>
            <ac:picMk id="20" creationId="{3070172A-5060-EF51-DF84-07EB2308607C}"/>
          </ac:picMkLst>
        </pc:picChg>
        <pc:picChg chg="mod">
          <ac:chgData name="Demi Stamenković" userId="0f1b9fdb-77bc-4ccf-ae5a-9f6dee8d2b37" providerId="ADAL" clId="{61C86317-F6E3-43A9-885F-41AAD35A8ABC}" dt="2023-04-18T08:37:45.619" v="950"/>
          <ac:picMkLst>
            <pc:docMk/>
            <pc:sldMk cId="300446948" sldId="380"/>
            <ac:picMk id="36" creationId="{959B355F-D15D-01B5-74E5-031C2EA12B75}"/>
          </ac:picMkLst>
        </pc:picChg>
      </pc:sldChg>
      <pc:sldChg chg="addSp delSp modSp add mod">
        <pc:chgData name="Demi Stamenković" userId="0f1b9fdb-77bc-4ccf-ae5a-9f6dee8d2b37" providerId="ADAL" clId="{61C86317-F6E3-43A9-885F-41AAD35A8ABC}" dt="2023-04-18T08:43:45.433" v="1246" actId="1076"/>
        <pc:sldMkLst>
          <pc:docMk/>
          <pc:sldMk cId="2679541943" sldId="381"/>
        </pc:sldMkLst>
        <pc:spChg chg="del">
          <ac:chgData name="Demi Stamenković" userId="0f1b9fdb-77bc-4ccf-ae5a-9f6dee8d2b37" providerId="ADAL" clId="{61C86317-F6E3-43A9-885F-41AAD35A8ABC}" dt="2023-04-18T08:39:04.993" v="1068" actId="478"/>
          <ac:spMkLst>
            <pc:docMk/>
            <pc:sldMk cId="2679541943" sldId="381"/>
            <ac:spMk id="5" creationId="{37C1308C-1C82-447D-D027-333EDAB3676D}"/>
          </ac:spMkLst>
        </pc:spChg>
        <pc:spChg chg="mod">
          <ac:chgData name="Demi Stamenković" userId="0f1b9fdb-77bc-4ccf-ae5a-9f6dee8d2b37" providerId="ADAL" clId="{61C86317-F6E3-43A9-885F-41AAD35A8ABC}" dt="2023-04-18T08:39:14.865" v="1078" actId="20577"/>
          <ac:spMkLst>
            <pc:docMk/>
            <pc:sldMk cId="2679541943" sldId="381"/>
            <ac:spMk id="8" creationId="{6B17BED7-D698-AC59-B3C0-47F1E58F753E}"/>
          </ac:spMkLst>
        </pc:spChg>
        <pc:spChg chg="mod">
          <ac:chgData name="Demi Stamenković" userId="0f1b9fdb-77bc-4ccf-ae5a-9f6dee8d2b37" providerId="ADAL" clId="{61C86317-F6E3-43A9-885F-41AAD35A8ABC}" dt="2023-04-18T08:43:40.048" v="1245" actId="14100"/>
          <ac:spMkLst>
            <pc:docMk/>
            <pc:sldMk cId="2679541943" sldId="381"/>
            <ac:spMk id="10" creationId="{892E17E4-5C41-76D0-FE4A-951F0ABD1230}"/>
          </ac:spMkLst>
        </pc:spChg>
        <pc:spChg chg="mod">
          <ac:chgData name="Demi Stamenković" userId="0f1b9fdb-77bc-4ccf-ae5a-9f6dee8d2b37" providerId="ADAL" clId="{61C86317-F6E3-43A9-885F-41AAD35A8ABC}" dt="2023-04-18T08:43:45.433" v="1246" actId="1076"/>
          <ac:spMkLst>
            <pc:docMk/>
            <pc:sldMk cId="2679541943" sldId="381"/>
            <ac:spMk id="12" creationId="{F46FCFCB-51E0-A2E4-EA30-A7A1E22E3924}"/>
          </ac:spMkLst>
        </pc:spChg>
        <pc:grpChg chg="del">
          <ac:chgData name="Demi Stamenković" userId="0f1b9fdb-77bc-4ccf-ae5a-9f6dee8d2b37" providerId="ADAL" clId="{61C86317-F6E3-43A9-885F-41AAD35A8ABC}" dt="2023-04-18T08:39:05.505" v="1069" actId="478"/>
          <ac:grpSpMkLst>
            <pc:docMk/>
            <pc:sldMk cId="2679541943" sldId="381"/>
            <ac:grpSpMk id="25" creationId="{E0E292AF-C8ED-1979-20D8-6F4ACA6F9E1C}"/>
          </ac:grpSpMkLst>
        </pc:grpChg>
        <pc:picChg chg="add del mod">
          <ac:chgData name="Demi Stamenković" userId="0f1b9fdb-77bc-4ccf-ae5a-9f6dee8d2b37" providerId="ADAL" clId="{61C86317-F6E3-43A9-885F-41AAD35A8ABC}" dt="2023-04-18T08:41:58.720" v="1083" actId="478"/>
          <ac:picMkLst>
            <pc:docMk/>
            <pc:sldMk cId="2679541943" sldId="381"/>
            <ac:picMk id="3" creationId="{3B779DBD-644B-F112-3216-C1566D7A3D92}"/>
          </ac:picMkLst>
        </pc:picChg>
        <pc:picChg chg="add mod ord">
          <ac:chgData name="Demi Stamenković" userId="0f1b9fdb-77bc-4ccf-ae5a-9f6dee8d2b37" providerId="ADAL" clId="{61C86317-F6E3-43A9-885F-41AAD35A8ABC}" dt="2023-04-18T08:42:10.359" v="1088" actId="167"/>
          <ac:picMkLst>
            <pc:docMk/>
            <pc:sldMk cId="2679541943" sldId="381"/>
            <ac:picMk id="7" creationId="{CDEB7919-768D-EF88-2A10-B0CEA4120D5C}"/>
          </ac:picMkLst>
        </pc:picChg>
        <pc:picChg chg="del">
          <ac:chgData name="Demi Stamenković" userId="0f1b9fdb-77bc-4ccf-ae5a-9f6dee8d2b37" providerId="ADAL" clId="{61C86317-F6E3-43A9-885F-41AAD35A8ABC}" dt="2023-04-18T08:39:03.945" v="1067" actId="478"/>
          <ac:picMkLst>
            <pc:docMk/>
            <pc:sldMk cId="2679541943" sldId="381"/>
            <ac:picMk id="11" creationId="{8D4861EF-EC58-82F5-B435-9839430300CB}"/>
          </ac:picMkLst>
        </pc:picChg>
      </pc:sldChg>
      <pc:sldChg chg="addSp delSp modSp new mod">
        <pc:chgData name="Demi Stamenković" userId="0f1b9fdb-77bc-4ccf-ae5a-9f6dee8d2b37" providerId="ADAL" clId="{61C86317-F6E3-43A9-885F-41AAD35A8ABC}" dt="2023-04-18T08:52:17.410" v="1398" actId="1076"/>
        <pc:sldMkLst>
          <pc:docMk/>
          <pc:sldMk cId="3772422183" sldId="382"/>
        </pc:sldMkLst>
        <pc:spChg chg="del">
          <ac:chgData name="Demi Stamenković" userId="0f1b9fdb-77bc-4ccf-ae5a-9f6dee8d2b37" providerId="ADAL" clId="{61C86317-F6E3-43A9-885F-41AAD35A8ABC}" dt="2023-04-18T08:43:59.700" v="1249" actId="478"/>
          <ac:spMkLst>
            <pc:docMk/>
            <pc:sldMk cId="3772422183" sldId="382"/>
            <ac:spMk id="3" creationId="{AFA83273-AF40-48D3-BF03-1982395A19D2}"/>
          </ac:spMkLst>
        </pc:spChg>
        <pc:spChg chg="del">
          <ac:chgData name="Demi Stamenković" userId="0f1b9fdb-77bc-4ccf-ae5a-9f6dee8d2b37" providerId="ADAL" clId="{61C86317-F6E3-43A9-885F-41AAD35A8ABC}" dt="2023-04-18T08:44:00.604" v="1250" actId="478"/>
          <ac:spMkLst>
            <pc:docMk/>
            <pc:sldMk cId="3772422183" sldId="382"/>
            <ac:spMk id="4" creationId="{CD1B2B47-E0A1-60F9-9B89-24F0AB4339C2}"/>
          </ac:spMkLst>
        </pc:spChg>
        <pc:spChg chg="del">
          <ac:chgData name="Demi Stamenković" userId="0f1b9fdb-77bc-4ccf-ae5a-9f6dee8d2b37" providerId="ADAL" clId="{61C86317-F6E3-43A9-885F-41AAD35A8ABC}" dt="2023-04-18T08:43:58.628" v="1248" actId="478"/>
          <ac:spMkLst>
            <pc:docMk/>
            <pc:sldMk cId="3772422183" sldId="382"/>
            <ac:spMk id="5" creationId="{A6223024-E719-C757-8BED-90A6024BE2D2}"/>
          </ac:spMkLst>
        </pc:spChg>
        <pc:spChg chg="add mod">
          <ac:chgData name="Demi Stamenković" userId="0f1b9fdb-77bc-4ccf-ae5a-9f6dee8d2b37" providerId="ADAL" clId="{61C86317-F6E3-43A9-885F-41AAD35A8ABC}" dt="2023-04-18T08:45:24.146" v="1255" actId="20577"/>
          <ac:spMkLst>
            <pc:docMk/>
            <pc:sldMk cId="3772422183" sldId="382"/>
            <ac:spMk id="6" creationId="{F3FE08BC-3C99-C2DA-D82F-3EFF59718258}"/>
          </ac:spMkLst>
        </pc:spChg>
        <pc:spChg chg="add mod">
          <ac:chgData name="Demi Stamenković" userId="0f1b9fdb-77bc-4ccf-ae5a-9f6dee8d2b37" providerId="ADAL" clId="{61C86317-F6E3-43A9-885F-41AAD35A8ABC}" dt="2023-04-18T08:45:34.894" v="1257" actId="2711"/>
          <ac:spMkLst>
            <pc:docMk/>
            <pc:sldMk cId="3772422183" sldId="382"/>
            <ac:spMk id="7" creationId="{CBD9180E-C1D4-AE2F-7CE6-0E0633DAF748}"/>
          </ac:spMkLst>
        </pc:spChg>
        <pc:spChg chg="add del mod">
          <ac:chgData name="Demi Stamenković" userId="0f1b9fdb-77bc-4ccf-ae5a-9f6dee8d2b37" providerId="ADAL" clId="{61C86317-F6E3-43A9-885F-41AAD35A8ABC}" dt="2023-04-18T08:50:12.570" v="1379" actId="478"/>
          <ac:spMkLst>
            <pc:docMk/>
            <pc:sldMk cId="3772422183" sldId="382"/>
            <ac:spMk id="8" creationId="{52BDBD60-8E84-C40A-E8BA-25AFF3BB495E}"/>
          </ac:spMkLst>
        </pc:spChg>
        <pc:spChg chg="add mod">
          <ac:chgData name="Demi Stamenković" userId="0f1b9fdb-77bc-4ccf-ae5a-9f6dee8d2b37" providerId="ADAL" clId="{61C86317-F6E3-43A9-885F-41AAD35A8ABC}" dt="2023-04-18T08:45:42.501" v="1258" actId="207"/>
          <ac:spMkLst>
            <pc:docMk/>
            <pc:sldMk cId="3772422183" sldId="382"/>
            <ac:spMk id="10" creationId="{692C50E9-17E1-A429-9A5B-929DDE3DE5D3}"/>
          </ac:spMkLst>
        </pc:spChg>
        <pc:spChg chg="add mod">
          <ac:chgData name="Demi Stamenković" userId="0f1b9fdb-77bc-4ccf-ae5a-9f6dee8d2b37" providerId="ADAL" clId="{61C86317-F6E3-43A9-885F-41AAD35A8ABC}" dt="2023-04-18T08:48:56.954" v="1286" actId="1076"/>
          <ac:spMkLst>
            <pc:docMk/>
            <pc:sldMk cId="3772422183" sldId="382"/>
            <ac:spMk id="11" creationId="{2777F7C9-6FCC-A2F6-DADA-DF163A181289}"/>
          </ac:spMkLst>
        </pc:spChg>
        <pc:spChg chg="add mod">
          <ac:chgData name="Demi Stamenković" userId="0f1b9fdb-77bc-4ccf-ae5a-9f6dee8d2b37" providerId="ADAL" clId="{61C86317-F6E3-43A9-885F-41AAD35A8ABC}" dt="2023-04-18T08:52:17.410" v="1398" actId="1076"/>
          <ac:spMkLst>
            <pc:docMk/>
            <pc:sldMk cId="3772422183" sldId="382"/>
            <ac:spMk id="12" creationId="{9924DDCF-7D43-C349-C7FA-E6A7767AE54C}"/>
          </ac:spMkLst>
        </pc:spChg>
        <pc:spChg chg="add mod">
          <ac:chgData name="Demi Stamenković" userId="0f1b9fdb-77bc-4ccf-ae5a-9f6dee8d2b37" providerId="ADAL" clId="{61C86317-F6E3-43A9-885F-41AAD35A8ABC}" dt="2023-04-18T08:50:33.245" v="1388" actId="20577"/>
          <ac:spMkLst>
            <pc:docMk/>
            <pc:sldMk cId="3772422183" sldId="382"/>
            <ac:spMk id="20" creationId="{D5841073-5696-C1B9-1FBC-D155C80B96C5}"/>
          </ac:spMkLst>
        </pc:spChg>
        <pc:grpChg chg="add del mod">
          <ac:chgData name="Demi Stamenković" userId="0f1b9fdb-77bc-4ccf-ae5a-9f6dee8d2b37" providerId="ADAL" clId="{61C86317-F6E3-43A9-885F-41AAD35A8ABC}" dt="2023-04-18T08:45:47.102" v="1259" actId="478"/>
          <ac:grpSpMkLst>
            <pc:docMk/>
            <pc:sldMk cId="3772422183" sldId="382"/>
            <ac:grpSpMk id="13" creationId="{5B30A67D-8627-DF75-AC90-2DF4461947A7}"/>
          </ac:grpSpMkLst>
        </pc:grpChg>
        <pc:picChg chg="add del mod">
          <ac:chgData name="Demi Stamenković" userId="0f1b9fdb-77bc-4ccf-ae5a-9f6dee8d2b37" providerId="ADAL" clId="{61C86317-F6E3-43A9-885F-41AAD35A8ABC}" dt="2023-04-18T08:50:44.634" v="1390" actId="478"/>
          <ac:picMkLst>
            <pc:docMk/>
            <pc:sldMk cId="3772422183" sldId="382"/>
            <ac:picMk id="9" creationId="{7C094BBA-356F-F23F-6F8B-6879674D0DFB}"/>
          </ac:picMkLst>
        </pc:picChg>
        <pc:picChg chg="mod">
          <ac:chgData name="Demi Stamenković" userId="0f1b9fdb-77bc-4ccf-ae5a-9f6dee8d2b37" providerId="ADAL" clId="{61C86317-F6E3-43A9-885F-41AAD35A8ABC}" dt="2023-04-18T08:45:11.788" v="1251"/>
          <ac:picMkLst>
            <pc:docMk/>
            <pc:sldMk cId="3772422183" sldId="382"/>
            <ac:picMk id="14" creationId="{D98BDA56-38FB-71EE-1395-5A2E1C64FB9A}"/>
          </ac:picMkLst>
        </pc:picChg>
        <pc:picChg chg="mod">
          <ac:chgData name="Demi Stamenković" userId="0f1b9fdb-77bc-4ccf-ae5a-9f6dee8d2b37" providerId="ADAL" clId="{61C86317-F6E3-43A9-885F-41AAD35A8ABC}" dt="2023-04-18T08:45:11.788" v="1251"/>
          <ac:picMkLst>
            <pc:docMk/>
            <pc:sldMk cId="3772422183" sldId="382"/>
            <ac:picMk id="15" creationId="{C691201E-011E-8F5C-63AD-5F1FF801C98F}"/>
          </ac:picMkLst>
        </pc:picChg>
        <pc:picChg chg="add del mod">
          <ac:chgData name="Demi Stamenković" userId="0f1b9fdb-77bc-4ccf-ae5a-9f6dee8d2b37" providerId="ADAL" clId="{61C86317-F6E3-43A9-885F-41AAD35A8ABC}" dt="2023-04-18T08:52:10.178" v="1394" actId="478"/>
          <ac:picMkLst>
            <pc:docMk/>
            <pc:sldMk cId="3772422183" sldId="382"/>
            <ac:picMk id="16" creationId="{BD983790-1515-EB88-EDDB-8373565D43C1}"/>
          </ac:picMkLst>
        </pc:picChg>
        <pc:picChg chg="add mod">
          <ac:chgData name="Demi Stamenković" userId="0f1b9fdb-77bc-4ccf-ae5a-9f6dee8d2b37" providerId="ADAL" clId="{61C86317-F6E3-43A9-885F-41AAD35A8ABC}" dt="2023-04-18T08:47:24.866" v="1264" actId="1076"/>
          <ac:picMkLst>
            <pc:docMk/>
            <pc:sldMk cId="3772422183" sldId="382"/>
            <ac:picMk id="17" creationId="{7480AF65-C5B3-4563-9629-285586DEAB92}"/>
          </ac:picMkLst>
        </pc:picChg>
        <pc:picChg chg="add del mod">
          <ac:chgData name="Demi Stamenković" userId="0f1b9fdb-77bc-4ccf-ae5a-9f6dee8d2b37" providerId="ADAL" clId="{61C86317-F6E3-43A9-885F-41AAD35A8ABC}" dt="2023-04-18T08:47:45.275" v="1268" actId="478"/>
          <ac:picMkLst>
            <pc:docMk/>
            <pc:sldMk cId="3772422183" sldId="382"/>
            <ac:picMk id="18" creationId="{CF21D7C6-3D5A-3052-4880-B98D2AB8BAFE}"/>
          </ac:picMkLst>
        </pc:picChg>
        <pc:picChg chg="add mod ord">
          <ac:chgData name="Demi Stamenković" userId="0f1b9fdb-77bc-4ccf-ae5a-9f6dee8d2b37" providerId="ADAL" clId="{61C86317-F6E3-43A9-885F-41AAD35A8ABC}" dt="2023-04-18T08:48:36.544" v="1273" actId="167"/>
          <ac:picMkLst>
            <pc:docMk/>
            <pc:sldMk cId="3772422183" sldId="382"/>
            <ac:picMk id="19" creationId="{6D22BF37-F407-27BE-717E-44CDA8CCDF8B}"/>
          </ac:picMkLst>
        </pc:picChg>
        <pc:picChg chg="add mod">
          <ac:chgData name="Demi Stamenković" userId="0f1b9fdb-77bc-4ccf-ae5a-9f6dee8d2b37" providerId="ADAL" clId="{61C86317-F6E3-43A9-885F-41AAD35A8ABC}" dt="2023-04-18T08:50:37.938" v="1389" actId="1076"/>
          <ac:picMkLst>
            <pc:docMk/>
            <pc:sldMk cId="3772422183" sldId="382"/>
            <ac:picMk id="21" creationId="{F9AFD5FC-E9AF-8B06-D67E-727AF9E3ED0E}"/>
          </ac:picMkLst>
        </pc:picChg>
        <pc:picChg chg="add mod">
          <ac:chgData name="Demi Stamenković" userId="0f1b9fdb-77bc-4ccf-ae5a-9f6dee8d2b37" providerId="ADAL" clId="{61C86317-F6E3-43A9-885F-41AAD35A8ABC}" dt="2023-04-18T08:52:14.762" v="1397" actId="1076"/>
          <ac:picMkLst>
            <pc:docMk/>
            <pc:sldMk cId="3772422183" sldId="382"/>
            <ac:picMk id="22" creationId="{B5227D61-E4F6-E2D0-8796-B591F0CA5DD0}"/>
          </ac:picMkLst>
        </pc:picChg>
      </pc:sldChg>
      <pc:sldChg chg="addSp delSp modSp del mod">
        <pc:chgData name="Demi Stamenković" userId="0f1b9fdb-77bc-4ccf-ae5a-9f6dee8d2b37" providerId="ADAL" clId="{61C86317-F6E3-43A9-885F-41AAD35A8ABC}" dt="2023-04-18T09:02:44.621" v="2059" actId="2696"/>
        <pc:sldMkLst>
          <pc:docMk/>
          <pc:sldMk cId="1271929219" sldId="393"/>
        </pc:sldMkLst>
        <pc:spChg chg="add del mod">
          <ac:chgData name="Demi Stamenković" userId="0f1b9fdb-77bc-4ccf-ae5a-9f6dee8d2b37" providerId="ADAL" clId="{61C86317-F6E3-43A9-885F-41AAD35A8ABC}" dt="2023-04-18T08:54:37.842" v="1455" actId="478"/>
          <ac:spMkLst>
            <pc:docMk/>
            <pc:sldMk cId="1271929219" sldId="393"/>
            <ac:spMk id="3" creationId="{B4E152A2-81D0-C8D1-1777-F98D2BFD2486}"/>
          </ac:spMkLst>
        </pc:spChg>
        <pc:spChg chg="mod">
          <ac:chgData name="Demi Stamenković" userId="0f1b9fdb-77bc-4ccf-ae5a-9f6dee8d2b37" providerId="ADAL" clId="{61C86317-F6E3-43A9-885F-41AAD35A8ABC}" dt="2023-04-18T08:56:07.626" v="1769" actId="20577"/>
          <ac:spMkLst>
            <pc:docMk/>
            <pc:sldMk cId="1271929219" sldId="393"/>
            <ac:spMk id="8" creationId="{0DE318A0-5F5F-4F19-AD5A-8F8FAA96854C}"/>
          </ac:spMkLst>
        </pc:spChg>
        <pc:spChg chg="mod">
          <ac:chgData name="Demi Stamenković" userId="0f1b9fdb-77bc-4ccf-ae5a-9f6dee8d2b37" providerId="ADAL" clId="{61C86317-F6E3-43A9-885F-41AAD35A8ABC}" dt="2023-04-18T08:56:56.134" v="1920" actId="242"/>
          <ac:spMkLst>
            <pc:docMk/>
            <pc:sldMk cId="1271929219" sldId="393"/>
            <ac:spMk id="9" creationId="{B89B040E-297D-4922-BA0D-CFF614D72364}"/>
          </ac:spMkLst>
        </pc:spChg>
        <pc:spChg chg="mod">
          <ac:chgData name="Demi Stamenković" userId="0f1b9fdb-77bc-4ccf-ae5a-9f6dee8d2b37" providerId="ADAL" clId="{61C86317-F6E3-43A9-885F-41AAD35A8ABC}" dt="2023-04-18T08:54:54.963" v="1504" actId="2711"/>
          <ac:spMkLst>
            <pc:docMk/>
            <pc:sldMk cId="1271929219" sldId="393"/>
            <ac:spMk id="11" creationId="{C136208B-EEB9-48EC-9168-55F6B21614CE}"/>
          </ac:spMkLst>
        </pc:spChg>
        <pc:spChg chg="del">
          <ac:chgData name="Demi Stamenković" userId="0f1b9fdb-77bc-4ccf-ae5a-9f6dee8d2b37" providerId="ADAL" clId="{61C86317-F6E3-43A9-885F-41AAD35A8ABC}" dt="2023-04-18T08:54:36.421" v="1454" actId="478"/>
          <ac:spMkLst>
            <pc:docMk/>
            <pc:sldMk cId="1271929219" sldId="393"/>
            <ac:spMk id="12" creationId="{41C1DBEA-1F71-49B4-86EE-CBB2D36E8AF7}"/>
          </ac:spMkLst>
        </pc:spChg>
        <pc:picChg chg="mod">
          <ac:chgData name="Demi Stamenković" userId="0f1b9fdb-77bc-4ccf-ae5a-9f6dee8d2b37" providerId="ADAL" clId="{61C86317-F6E3-43A9-885F-41AAD35A8ABC}" dt="2023-04-18T08:54:57.449" v="1505" actId="1076"/>
          <ac:picMkLst>
            <pc:docMk/>
            <pc:sldMk cId="1271929219" sldId="393"/>
            <ac:picMk id="13" creationId="{9FB53D33-B4A3-494E-BFE6-D3483BF60B12}"/>
          </ac:picMkLst>
        </pc:picChg>
      </pc:sldChg>
      <pc:sldChg chg="del">
        <pc:chgData name="Demi Stamenković" userId="0f1b9fdb-77bc-4ccf-ae5a-9f6dee8d2b37" providerId="ADAL" clId="{61C86317-F6E3-43A9-885F-41AAD35A8ABC}" dt="2023-04-18T07:43:32.452" v="1" actId="2696"/>
        <pc:sldMkLst>
          <pc:docMk/>
          <pc:sldMk cId="752171437" sldId="421"/>
        </pc:sldMkLst>
      </pc:sldChg>
      <pc:sldChg chg="del">
        <pc:chgData name="Demi Stamenković" userId="0f1b9fdb-77bc-4ccf-ae5a-9f6dee8d2b37" providerId="ADAL" clId="{61C86317-F6E3-43A9-885F-41AAD35A8ABC}" dt="2023-04-18T07:43:44.873" v="4" actId="47"/>
        <pc:sldMkLst>
          <pc:docMk/>
          <pc:sldMk cId="3500405428" sldId="422"/>
        </pc:sldMkLst>
      </pc:sldChg>
      <pc:sldChg chg="del">
        <pc:chgData name="Demi Stamenković" userId="0f1b9fdb-77bc-4ccf-ae5a-9f6dee8d2b37" providerId="ADAL" clId="{61C86317-F6E3-43A9-885F-41AAD35A8ABC}" dt="2023-04-18T07:43:40.669" v="3" actId="47"/>
        <pc:sldMkLst>
          <pc:docMk/>
          <pc:sldMk cId="211292430" sldId="423"/>
        </pc:sldMkLst>
      </pc:sldChg>
      <pc:sldChg chg="del">
        <pc:chgData name="Demi Stamenković" userId="0f1b9fdb-77bc-4ccf-ae5a-9f6dee8d2b37" providerId="ADAL" clId="{61C86317-F6E3-43A9-885F-41AAD35A8ABC}" dt="2023-04-18T07:43:40.669" v="3" actId="47"/>
        <pc:sldMkLst>
          <pc:docMk/>
          <pc:sldMk cId="3177545156" sldId="424"/>
        </pc:sldMkLst>
      </pc:sldChg>
      <pc:sldChg chg="del">
        <pc:chgData name="Demi Stamenković" userId="0f1b9fdb-77bc-4ccf-ae5a-9f6dee8d2b37" providerId="ADAL" clId="{61C86317-F6E3-43A9-885F-41AAD35A8ABC}" dt="2023-04-18T07:43:44.873" v="4" actId="47"/>
        <pc:sldMkLst>
          <pc:docMk/>
          <pc:sldMk cId="3543171911" sldId="425"/>
        </pc:sldMkLst>
      </pc:sldChg>
      <pc:sldChg chg="addSp delSp modSp mod">
        <pc:chgData name="Demi Stamenković" userId="0f1b9fdb-77bc-4ccf-ae5a-9f6dee8d2b37" providerId="ADAL" clId="{61C86317-F6E3-43A9-885F-41AAD35A8ABC}" dt="2023-04-18T09:21:42.216" v="2572" actId="1076"/>
        <pc:sldMkLst>
          <pc:docMk/>
          <pc:sldMk cId="774231753" sldId="426"/>
        </pc:sldMkLst>
        <pc:spChg chg="add del mod">
          <ac:chgData name="Demi Stamenković" userId="0f1b9fdb-77bc-4ccf-ae5a-9f6dee8d2b37" providerId="ADAL" clId="{61C86317-F6E3-43A9-885F-41AAD35A8ABC}" dt="2023-04-18T09:21:18.088" v="2565" actId="478"/>
          <ac:spMkLst>
            <pc:docMk/>
            <pc:sldMk cId="774231753" sldId="426"/>
            <ac:spMk id="2" creationId="{3E61B97D-7275-2221-53BF-8FAC831D6ACD}"/>
          </ac:spMkLst>
        </pc:spChg>
        <pc:spChg chg="add mod">
          <ac:chgData name="Demi Stamenković" userId="0f1b9fdb-77bc-4ccf-ae5a-9f6dee8d2b37" providerId="ADAL" clId="{61C86317-F6E3-43A9-885F-41AAD35A8ABC}" dt="2023-04-18T09:21:29.031" v="2571" actId="1076"/>
          <ac:spMkLst>
            <pc:docMk/>
            <pc:sldMk cId="774231753" sldId="426"/>
            <ac:spMk id="4" creationId="{BB8688CE-2D63-66B3-BD17-746394BC4F8D}"/>
          </ac:spMkLst>
        </pc:spChg>
        <pc:spChg chg="mod">
          <ac:chgData name="Demi Stamenković" userId="0f1b9fdb-77bc-4ccf-ae5a-9f6dee8d2b37" providerId="ADAL" clId="{61C86317-F6E3-43A9-885F-41AAD35A8ABC}" dt="2023-04-18T09:21:42.216" v="2572" actId="1076"/>
          <ac:spMkLst>
            <pc:docMk/>
            <pc:sldMk cId="774231753" sldId="426"/>
            <ac:spMk id="14" creationId="{5D5DC070-9057-4407-B09B-37D0975D9085}"/>
          </ac:spMkLst>
        </pc:spChg>
        <pc:spChg chg="mod">
          <ac:chgData name="Demi Stamenković" userId="0f1b9fdb-77bc-4ccf-ae5a-9f6dee8d2b37" providerId="ADAL" clId="{61C86317-F6E3-43A9-885F-41AAD35A8ABC}" dt="2023-04-18T09:21:42.216" v="2572" actId="1076"/>
          <ac:spMkLst>
            <pc:docMk/>
            <pc:sldMk cId="774231753" sldId="426"/>
            <ac:spMk id="16" creationId="{C991F495-EAC9-4B61-9FF2-2856F5D33079}"/>
          </ac:spMkLst>
        </pc:spChg>
        <pc:spChg chg="mod">
          <ac:chgData name="Demi Stamenković" userId="0f1b9fdb-77bc-4ccf-ae5a-9f6dee8d2b37" providerId="ADAL" clId="{61C86317-F6E3-43A9-885F-41AAD35A8ABC}" dt="2023-04-18T09:21:42.216" v="2572" actId="1076"/>
          <ac:spMkLst>
            <pc:docMk/>
            <pc:sldMk cId="774231753" sldId="426"/>
            <ac:spMk id="21" creationId="{7468B856-D7ED-46F3-9F59-93AB34D862FB}"/>
          </ac:spMkLst>
        </pc:spChg>
        <pc:picChg chg="mod">
          <ac:chgData name="Demi Stamenković" userId="0f1b9fdb-77bc-4ccf-ae5a-9f6dee8d2b37" providerId="ADAL" clId="{61C86317-F6E3-43A9-885F-41AAD35A8ABC}" dt="2023-04-18T09:21:42.216" v="2572" actId="1076"/>
          <ac:picMkLst>
            <pc:docMk/>
            <pc:sldMk cId="774231753" sldId="426"/>
            <ac:picMk id="8" creationId="{72CFA18C-2133-8D46-F040-A600F940A438}"/>
          </ac:picMkLst>
        </pc:picChg>
        <pc:picChg chg="mod">
          <ac:chgData name="Demi Stamenković" userId="0f1b9fdb-77bc-4ccf-ae5a-9f6dee8d2b37" providerId="ADAL" clId="{61C86317-F6E3-43A9-885F-41AAD35A8ABC}" dt="2023-04-18T09:21:42.216" v="2572" actId="1076"/>
          <ac:picMkLst>
            <pc:docMk/>
            <pc:sldMk cId="774231753" sldId="426"/>
            <ac:picMk id="17" creationId="{8DD7CDDA-8A11-FC42-B344-F8E6A4D049A4}"/>
          </ac:picMkLst>
        </pc:picChg>
        <pc:picChg chg="mod">
          <ac:chgData name="Demi Stamenković" userId="0f1b9fdb-77bc-4ccf-ae5a-9f6dee8d2b37" providerId="ADAL" clId="{61C86317-F6E3-43A9-885F-41AAD35A8ABC}" dt="2023-04-18T09:21:42.216" v="2572" actId="1076"/>
          <ac:picMkLst>
            <pc:docMk/>
            <pc:sldMk cId="774231753" sldId="426"/>
            <ac:picMk id="19" creationId="{7C558E23-BFA8-C540-B574-C338036C8888}"/>
          </ac:picMkLst>
        </pc:picChg>
      </pc:sldChg>
      <pc:sldChg chg="del">
        <pc:chgData name="Demi Stamenković" userId="0f1b9fdb-77bc-4ccf-ae5a-9f6dee8d2b37" providerId="ADAL" clId="{61C86317-F6E3-43A9-885F-41AAD35A8ABC}" dt="2023-04-18T07:43:36.336" v="2" actId="47"/>
        <pc:sldMkLst>
          <pc:docMk/>
          <pc:sldMk cId="4152594214" sldId="426"/>
        </pc:sldMkLst>
      </pc:sldChg>
      <pc:sldChg chg="del">
        <pc:chgData name="Demi Stamenković" userId="0f1b9fdb-77bc-4ccf-ae5a-9f6dee8d2b37" providerId="ADAL" clId="{61C86317-F6E3-43A9-885F-41AAD35A8ABC}" dt="2023-04-18T07:43:36.336" v="2" actId="47"/>
        <pc:sldMkLst>
          <pc:docMk/>
          <pc:sldMk cId="544420418" sldId="427"/>
        </pc:sldMkLst>
      </pc:sldChg>
      <pc:sldChg chg="del">
        <pc:chgData name="Demi Stamenković" userId="0f1b9fdb-77bc-4ccf-ae5a-9f6dee8d2b37" providerId="ADAL" clId="{61C86317-F6E3-43A9-885F-41AAD35A8ABC}" dt="2023-04-18T07:43:40.669" v="3" actId="47"/>
        <pc:sldMkLst>
          <pc:docMk/>
          <pc:sldMk cId="2054279810" sldId="428"/>
        </pc:sldMkLst>
      </pc:sldChg>
      <pc:sldChg chg="del">
        <pc:chgData name="Demi Stamenković" userId="0f1b9fdb-77bc-4ccf-ae5a-9f6dee8d2b37" providerId="ADAL" clId="{61C86317-F6E3-43A9-885F-41AAD35A8ABC}" dt="2023-04-18T07:43:44.873" v="4" actId="47"/>
        <pc:sldMkLst>
          <pc:docMk/>
          <pc:sldMk cId="239274724" sldId="429"/>
        </pc:sldMkLst>
      </pc:sldChg>
      <pc:sldChg chg="modSp mod ord">
        <pc:chgData name="Demi Stamenković" userId="0f1b9fdb-77bc-4ccf-ae5a-9f6dee8d2b37" providerId="ADAL" clId="{61C86317-F6E3-43A9-885F-41AAD35A8ABC}" dt="2023-04-18T10:02:44.958" v="3469"/>
        <pc:sldMkLst>
          <pc:docMk/>
          <pc:sldMk cId="501887621" sldId="430"/>
        </pc:sldMkLst>
        <pc:spChg chg="mod">
          <ac:chgData name="Demi Stamenković" userId="0f1b9fdb-77bc-4ccf-ae5a-9f6dee8d2b37" providerId="ADAL" clId="{61C86317-F6E3-43A9-885F-41AAD35A8ABC}" dt="2023-04-18T09:24:07.379" v="2611" actId="207"/>
          <ac:spMkLst>
            <pc:docMk/>
            <pc:sldMk cId="501887621" sldId="430"/>
            <ac:spMk id="5" creationId="{52CDE2C9-06DD-4B03-9B4D-55B5B7C29089}"/>
          </ac:spMkLst>
        </pc:spChg>
        <pc:spChg chg="mod">
          <ac:chgData name="Demi Stamenković" userId="0f1b9fdb-77bc-4ccf-ae5a-9f6dee8d2b37" providerId="ADAL" clId="{61C86317-F6E3-43A9-885F-41AAD35A8ABC}" dt="2023-04-18T09:23:12.767" v="2599" actId="20577"/>
          <ac:spMkLst>
            <pc:docMk/>
            <pc:sldMk cId="501887621" sldId="430"/>
            <ac:spMk id="12" creationId="{3DD881AA-3B8A-423E-AD0D-A5958B91E2D2}"/>
          </ac:spMkLst>
        </pc:spChg>
      </pc:sldChg>
      <pc:sldChg chg="del">
        <pc:chgData name="Demi Stamenković" userId="0f1b9fdb-77bc-4ccf-ae5a-9f6dee8d2b37" providerId="ADAL" clId="{61C86317-F6E3-43A9-885F-41AAD35A8ABC}" dt="2023-04-18T07:43:44.873" v="4" actId="47"/>
        <pc:sldMkLst>
          <pc:docMk/>
          <pc:sldMk cId="1894049465" sldId="430"/>
        </pc:sldMkLst>
      </pc:sldChg>
      <pc:sldChg chg="del">
        <pc:chgData name="Demi Stamenković" userId="0f1b9fdb-77bc-4ccf-ae5a-9f6dee8d2b37" providerId="ADAL" clId="{61C86317-F6E3-43A9-885F-41AAD35A8ABC}" dt="2023-04-18T07:43:40.669" v="3" actId="47"/>
        <pc:sldMkLst>
          <pc:docMk/>
          <pc:sldMk cId="3455272318" sldId="431"/>
        </pc:sldMkLst>
      </pc:sldChg>
      <pc:sldChg chg="del">
        <pc:chgData name="Demi Stamenković" userId="0f1b9fdb-77bc-4ccf-ae5a-9f6dee8d2b37" providerId="ADAL" clId="{61C86317-F6E3-43A9-885F-41AAD35A8ABC}" dt="2023-04-18T07:43:40.669" v="3" actId="47"/>
        <pc:sldMkLst>
          <pc:docMk/>
          <pc:sldMk cId="2348238808" sldId="432"/>
        </pc:sldMkLst>
      </pc:sldChg>
      <pc:sldChg chg="delSp mod">
        <pc:chgData name="Demi Stamenković" userId="0f1b9fdb-77bc-4ccf-ae5a-9f6dee8d2b37" providerId="ADAL" clId="{61C86317-F6E3-43A9-885F-41AAD35A8ABC}" dt="2023-04-18T10:20:22.587" v="3470" actId="478"/>
        <pc:sldMkLst>
          <pc:docMk/>
          <pc:sldMk cId="169772442" sldId="433"/>
        </pc:sldMkLst>
        <pc:spChg chg="del">
          <ac:chgData name="Demi Stamenković" userId="0f1b9fdb-77bc-4ccf-ae5a-9f6dee8d2b37" providerId="ADAL" clId="{61C86317-F6E3-43A9-885F-41AAD35A8ABC}" dt="2023-04-18T10:20:22.587" v="3470" actId="478"/>
          <ac:spMkLst>
            <pc:docMk/>
            <pc:sldMk cId="169772442" sldId="433"/>
            <ac:spMk id="5" creationId="{77AC89EF-9D8B-B054-1FA3-7F17B083E4C5}"/>
          </ac:spMkLst>
        </pc:spChg>
      </pc:sldChg>
      <pc:sldChg chg="modSp mod">
        <pc:chgData name="Demi Stamenković" userId="0f1b9fdb-77bc-4ccf-ae5a-9f6dee8d2b37" providerId="ADAL" clId="{61C86317-F6E3-43A9-885F-41AAD35A8ABC}" dt="2023-04-18T10:20:51.690" v="3476" actId="1076"/>
        <pc:sldMkLst>
          <pc:docMk/>
          <pc:sldMk cId="2027171475" sldId="435"/>
        </pc:sldMkLst>
        <pc:picChg chg="mod">
          <ac:chgData name="Demi Stamenković" userId="0f1b9fdb-77bc-4ccf-ae5a-9f6dee8d2b37" providerId="ADAL" clId="{61C86317-F6E3-43A9-885F-41AAD35A8ABC}" dt="2023-04-18T10:20:51.690" v="3476" actId="1076"/>
          <ac:picMkLst>
            <pc:docMk/>
            <pc:sldMk cId="2027171475" sldId="435"/>
            <ac:picMk id="19" creationId="{67D2EF03-BD91-42BA-BA4B-99AA256C0423}"/>
          </ac:picMkLst>
        </pc:picChg>
        <pc:picChg chg="mod">
          <ac:chgData name="Demi Stamenković" userId="0f1b9fdb-77bc-4ccf-ae5a-9f6dee8d2b37" providerId="ADAL" clId="{61C86317-F6E3-43A9-885F-41AAD35A8ABC}" dt="2023-04-18T10:20:48.198" v="3475" actId="1076"/>
          <ac:picMkLst>
            <pc:docMk/>
            <pc:sldMk cId="2027171475" sldId="435"/>
            <ac:picMk id="20" creationId="{CC983521-D771-4FFC-8AE3-2494D98DA388}"/>
          </ac:picMkLst>
        </pc:picChg>
      </pc:sldChg>
      <pc:sldChg chg="delSp mod">
        <pc:chgData name="Demi Stamenković" userId="0f1b9fdb-77bc-4ccf-ae5a-9f6dee8d2b37" providerId="ADAL" clId="{61C86317-F6E3-43A9-885F-41AAD35A8ABC}" dt="2023-04-18T10:20:32.274" v="3471" actId="478"/>
        <pc:sldMkLst>
          <pc:docMk/>
          <pc:sldMk cId="2741308558" sldId="436"/>
        </pc:sldMkLst>
        <pc:spChg chg="del">
          <ac:chgData name="Demi Stamenković" userId="0f1b9fdb-77bc-4ccf-ae5a-9f6dee8d2b37" providerId="ADAL" clId="{61C86317-F6E3-43A9-885F-41AAD35A8ABC}" dt="2023-04-18T10:20:32.274" v="3471" actId="478"/>
          <ac:spMkLst>
            <pc:docMk/>
            <pc:sldMk cId="2741308558" sldId="436"/>
            <ac:spMk id="6" creationId="{5CAB1895-4D0E-EE71-973E-8BC0D16CF50C}"/>
          </ac:spMkLst>
        </pc:spChg>
      </pc:sldChg>
      <pc:sldChg chg="delSp modSp mod">
        <pc:chgData name="Demi Stamenković" userId="0f1b9fdb-77bc-4ccf-ae5a-9f6dee8d2b37" providerId="ADAL" clId="{61C86317-F6E3-43A9-885F-41AAD35A8ABC}" dt="2023-04-18T10:22:15.747" v="3482" actId="478"/>
        <pc:sldMkLst>
          <pc:docMk/>
          <pc:sldMk cId="1192366570" sldId="438"/>
        </pc:sldMkLst>
        <pc:spChg chg="del">
          <ac:chgData name="Demi Stamenković" userId="0f1b9fdb-77bc-4ccf-ae5a-9f6dee8d2b37" providerId="ADAL" clId="{61C86317-F6E3-43A9-885F-41AAD35A8ABC}" dt="2023-04-18T10:22:15.747" v="3482" actId="478"/>
          <ac:spMkLst>
            <pc:docMk/>
            <pc:sldMk cId="1192366570" sldId="438"/>
            <ac:spMk id="12" creationId="{BD600973-9328-4D90-A4A0-FF4B4F4621E8}"/>
          </ac:spMkLst>
        </pc:spChg>
        <pc:spChg chg="mod">
          <ac:chgData name="Demi Stamenković" userId="0f1b9fdb-77bc-4ccf-ae5a-9f6dee8d2b37" providerId="ADAL" clId="{61C86317-F6E3-43A9-885F-41AAD35A8ABC}" dt="2023-04-18T10:21:04.914" v="3478" actId="14100"/>
          <ac:spMkLst>
            <pc:docMk/>
            <pc:sldMk cId="1192366570" sldId="438"/>
            <ac:spMk id="14" creationId="{288D9D11-C54C-49AF-848B-96E4190C06EA}"/>
          </ac:spMkLst>
        </pc:spChg>
      </pc:sldChg>
      <pc:sldChg chg="delSp del mod">
        <pc:chgData name="Demi Stamenković" userId="0f1b9fdb-77bc-4ccf-ae5a-9f6dee8d2b37" providerId="ADAL" clId="{61C86317-F6E3-43A9-885F-41AAD35A8ABC}" dt="2023-04-18T10:22:20.952" v="3483" actId="2696"/>
        <pc:sldMkLst>
          <pc:docMk/>
          <pc:sldMk cId="3257501233" sldId="439"/>
        </pc:sldMkLst>
        <pc:spChg chg="del">
          <ac:chgData name="Demi Stamenković" userId="0f1b9fdb-77bc-4ccf-ae5a-9f6dee8d2b37" providerId="ADAL" clId="{61C86317-F6E3-43A9-885F-41AAD35A8ABC}" dt="2023-04-18T10:21:12.387" v="3479" actId="478"/>
          <ac:spMkLst>
            <pc:docMk/>
            <pc:sldMk cId="3257501233" sldId="439"/>
            <ac:spMk id="11" creationId="{96A6DAB9-2BED-4137-97C9-8EE640A302D5}"/>
          </ac:spMkLst>
        </pc:spChg>
      </pc:sldChg>
      <pc:sldChg chg="delSp del mod">
        <pc:chgData name="Demi Stamenković" userId="0f1b9fdb-77bc-4ccf-ae5a-9f6dee8d2b37" providerId="ADAL" clId="{61C86317-F6E3-43A9-885F-41AAD35A8ABC}" dt="2023-04-18T10:22:52.130" v="3485" actId="2696"/>
        <pc:sldMkLst>
          <pc:docMk/>
          <pc:sldMk cId="2880127587" sldId="440"/>
        </pc:sldMkLst>
        <pc:spChg chg="del">
          <ac:chgData name="Demi Stamenković" userId="0f1b9fdb-77bc-4ccf-ae5a-9f6dee8d2b37" providerId="ADAL" clId="{61C86317-F6E3-43A9-885F-41AAD35A8ABC}" dt="2023-04-18T10:21:15.746" v="3480" actId="478"/>
          <ac:spMkLst>
            <pc:docMk/>
            <pc:sldMk cId="2880127587" sldId="440"/>
            <ac:spMk id="6" creationId="{D4D87545-96A1-25ED-078F-BF74D9C58FDB}"/>
          </ac:spMkLst>
        </pc:spChg>
      </pc:sldChg>
      <pc:sldChg chg="delSp mod">
        <pc:chgData name="Demi Stamenković" userId="0f1b9fdb-77bc-4ccf-ae5a-9f6dee8d2b37" providerId="ADAL" clId="{61C86317-F6E3-43A9-885F-41AAD35A8ABC}" dt="2023-04-18T10:20:57.115" v="3477" actId="478"/>
        <pc:sldMkLst>
          <pc:docMk/>
          <pc:sldMk cId="2738429757" sldId="441"/>
        </pc:sldMkLst>
        <pc:spChg chg="del">
          <ac:chgData name="Demi Stamenković" userId="0f1b9fdb-77bc-4ccf-ae5a-9f6dee8d2b37" providerId="ADAL" clId="{61C86317-F6E3-43A9-885F-41AAD35A8ABC}" dt="2023-04-18T10:20:57.115" v="3477" actId="478"/>
          <ac:spMkLst>
            <pc:docMk/>
            <pc:sldMk cId="2738429757" sldId="441"/>
            <ac:spMk id="9" creationId="{30C3F3F5-C87F-4F06-8FF7-F56053EBE0ED}"/>
          </ac:spMkLst>
        </pc:spChg>
      </pc:sldChg>
      <pc:sldChg chg="delSp del mod">
        <pc:chgData name="Demi Stamenković" userId="0f1b9fdb-77bc-4ccf-ae5a-9f6dee8d2b37" providerId="ADAL" clId="{61C86317-F6E3-43A9-885F-41AAD35A8ABC}" dt="2023-04-18T10:22:34.099" v="3484" actId="2696"/>
        <pc:sldMkLst>
          <pc:docMk/>
          <pc:sldMk cId="367913899" sldId="443"/>
        </pc:sldMkLst>
        <pc:spChg chg="del">
          <ac:chgData name="Demi Stamenković" userId="0f1b9fdb-77bc-4ccf-ae5a-9f6dee8d2b37" providerId="ADAL" clId="{61C86317-F6E3-43A9-885F-41AAD35A8ABC}" dt="2023-04-18T10:21:19.491" v="3481" actId="478"/>
          <ac:spMkLst>
            <pc:docMk/>
            <pc:sldMk cId="367913899" sldId="443"/>
            <ac:spMk id="5" creationId="{860534BE-DB35-3E4D-4514-488ACCD565F3}"/>
          </ac:spMkLst>
        </pc:spChg>
      </pc:sldChg>
      <pc:sldChg chg="addSp delSp modSp del mod">
        <pc:chgData name="Demi Stamenković" userId="0f1b9fdb-77bc-4ccf-ae5a-9f6dee8d2b37" providerId="ADAL" clId="{61C86317-F6E3-43A9-885F-41AAD35A8ABC}" dt="2023-04-18T10:42:20.215" v="4026" actId="2696"/>
        <pc:sldMkLst>
          <pc:docMk/>
          <pc:sldMk cId="3961701892" sldId="451"/>
        </pc:sldMkLst>
        <pc:spChg chg="add del mod">
          <ac:chgData name="Demi Stamenković" userId="0f1b9fdb-77bc-4ccf-ae5a-9f6dee8d2b37" providerId="ADAL" clId="{61C86317-F6E3-43A9-885F-41AAD35A8ABC}" dt="2023-04-18T10:35:21.497" v="3822" actId="478"/>
          <ac:spMkLst>
            <pc:docMk/>
            <pc:sldMk cId="3961701892" sldId="451"/>
            <ac:spMk id="3" creationId="{462858C7-702A-3EC6-0E2D-00DB4A4C6A2D}"/>
          </ac:spMkLst>
        </pc:spChg>
        <pc:spChg chg="add mod">
          <ac:chgData name="Demi Stamenković" userId="0f1b9fdb-77bc-4ccf-ae5a-9f6dee8d2b37" providerId="ADAL" clId="{61C86317-F6E3-43A9-885F-41AAD35A8ABC}" dt="2023-04-18T10:38:09.960" v="3916" actId="1076"/>
          <ac:spMkLst>
            <pc:docMk/>
            <pc:sldMk cId="3961701892" sldId="451"/>
            <ac:spMk id="6" creationId="{8C19775D-75F3-E7FB-EE3B-A32DF8C657BF}"/>
          </ac:spMkLst>
        </pc:spChg>
        <pc:spChg chg="mod">
          <ac:chgData name="Demi Stamenković" userId="0f1b9fdb-77bc-4ccf-ae5a-9f6dee8d2b37" providerId="ADAL" clId="{61C86317-F6E3-43A9-885F-41AAD35A8ABC}" dt="2023-04-18T10:36:11.465" v="3870" actId="1076"/>
          <ac:spMkLst>
            <pc:docMk/>
            <pc:sldMk cId="3961701892" sldId="451"/>
            <ac:spMk id="7" creationId="{92C14D61-5922-4FBF-9818-06CD715123B5}"/>
          </ac:spMkLst>
        </pc:spChg>
        <pc:spChg chg="del">
          <ac:chgData name="Demi Stamenković" userId="0f1b9fdb-77bc-4ccf-ae5a-9f6dee8d2b37" providerId="ADAL" clId="{61C86317-F6E3-43A9-885F-41AAD35A8ABC}" dt="2023-04-18T10:35:20.108" v="3821" actId="478"/>
          <ac:spMkLst>
            <pc:docMk/>
            <pc:sldMk cId="3961701892" sldId="451"/>
            <ac:spMk id="8" creationId="{B92CD831-DEED-4418-A06E-A79A7F03504A}"/>
          </ac:spMkLst>
        </pc:spChg>
        <pc:spChg chg="add mod ord">
          <ac:chgData name="Demi Stamenković" userId="0f1b9fdb-77bc-4ccf-ae5a-9f6dee8d2b37" providerId="ADAL" clId="{61C86317-F6E3-43A9-885F-41AAD35A8ABC}" dt="2023-04-18T10:38:03.498" v="3914" actId="167"/>
          <ac:spMkLst>
            <pc:docMk/>
            <pc:sldMk cId="3961701892" sldId="451"/>
            <ac:spMk id="9" creationId="{ED7A553D-01CC-12F1-8DC7-42B815F754F1}"/>
          </ac:spMkLst>
        </pc:spChg>
        <pc:spChg chg="mod">
          <ac:chgData name="Demi Stamenković" userId="0f1b9fdb-77bc-4ccf-ae5a-9f6dee8d2b37" providerId="ADAL" clId="{61C86317-F6E3-43A9-885F-41AAD35A8ABC}" dt="2023-04-18T10:39:48.785" v="3983" actId="255"/>
          <ac:spMkLst>
            <pc:docMk/>
            <pc:sldMk cId="3961701892" sldId="451"/>
            <ac:spMk id="11" creationId="{17C1A1D5-3CD2-4553-B585-2030D4805228}"/>
          </ac:spMkLst>
        </pc:spChg>
        <pc:spChg chg="mod">
          <ac:chgData name="Demi Stamenković" userId="0f1b9fdb-77bc-4ccf-ae5a-9f6dee8d2b37" providerId="ADAL" clId="{61C86317-F6E3-43A9-885F-41AAD35A8ABC}" dt="2023-04-18T10:39:57.058" v="3986" actId="20577"/>
          <ac:spMkLst>
            <pc:docMk/>
            <pc:sldMk cId="3961701892" sldId="451"/>
            <ac:spMk id="12" creationId="{7D23467A-AF50-4342-9714-E2494463D9C3}"/>
          </ac:spMkLst>
        </pc:spChg>
        <pc:spChg chg="mod">
          <ac:chgData name="Demi Stamenković" userId="0f1b9fdb-77bc-4ccf-ae5a-9f6dee8d2b37" providerId="ADAL" clId="{61C86317-F6E3-43A9-885F-41AAD35A8ABC}" dt="2023-04-18T10:40:47.515" v="4015" actId="20577"/>
          <ac:spMkLst>
            <pc:docMk/>
            <pc:sldMk cId="3961701892" sldId="451"/>
            <ac:spMk id="13" creationId="{521D79EC-822F-48FC-B944-A7755DEE0C08}"/>
          </ac:spMkLst>
        </pc:spChg>
        <pc:picChg chg="mod">
          <ac:chgData name="Demi Stamenković" userId="0f1b9fdb-77bc-4ccf-ae5a-9f6dee8d2b37" providerId="ADAL" clId="{61C86317-F6E3-43A9-885F-41AAD35A8ABC}" dt="2023-04-18T10:41:54.066" v="4021" actId="1076"/>
          <ac:picMkLst>
            <pc:docMk/>
            <pc:sldMk cId="3961701892" sldId="451"/>
            <ac:picMk id="20" creationId="{2BD08075-F3C0-43C4-8855-2E7052464A83}"/>
          </ac:picMkLst>
        </pc:picChg>
        <pc:picChg chg="del mod">
          <ac:chgData name="Demi Stamenković" userId="0f1b9fdb-77bc-4ccf-ae5a-9f6dee8d2b37" providerId="ADAL" clId="{61C86317-F6E3-43A9-885F-41AAD35A8ABC}" dt="2023-04-18T10:41:48.233" v="4019" actId="478"/>
          <ac:picMkLst>
            <pc:docMk/>
            <pc:sldMk cId="3961701892" sldId="451"/>
            <ac:picMk id="21" creationId="{DF1B57D4-D685-400A-AEC3-32A01F327EEA}"/>
          </ac:picMkLst>
        </pc:picChg>
        <pc:picChg chg="del mod">
          <ac:chgData name="Demi Stamenković" userId="0f1b9fdb-77bc-4ccf-ae5a-9f6dee8d2b37" providerId="ADAL" clId="{61C86317-F6E3-43A9-885F-41AAD35A8ABC}" dt="2023-04-18T10:41:48.921" v="4020" actId="478"/>
          <ac:picMkLst>
            <pc:docMk/>
            <pc:sldMk cId="3961701892" sldId="451"/>
            <ac:picMk id="22" creationId="{DFF40FF8-3C71-4681-BBFA-0CA51A4DF346}"/>
          </ac:picMkLst>
        </pc:picChg>
      </pc:sldChg>
      <pc:sldChg chg="ord">
        <pc:chgData name="Demi Stamenković" userId="0f1b9fdb-77bc-4ccf-ae5a-9f6dee8d2b37" providerId="ADAL" clId="{61C86317-F6E3-43A9-885F-41AAD35A8ABC}" dt="2023-04-18T09:10:31.321" v="2347"/>
        <pc:sldMkLst>
          <pc:docMk/>
          <pc:sldMk cId="3259876951" sldId="474"/>
        </pc:sldMkLst>
      </pc:sldChg>
      <pc:sldChg chg="addSp delSp modSp mod">
        <pc:chgData name="Demi Stamenković" userId="0f1b9fdb-77bc-4ccf-ae5a-9f6dee8d2b37" providerId="ADAL" clId="{61C86317-F6E3-43A9-885F-41AAD35A8ABC}" dt="2023-04-18T08:53:00.065" v="1403" actId="1076"/>
        <pc:sldMkLst>
          <pc:docMk/>
          <pc:sldMk cId="291122640" sldId="475"/>
        </pc:sldMkLst>
        <pc:spChg chg="add del mod">
          <ac:chgData name="Demi Stamenković" userId="0f1b9fdb-77bc-4ccf-ae5a-9f6dee8d2b37" providerId="ADAL" clId="{61C86317-F6E3-43A9-885F-41AAD35A8ABC}" dt="2023-04-18T08:52:49.387" v="1400"/>
          <ac:spMkLst>
            <pc:docMk/>
            <pc:sldMk cId="291122640" sldId="475"/>
            <ac:spMk id="5" creationId="{C01A65C4-4BDE-EEA3-F371-0F8A54D76B71}"/>
          </ac:spMkLst>
        </pc:spChg>
        <pc:spChg chg="add mod">
          <ac:chgData name="Demi Stamenković" userId="0f1b9fdb-77bc-4ccf-ae5a-9f6dee8d2b37" providerId="ADAL" clId="{61C86317-F6E3-43A9-885F-41AAD35A8ABC}" dt="2023-04-18T08:53:00.065" v="1403" actId="1076"/>
          <ac:spMkLst>
            <pc:docMk/>
            <pc:sldMk cId="291122640" sldId="475"/>
            <ac:spMk id="6" creationId="{C08F8A38-F9CB-4DDD-3F4B-AB582F24DF1F}"/>
          </ac:spMkLst>
        </pc:spChg>
      </pc:sldChg>
      <pc:sldChg chg="modSp add mod">
        <pc:chgData name="Demi Stamenković" userId="0f1b9fdb-77bc-4ccf-ae5a-9f6dee8d2b37" providerId="ADAL" clId="{61C86317-F6E3-43A9-885F-41AAD35A8ABC}" dt="2023-04-18T08:53:23.410" v="1453" actId="20577"/>
        <pc:sldMkLst>
          <pc:docMk/>
          <pc:sldMk cId="1012234264" sldId="476"/>
        </pc:sldMkLst>
        <pc:spChg chg="mod">
          <ac:chgData name="Demi Stamenković" userId="0f1b9fdb-77bc-4ccf-ae5a-9f6dee8d2b37" providerId="ADAL" clId="{61C86317-F6E3-43A9-885F-41AAD35A8ABC}" dt="2023-04-18T08:53:23.410" v="1453" actId="20577"/>
          <ac:spMkLst>
            <pc:docMk/>
            <pc:sldMk cId="1012234264" sldId="476"/>
            <ac:spMk id="2" creationId="{8C821716-9F88-4D25-BA4D-74868389EA11}"/>
          </ac:spMkLst>
        </pc:spChg>
      </pc:sldChg>
      <pc:sldChg chg="addSp delSp modSp del mod">
        <pc:chgData name="Demi Stamenković" userId="0f1b9fdb-77bc-4ccf-ae5a-9f6dee8d2b37" providerId="ADAL" clId="{61C86317-F6E3-43A9-885F-41AAD35A8ABC}" dt="2023-04-18T09:03:10.388" v="2066" actId="2696"/>
        <pc:sldMkLst>
          <pc:docMk/>
          <pc:sldMk cId="1310793455" sldId="477"/>
        </pc:sldMkLst>
        <pc:spChg chg="del">
          <ac:chgData name="Demi Stamenković" userId="0f1b9fdb-77bc-4ccf-ae5a-9f6dee8d2b37" providerId="ADAL" clId="{61C86317-F6E3-43A9-885F-41AAD35A8ABC}" dt="2023-04-18T08:57:20.725" v="1921" actId="478"/>
          <ac:spMkLst>
            <pc:docMk/>
            <pc:sldMk cId="1310793455" sldId="477"/>
            <ac:spMk id="3" creationId="{ECDE0C5A-D49A-4498-93D9-E09E70C3B7D9}"/>
          </ac:spMkLst>
        </pc:spChg>
        <pc:spChg chg="mod">
          <ac:chgData name="Demi Stamenković" userId="0f1b9fdb-77bc-4ccf-ae5a-9f6dee8d2b37" providerId="ADAL" clId="{61C86317-F6E3-43A9-885F-41AAD35A8ABC}" dt="2023-04-18T08:57:36.305" v="1940" actId="1076"/>
          <ac:spMkLst>
            <pc:docMk/>
            <pc:sldMk cId="1310793455" sldId="477"/>
            <ac:spMk id="4" creationId="{EAB8F8A1-406C-4D31-83C9-16869D40E665}"/>
          </ac:spMkLst>
        </pc:spChg>
        <pc:spChg chg="add del mod">
          <ac:chgData name="Demi Stamenković" userId="0f1b9fdb-77bc-4ccf-ae5a-9f6dee8d2b37" providerId="ADAL" clId="{61C86317-F6E3-43A9-885F-41AAD35A8ABC}" dt="2023-04-18T08:57:22.217" v="1922" actId="478"/>
          <ac:spMkLst>
            <pc:docMk/>
            <pc:sldMk cId="1310793455" sldId="477"/>
            <ac:spMk id="5" creationId="{EE9FFF5E-7AD7-9C89-DBFF-FF485703C230}"/>
          </ac:spMkLst>
        </pc:spChg>
        <pc:spChg chg="mod">
          <ac:chgData name="Demi Stamenković" userId="0f1b9fdb-77bc-4ccf-ae5a-9f6dee8d2b37" providerId="ADAL" clId="{61C86317-F6E3-43A9-885F-41AAD35A8ABC}" dt="2023-04-18T09:00:08.163" v="1992" actId="20577"/>
          <ac:spMkLst>
            <pc:docMk/>
            <pc:sldMk cId="1310793455" sldId="477"/>
            <ac:spMk id="10" creationId="{8408D3E0-E50C-45B3-8FF2-40C3120963FB}"/>
          </ac:spMkLst>
        </pc:spChg>
        <pc:spChg chg="del">
          <ac:chgData name="Demi Stamenković" userId="0f1b9fdb-77bc-4ccf-ae5a-9f6dee8d2b37" providerId="ADAL" clId="{61C86317-F6E3-43A9-885F-41AAD35A8ABC}" dt="2023-04-18T09:02:03.322" v="2052" actId="478"/>
          <ac:spMkLst>
            <pc:docMk/>
            <pc:sldMk cId="1310793455" sldId="477"/>
            <ac:spMk id="15" creationId="{AA16E623-1F74-A847-8BC2-6439203D1F9A}"/>
          </ac:spMkLst>
        </pc:spChg>
      </pc:sldChg>
      <pc:sldChg chg="addSp delSp modSp del mod">
        <pc:chgData name="Demi Stamenković" userId="0f1b9fdb-77bc-4ccf-ae5a-9f6dee8d2b37" providerId="ADAL" clId="{61C86317-F6E3-43A9-885F-41AAD35A8ABC}" dt="2023-04-18T09:04:02.239" v="2083" actId="2696"/>
        <pc:sldMkLst>
          <pc:docMk/>
          <pc:sldMk cId="783639814" sldId="522"/>
        </pc:sldMkLst>
        <pc:spChg chg="del">
          <ac:chgData name="Demi Stamenković" userId="0f1b9fdb-77bc-4ccf-ae5a-9f6dee8d2b37" providerId="ADAL" clId="{61C86317-F6E3-43A9-885F-41AAD35A8ABC}" dt="2023-04-18T09:00:16.964" v="1993" actId="478"/>
          <ac:spMkLst>
            <pc:docMk/>
            <pc:sldMk cId="783639814" sldId="522"/>
            <ac:spMk id="3" creationId="{ECDE0C5A-D49A-4498-93D9-E09E70C3B7D9}"/>
          </ac:spMkLst>
        </pc:spChg>
        <pc:spChg chg="mod">
          <ac:chgData name="Demi Stamenković" userId="0f1b9fdb-77bc-4ccf-ae5a-9f6dee8d2b37" providerId="ADAL" clId="{61C86317-F6E3-43A9-885F-41AAD35A8ABC}" dt="2023-04-18T09:00:26.849" v="2013" actId="1076"/>
          <ac:spMkLst>
            <pc:docMk/>
            <pc:sldMk cId="783639814" sldId="522"/>
            <ac:spMk id="4" creationId="{EAB8F8A1-406C-4D31-83C9-16869D40E665}"/>
          </ac:spMkLst>
        </pc:spChg>
        <pc:spChg chg="add del mod">
          <ac:chgData name="Demi Stamenković" userId="0f1b9fdb-77bc-4ccf-ae5a-9f6dee8d2b37" providerId="ADAL" clId="{61C86317-F6E3-43A9-885F-41AAD35A8ABC}" dt="2023-04-18T09:00:18.425" v="1994" actId="478"/>
          <ac:spMkLst>
            <pc:docMk/>
            <pc:sldMk cId="783639814" sldId="522"/>
            <ac:spMk id="5" creationId="{85EFE65D-7068-6158-0B62-38D4C51BF55F}"/>
          </ac:spMkLst>
        </pc:spChg>
        <pc:spChg chg="mod">
          <ac:chgData name="Demi Stamenković" userId="0f1b9fdb-77bc-4ccf-ae5a-9f6dee8d2b37" providerId="ADAL" clId="{61C86317-F6E3-43A9-885F-41AAD35A8ABC}" dt="2023-04-18T09:01:35.033" v="2046" actId="1076"/>
          <ac:spMkLst>
            <pc:docMk/>
            <pc:sldMk cId="783639814" sldId="522"/>
            <ac:spMk id="10" creationId="{8408D3E0-E50C-45B3-8FF2-40C3120963FB}"/>
          </ac:spMkLst>
        </pc:spChg>
      </pc:sldChg>
      <pc:sldChg chg="addSp delSp modSp add del mod">
        <pc:chgData name="Demi Stamenković" userId="0f1b9fdb-77bc-4ccf-ae5a-9f6dee8d2b37" providerId="ADAL" clId="{61C86317-F6E3-43A9-885F-41AAD35A8ABC}" dt="2023-04-18T09:04:32.674" v="2086" actId="47"/>
        <pc:sldMkLst>
          <pc:docMk/>
          <pc:sldMk cId="899720449" sldId="523"/>
        </pc:sldMkLst>
        <pc:spChg chg="del">
          <ac:chgData name="Demi Stamenković" userId="0f1b9fdb-77bc-4ccf-ae5a-9f6dee8d2b37" providerId="ADAL" clId="{61C86317-F6E3-43A9-885F-41AAD35A8ABC}" dt="2023-04-18T09:01:56.539" v="2051" actId="478"/>
          <ac:spMkLst>
            <pc:docMk/>
            <pc:sldMk cId="899720449" sldId="523"/>
            <ac:spMk id="2" creationId="{A4761AE5-B3CD-84B2-A794-AF8F0EECE57B}"/>
          </ac:spMkLst>
        </pc:spChg>
        <pc:spChg chg="add mod">
          <ac:chgData name="Demi Stamenković" userId="0f1b9fdb-77bc-4ccf-ae5a-9f6dee8d2b37" providerId="ADAL" clId="{61C86317-F6E3-43A9-885F-41AAD35A8ABC}" dt="2023-04-18T09:01:56.539" v="2051" actId="478"/>
          <ac:spMkLst>
            <pc:docMk/>
            <pc:sldMk cId="899720449" sldId="523"/>
            <ac:spMk id="4" creationId="{F5EA9DB1-BE00-7A4E-AA47-16737277EE2D}"/>
          </ac:spMkLst>
        </pc:spChg>
        <pc:spChg chg="del">
          <ac:chgData name="Demi Stamenković" userId="0f1b9fdb-77bc-4ccf-ae5a-9f6dee8d2b37" providerId="ADAL" clId="{61C86317-F6E3-43A9-885F-41AAD35A8ABC}" dt="2023-04-18T09:01:56.539" v="2051" actId="478"/>
          <ac:spMkLst>
            <pc:docMk/>
            <pc:sldMk cId="899720449" sldId="523"/>
            <ac:spMk id="6" creationId="{F9D20377-22A8-D799-086D-2AE7A3FECC51}"/>
          </ac:spMkLst>
        </pc:spChg>
        <pc:spChg chg="del">
          <ac:chgData name="Demi Stamenković" userId="0f1b9fdb-77bc-4ccf-ae5a-9f6dee8d2b37" providerId="ADAL" clId="{61C86317-F6E3-43A9-885F-41AAD35A8ABC}" dt="2023-04-18T09:01:56.539" v="2051" actId="478"/>
          <ac:spMkLst>
            <pc:docMk/>
            <pc:sldMk cId="899720449" sldId="523"/>
            <ac:spMk id="8" creationId="{6B17BED7-D698-AC59-B3C0-47F1E58F753E}"/>
          </ac:spMkLst>
        </pc:spChg>
        <pc:spChg chg="del">
          <ac:chgData name="Demi Stamenković" userId="0f1b9fdb-77bc-4ccf-ae5a-9f6dee8d2b37" providerId="ADAL" clId="{61C86317-F6E3-43A9-885F-41AAD35A8ABC}" dt="2023-04-18T09:01:56.539" v="2051" actId="478"/>
          <ac:spMkLst>
            <pc:docMk/>
            <pc:sldMk cId="899720449" sldId="523"/>
            <ac:spMk id="9" creationId="{21F51A2D-59FF-C364-93DF-7915B8349B60}"/>
          </ac:spMkLst>
        </pc:spChg>
        <pc:spChg chg="del">
          <ac:chgData name="Demi Stamenković" userId="0f1b9fdb-77bc-4ccf-ae5a-9f6dee8d2b37" providerId="ADAL" clId="{61C86317-F6E3-43A9-885F-41AAD35A8ABC}" dt="2023-04-18T09:01:56.539" v="2051" actId="478"/>
          <ac:spMkLst>
            <pc:docMk/>
            <pc:sldMk cId="899720449" sldId="523"/>
            <ac:spMk id="10" creationId="{892E17E4-5C41-76D0-FE4A-951F0ABD1230}"/>
          </ac:spMkLst>
        </pc:spChg>
        <pc:spChg chg="del">
          <ac:chgData name="Demi Stamenković" userId="0f1b9fdb-77bc-4ccf-ae5a-9f6dee8d2b37" providerId="ADAL" clId="{61C86317-F6E3-43A9-885F-41AAD35A8ABC}" dt="2023-04-18T09:01:56.539" v="2051" actId="478"/>
          <ac:spMkLst>
            <pc:docMk/>
            <pc:sldMk cId="899720449" sldId="523"/>
            <ac:spMk id="12" creationId="{F46FCFCB-51E0-A2E4-EA30-A7A1E22E3924}"/>
          </ac:spMkLst>
        </pc:spChg>
        <pc:spChg chg="del">
          <ac:chgData name="Demi Stamenković" userId="0f1b9fdb-77bc-4ccf-ae5a-9f6dee8d2b37" providerId="ADAL" clId="{61C86317-F6E3-43A9-885F-41AAD35A8ABC}" dt="2023-04-18T09:01:56.539" v="2051" actId="478"/>
          <ac:spMkLst>
            <pc:docMk/>
            <pc:sldMk cId="899720449" sldId="523"/>
            <ac:spMk id="13" creationId="{BC1A66F8-3F38-F609-1277-B610F7EB0DA0}"/>
          </ac:spMkLst>
        </pc:spChg>
        <pc:spChg chg="del">
          <ac:chgData name="Demi Stamenković" userId="0f1b9fdb-77bc-4ccf-ae5a-9f6dee8d2b37" providerId="ADAL" clId="{61C86317-F6E3-43A9-885F-41AAD35A8ABC}" dt="2023-04-18T09:01:56.539" v="2051" actId="478"/>
          <ac:spMkLst>
            <pc:docMk/>
            <pc:sldMk cId="899720449" sldId="523"/>
            <ac:spMk id="21" creationId="{200387B5-B36C-0D65-5051-A4D850874635}"/>
          </ac:spMkLst>
        </pc:spChg>
        <pc:picChg chg="del">
          <ac:chgData name="Demi Stamenković" userId="0f1b9fdb-77bc-4ccf-ae5a-9f6dee8d2b37" providerId="ADAL" clId="{61C86317-F6E3-43A9-885F-41AAD35A8ABC}" dt="2023-04-18T09:01:54.346" v="2050" actId="478"/>
          <ac:picMkLst>
            <pc:docMk/>
            <pc:sldMk cId="899720449" sldId="523"/>
            <ac:picMk id="20" creationId="{3070172A-5060-EF51-DF84-07EB2308607C}"/>
          </ac:picMkLst>
        </pc:picChg>
      </pc:sldChg>
      <pc:sldChg chg="new del">
        <pc:chgData name="Demi Stamenković" userId="0f1b9fdb-77bc-4ccf-ae5a-9f6dee8d2b37" providerId="ADAL" clId="{61C86317-F6E3-43A9-885F-41AAD35A8ABC}" dt="2023-04-18T09:01:46.650" v="2048" actId="2696"/>
        <pc:sldMkLst>
          <pc:docMk/>
          <pc:sldMk cId="4158193371" sldId="523"/>
        </pc:sldMkLst>
      </pc:sldChg>
      <pc:sldChg chg="addSp delSp modSp add mod">
        <pc:chgData name="Demi Stamenković" userId="0f1b9fdb-77bc-4ccf-ae5a-9f6dee8d2b37" providerId="ADAL" clId="{61C86317-F6E3-43A9-885F-41AAD35A8ABC}" dt="2023-04-18T09:02:41.450" v="2058" actId="1076"/>
        <pc:sldMkLst>
          <pc:docMk/>
          <pc:sldMk cId="3824274231" sldId="524"/>
        </pc:sldMkLst>
        <pc:spChg chg="del">
          <ac:chgData name="Demi Stamenković" userId="0f1b9fdb-77bc-4ccf-ae5a-9f6dee8d2b37" providerId="ADAL" clId="{61C86317-F6E3-43A9-885F-41AAD35A8ABC}" dt="2023-04-18T09:02:27.740" v="2054" actId="478"/>
          <ac:spMkLst>
            <pc:docMk/>
            <pc:sldMk cId="3824274231" sldId="524"/>
            <ac:spMk id="2" creationId="{8C821716-9F88-4D25-BA4D-74868389EA11}"/>
          </ac:spMkLst>
        </pc:spChg>
        <pc:spChg chg="add del mod">
          <ac:chgData name="Demi Stamenković" userId="0f1b9fdb-77bc-4ccf-ae5a-9f6dee8d2b37" providerId="ADAL" clId="{61C86317-F6E3-43A9-885F-41AAD35A8ABC}" dt="2023-04-18T09:02:29.521" v="2056" actId="478"/>
          <ac:spMkLst>
            <pc:docMk/>
            <pc:sldMk cId="3824274231" sldId="524"/>
            <ac:spMk id="4" creationId="{494E1995-04F0-5719-1F65-A3FB95B80AA5}"/>
          </ac:spMkLst>
        </pc:spChg>
        <pc:spChg chg="add mod">
          <ac:chgData name="Demi Stamenković" userId="0f1b9fdb-77bc-4ccf-ae5a-9f6dee8d2b37" providerId="ADAL" clId="{61C86317-F6E3-43A9-885F-41AAD35A8ABC}" dt="2023-04-18T09:02:41.450" v="2058" actId="1076"/>
          <ac:spMkLst>
            <pc:docMk/>
            <pc:sldMk cId="3824274231" sldId="524"/>
            <ac:spMk id="5" creationId="{B16E42AC-3116-3883-4EB7-E9F6925845D0}"/>
          </ac:spMkLst>
        </pc:spChg>
        <pc:spChg chg="add mod">
          <ac:chgData name="Demi Stamenković" userId="0f1b9fdb-77bc-4ccf-ae5a-9f6dee8d2b37" providerId="ADAL" clId="{61C86317-F6E3-43A9-885F-41AAD35A8ABC}" dt="2023-04-18T09:02:41.450" v="2058" actId="1076"/>
          <ac:spMkLst>
            <pc:docMk/>
            <pc:sldMk cId="3824274231" sldId="524"/>
            <ac:spMk id="6" creationId="{E8AE2BBE-EAE0-6A53-AA94-7BD5153F292F}"/>
          </ac:spMkLst>
        </pc:spChg>
        <pc:spChg chg="add mod">
          <ac:chgData name="Demi Stamenković" userId="0f1b9fdb-77bc-4ccf-ae5a-9f6dee8d2b37" providerId="ADAL" clId="{61C86317-F6E3-43A9-885F-41AAD35A8ABC}" dt="2023-04-18T09:02:41.450" v="2058" actId="1076"/>
          <ac:spMkLst>
            <pc:docMk/>
            <pc:sldMk cId="3824274231" sldId="524"/>
            <ac:spMk id="8" creationId="{B5248215-2252-1EC0-A508-2AB08360FF95}"/>
          </ac:spMkLst>
        </pc:spChg>
        <pc:picChg chg="add mod">
          <ac:chgData name="Demi Stamenković" userId="0f1b9fdb-77bc-4ccf-ae5a-9f6dee8d2b37" providerId="ADAL" clId="{61C86317-F6E3-43A9-885F-41AAD35A8ABC}" dt="2023-04-18T09:02:41.450" v="2058" actId="1076"/>
          <ac:picMkLst>
            <pc:docMk/>
            <pc:sldMk cId="3824274231" sldId="524"/>
            <ac:picMk id="9" creationId="{FAD26AF1-21B3-0639-BB34-6F79B394EC2C}"/>
          </ac:picMkLst>
        </pc:picChg>
      </pc:sldChg>
      <pc:sldChg chg="addSp delSp modSp add mod">
        <pc:chgData name="Demi Stamenković" userId="0f1b9fdb-77bc-4ccf-ae5a-9f6dee8d2b37" providerId="ADAL" clId="{61C86317-F6E3-43A9-885F-41AAD35A8ABC}" dt="2023-04-18T09:12:55.697" v="2416" actId="20577"/>
        <pc:sldMkLst>
          <pc:docMk/>
          <pc:sldMk cId="1761378662" sldId="525"/>
        </pc:sldMkLst>
        <pc:spChg chg="add mod">
          <ac:chgData name="Demi Stamenković" userId="0f1b9fdb-77bc-4ccf-ae5a-9f6dee8d2b37" providerId="ADAL" clId="{61C86317-F6E3-43A9-885F-41AAD35A8ABC}" dt="2023-04-18T09:03:03.785" v="2064" actId="1076"/>
          <ac:spMkLst>
            <pc:docMk/>
            <pc:sldMk cId="1761378662" sldId="525"/>
            <ac:spMk id="3" creationId="{DFB7C91C-22E1-5692-24C2-AFA4995217AC}"/>
          </ac:spMkLst>
        </pc:spChg>
        <pc:spChg chg="add mod">
          <ac:chgData name="Demi Stamenković" userId="0f1b9fdb-77bc-4ccf-ae5a-9f6dee8d2b37" providerId="ADAL" clId="{61C86317-F6E3-43A9-885F-41AAD35A8ABC}" dt="2023-04-18T09:03:06.056" v="2065" actId="1076"/>
          <ac:spMkLst>
            <pc:docMk/>
            <pc:sldMk cId="1761378662" sldId="525"/>
            <ac:spMk id="4" creationId="{A69BA32B-214C-6CC1-8A27-8C1A9BFFC9D1}"/>
          </ac:spMkLst>
        </pc:spChg>
        <pc:spChg chg="del">
          <ac:chgData name="Demi Stamenković" userId="0f1b9fdb-77bc-4ccf-ae5a-9f6dee8d2b37" providerId="ADAL" clId="{61C86317-F6E3-43A9-885F-41AAD35A8ABC}" dt="2023-04-18T09:02:53.257" v="2061" actId="478"/>
          <ac:spMkLst>
            <pc:docMk/>
            <pc:sldMk cId="1761378662" sldId="525"/>
            <ac:spMk id="5" creationId="{B16E42AC-3116-3883-4EB7-E9F6925845D0}"/>
          </ac:spMkLst>
        </pc:spChg>
        <pc:spChg chg="del">
          <ac:chgData name="Demi Stamenković" userId="0f1b9fdb-77bc-4ccf-ae5a-9f6dee8d2b37" providerId="ADAL" clId="{61C86317-F6E3-43A9-885F-41AAD35A8ABC}" dt="2023-04-18T09:02:53.257" v="2061" actId="478"/>
          <ac:spMkLst>
            <pc:docMk/>
            <pc:sldMk cId="1761378662" sldId="525"/>
            <ac:spMk id="6" creationId="{E8AE2BBE-EAE0-6A53-AA94-7BD5153F292F}"/>
          </ac:spMkLst>
        </pc:spChg>
        <pc:spChg chg="del">
          <ac:chgData name="Demi Stamenković" userId="0f1b9fdb-77bc-4ccf-ae5a-9f6dee8d2b37" providerId="ADAL" clId="{61C86317-F6E3-43A9-885F-41AAD35A8ABC}" dt="2023-04-18T09:02:53.257" v="2061" actId="478"/>
          <ac:spMkLst>
            <pc:docMk/>
            <pc:sldMk cId="1761378662" sldId="525"/>
            <ac:spMk id="7" creationId="{F64133FD-A1DA-4FFD-9330-203C0FDA7F0C}"/>
          </ac:spMkLst>
        </pc:spChg>
        <pc:spChg chg="del">
          <ac:chgData name="Demi Stamenković" userId="0f1b9fdb-77bc-4ccf-ae5a-9f6dee8d2b37" providerId="ADAL" clId="{61C86317-F6E3-43A9-885F-41AAD35A8ABC}" dt="2023-04-18T09:02:53.257" v="2061" actId="478"/>
          <ac:spMkLst>
            <pc:docMk/>
            <pc:sldMk cId="1761378662" sldId="525"/>
            <ac:spMk id="8" creationId="{B5248215-2252-1EC0-A508-2AB08360FF95}"/>
          </ac:spMkLst>
        </pc:spChg>
        <pc:spChg chg="add mod">
          <ac:chgData name="Demi Stamenković" userId="0f1b9fdb-77bc-4ccf-ae5a-9f6dee8d2b37" providerId="ADAL" clId="{61C86317-F6E3-43A9-885F-41AAD35A8ABC}" dt="2023-04-18T09:12:55.697" v="2416" actId="20577"/>
          <ac:spMkLst>
            <pc:docMk/>
            <pc:sldMk cId="1761378662" sldId="525"/>
            <ac:spMk id="10" creationId="{866DB3CB-799E-30B7-B9BA-7F84D66A9A00}"/>
          </ac:spMkLst>
        </pc:spChg>
        <pc:picChg chg="add mod">
          <ac:chgData name="Demi Stamenković" userId="0f1b9fdb-77bc-4ccf-ae5a-9f6dee8d2b37" providerId="ADAL" clId="{61C86317-F6E3-43A9-885F-41AAD35A8ABC}" dt="2023-04-18T09:02:57.939" v="2062"/>
          <ac:picMkLst>
            <pc:docMk/>
            <pc:sldMk cId="1761378662" sldId="525"/>
            <ac:picMk id="2" creationId="{1A92AAE1-78AD-D0AA-E672-60B76C8686F1}"/>
          </ac:picMkLst>
        </pc:picChg>
        <pc:picChg chg="del">
          <ac:chgData name="Demi Stamenković" userId="0f1b9fdb-77bc-4ccf-ae5a-9f6dee8d2b37" providerId="ADAL" clId="{61C86317-F6E3-43A9-885F-41AAD35A8ABC}" dt="2023-04-18T09:02:53.257" v="2061" actId="478"/>
          <ac:picMkLst>
            <pc:docMk/>
            <pc:sldMk cId="1761378662" sldId="525"/>
            <ac:picMk id="9" creationId="{FAD26AF1-21B3-0639-BB34-6F79B394EC2C}"/>
          </ac:picMkLst>
        </pc:picChg>
      </pc:sldChg>
      <pc:sldChg chg="addSp delSp modSp add mod">
        <pc:chgData name="Demi Stamenković" userId="0f1b9fdb-77bc-4ccf-ae5a-9f6dee8d2b37" providerId="ADAL" clId="{61C86317-F6E3-43A9-885F-41AAD35A8ABC}" dt="2023-04-18T09:13:07.585" v="2422" actId="20577"/>
        <pc:sldMkLst>
          <pc:docMk/>
          <pc:sldMk cId="782140603" sldId="526"/>
        </pc:sldMkLst>
        <pc:spChg chg="del">
          <ac:chgData name="Demi Stamenković" userId="0f1b9fdb-77bc-4ccf-ae5a-9f6dee8d2b37" providerId="ADAL" clId="{61C86317-F6E3-43A9-885F-41AAD35A8ABC}" dt="2023-04-18T09:03:19.379" v="2071" actId="478"/>
          <ac:spMkLst>
            <pc:docMk/>
            <pc:sldMk cId="782140603" sldId="526"/>
            <ac:spMk id="3" creationId="{DFB7C91C-22E1-5692-24C2-AFA4995217AC}"/>
          </ac:spMkLst>
        </pc:spChg>
        <pc:spChg chg="del mod">
          <ac:chgData name="Demi Stamenković" userId="0f1b9fdb-77bc-4ccf-ae5a-9f6dee8d2b37" providerId="ADAL" clId="{61C86317-F6E3-43A9-885F-41AAD35A8ABC}" dt="2023-04-18T09:03:18.009" v="2070" actId="478"/>
          <ac:spMkLst>
            <pc:docMk/>
            <pc:sldMk cId="782140603" sldId="526"/>
            <ac:spMk id="4" creationId="{A69BA32B-214C-6CC1-8A27-8C1A9BFFC9D1}"/>
          </ac:spMkLst>
        </pc:spChg>
        <pc:spChg chg="add del mod">
          <ac:chgData name="Demi Stamenković" userId="0f1b9fdb-77bc-4ccf-ae5a-9f6dee8d2b37" providerId="ADAL" clId="{61C86317-F6E3-43A9-885F-41AAD35A8ABC}" dt="2023-04-18T09:03:21.313" v="2072" actId="478"/>
          <ac:spMkLst>
            <pc:docMk/>
            <pc:sldMk cId="782140603" sldId="526"/>
            <ac:spMk id="6" creationId="{D5FE84D3-E1B7-DD57-6391-33B79D4D1732}"/>
          </ac:spMkLst>
        </pc:spChg>
        <pc:spChg chg="add mod">
          <ac:chgData name="Demi Stamenković" userId="0f1b9fdb-77bc-4ccf-ae5a-9f6dee8d2b37" providerId="ADAL" clId="{61C86317-F6E3-43A9-885F-41AAD35A8ABC}" dt="2023-04-18T09:03:51.576" v="2082" actId="1076"/>
          <ac:spMkLst>
            <pc:docMk/>
            <pc:sldMk cId="782140603" sldId="526"/>
            <ac:spMk id="7" creationId="{41001DC1-2767-AE33-43E7-2F498C2661AB}"/>
          </ac:spMkLst>
        </pc:spChg>
        <pc:spChg chg="add mod">
          <ac:chgData name="Demi Stamenković" userId="0f1b9fdb-77bc-4ccf-ae5a-9f6dee8d2b37" providerId="ADAL" clId="{61C86317-F6E3-43A9-885F-41AAD35A8ABC}" dt="2023-04-18T09:03:45.736" v="2080" actId="14100"/>
          <ac:spMkLst>
            <pc:docMk/>
            <pc:sldMk cId="782140603" sldId="526"/>
            <ac:spMk id="8" creationId="{ABE5CF39-394E-1E8E-F144-82DE8F082050}"/>
          </ac:spMkLst>
        </pc:spChg>
        <pc:spChg chg="add mod">
          <ac:chgData name="Demi Stamenković" userId="0f1b9fdb-77bc-4ccf-ae5a-9f6dee8d2b37" providerId="ADAL" clId="{61C86317-F6E3-43A9-885F-41AAD35A8ABC}" dt="2023-04-18T09:04:11.801" v="2085" actId="1076"/>
          <ac:spMkLst>
            <pc:docMk/>
            <pc:sldMk cId="782140603" sldId="526"/>
            <ac:spMk id="11" creationId="{810643AA-2547-E9F2-80E3-2BE580F4671A}"/>
          </ac:spMkLst>
        </pc:spChg>
        <pc:spChg chg="add del mod">
          <ac:chgData name="Demi Stamenković" userId="0f1b9fdb-77bc-4ccf-ae5a-9f6dee8d2b37" providerId="ADAL" clId="{61C86317-F6E3-43A9-885F-41AAD35A8ABC}" dt="2023-04-18T09:13:07.585" v="2422" actId="20577"/>
          <ac:spMkLst>
            <pc:docMk/>
            <pc:sldMk cId="782140603" sldId="526"/>
            <ac:spMk id="12" creationId="{B1B17FB3-D1BA-ED38-DDFD-F99EECF88F57}"/>
          </ac:spMkLst>
        </pc:spChg>
        <pc:picChg chg="del">
          <ac:chgData name="Demi Stamenković" userId="0f1b9fdb-77bc-4ccf-ae5a-9f6dee8d2b37" providerId="ADAL" clId="{61C86317-F6E3-43A9-885F-41AAD35A8ABC}" dt="2023-04-18T09:03:16.217" v="2068" actId="478"/>
          <ac:picMkLst>
            <pc:docMk/>
            <pc:sldMk cId="782140603" sldId="526"/>
            <ac:picMk id="2" creationId="{1A92AAE1-78AD-D0AA-E672-60B76C8686F1}"/>
          </ac:picMkLst>
        </pc:picChg>
        <pc:picChg chg="add mod">
          <ac:chgData name="Demi Stamenković" userId="0f1b9fdb-77bc-4ccf-ae5a-9f6dee8d2b37" providerId="ADAL" clId="{61C86317-F6E3-43A9-885F-41AAD35A8ABC}" dt="2023-04-18T09:03:25.948" v="2073"/>
          <ac:picMkLst>
            <pc:docMk/>
            <pc:sldMk cId="782140603" sldId="526"/>
            <ac:picMk id="9" creationId="{9F901A78-37E9-E6D8-75EC-26D982A1E2ED}"/>
          </ac:picMkLst>
        </pc:picChg>
      </pc:sldChg>
      <pc:sldChg chg="del">
        <pc:chgData name="Demi Stamenković" userId="0f1b9fdb-77bc-4ccf-ae5a-9f6dee8d2b37" providerId="ADAL" clId="{61C86317-F6E3-43A9-885F-41AAD35A8ABC}" dt="2023-04-18T09:10:23.292" v="2345" actId="2696"/>
        <pc:sldMkLst>
          <pc:docMk/>
          <pc:sldMk cId="2885066871" sldId="612"/>
        </pc:sldMkLst>
      </pc:sldChg>
      <pc:sldChg chg="addSp delSp modSp add mod">
        <pc:chgData name="Demi Stamenković" userId="0f1b9fdb-77bc-4ccf-ae5a-9f6dee8d2b37" providerId="ADAL" clId="{61C86317-F6E3-43A9-885F-41AAD35A8ABC}" dt="2023-04-18T09:22:33.039" v="2591" actId="1035"/>
        <pc:sldMkLst>
          <pc:docMk/>
          <pc:sldMk cId="613817994" sldId="613"/>
        </pc:sldMkLst>
        <pc:spChg chg="del">
          <ac:chgData name="Demi Stamenković" userId="0f1b9fdb-77bc-4ccf-ae5a-9f6dee8d2b37" providerId="ADAL" clId="{61C86317-F6E3-43A9-885F-41AAD35A8ABC}" dt="2023-04-18T09:08:43.052" v="2303" actId="478"/>
          <ac:spMkLst>
            <pc:docMk/>
            <pc:sldMk cId="613817994" sldId="613"/>
            <ac:spMk id="2" creationId="{EC05AC22-04AE-59D1-CC02-A06309470173}"/>
          </ac:spMkLst>
        </pc:spChg>
        <pc:spChg chg="del">
          <ac:chgData name="Demi Stamenković" userId="0f1b9fdb-77bc-4ccf-ae5a-9f6dee8d2b37" providerId="ADAL" clId="{61C86317-F6E3-43A9-885F-41AAD35A8ABC}" dt="2023-04-18T09:08:43.052" v="2303" actId="478"/>
          <ac:spMkLst>
            <pc:docMk/>
            <pc:sldMk cId="613817994" sldId="613"/>
            <ac:spMk id="3" creationId="{A33E8FF2-DD16-44B3-93D8-42F0B8D61B51}"/>
          </ac:spMkLst>
        </pc:spChg>
        <pc:spChg chg="add del mod">
          <ac:chgData name="Demi Stamenković" userId="0f1b9fdb-77bc-4ccf-ae5a-9f6dee8d2b37" providerId="ADAL" clId="{61C86317-F6E3-43A9-885F-41AAD35A8ABC}" dt="2023-04-18T09:08:55.977" v="2306" actId="478"/>
          <ac:spMkLst>
            <pc:docMk/>
            <pc:sldMk cId="613817994" sldId="613"/>
            <ac:spMk id="5" creationId="{42EF91C7-93F4-9C7F-E6D5-B11EF3B79BD1}"/>
          </ac:spMkLst>
        </pc:spChg>
        <pc:spChg chg="add del mod">
          <ac:chgData name="Demi Stamenković" userId="0f1b9fdb-77bc-4ccf-ae5a-9f6dee8d2b37" providerId="ADAL" clId="{61C86317-F6E3-43A9-885F-41AAD35A8ABC}" dt="2023-04-18T09:08:54.340" v="2305"/>
          <ac:spMkLst>
            <pc:docMk/>
            <pc:sldMk cId="613817994" sldId="613"/>
            <ac:spMk id="8" creationId="{C44FB0FE-FF42-9D97-2A42-F6F7DA3BEEE8}"/>
          </ac:spMkLst>
        </pc:spChg>
        <pc:spChg chg="add del mod">
          <ac:chgData name="Demi Stamenković" userId="0f1b9fdb-77bc-4ccf-ae5a-9f6dee8d2b37" providerId="ADAL" clId="{61C86317-F6E3-43A9-885F-41AAD35A8ABC}" dt="2023-04-18T09:08:54.340" v="2305"/>
          <ac:spMkLst>
            <pc:docMk/>
            <pc:sldMk cId="613817994" sldId="613"/>
            <ac:spMk id="9" creationId="{73525792-56B9-FC2A-946D-24EAD81D9862}"/>
          </ac:spMkLst>
        </pc:spChg>
        <pc:spChg chg="add del mod">
          <ac:chgData name="Demi Stamenković" userId="0f1b9fdb-77bc-4ccf-ae5a-9f6dee8d2b37" providerId="ADAL" clId="{61C86317-F6E3-43A9-885F-41AAD35A8ABC}" dt="2023-04-18T09:08:54.340" v="2305"/>
          <ac:spMkLst>
            <pc:docMk/>
            <pc:sldMk cId="613817994" sldId="613"/>
            <ac:spMk id="10" creationId="{8600F5FF-43D7-C4A2-AFDC-63CE39C3DAA8}"/>
          </ac:spMkLst>
        </pc:spChg>
        <pc:spChg chg="del">
          <ac:chgData name="Demi Stamenković" userId="0f1b9fdb-77bc-4ccf-ae5a-9f6dee8d2b37" providerId="ADAL" clId="{61C86317-F6E3-43A9-885F-41AAD35A8ABC}" dt="2023-04-18T09:08:43.052" v="2303" actId="478"/>
          <ac:spMkLst>
            <pc:docMk/>
            <pc:sldMk cId="613817994" sldId="613"/>
            <ac:spMk id="17" creationId="{D800E233-4758-FBA2-1AF4-6C41D79275F6}"/>
          </ac:spMkLst>
        </pc:spChg>
        <pc:spChg chg="add mod">
          <ac:chgData name="Demi Stamenković" userId="0f1b9fdb-77bc-4ccf-ae5a-9f6dee8d2b37" providerId="ADAL" clId="{61C86317-F6E3-43A9-885F-41AAD35A8ABC}" dt="2023-04-18T09:11:11.104" v="2351" actId="1076"/>
          <ac:spMkLst>
            <pc:docMk/>
            <pc:sldMk cId="613817994" sldId="613"/>
            <ac:spMk id="18" creationId="{F7A260EC-59B1-DF2B-59E8-A98F76CD6C27}"/>
          </ac:spMkLst>
        </pc:spChg>
        <pc:spChg chg="add del mod">
          <ac:chgData name="Demi Stamenković" userId="0f1b9fdb-77bc-4ccf-ae5a-9f6dee8d2b37" providerId="ADAL" clId="{61C86317-F6E3-43A9-885F-41AAD35A8ABC}" dt="2023-04-18T09:09:06.017" v="2309" actId="478"/>
          <ac:spMkLst>
            <pc:docMk/>
            <pc:sldMk cId="613817994" sldId="613"/>
            <ac:spMk id="19" creationId="{F010AEE5-09F2-3D0F-D8D5-8692704BACBF}"/>
          </ac:spMkLst>
        </pc:spChg>
        <pc:spChg chg="add del mod">
          <ac:chgData name="Demi Stamenković" userId="0f1b9fdb-77bc-4ccf-ae5a-9f6dee8d2b37" providerId="ADAL" clId="{61C86317-F6E3-43A9-885F-41AAD35A8ABC}" dt="2023-04-18T09:22:17.391" v="2577" actId="14100"/>
          <ac:spMkLst>
            <pc:docMk/>
            <pc:sldMk cId="613817994" sldId="613"/>
            <ac:spMk id="20" creationId="{52DF044E-FF72-A1E0-E9EF-3DAF117DC22D}"/>
          </ac:spMkLst>
        </pc:spChg>
        <pc:spChg chg="add mod">
          <ac:chgData name="Demi Stamenković" userId="0f1b9fdb-77bc-4ccf-ae5a-9f6dee8d2b37" providerId="ADAL" clId="{61C86317-F6E3-43A9-885F-41AAD35A8ABC}" dt="2023-04-18T09:13:16.129" v="2425" actId="20577"/>
          <ac:spMkLst>
            <pc:docMk/>
            <pc:sldMk cId="613817994" sldId="613"/>
            <ac:spMk id="23" creationId="{BF3B6F7A-EDAD-A908-9093-D08B94C93EEB}"/>
          </ac:spMkLst>
        </pc:spChg>
        <pc:spChg chg="del">
          <ac:chgData name="Demi Stamenković" userId="0f1b9fdb-77bc-4ccf-ae5a-9f6dee8d2b37" providerId="ADAL" clId="{61C86317-F6E3-43A9-885F-41AAD35A8ABC}" dt="2023-04-18T09:08:43.052" v="2303" actId="478"/>
          <ac:spMkLst>
            <pc:docMk/>
            <pc:sldMk cId="613817994" sldId="613"/>
            <ac:spMk id="33" creationId="{84082019-AFB9-4848-9795-D7AE7AC67C20}"/>
          </ac:spMkLst>
        </pc:spChg>
        <pc:spChg chg="del">
          <ac:chgData name="Demi Stamenković" userId="0f1b9fdb-77bc-4ccf-ae5a-9f6dee8d2b37" providerId="ADAL" clId="{61C86317-F6E3-43A9-885F-41AAD35A8ABC}" dt="2023-04-18T09:08:43.052" v="2303" actId="478"/>
          <ac:spMkLst>
            <pc:docMk/>
            <pc:sldMk cId="613817994" sldId="613"/>
            <ac:spMk id="34" creationId="{D8569D1E-FBB6-444B-8C31-76211D8EF8D9}"/>
          </ac:spMkLst>
        </pc:spChg>
        <pc:spChg chg="del">
          <ac:chgData name="Demi Stamenković" userId="0f1b9fdb-77bc-4ccf-ae5a-9f6dee8d2b37" providerId="ADAL" clId="{61C86317-F6E3-43A9-885F-41AAD35A8ABC}" dt="2023-04-18T09:08:43.052" v="2303" actId="478"/>
          <ac:spMkLst>
            <pc:docMk/>
            <pc:sldMk cId="613817994" sldId="613"/>
            <ac:spMk id="36" creationId="{212A7A08-D709-4A57-8139-B02005E318E5}"/>
          </ac:spMkLst>
        </pc:spChg>
        <pc:spChg chg="del">
          <ac:chgData name="Demi Stamenković" userId="0f1b9fdb-77bc-4ccf-ae5a-9f6dee8d2b37" providerId="ADAL" clId="{61C86317-F6E3-43A9-885F-41AAD35A8ABC}" dt="2023-04-18T09:08:43.052" v="2303" actId="478"/>
          <ac:spMkLst>
            <pc:docMk/>
            <pc:sldMk cId="613817994" sldId="613"/>
            <ac:spMk id="38" creationId="{0AC4F620-091B-49E2-9254-4A4D718D05CD}"/>
          </ac:spMkLst>
        </pc:spChg>
        <pc:spChg chg="del">
          <ac:chgData name="Demi Stamenković" userId="0f1b9fdb-77bc-4ccf-ae5a-9f6dee8d2b37" providerId="ADAL" clId="{61C86317-F6E3-43A9-885F-41AAD35A8ABC}" dt="2023-04-18T09:08:43.052" v="2303" actId="478"/>
          <ac:spMkLst>
            <pc:docMk/>
            <pc:sldMk cId="613817994" sldId="613"/>
            <ac:spMk id="39" creationId="{CC84C050-B5B2-40AE-B19E-205C2B7BD8E5}"/>
          </ac:spMkLst>
        </pc:spChg>
        <pc:picChg chg="add del mod">
          <ac:chgData name="Demi Stamenković" userId="0f1b9fdb-77bc-4ccf-ae5a-9f6dee8d2b37" providerId="ADAL" clId="{61C86317-F6E3-43A9-885F-41AAD35A8ABC}" dt="2023-04-18T09:08:54.340" v="2305"/>
          <ac:picMkLst>
            <pc:docMk/>
            <pc:sldMk cId="613817994" sldId="613"/>
            <ac:picMk id="6" creationId="{2084A45B-CC30-DD7E-0599-93256DF877B2}"/>
          </ac:picMkLst>
        </pc:picChg>
        <pc:picChg chg="add del mod">
          <ac:chgData name="Demi Stamenković" userId="0f1b9fdb-77bc-4ccf-ae5a-9f6dee8d2b37" providerId="ADAL" clId="{61C86317-F6E3-43A9-885F-41AAD35A8ABC}" dt="2023-04-18T09:08:54.340" v="2305"/>
          <ac:picMkLst>
            <pc:docMk/>
            <pc:sldMk cId="613817994" sldId="613"/>
            <ac:picMk id="7" creationId="{B756DD5C-46A9-2D08-AAA0-CCA7434282B1}"/>
          </ac:picMkLst>
        </pc:picChg>
        <pc:picChg chg="add del mod">
          <ac:chgData name="Demi Stamenković" userId="0f1b9fdb-77bc-4ccf-ae5a-9f6dee8d2b37" providerId="ADAL" clId="{61C86317-F6E3-43A9-885F-41AAD35A8ABC}" dt="2023-04-18T09:08:54.340" v="2305"/>
          <ac:picMkLst>
            <pc:docMk/>
            <pc:sldMk cId="613817994" sldId="613"/>
            <ac:picMk id="11" creationId="{B857EB58-3EBA-E343-C489-7926EBD73407}"/>
          </ac:picMkLst>
        </pc:picChg>
        <pc:picChg chg="add del mod">
          <ac:chgData name="Demi Stamenković" userId="0f1b9fdb-77bc-4ccf-ae5a-9f6dee8d2b37" providerId="ADAL" clId="{61C86317-F6E3-43A9-885F-41AAD35A8ABC}" dt="2023-04-18T09:08:54.340" v="2305"/>
          <ac:picMkLst>
            <pc:docMk/>
            <pc:sldMk cId="613817994" sldId="613"/>
            <ac:picMk id="12" creationId="{104A956F-AECE-EF70-81BB-5E023E5BF082}"/>
          </ac:picMkLst>
        </pc:picChg>
        <pc:picChg chg="add mod">
          <ac:chgData name="Demi Stamenković" userId="0f1b9fdb-77bc-4ccf-ae5a-9f6dee8d2b37" providerId="ADAL" clId="{61C86317-F6E3-43A9-885F-41AAD35A8ABC}" dt="2023-04-18T09:22:33.039" v="2591" actId="1035"/>
          <ac:picMkLst>
            <pc:docMk/>
            <pc:sldMk cId="613817994" sldId="613"/>
            <ac:picMk id="13" creationId="{02E701AC-CEFB-F2FC-2912-E46337D79F33}"/>
          </ac:picMkLst>
        </pc:picChg>
        <pc:picChg chg="del">
          <ac:chgData name="Demi Stamenković" userId="0f1b9fdb-77bc-4ccf-ae5a-9f6dee8d2b37" providerId="ADAL" clId="{61C86317-F6E3-43A9-885F-41AAD35A8ABC}" dt="2023-04-18T09:08:43.052" v="2303" actId="478"/>
          <ac:picMkLst>
            <pc:docMk/>
            <pc:sldMk cId="613817994" sldId="613"/>
            <ac:picMk id="14" creationId="{034016D7-6288-40AB-B1D7-D7903025AB9F}"/>
          </ac:picMkLst>
        </pc:picChg>
        <pc:picChg chg="add mod">
          <ac:chgData name="Demi Stamenković" userId="0f1b9fdb-77bc-4ccf-ae5a-9f6dee8d2b37" providerId="ADAL" clId="{61C86317-F6E3-43A9-885F-41AAD35A8ABC}" dt="2023-04-18T09:22:27.167" v="2580" actId="1076"/>
          <ac:picMkLst>
            <pc:docMk/>
            <pc:sldMk cId="613817994" sldId="613"/>
            <ac:picMk id="16" creationId="{65DB982A-3E0E-2BC0-429B-31C9720D81DF}"/>
          </ac:picMkLst>
        </pc:picChg>
        <pc:picChg chg="add mod">
          <ac:chgData name="Demi Stamenković" userId="0f1b9fdb-77bc-4ccf-ae5a-9f6dee8d2b37" providerId="ADAL" clId="{61C86317-F6E3-43A9-885F-41AAD35A8ABC}" dt="2023-04-18T09:22:20.167" v="2578" actId="1076"/>
          <ac:picMkLst>
            <pc:docMk/>
            <pc:sldMk cId="613817994" sldId="613"/>
            <ac:picMk id="21" creationId="{09C2BD0E-3A51-86AB-0B1C-FA7EF5B3013F}"/>
          </ac:picMkLst>
        </pc:picChg>
        <pc:picChg chg="add mod">
          <ac:chgData name="Demi Stamenković" userId="0f1b9fdb-77bc-4ccf-ae5a-9f6dee8d2b37" providerId="ADAL" clId="{61C86317-F6E3-43A9-885F-41AAD35A8ABC}" dt="2023-04-18T09:22:21.936" v="2579" actId="1076"/>
          <ac:picMkLst>
            <pc:docMk/>
            <pc:sldMk cId="613817994" sldId="613"/>
            <ac:picMk id="22" creationId="{463A802F-786F-ACD7-234C-6D0731AE88EB}"/>
          </ac:picMkLst>
        </pc:picChg>
      </pc:sldChg>
      <pc:sldChg chg="addSp delSp modSp new mod">
        <pc:chgData name="Demi Stamenković" userId="0f1b9fdb-77bc-4ccf-ae5a-9f6dee8d2b37" providerId="ADAL" clId="{61C86317-F6E3-43A9-885F-41AAD35A8ABC}" dt="2023-04-18T09:23:52.700" v="2606" actId="207"/>
        <pc:sldMkLst>
          <pc:docMk/>
          <pc:sldMk cId="3889822383" sldId="614"/>
        </pc:sldMkLst>
        <pc:spChg chg="del">
          <ac:chgData name="Demi Stamenković" userId="0f1b9fdb-77bc-4ccf-ae5a-9f6dee8d2b37" providerId="ADAL" clId="{61C86317-F6E3-43A9-885F-41AAD35A8ABC}" dt="2023-04-18T09:11:36.225" v="2395" actId="478"/>
          <ac:spMkLst>
            <pc:docMk/>
            <pc:sldMk cId="3889822383" sldId="614"/>
            <ac:spMk id="2" creationId="{53861E2C-B147-9E04-6A06-8BB64AB86F9F}"/>
          </ac:spMkLst>
        </pc:spChg>
        <pc:spChg chg="del">
          <ac:chgData name="Demi Stamenković" userId="0f1b9fdb-77bc-4ccf-ae5a-9f6dee8d2b37" providerId="ADAL" clId="{61C86317-F6E3-43A9-885F-41AAD35A8ABC}" dt="2023-04-18T09:11:35.288" v="2394" actId="478"/>
          <ac:spMkLst>
            <pc:docMk/>
            <pc:sldMk cId="3889822383" sldId="614"/>
            <ac:spMk id="3" creationId="{CE15AAB8-9E74-625A-D72F-467B3C18D798}"/>
          </ac:spMkLst>
        </pc:spChg>
        <pc:spChg chg="mod">
          <ac:chgData name="Demi Stamenković" userId="0f1b9fdb-77bc-4ccf-ae5a-9f6dee8d2b37" providerId="ADAL" clId="{61C86317-F6E3-43A9-885F-41AAD35A8ABC}" dt="2023-04-18T09:23:52.700" v="2606" actId="207"/>
          <ac:spMkLst>
            <pc:docMk/>
            <pc:sldMk cId="3889822383" sldId="614"/>
            <ac:spMk id="4" creationId="{0F695678-3ACE-AF6A-CB6F-293EBCFB3B9D}"/>
          </ac:spMkLst>
        </pc:spChg>
        <pc:spChg chg="del">
          <ac:chgData name="Demi Stamenković" userId="0f1b9fdb-77bc-4ccf-ae5a-9f6dee8d2b37" providerId="ADAL" clId="{61C86317-F6E3-43A9-885F-41AAD35A8ABC}" dt="2023-04-18T09:11:34.145" v="2393" actId="478"/>
          <ac:spMkLst>
            <pc:docMk/>
            <pc:sldMk cId="3889822383" sldId="614"/>
            <ac:spMk id="5" creationId="{3B3B5919-77B3-84A2-BE0E-481562995EE2}"/>
          </ac:spMkLst>
        </pc:spChg>
        <pc:spChg chg="add mod">
          <ac:chgData name="Demi Stamenković" userId="0f1b9fdb-77bc-4ccf-ae5a-9f6dee8d2b37" providerId="ADAL" clId="{61C86317-F6E3-43A9-885F-41AAD35A8ABC}" dt="2023-04-18T09:13:48.565" v="2439" actId="113"/>
          <ac:spMkLst>
            <pc:docMk/>
            <pc:sldMk cId="3889822383" sldId="614"/>
            <ac:spMk id="6" creationId="{05D4927E-76C2-F580-3CF4-90260A0C5E28}"/>
          </ac:spMkLst>
        </pc:spChg>
        <pc:spChg chg="add mod">
          <ac:chgData name="Demi Stamenković" userId="0f1b9fdb-77bc-4ccf-ae5a-9f6dee8d2b37" providerId="ADAL" clId="{61C86317-F6E3-43A9-885F-41AAD35A8ABC}" dt="2023-04-18T09:22:42.664" v="2592" actId="207"/>
          <ac:spMkLst>
            <pc:docMk/>
            <pc:sldMk cId="3889822383" sldId="614"/>
            <ac:spMk id="8" creationId="{FF87FC47-B1A5-523A-5E67-2C9E4C747C78}"/>
          </ac:spMkLst>
        </pc:spChg>
        <pc:spChg chg="add mod">
          <ac:chgData name="Demi Stamenković" userId="0f1b9fdb-77bc-4ccf-ae5a-9f6dee8d2b37" providerId="ADAL" clId="{61C86317-F6E3-43A9-885F-41AAD35A8ABC}" dt="2023-04-18T09:22:42.664" v="2592" actId="207"/>
          <ac:spMkLst>
            <pc:docMk/>
            <pc:sldMk cId="3889822383" sldId="614"/>
            <ac:spMk id="9" creationId="{E985A43F-23B2-CE6D-8E03-398213939241}"/>
          </ac:spMkLst>
        </pc:spChg>
        <pc:spChg chg="add mod">
          <ac:chgData name="Demi Stamenković" userId="0f1b9fdb-77bc-4ccf-ae5a-9f6dee8d2b37" providerId="ADAL" clId="{61C86317-F6E3-43A9-885F-41AAD35A8ABC}" dt="2023-04-18T09:17:38.800" v="2504" actId="20577"/>
          <ac:spMkLst>
            <pc:docMk/>
            <pc:sldMk cId="3889822383" sldId="614"/>
            <ac:spMk id="11" creationId="{3EE766E6-2456-4349-0F50-37EB7905D81B}"/>
          </ac:spMkLst>
        </pc:spChg>
        <pc:spChg chg="add mod">
          <ac:chgData name="Demi Stamenković" userId="0f1b9fdb-77bc-4ccf-ae5a-9f6dee8d2b37" providerId="ADAL" clId="{61C86317-F6E3-43A9-885F-41AAD35A8ABC}" dt="2023-04-18T09:13:22.689" v="2428" actId="20577"/>
          <ac:spMkLst>
            <pc:docMk/>
            <pc:sldMk cId="3889822383" sldId="614"/>
            <ac:spMk id="12" creationId="{E4EAB7F1-477C-7444-489A-57F017154AC4}"/>
          </ac:spMkLst>
        </pc:spChg>
        <pc:spChg chg="add del mod">
          <ac:chgData name="Demi Stamenković" userId="0f1b9fdb-77bc-4ccf-ae5a-9f6dee8d2b37" providerId="ADAL" clId="{61C86317-F6E3-43A9-885F-41AAD35A8ABC}" dt="2023-04-18T09:17:52.411" v="2506"/>
          <ac:spMkLst>
            <pc:docMk/>
            <pc:sldMk cId="3889822383" sldId="614"/>
            <ac:spMk id="13" creationId="{67C25D7D-403D-EE83-1460-2B5BD6700425}"/>
          </ac:spMkLst>
        </pc:spChg>
        <pc:picChg chg="add mod">
          <ac:chgData name="Demi Stamenković" userId="0f1b9fdb-77bc-4ccf-ae5a-9f6dee8d2b37" providerId="ADAL" clId="{61C86317-F6E3-43A9-885F-41AAD35A8ABC}" dt="2023-04-18T09:11:51.191" v="2397" actId="1076"/>
          <ac:picMkLst>
            <pc:docMk/>
            <pc:sldMk cId="3889822383" sldId="614"/>
            <ac:picMk id="7" creationId="{4462F4B4-3803-18A7-E239-094F2FB655D9}"/>
          </ac:picMkLst>
        </pc:picChg>
        <pc:picChg chg="add mod">
          <ac:chgData name="Demi Stamenković" userId="0f1b9fdb-77bc-4ccf-ae5a-9f6dee8d2b37" providerId="ADAL" clId="{61C86317-F6E3-43A9-885F-41AAD35A8ABC}" dt="2023-04-18T09:11:51.191" v="2397" actId="1076"/>
          <ac:picMkLst>
            <pc:docMk/>
            <pc:sldMk cId="3889822383" sldId="614"/>
            <ac:picMk id="10" creationId="{9479BDAD-EDC6-901B-A9CC-9D2F5BF59A53}"/>
          </ac:picMkLst>
        </pc:picChg>
      </pc:sldChg>
      <pc:sldChg chg="addSp delSp modSp add mod">
        <pc:chgData name="Demi Stamenković" userId="0f1b9fdb-77bc-4ccf-ae5a-9f6dee8d2b37" providerId="ADAL" clId="{61C86317-F6E3-43A9-885F-41AAD35A8ABC}" dt="2023-04-18T09:24:00.211" v="2608" actId="207"/>
        <pc:sldMkLst>
          <pc:docMk/>
          <pc:sldMk cId="1553933161" sldId="615"/>
        </pc:sldMkLst>
        <pc:spChg chg="add mod">
          <ac:chgData name="Demi Stamenković" userId="0f1b9fdb-77bc-4ccf-ae5a-9f6dee8d2b37" providerId="ADAL" clId="{61C86317-F6E3-43A9-885F-41AAD35A8ABC}" dt="2023-04-18T09:20:10.303" v="2561" actId="1076"/>
          <ac:spMkLst>
            <pc:docMk/>
            <pc:sldMk cId="1553933161" sldId="615"/>
            <ac:spMk id="3" creationId="{35CB0532-7F90-07A2-ABA8-6B4B9239038B}"/>
          </ac:spMkLst>
        </pc:spChg>
        <pc:spChg chg="mod">
          <ac:chgData name="Demi Stamenković" userId="0f1b9fdb-77bc-4ccf-ae5a-9f6dee8d2b37" providerId="ADAL" clId="{61C86317-F6E3-43A9-885F-41AAD35A8ABC}" dt="2023-04-18T09:24:00.211" v="2608" actId="207"/>
          <ac:spMkLst>
            <pc:docMk/>
            <pc:sldMk cId="1553933161" sldId="615"/>
            <ac:spMk id="4" creationId="{0F695678-3ACE-AF6A-CB6F-293EBCFB3B9D}"/>
          </ac:spMkLst>
        </pc:spChg>
        <pc:spChg chg="mod">
          <ac:chgData name="Demi Stamenković" userId="0f1b9fdb-77bc-4ccf-ae5a-9f6dee8d2b37" providerId="ADAL" clId="{61C86317-F6E3-43A9-885F-41AAD35A8ABC}" dt="2023-04-18T09:19:44.814" v="2550" actId="404"/>
          <ac:spMkLst>
            <pc:docMk/>
            <pc:sldMk cId="1553933161" sldId="615"/>
            <ac:spMk id="6" creationId="{05D4927E-76C2-F580-3CF4-90260A0C5E28}"/>
          </ac:spMkLst>
        </pc:spChg>
        <pc:spChg chg="del">
          <ac:chgData name="Demi Stamenković" userId="0f1b9fdb-77bc-4ccf-ae5a-9f6dee8d2b37" providerId="ADAL" clId="{61C86317-F6E3-43A9-885F-41AAD35A8ABC}" dt="2023-04-18T09:18:37.360" v="2534" actId="478"/>
          <ac:spMkLst>
            <pc:docMk/>
            <pc:sldMk cId="1553933161" sldId="615"/>
            <ac:spMk id="8" creationId="{FF87FC47-B1A5-523A-5E67-2C9E4C747C78}"/>
          </ac:spMkLst>
        </pc:spChg>
        <pc:spChg chg="del">
          <ac:chgData name="Demi Stamenković" userId="0f1b9fdb-77bc-4ccf-ae5a-9f6dee8d2b37" providerId="ADAL" clId="{61C86317-F6E3-43A9-885F-41AAD35A8ABC}" dt="2023-04-18T09:18:38.320" v="2535" actId="478"/>
          <ac:spMkLst>
            <pc:docMk/>
            <pc:sldMk cId="1553933161" sldId="615"/>
            <ac:spMk id="9" creationId="{E985A43F-23B2-CE6D-8E03-398213939241}"/>
          </ac:spMkLst>
        </pc:spChg>
        <pc:spChg chg="mod">
          <ac:chgData name="Demi Stamenković" userId="0f1b9fdb-77bc-4ccf-ae5a-9f6dee8d2b37" providerId="ADAL" clId="{61C86317-F6E3-43A9-885F-41AAD35A8ABC}" dt="2023-04-18T09:18:05.953" v="2527" actId="20577"/>
          <ac:spMkLst>
            <pc:docMk/>
            <pc:sldMk cId="1553933161" sldId="615"/>
            <ac:spMk id="11" creationId="{3EE766E6-2456-4349-0F50-37EB7905D81B}"/>
          </ac:spMkLst>
        </pc:spChg>
        <pc:picChg chg="add mod">
          <ac:chgData name="Demi Stamenković" userId="0f1b9fdb-77bc-4ccf-ae5a-9f6dee8d2b37" providerId="ADAL" clId="{61C86317-F6E3-43A9-885F-41AAD35A8ABC}" dt="2023-04-18T09:18:59.839" v="2543" actId="14100"/>
          <ac:picMkLst>
            <pc:docMk/>
            <pc:sldMk cId="1553933161" sldId="615"/>
            <ac:picMk id="2" creationId="{6B4088F6-A1E1-8BD7-E9AA-E2D2AFD312E3}"/>
          </ac:picMkLst>
        </pc:picChg>
        <pc:picChg chg="mod">
          <ac:chgData name="Demi Stamenković" userId="0f1b9fdb-77bc-4ccf-ae5a-9f6dee8d2b37" providerId="ADAL" clId="{61C86317-F6E3-43A9-885F-41AAD35A8ABC}" dt="2023-04-18T09:18:50.823" v="2540" actId="1076"/>
          <ac:picMkLst>
            <pc:docMk/>
            <pc:sldMk cId="1553933161" sldId="615"/>
            <ac:picMk id="7" creationId="{4462F4B4-3803-18A7-E239-094F2FB655D9}"/>
          </ac:picMkLst>
        </pc:picChg>
        <pc:picChg chg="del">
          <ac:chgData name="Demi Stamenković" userId="0f1b9fdb-77bc-4ccf-ae5a-9f6dee8d2b37" providerId="ADAL" clId="{61C86317-F6E3-43A9-885F-41AAD35A8ABC}" dt="2023-04-18T09:18:16.504" v="2529" actId="478"/>
          <ac:picMkLst>
            <pc:docMk/>
            <pc:sldMk cId="1553933161" sldId="615"/>
            <ac:picMk id="10" creationId="{9479BDAD-EDC6-901B-A9CC-9D2F5BF59A53}"/>
          </ac:picMkLst>
        </pc:picChg>
      </pc:sldChg>
      <pc:sldChg chg="new del">
        <pc:chgData name="Demi Stamenković" userId="0f1b9fdb-77bc-4ccf-ae5a-9f6dee8d2b37" providerId="ADAL" clId="{61C86317-F6E3-43A9-885F-41AAD35A8ABC}" dt="2023-04-18T09:24:15.718" v="2613" actId="2696"/>
        <pc:sldMkLst>
          <pc:docMk/>
          <pc:sldMk cId="970642103" sldId="616"/>
        </pc:sldMkLst>
      </pc:sldChg>
      <pc:sldChg chg="addSp delSp modSp add mod ord">
        <pc:chgData name="Demi Stamenković" userId="0f1b9fdb-77bc-4ccf-ae5a-9f6dee8d2b37" providerId="ADAL" clId="{61C86317-F6E3-43A9-885F-41AAD35A8ABC}" dt="2023-04-18T10:02:44.958" v="3469"/>
        <pc:sldMkLst>
          <pc:docMk/>
          <pc:sldMk cId="1420119300" sldId="616"/>
        </pc:sldMkLst>
        <pc:spChg chg="add del mod">
          <ac:chgData name="Demi Stamenković" userId="0f1b9fdb-77bc-4ccf-ae5a-9f6dee8d2b37" providerId="ADAL" clId="{61C86317-F6E3-43A9-885F-41AAD35A8ABC}" dt="2023-04-18T09:25:10.376" v="2616" actId="478"/>
          <ac:spMkLst>
            <pc:docMk/>
            <pc:sldMk cId="1420119300" sldId="616"/>
            <ac:spMk id="3" creationId="{9C9AB228-A0BD-9C40-767F-A5E0B10ABB6C}"/>
          </ac:spMkLst>
        </pc:spChg>
        <pc:spChg chg="mod">
          <ac:chgData name="Demi Stamenković" userId="0f1b9fdb-77bc-4ccf-ae5a-9f6dee8d2b37" providerId="ADAL" clId="{61C86317-F6E3-43A9-885F-41AAD35A8ABC}" dt="2023-04-18T09:25:31.064" v="2664"/>
          <ac:spMkLst>
            <pc:docMk/>
            <pc:sldMk cId="1420119300" sldId="616"/>
            <ac:spMk id="6" creationId="{75C84B91-937E-B275-9F2F-E31FE312AB96}"/>
          </ac:spMkLst>
        </pc:spChg>
        <pc:spChg chg="mod">
          <ac:chgData name="Demi Stamenković" userId="0f1b9fdb-77bc-4ccf-ae5a-9f6dee8d2b37" providerId="ADAL" clId="{61C86317-F6E3-43A9-885F-41AAD35A8ABC}" dt="2023-04-18T09:25:22.232" v="2663" actId="20577"/>
          <ac:spMkLst>
            <pc:docMk/>
            <pc:sldMk cId="1420119300" sldId="616"/>
            <ac:spMk id="12" creationId="{3DD881AA-3B8A-423E-AD0D-A5958B91E2D2}"/>
          </ac:spMkLst>
        </pc:spChg>
        <pc:spChg chg="mod">
          <ac:chgData name="Demi Stamenković" userId="0f1b9fdb-77bc-4ccf-ae5a-9f6dee8d2b37" providerId="ADAL" clId="{61C86317-F6E3-43A9-885F-41AAD35A8ABC}" dt="2023-04-18T09:25:31.064" v="2664"/>
          <ac:spMkLst>
            <pc:docMk/>
            <pc:sldMk cId="1420119300" sldId="616"/>
            <ac:spMk id="13" creationId="{BACA7412-5F61-5B91-6CAE-A2B00A33D933}"/>
          </ac:spMkLst>
        </pc:spChg>
        <pc:spChg chg="del">
          <ac:chgData name="Demi Stamenković" userId="0f1b9fdb-77bc-4ccf-ae5a-9f6dee8d2b37" providerId="ADAL" clId="{61C86317-F6E3-43A9-885F-41AAD35A8ABC}" dt="2023-04-18T09:25:08.513" v="2615" actId="478"/>
          <ac:spMkLst>
            <pc:docMk/>
            <pc:sldMk cId="1420119300" sldId="616"/>
            <ac:spMk id="16" creationId="{81A5409E-C5CB-45CF-BDE8-C611472DE483}"/>
          </ac:spMkLst>
        </pc:spChg>
        <pc:spChg chg="del">
          <ac:chgData name="Demi Stamenković" userId="0f1b9fdb-77bc-4ccf-ae5a-9f6dee8d2b37" providerId="ADAL" clId="{61C86317-F6E3-43A9-885F-41AAD35A8ABC}" dt="2023-04-18T09:25:08.513" v="2615" actId="478"/>
          <ac:spMkLst>
            <pc:docMk/>
            <pc:sldMk cId="1420119300" sldId="616"/>
            <ac:spMk id="17" creationId="{F0909A60-FC44-488F-B5BC-6D0A6891325F}"/>
          </ac:spMkLst>
        </pc:spChg>
        <pc:spChg chg="del">
          <ac:chgData name="Demi Stamenković" userId="0f1b9fdb-77bc-4ccf-ae5a-9f6dee8d2b37" providerId="ADAL" clId="{61C86317-F6E3-43A9-885F-41AAD35A8ABC}" dt="2023-04-18T09:25:08.513" v="2615" actId="478"/>
          <ac:spMkLst>
            <pc:docMk/>
            <pc:sldMk cId="1420119300" sldId="616"/>
            <ac:spMk id="18" creationId="{5B1C109B-E84A-45EB-ADC3-CAA66A244C0C}"/>
          </ac:spMkLst>
        </pc:spChg>
        <pc:spChg chg="mod">
          <ac:chgData name="Demi Stamenković" userId="0f1b9fdb-77bc-4ccf-ae5a-9f6dee8d2b37" providerId="ADAL" clId="{61C86317-F6E3-43A9-885F-41AAD35A8ABC}" dt="2023-04-18T09:25:31.064" v="2664"/>
          <ac:spMkLst>
            <pc:docMk/>
            <pc:sldMk cId="1420119300" sldId="616"/>
            <ac:spMk id="19" creationId="{2CE084EA-435A-766A-9F3B-86ADC1BC476E}"/>
          </ac:spMkLst>
        </pc:spChg>
        <pc:spChg chg="del">
          <ac:chgData name="Demi Stamenković" userId="0f1b9fdb-77bc-4ccf-ae5a-9f6dee8d2b37" providerId="ADAL" clId="{61C86317-F6E3-43A9-885F-41AAD35A8ABC}" dt="2023-04-18T09:25:08.513" v="2615" actId="478"/>
          <ac:spMkLst>
            <pc:docMk/>
            <pc:sldMk cId="1420119300" sldId="616"/>
            <ac:spMk id="21" creationId="{E847197D-B498-4101-A3F6-D062646058DA}"/>
          </ac:spMkLst>
        </pc:spChg>
        <pc:spChg chg="del">
          <ac:chgData name="Demi Stamenković" userId="0f1b9fdb-77bc-4ccf-ae5a-9f6dee8d2b37" providerId="ADAL" clId="{61C86317-F6E3-43A9-885F-41AAD35A8ABC}" dt="2023-04-18T09:25:08.513" v="2615" actId="478"/>
          <ac:spMkLst>
            <pc:docMk/>
            <pc:sldMk cId="1420119300" sldId="616"/>
            <ac:spMk id="24" creationId="{7793CB3D-5E1E-49AB-8647-089EAAFCFB47}"/>
          </ac:spMkLst>
        </pc:spChg>
        <pc:spChg chg="del">
          <ac:chgData name="Demi Stamenković" userId="0f1b9fdb-77bc-4ccf-ae5a-9f6dee8d2b37" providerId="ADAL" clId="{61C86317-F6E3-43A9-885F-41AAD35A8ABC}" dt="2023-04-18T09:25:08.513" v="2615" actId="478"/>
          <ac:spMkLst>
            <pc:docMk/>
            <pc:sldMk cId="1420119300" sldId="616"/>
            <ac:spMk id="25" creationId="{27EF9063-1277-4AF7-BC96-7B26AD481B9C}"/>
          </ac:spMkLst>
        </pc:spChg>
        <pc:spChg chg="del">
          <ac:chgData name="Demi Stamenković" userId="0f1b9fdb-77bc-4ccf-ae5a-9f6dee8d2b37" providerId="ADAL" clId="{61C86317-F6E3-43A9-885F-41AAD35A8ABC}" dt="2023-04-18T09:25:08.513" v="2615" actId="478"/>
          <ac:spMkLst>
            <pc:docMk/>
            <pc:sldMk cId="1420119300" sldId="616"/>
            <ac:spMk id="26" creationId="{5DCE61DF-E405-43F1-A2B8-07B122FD0B56}"/>
          </ac:spMkLst>
        </pc:spChg>
        <pc:spChg chg="del">
          <ac:chgData name="Demi Stamenković" userId="0f1b9fdb-77bc-4ccf-ae5a-9f6dee8d2b37" providerId="ADAL" clId="{61C86317-F6E3-43A9-885F-41AAD35A8ABC}" dt="2023-04-18T09:25:08.513" v="2615" actId="478"/>
          <ac:spMkLst>
            <pc:docMk/>
            <pc:sldMk cId="1420119300" sldId="616"/>
            <ac:spMk id="27" creationId="{744F69A7-4E25-4589-8BFE-F5B5CA450E8D}"/>
          </ac:spMkLst>
        </pc:spChg>
        <pc:spChg chg="mod">
          <ac:chgData name="Demi Stamenković" userId="0f1b9fdb-77bc-4ccf-ae5a-9f6dee8d2b37" providerId="ADAL" clId="{61C86317-F6E3-43A9-885F-41AAD35A8ABC}" dt="2023-04-18T09:25:31.064" v="2664"/>
          <ac:spMkLst>
            <pc:docMk/>
            <pc:sldMk cId="1420119300" sldId="616"/>
            <ac:spMk id="28" creationId="{7B1A32F8-5299-48AF-785B-52C4783DDDED}"/>
          </ac:spMkLst>
        </pc:spChg>
        <pc:spChg chg="mod">
          <ac:chgData name="Demi Stamenković" userId="0f1b9fdb-77bc-4ccf-ae5a-9f6dee8d2b37" providerId="ADAL" clId="{61C86317-F6E3-43A9-885F-41AAD35A8ABC}" dt="2023-04-18T09:25:31.064" v="2664"/>
          <ac:spMkLst>
            <pc:docMk/>
            <pc:sldMk cId="1420119300" sldId="616"/>
            <ac:spMk id="31" creationId="{73D85B0D-00CB-2525-CF6D-F114C2B0A90B}"/>
          </ac:spMkLst>
        </pc:spChg>
        <pc:spChg chg="add mod">
          <ac:chgData name="Demi Stamenković" userId="0f1b9fdb-77bc-4ccf-ae5a-9f6dee8d2b37" providerId="ADAL" clId="{61C86317-F6E3-43A9-885F-41AAD35A8ABC}" dt="2023-04-18T09:25:31.064" v="2664"/>
          <ac:spMkLst>
            <pc:docMk/>
            <pc:sldMk cId="1420119300" sldId="616"/>
            <ac:spMk id="34" creationId="{6BB5C3A4-DE97-878D-69DF-872FA540BFE8}"/>
          </ac:spMkLst>
        </pc:spChg>
        <pc:grpChg chg="add mod">
          <ac:chgData name="Demi Stamenković" userId="0f1b9fdb-77bc-4ccf-ae5a-9f6dee8d2b37" providerId="ADAL" clId="{61C86317-F6E3-43A9-885F-41AAD35A8ABC}" dt="2023-04-18T09:25:31.064" v="2664"/>
          <ac:grpSpMkLst>
            <pc:docMk/>
            <pc:sldMk cId="1420119300" sldId="616"/>
            <ac:grpSpMk id="4" creationId="{02CE7F03-6571-6E85-D6A7-C9A82FD290B1}"/>
          </ac:grpSpMkLst>
        </pc:grpChg>
        <pc:grpChg chg="add mod">
          <ac:chgData name="Demi Stamenković" userId="0f1b9fdb-77bc-4ccf-ae5a-9f6dee8d2b37" providerId="ADAL" clId="{61C86317-F6E3-43A9-885F-41AAD35A8ABC}" dt="2023-04-18T09:25:31.064" v="2664"/>
          <ac:grpSpMkLst>
            <pc:docMk/>
            <pc:sldMk cId="1420119300" sldId="616"/>
            <ac:grpSpMk id="10" creationId="{8583FD95-261E-A61A-9F58-E467025DCCAF}"/>
          </ac:grpSpMkLst>
        </pc:grpChg>
        <pc:grpChg chg="add mod">
          <ac:chgData name="Demi Stamenković" userId="0f1b9fdb-77bc-4ccf-ae5a-9f6dee8d2b37" providerId="ADAL" clId="{61C86317-F6E3-43A9-885F-41AAD35A8ABC}" dt="2023-04-18T09:25:31.064" v="2664"/>
          <ac:grpSpMkLst>
            <pc:docMk/>
            <pc:sldMk cId="1420119300" sldId="616"/>
            <ac:grpSpMk id="15" creationId="{768949B5-A265-05AD-2D95-1E86E38078F1}"/>
          </ac:grpSpMkLst>
        </pc:grpChg>
        <pc:grpChg chg="add mod">
          <ac:chgData name="Demi Stamenković" userId="0f1b9fdb-77bc-4ccf-ae5a-9f6dee8d2b37" providerId="ADAL" clId="{61C86317-F6E3-43A9-885F-41AAD35A8ABC}" dt="2023-04-18T09:25:31.064" v="2664"/>
          <ac:grpSpMkLst>
            <pc:docMk/>
            <pc:sldMk cId="1420119300" sldId="616"/>
            <ac:grpSpMk id="23" creationId="{30EF5C3A-1A45-7C0E-52D5-A7E457C6C804}"/>
          </ac:grpSpMkLst>
        </pc:grpChg>
        <pc:grpChg chg="add mod">
          <ac:chgData name="Demi Stamenković" userId="0f1b9fdb-77bc-4ccf-ae5a-9f6dee8d2b37" providerId="ADAL" clId="{61C86317-F6E3-43A9-885F-41AAD35A8ABC}" dt="2023-04-18T09:25:31.064" v="2664"/>
          <ac:grpSpMkLst>
            <pc:docMk/>
            <pc:sldMk cId="1420119300" sldId="616"/>
            <ac:grpSpMk id="30" creationId="{8284412A-5652-2A0E-24DF-866E1B8B1B95}"/>
          </ac:grpSpMkLst>
        </pc:grpChg>
        <pc:picChg chg="mod">
          <ac:chgData name="Demi Stamenković" userId="0f1b9fdb-77bc-4ccf-ae5a-9f6dee8d2b37" providerId="ADAL" clId="{61C86317-F6E3-43A9-885F-41AAD35A8ABC}" dt="2023-04-18T09:25:31.064" v="2664"/>
          <ac:picMkLst>
            <pc:docMk/>
            <pc:sldMk cId="1420119300" sldId="616"/>
            <ac:picMk id="7" creationId="{46C358A2-B083-06C9-A97A-A1D2A22E40E7}"/>
          </ac:picMkLst>
        </pc:picChg>
        <pc:picChg chg="del">
          <ac:chgData name="Demi Stamenković" userId="0f1b9fdb-77bc-4ccf-ae5a-9f6dee8d2b37" providerId="ADAL" clId="{61C86317-F6E3-43A9-885F-41AAD35A8ABC}" dt="2023-04-18T09:25:08.513" v="2615" actId="478"/>
          <ac:picMkLst>
            <pc:docMk/>
            <pc:sldMk cId="1420119300" sldId="616"/>
            <ac:picMk id="8" creationId="{64AA3EE1-AE26-6EBD-08A0-0C61C265CA1D}"/>
          </ac:picMkLst>
        </pc:picChg>
        <pc:picChg chg="del">
          <ac:chgData name="Demi Stamenković" userId="0f1b9fdb-77bc-4ccf-ae5a-9f6dee8d2b37" providerId="ADAL" clId="{61C86317-F6E3-43A9-885F-41AAD35A8ABC}" dt="2023-04-18T09:25:08.513" v="2615" actId="478"/>
          <ac:picMkLst>
            <pc:docMk/>
            <pc:sldMk cId="1420119300" sldId="616"/>
            <ac:picMk id="9" creationId="{8F085679-BA09-1891-EB29-63F1E3F97409}"/>
          </ac:picMkLst>
        </pc:picChg>
        <pc:picChg chg="del">
          <ac:chgData name="Demi Stamenković" userId="0f1b9fdb-77bc-4ccf-ae5a-9f6dee8d2b37" providerId="ADAL" clId="{61C86317-F6E3-43A9-885F-41AAD35A8ABC}" dt="2023-04-18T09:25:08.513" v="2615" actId="478"/>
          <ac:picMkLst>
            <pc:docMk/>
            <pc:sldMk cId="1420119300" sldId="616"/>
            <ac:picMk id="11" creationId="{7993B340-1805-D426-51F9-85314F91B86E}"/>
          </ac:picMkLst>
        </pc:picChg>
        <pc:picChg chg="mod">
          <ac:chgData name="Demi Stamenković" userId="0f1b9fdb-77bc-4ccf-ae5a-9f6dee8d2b37" providerId="ADAL" clId="{61C86317-F6E3-43A9-885F-41AAD35A8ABC}" dt="2023-04-18T09:25:31.064" v="2664"/>
          <ac:picMkLst>
            <pc:docMk/>
            <pc:sldMk cId="1420119300" sldId="616"/>
            <ac:picMk id="14" creationId="{5A8A2BAB-FEB9-3ABF-1173-E3580230F8E0}"/>
          </ac:picMkLst>
        </pc:picChg>
        <pc:picChg chg="del">
          <ac:chgData name="Demi Stamenković" userId="0f1b9fdb-77bc-4ccf-ae5a-9f6dee8d2b37" providerId="ADAL" clId="{61C86317-F6E3-43A9-885F-41AAD35A8ABC}" dt="2023-04-18T09:25:08.513" v="2615" actId="478"/>
          <ac:picMkLst>
            <pc:docMk/>
            <pc:sldMk cId="1420119300" sldId="616"/>
            <ac:picMk id="20" creationId="{593EEFD7-8F11-354A-B9D1-4A9B71EC68DD}"/>
          </ac:picMkLst>
        </pc:picChg>
        <pc:picChg chg="mod">
          <ac:chgData name="Demi Stamenković" userId="0f1b9fdb-77bc-4ccf-ae5a-9f6dee8d2b37" providerId="ADAL" clId="{61C86317-F6E3-43A9-885F-41AAD35A8ABC}" dt="2023-04-18T09:25:31.064" v="2664"/>
          <ac:picMkLst>
            <pc:docMk/>
            <pc:sldMk cId="1420119300" sldId="616"/>
            <ac:picMk id="22" creationId="{DD45FAA3-07B0-77E0-318B-AB332684722A}"/>
          </ac:picMkLst>
        </pc:picChg>
        <pc:picChg chg="mod">
          <ac:chgData name="Demi Stamenković" userId="0f1b9fdb-77bc-4ccf-ae5a-9f6dee8d2b37" providerId="ADAL" clId="{61C86317-F6E3-43A9-885F-41AAD35A8ABC}" dt="2023-04-18T09:25:31.064" v="2664"/>
          <ac:picMkLst>
            <pc:docMk/>
            <pc:sldMk cId="1420119300" sldId="616"/>
            <ac:picMk id="29" creationId="{C7981C1C-E220-8D2C-BF23-C2CDCBEF1043}"/>
          </ac:picMkLst>
        </pc:picChg>
        <pc:picChg chg="mod">
          <ac:chgData name="Demi Stamenković" userId="0f1b9fdb-77bc-4ccf-ae5a-9f6dee8d2b37" providerId="ADAL" clId="{61C86317-F6E3-43A9-885F-41AAD35A8ABC}" dt="2023-04-18T09:25:31.064" v="2664"/>
          <ac:picMkLst>
            <pc:docMk/>
            <pc:sldMk cId="1420119300" sldId="616"/>
            <ac:picMk id="32" creationId="{3E661314-5AF9-63E2-61D3-69240D881C5C}"/>
          </ac:picMkLst>
        </pc:picChg>
        <pc:picChg chg="add mod">
          <ac:chgData name="Demi Stamenković" userId="0f1b9fdb-77bc-4ccf-ae5a-9f6dee8d2b37" providerId="ADAL" clId="{61C86317-F6E3-43A9-885F-41AAD35A8ABC}" dt="2023-04-18T09:25:31.064" v="2664"/>
          <ac:picMkLst>
            <pc:docMk/>
            <pc:sldMk cId="1420119300" sldId="616"/>
            <ac:picMk id="33" creationId="{A66B5F77-07CB-0D15-2EEE-3E71A8CF7796}"/>
          </ac:picMkLst>
        </pc:picChg>
      </pc:sldChg>
      <pc:sldChg chg="addSp delSp modSp new mod">
        <pc:chgData name="Demi Stamenković" userId="0f1b9fdb-77bc-4ccf-ae5a-9f6dee8d2b37" providerId="ADAL" clId="{61C86317-F6E3-43A9-885F-41AAD35A8ABC}" dt="2023-04-18T09:37:56.559" v="2815" actId="207"/>
        <pc:sldMkLst>
          <pc:docMk/>
          <pc:sldMk cId="3218564978" sldId="617"/>
        </pc:sldMkLst>
        <pc:spChg chg="del">
          <ac:chgData name="Demi Stamenković" userId="0f1b9fdb-77bc-4ccf-ae5a-9f6dee8d2b37" providerId="ADAL" clId="{61C86317-F6E3-43A9-885F-41AAD35A8ABC}" dt="2023-04-18T09:25:53.359" v="2668" actId="478"/>
          <ac:spMkLst>
            <pc:docMk/>
            <pc:sldMk cId="3218564978" sldId="617"/>
            <ac:spMk id="2" creationId="{B647EA3D-1A7A-D624-5F43-B3316A42C50C}"/>
          </ac:spMkLst>
        </pc:spChg>
        <pc:spChg chg="del">
          <ac:chgData name="Demi Stamenković" userId="0f1b9fdb-77bc-4ccf-ae5a-9f6dee8d2b37" providerId="ADAL" clId="{61C86317-F6E3-43A9-885F-41AAD35A8ABC}" dt="2023-04-18T09:25:52.551" v="2667" actId="478"/>
          <ac:spMkLst>
            <pc:docMk/>
            <pc:sldMk cId="3218564978" sldId="617"/>
            <ac:spMk id="3" creationId="{123ACFF2-737C-7507-8EB0-13E2EA32A113}"/>
          </ac:spMkLst>
        </pc:spChg>
        <pc:spChg chg="del">
          <ac:chgData name="Demi Stamenković" userId="0f1b9fdb-77bc-4ccf-ae5a-9f6dee8d2b37" providerId="ADAL" clId="{61C86317-F6E3-43A9-885F-41AAD35A8ABC}" dt="2023-04-18T09:25:50.951" v="2666" actId="478"/>
          <ac:spMkLst>
            <pc:docMk/>
            <pc:sldMk cId="3218564978" sldId="617"/>
            <ac:spMk id="4" creationId="{C051F77F-6A6F-1001-DDFE-0219D4F66928}"/>
          </ac:spMkLst>
        </pc:spChg>
        <pc:spChg chg="mod">
          <ac:chgData name="Demi Stamenković" userId="0f1b9fdb-77bc-4ccf-ae5a-9f6dee8d2b37" providerId="ADAL" clId="{61C86317-F6E3-43A9-885F-41AAD35A8ABC}" dt="2023-04-18T09:27:30.398" v="2695" actId="1076"/>
          <ac:spMkLst>
            <pc:docMk/>
            <pc:sldMk cId="3218564978" sldId="617"/>
            <ac:spMk id="5" creationId="{DB84CDF7-5D48-A661-3217-4C13DE9BDFF4}"/>
          </ac:spMkLst>
        </pc:spChg>
        <pc:spChg chg="add mod">
          <ac:chgData name="Demi Stamenković" userId="0f1b9fdb-77bc-4ccf-ae5a-9f6dee8d2b37" providerId="ADAL" clId="{61C86317-F6E3-43A9-885F-41AAD35A8ABC}" dt="2023-04-18T09:36:53.565" v="2803" actId="1076"/>
          <ac:spMkLst>
            <pc:docMk/>
            <pc:sldMk cId="3218564978" sldId="617"/>
            <ac:spMk id="6" creationId="{7C16DADA-F390-6157-1DF1-8FDA51B6DD55}"/>
          </ac:spMkLst>
        </pc:spChg>
        <pc:spChg chg="add mod">
          <ac:chgData name="Demi Stamenković" userId="0f1b9fdb-77bc-4ccf-ae5a-9f6dee8d2b37" providerId="ADAL" clId="{61C86317-F6E3-43A9-885F-41AAD35A8ABC}" dt="2023-04-18T09:26:10.536" v="2669"/>
          <ac:spMkLst>
            <pc:docMk/>
            <pc:sldMk cId="3218564978" sldId="617"/>
            <ac:spMk id="8" creationId="{E13C696A-2EF7-C3B9-E757-8C2B27E6E6AF}"/>
          </ac:spMkLst>
        </pc:spChg>
        <pc:spChg chg="add mod">
          <ac:chgData name="Demi Stamenković" userId="0f1b9fdb-77bc-4ccf-ae5a-9f6dee8d2b37" providerId="ADAL" clId="{61C86317-F6E3-43A9-885F-41AAD35A8ABC}" dt="2023-04-18T09:26:39.670" v="2681" actId="1076"/>
          <ac:spMkLst>
            <pc:docMk/>
            <pc:sldMk cId="3218564978" sldId="617"/>
            <ac:spMk id="9" creationId="{5B0764C7-09DE-7C31-5739-403EEB40D3DC}"/>
          </ac:spMkLst>
        </pc:spChg>
        <pc:spChg chg="add mod">
          <ac:chgData name="Demi Stamenković" userId="0f1b9fdb-77bc-4ccf-ae5a-9f6dee8d2b37" providerId="ADAL" clId="{61C86317-F6E3-43A9-885F-41AAD35A8ABC}" dt="2023-04-18T09:37:56.559" v="2815" actId="207"/>
          <ac:spMkLst>
            <pc:docMk/>
            <pc:sldMk cId="3218564978" sldId="617"/>
            <ac:spMk id="10" creationId="{1F45FDDC-A0AB-B555-9462-79910D7A4441}"/>
          </ac:spMkLst>
        </pc:spChg>
        <pc:spChg chg="add del mod">
          <ac:chgData name="Demi Stamenković" userId="0f1b9fdb-77bc-4ccf-ae5a-9f6dee8d2b37" providerId="ADAL" clId="{61C86317-F6E3-43A9-885F-41AAD35A8ABC}" dt="2023-04-18T09:26:13.691" v="2670" actId="478"/>
          <ac:spMkLst>
            <pc:docMk/>
            <pc:sldMk cId="3218564978" sldId="617"/>
            <ac:spMk id="11" creationId="{1FDAB2D3-A391-157C-111C-43EC4DC9053F}"/>
          </ac:spMkLst>
        </pc:spChg>
        <pc:spChg chg="add del mod">
          <ac:chgData name="Demi Stamenković" userId="0f1b9fdb-77bc-4ccf-ae5a-9f6dee8d2b37" providerId="ADAL" clId="{61C86317-F6E3-43A9-885F-41AAD35A8ABC}" dt="2023-04-18T09:26:15.399" v="2671" actId="478"/>
          <ac:spMkLst>
            <pc:docMk/>
            <pc:sldMk cId="3218564978" sldId="617"/>
            <ac:spMk id="14" creationId="{3FED070A-153E-3B63-B8EA-19C2F99B185E}"/>
          </ac:spMkLst>
        </pc:spChg>
        <pc:picChg chg="add mod">
          <ac:chgData name="Demi Stamenković" userId="0f1b9fdb-77bc-4ccf-ae5a-9f6dee8d2b37" providerId="ADAL" clId="{61C86317-F6E3-43A9-885F-41AAD35A8ABC}" dt="2023-04-18T09:26:26.222" v="2675" actId="1076"/>
          <ac:picMkLst>
            <pc:docMk/>
            <pc:sldMk cId="3218564978" sldId="617"/>
            <ac:picMk id="7" creationId="{63D5504A-D91A-4D04-A774-CE98E2639628}"/>
          </ac:picMkLst>
        </pc:picChg>
        <pc:picChg chg="add mod">
          <ac:chgData name="Demi Stamenković" userId="0f1b9fdb-77bc-4ccf-ae5a-9f6dee8d2b37" providerId="ADAL" clId="{61C86317-F6E3-43A9-885F-41AAD35A8ABC}" dt="2023-04-18T09:26:30.823" v="2679" actId="1035"/>
          <ac:picMkLst>
            <pc:docMk/>
            <pc:sldMk cId="3218564978" sldId="617"/>
            <ac:picMk id="12" creationId="{4D9E0533-CE10-E632-EA5F-671C2DE3D03C}"/>
          </ac:picMkLst>
        </pc:picChg>
        <pc:picChg chg="add mod">
          <ac:chgData name="Demi Stamenković" userId="0f1b9fdb-77bc-4ccf-ae5a-9f6dee8d2b37" providerId="ADAL" clId="{61C86317-F6E3-43A9-885F-41AAD35A8ABC}" dt="2023-04-18T09:36:37.766" v="2802" actId="1076"/>
          <ac:picMkLst>
            <pc:docMk/>
            <pc:sldMk cId="3218564978" sldId="617"/>
            <ac:picMk id="15" creationId="{ECECDE0B-6FBF-415B-A1AA-12362C63799B}"/>
          </ac:picMkLst>
        </pc:picChg>
      </pc:sldChg>
      <pc:sldChg chg="addSp delSp modSp new mod">
        <pc:chgData name="Demi Stamenković" userId="0f1b9fdb-77bc-4ccf-ae5a-9f6dee8d2b37" providerId="ADAL" clId="{61C86317-F6E3-43A9-885F-41AAD35A8ABC}" dt="2023-04-18T09:55:05.229" v="3294" actId="2711"/>
        <pc:sldMkLst>
          <pc:docMk/>
          <pc:sldMk cId="474128106" sldId="618"/>
        </pc:sldMkLst>
        <pc:spChg chg="del">
          <ac:chgData name="Demi Stamenković" userId="0f1b9fdb-77bc-4ccf-ae5a-9f6dee8d2b37" providerId="ADAL" clId="{61C86317-F6E3-43A9-885F-41AAD35A8ABC}" dt="2023-04-18T09:37:15.694" v="2807" actId="478"/>
          <ac:spMkLst>
            <pc:docMk/>
            <pc:sldMk cId="474128106" sldId="618"/>
            <ac:spMk id="2" creationId="{EE6C9DB4-5462-6BED-5AD1-D08E5B661599}"/>
          </ac:spMkLst>
        </pc:spChg>
        <pc:spChg chg="del">
          <ac:chgData name="Demi Stamenković" userId="0f1b9fdb-77bc-4ccf-ae5a-9f6dee8d2b37" providerId="ADAL" clId="{61C86317-F6E3-43A9-885F-41AAD35A8ABC}" dt="2023-04-18T09:37:14.798" v="2806" actId="478"/>
          <ac:spMkLst>
            <pc:docMk/>
            <pc:sldMk cId="474128106" sldId="618"/>
            <ac:spMk id="3" creationId="{7C0C66FA-3FEF-A332-7CA8-991A879E2C04}"/>
          </ac:spMkLst>
        </pc:spChg>
        <pc:spChg chg="del">
          <ac:chgData name="Demi Stamenković" userId="0f1b9fdb-77bc-4ccf-ae5a-9f6dee8d2b37" providerId="ADAL" clId="{61C86317-F6E3-43A9-885F-41AAD35A8ABC}" dt="2023-04-18T09:37:13.638" v="2805" actId="478"/>
          <ac:spMkLst>
            <pc:docMk/>
            <pc:sldMk cId="474128106" sldId="618"/>
            <ac:spMk id="4" creationId="{235CD157-E380-9C88-996F-0358B8B40E45}"/>
          </ac:spMkLst>
        </pc:spChg>
        <pc:spChg chg="mod">
          <ac:chgData name="Demi Stamenković" userId="0f1b9fdb-77bc-4ccf-ae5a-9f6dee8d2b37" providerId="ADAL" clId="{61C86317-F6E3-43A9-885F-41AAD35A8ABC}" dt="2023-04-18T09:37:24.571" v="2809" actId="207"/>
          <ac:spMkLst>
            <pc:docMk/>
            <pc:sldMk cId="474128106" sldId="618"/>
            <ac:spMk id="5" creationId="{FE94DF6C-AE13-D48C-C95F-A150F86C257B}"/>
          </ac:spMkLst>
        </pc:spChg>
        <pc:spChg chg="add mod">
          <ac:chgData name="Demi Stamenković" userId="0f1b9fdb-77bc-4ccf-ae5a-9f6dee8d2b37" providerId="ADAL" clId="{61C86317-F6E3-43A9-885F-41AAD35A8ABC}" dt="2023-04-18T09:37:46.846" v="2813" actId="1076"/>
          <ac:spMkLst>
            <pc:docMk/>
            <pc:sldMk cId="474128106" sldId="618"/>
            <ac:spMk id="6" creationId="{EDA923C8-FB07-460C-56CE-2250000D784B}"/>
          </ac:spMkLst>
        </pc:spChg>
        <pc:spChg chg="add mod">
          <ac:chgData name="Demi Stamenković" userId="0f1b9fdb-77bc-4ccf-ae5a-9f6dee8d2b37" providerId="ADAL" clId="{61C86317-F6E3-43A9-885F-41AAD35A8ABC}" dt="2023-04-18T09:55:05.229" v="3294" actId="2711"/>
          <ac:spMkLst>
            <pc:docMk/>
            <pc:sldMk cId="474128106" sldId="618"/>
            <ac:spMk id="7" creationId="{FF552C0F-8C69-F72A-FBE5-766D5C454145}"/>
          </ac:spMkLst>
        </pc:spChg>
        <pc:spChg chg="add mod">
          <ac:chgData name="Demi Stamenković" userId="0f1b9fdb-77bc-4ccf-ae5a-9f6dee8d2b37" providerId="ADAL" clId="{61C86317-F6E3-43A9-885F-41AAD35A8ABC}" dt="2023-04-18T09:37:51.862" v="2814" actId="207"/>
          <ac:spMkLst>
            <pc:docMk/>
            <pc:sldMk cId="474128106" sldId="618"/>
            <ac:spMk id="8" creationId="{3F70D886-E1A7-DB06-9226-5F775B024EF4}"/>
          </ac:spMkLst>
        </pc:spChg>
        <pc:spChg chg="add mod">
          <ac:chgData name="Demi Stamenković" userId="0f1b9fdb-77bc-4ccf-ae5a-9f6dee8d2b37" providerId="ADAL" clId="{61C86317-F6E3-43A9-885F-41AAD35A8ABC}" dt="2023-04-18T09:37:51.862" v="2814" actId="207"/>
          <ac:spMkLst>
            <pc:docMk/>
            <pc:sldMk cId="474128106" sldId="618"/>
            <ac:spMk id="9" creationId="{229209EC-4513-0D55-A54F-0F1C8FD07D2A}"/>
          </ac:spMkLst>
        </pc:spChg>
        <pc:spChg chg="add mod">
          <ac:chgData name="Demi Stamenković" userId="0f1b9fdb-77bc-4ccf-ae5a-9f6dee8d2b37" providerId="ADAL" clId="{61C86317-F6E3-43A9-885F-41AAD35A8ABC}" dt="2023-04-18T09:38:06.830" v="2816" actId="14100"/>
          <ac:spMkLst>
            <pc:docMk/>
            <pc:sldMk cId="474128106" sldId="618"/>
            <ac:spMk id="10" creationId="{E52DE5B0-1CFF-3B19-E148-B0B2710CF814}"/>
          </ac:spMkLst>
        </pc:spChg>
        <pc:spChg chg="add mod">
          <ac:chgData name="Demi Stamenković" userId="0f1b9fdb-77bc-4ccf-ae5a-9f6dee8d2b37" providerId="ADAL" clId="{61C86317-F6E3-43A9-885F-41AAD35A8ABC}" dt="2023-04-18T09:37:39.158" v="2811" actId="1076"/>
          <ac:spMkLst>
            <pc:docMk/>
            <pc:sldMk cId="474128106" sldId="618"/>
            <ac:spMk id="11" creationId="{E6C655C4-82BB-9A87-DE4C-A6F9BAF7C6D8}"/>
          </ac:spMkLst>
        </pc:spChg>
      </pc:sldChg>
      <pc:sldChg chg="addSp delSp modSp add mod">
        <pc:chgData name="Demi Stamenković" userId="0f1b9fdb-77bc-4ccf-ae5a-9f6dee8d2b37" providerId="ADAL" clId="{61C86317-F6E3-43A9-885F-41AAD35A8ABC}" dt="2023-04-18T09:44:06.639" v="3016" actId="120"/>
        <pc:sldMkLst>
          <pc:docMk/>
          <pc:sldMk cId="3126603569" sldId="619"/>
        </pc:sldMkLst>
        <pc:spChg chg="add mod">
          <ac:chgData name="Demi Stamenković" userId="0f1b9fdb-77bc-4ccf-ae5a-9f6dee8d2b37" providerId="ADAL" clId="{61C86317-F6E3-43A9-885F-41AAD35A8ABC}" dt="2023-04-18T09:43:32.885" v="2990" actId="20577"/>
          <ac:spMkLst>
            <pc:docMk/>
            <pc:sldMk cId="3126603569" sldId="619"/>
            <ac:spMk id="2" creationId="{1A234030-7C30-447B-91BE-541A85A8EA36}"/>
          </ac:spMkLst>
        </pc:spChg>
        <pc:spChg chg="add mod">
          <ac:chgData name="Demi Stamenković" userId="0f1b9fdb-77bc-4ccf-ae5a-9f6dee8d2b37" providerId="ADAL" clId="{61C86317-F6E3-43A9-885F-41AAD35A8ABC}" dt="2023-04-18T09:40:21.295" v="2874" actId="207"/>
          <ac:spMkLst>
            <pc:docMk/>
            <pc:sldMk cId="3126603569" sldId="619"/>
            <ac:spMk id="3" creationId="{EFE850BC-18BF-873B-B6E2-DDC53BF1517C}"/>
          </ac:spMkLst>
        </pc:spChg>
        <pc:spChg chg="add mod">
          <ac:chgData name="Demi Stamenković" userId="0f1b9fdb-77bc-4ccf-ae5a-9f6dee8d2b37" providerId="ADAL" clId="{61C86317-F6E3-43A9-885F-41AAD35A8ABC}" dt="2023-04-18T09:40:18.815" v="2873" actId="208"/>
          <ac:spMkLst>
            <pc:docMk/>
            <pc:sldMk cId="3126603569" sldId="619"/>
            <ac:spMk id="4" creationId="{C52CB38C-1117-8D71-9407-CF8005F7070F}"/>
          </ac:spMkLst>
        </pc:spChg>
        <pc:spChg chg="mod">
          <ac:chgData name="Demi Stamenković" userId="0f1b9fdb-77bc-4ccf-ae5a-9f6dee8d2b37" providerId="ADAL" clId="{61C86317-F6E3-43A9-885F-41AAD35A8ABC}" dt="2023-04-18T09:40:00.936" v="2867" actId="207"/>
          <ac:spMkLst>
            <pc:docMk/>
            <pc:sldMk cId="3126603569" sldId="619"/>
            <ac:spMk id="5" creationId="{FE94DF6C-AE13-D48C-C95F-A150F86C257B}"/>
          </ac:spMkLst>
        </pc:spChg>
        <pc:spChg chg="del">
          <ac:chgData name="Demi Stamenković" userId="0f1b9fdb-77bc-4ccf-ae5a-9f6dee8d2b37" providerId="ADAL" clId="{61C86317-F6E3-43A9-885F-41AAD35A8ABC}" dt="2023-04-18T09:38:24.646" v="2820" actId="478"/>
          <ac:spMkLst>
            <pc:docMk/>
            <pc:sldMk cId="3126603569" sldId="619"/>
            <ac:spMk id="6" creationId="{EDA923C8-FB07-460C-56CE-2250000D784B}"/>
          </ac:spMkLst>
        </pc:spChg>
        <pc:spChg chg="del">
          <ac:chgData name="Demi Stamenković" userId="0f1b9fdb-77bc-4ccf-ae5a-9f6dee8d2b37" providerId="ADAL" clId="{61C86317-F6E3-43A9-885F-41AAD35A8ABC}" dt="2023-04-18T09:38:23.638" v="2819" actId="478"/>
          <ac:spMkLst>
            <pc:docMk/>
            <pc:sldMk cId="3126603569" sldId="619"/>
            <ac:spMk id="7" creationId="{FF552C0F-8C69-F72A-FBE5-766D5C454145}"/>
          </ac:spMkLst>
        </pc:spChg>
        <pc:spChg chg="del">
          <ac:chgData name="Demi Stamenković" userId="0f1b9fdb-77bc-4ccf-ae5a-9f6dee8d2b37" providerId="ADAL" clId="{61C86317-F6E3-43A9-885F-41AAD35A8ABC}" dt="2023-04-18T09:38:21.310" v="2818" actId="478"/>
          <ac:spMkLst>
            <pc:docMk/>
            <pc:sldMk cId="3126603569" sldId="619"/>
            <ac:spMk id="8" creationId="{3F70D886-E1A7-DB06-9226-5F775B024EF4}"/>
          </ac:spMkLst>
        </pc:spChg>
        <pc:spChg chg="del">
          <ac:chgData name="Demi Stamenković" userId="0f1b9fdb-77bc-4ccf-ae5a-9f6dee8d2b37" providerId="ADAL" clId="{61C86317-F6E3-43A9-885F-41AAD35A8ABC}" dt="2023-04-18T09:38:21.310" v="2818" actId="478"/>
          <ac:spMkLst>
            <pc:docMk/>
            <pc:sldMk cId="3126603569" sldId="619"/>
            <ac:spMk id="9" creationId="{229209EC-4513-0D55-A54F-0F1C8FD07D2A}"/>
          </ac:spMkLst>
        </pc:spChg>
        <pc:spChg chg="del">
          <ac:chgData name="Demi Stamenković" userId="0f1b9fdb-77bc-4ccf-ae5a-9f6dee8d2b37" providerId="ADAL" clId="{61C86317-F6E3-43A9-885F-41AAD35A8ABC}" dt="2023-04-18T09:38:21.310" v="2818" actId="478"/>
          <ac:spMkLst>
            <pc:docMk/>
            <pc:sldMk cId="3126603569" sldId="619"/>
            <ac:spMk id="10" creationId="{E52DE5B0-1CFF-3B19-E148-B0B2710CF814}"/>
          </ac:spMkLst>
        </pc:spChg>
        <pc:spChg chg="del">
          <ac:chgData name="Demi Stamenković" userId="0f1b9fdb-77bc-4ccf-ae5a-9f6dee8d2b37" providerId="ADAL" clId="{61C86317-F6E3-43A9-885F-41AAD35A8ABC}" dt="2023-04-18T09:38:21.310" v="2818" actId="478"/>
          <ac:spMkLst>
            <pc:docMk/>
            <pc:sldMk cId="3126603569" sldId="619"/>
            <ac:spMk id="11" creationId="{E6C655C4-82BB-9A87-DE4C-A6F9BAF7C6D8}"/>
          </ac:spMkLst>
        </pc:spChg>
        <pc:spChg chg="add mod">
          <ac:chgData name="Demi Stamenković" userId="0f1b9fdb-77bc-4ccf-ae5a-9f6dee8d2b37" providerId="ADAL" clId="{61C86317-F6E3-43A9-885F-41AAD35A8ABC}" dt="2023-04-18T09:41:42.519" v="2960" actId="208"/>
          <ac:spMkLst>
            <pc:docMk/>
            <pc:sldMk cId="3126603569" sldId="619"/>
            <ac:spMk id="12" creationId="{78724290-4F49-9144-1511-FE2F62C7D118}"/>
          </ac:spMkLst>
        </pc:spChg>
        <pc:spChg chg="add mod">
          <ac:chgData name="Demi Stamenković" userId="0f1b9fdb-77bc-4ccf-ae5a-9f6dee8d2b37" providerId="ADAL" clId="{61C86317-F6E3-43A9-885F-41AAD35A8ABC}" dt="2023-04-18T09:44:06.639" v="3016" actId="120"/>
          <ac:spMkLst>
            <pc:docMk/>
            <pc:sldMk cId="3126603569" sldId="619"/>
            <ac:spMk id="14" creationId="{5909E6CE-A449-72C5-AFD7-6A1DE815BBAB}"/>
          </ac:spMkLst>
        </pc:spChg>
        <pc:spChg chg="add mod">
          <ac:chgData name="Demi Stamenković" userId="0f1b9fdb-77bc-4ccf-ae5a-9f6dee8d2b37" providerId="ADAL" clId="{61C86317-F6E3-43A9-885F-41AAD35A8ABC}" dt="2023-04-18T09:43:02.301" v="2975" actId="14100"/>
          <ac:spMkLst>
            <pc:docMk/>
            <pc:sldMk cId="3126603569" sldId="619"/>
            <ac:spMk id="15" creationId="{BEF882BD-FCFE-2150-9906-B1BA669338ED}"/>
          </ac:spMkLst>
        </pc:spChg>
        <pc:spChg chg="add mod">
          <ac:chgData name="Demi Stamenković" userId="0f1b9fdb-77bc-4ccf-ae5a-9f6dee8d2b37" providerId="ADAL" clId="{61C86317-F6E3-43A9-885F-41AAD35A8ABC}" dt="2023-04-18T09:41:35.151" v="2958" actId="20577"/>
          <ac:spMkLst>
            <pc:docMk/>
            <pc:sldMk cId="3126603569" sldId="619"/>
            <ac:spMk id="16" creationId="{2C0BFE34-6A7D-D638-BFCB-6D06B4C02443}"/>
          </ac:spMkLst>
        </pc:spChg>
        <pc:spChg chg="add mod">
          <ac:chgData name="Demi Stamenković" userId="0f1b9fdb-77bc-4ccf-ae5a-9f6dee8d2b37" providerId="ADAL" clId="{61C86317-F6E3-43A9-885F-41AAD35A8ABC}" dt="2023-04-18T09:40:47.909" v="2880" actId="1076"/>
          <ac:spMkLst>
            <pc:docMk/>
            <pc:sldMk cId="3126603569" sldId="619"/>
            <ac:spMk id="17" creationId="{858EE3C4-65BD-57A0-44B2-4E9F1F043EA2}"/>
          </ac:spMkLst>
        </pc:spChg>
        <pc:picChg chg="add del mod">
          <ac:chgData name="Demi Stamenković" userId="0f1b9fdb-77bc-4ccf-ae5a-9f6dee8d2b37" providerId="ADAL" clId="{61C86317-F6E3-43A9-885F-41AAD35A8ABC}" dt="2023-04-18T09:42:23.678" v="2964" actId="478"/>
          <ac:picMkLst>
            <pc:docMk/>
            <pc:sldMk cId="3126603569" sldId="619"/>
            <ac:picMk id="13" creationId="{002CB3CF-1CBD-899E-7BF8-DE069795ECBC}"/>
          </ac:picMkLst>
        </pc:picChg>
        <pc:picChg chg="add mod">
          <ac:chgData name="Demi Stamenković" userId="0f1b9fdb-77bc-4ccf-ae5a-9f6dee8d2b37" providerId="ADAL" clId="{61C86317-F6E3-43A9-885F-41AAD35A8ABC}" dt="2023-04-18T09:40:25.166" v="2875" actId="1076"/>
          <ac:picMkLst>
            <pc:docMk/>
            <pc:sldMk cId="3126603569" sldId="619"/>
            <ac:picMk id="18" creationId="{1455BBEC-B818-7858-B869-ED09EED1AEDE}"/>
          </ac:picMkLst>
        </pc:picChg>
        <pc:picChg chg="add mod">
          <ac:chgData name="Demi Stamenković" userId="0f1b9fdb-77bc-4ccf-ae5a-9f6dee8d2b37" providerId="ADAL" clId="{61C86317-F6E3-43A9-885F-41AAD35A8ABC}" dt="2023-04-18T09:40:55.445" v="2882" actId="1076"/>
          <ac:picMkLst>
            <pc:docMk/>
            <pc:sldMk cId="3126603569" sldId="619"/>
            <ac:picMk id="19" creationId="{59FBEA6C-3A3B-0F28-EFB7-B1A7E9FF23DB}"/>
          </ac:picMkLst>
        </pc:picChg>
        <pc:picChg chg="add mod">
          <ac:chgData name="Demi Stamenković" userId="0f1b9fdb-77bc-4ccf-ae5a-9f6dee8d2b37" providerId="ADAL" clId="{61C86317-F6E3-43A9-885F-41AAD35A8ABC}" dt="2023-04-18T09:43:07.869" v="2976" actId="1076"/>
          <ac:picMkLst>
            <pc:docMk/>
            <pc:sldMk cId="3126603569" sldId="619"/>
            <ac:picMk id="20" creationId="{D122C1F3-8575-AFD9-65CB-F531042C1D73}"/>
          </ac:picMkLst>
        </pc:picChg>
        <pc:picChg chg="add mod">
          <ac:chgData name="Demi Stamenković" userId="0f1b9fdb-77bc-4ccf-ae5a-9f6dee8d2b37" providerId="ADAL" clId="{61C86317-F6E3-43A9-885F-41AAD35A8ABC}" dt="2023-04-18T09:42:36.044" v="2969" actId="1076"/>
          <ac:picMkLst>
            <pc:docMk/>
            <pc:sldMk cId="3126603569" sldId="619"/>
            <ac:picMk id="22" creationId="{014A3BB7-AE52-DF7E-FEE7-8BDDC5157DF6}"/>
          </ac:picMkLst>
        </pc:picChg>
      </pc:sldChg>
      <pc:sldChg chg="addSp delSp modSp add mod">
        <pc:chgData name="Demi Stamenković" userId="0f1b9fdb-77bc-4ccf-ae5a-9f6dee8d2b37" providerId="ADAL" clId="{61C86317-F6E3-43A9-885F-41AAD35A8ABC}" dt="2023-04-18T09:44:23.669" v="3018"/>
        <pc:sldMkLst>
          <pc:docMk/>
          <pc:sldMk cId="2496411744" sldId="620"/>
        </pc:sldMkLst>
        <pc:spChg chg="mod">
          <ac:chgData name="Demi Stamenković" userId="0f1b9fdb-77bc-4ccf-ae5a-9f6dee8d2b37" providerId="ADAL" clId="{61C86317-F6E3-43A9-885F-41AAD35A8ABC}" dt="2023-04-18T09:38:44.510" v="2855" actId="20577"/>
          <ac:spMkLst>
            <pc:docMk/>
            <pc:sldMk cId="2496411744" sldId="620"/>
            <ac:spMk id="2" creationId="{8C821716-9F88-4D25-BA4D-74868389EA11}"/>
          </ac:spMkLst>
        </pc:spChg>
        <pc:picChg chg="add del mod">
          <ac:chgData name="Demi Stamenković" userId="0f1b9fdb-77bc-4ccf-ae5a-9f6dee8d2b37" providerId="ADAL" clId="{61C86317-F6E3-43A9-885F-41AAD35A8ABC}" dt="2023-04-18T09:44:23.669" v="3018"/>
          <ac:picMkLst>
            <pc:docMk/>
            <pc:sldMk cId="2496411744" sldId="620"/>
            <ac:picMk id="4" creationId="{E8D3BC4F-6057-2F89-D90B-639597D2B574}"/>
          </ac:picMkLst>
        </pc:picChg>
      </pc:sldChg>
      <pc:sldChg chg="addSp delSp modSp add mod">
        <pc:chgData name="Demi Stamenković" userId="0f1b9fdb-77bc-4ccf-ae5a-9f6dee8d2b37" providerId="ADAL" clId="{61C86317-F6E3-43A9-885F-41AAD35A8ABC}" dt="2023-04-18T09:49:53.710" v="3217" actId="1076"/>
        <pc:sldMkLst>
          <pc:docMk/>
          <pc:sldMk cId="266322015" sldId="621"/>
        </pc:sldMkLst>
        <pc:spChg chg="mod">
          <ac:chgData name="Demi Stamenković" userId="0f1b9fdb-77bc-4ccf-ae5a-9f6dee8d2b37" providerId="ADAL" clId="{61C86317-F6E3-43A9-885F-41AAD35A8ABC}" dt="2023-04-18T09:46:01.598" v="3114"/>
          <ac:spMkLst>
            <pc:docMk/>
            <pc:sldMk cId="266322015" sldId="621"/>
            <ac:spMk id="2" creationId="{1A234030-7C30-447B-91BE-541A85A8EA36}"/>
          </ac:spMkLst>
        </pc:spChg>
        <pc:spChg chg="mod">
          <ac:chgData name="Demi Stamenković" userId="0f1b9fdb-77bc-4ccf-ae5a-9f6dee8d2b37" providerId="ADAL" clId="{61C86317-F6E3-43A9-885F-41AAD35A8ABC}" dt="2023-04-18T09:45:36.499" v="3078" actId="403"/>
          <ac:spMkLst>
            <pc:docMk/>
            <pc:sldMk cId="266322015" sldId="621"/>
            <ac:spMk id="3" creationId="{EFE850BC-18BF-873B-B6E2-DDC53BF1517C}"/>
          </ac:spMkLst>
        </pc:spChg>
        <pc:spChg chg="mod">
          <ac:chgData name="Demi Stamenković" userId="0f1b9fdb-77bc-4ccf-ae5a-9f6dee8d2b37" providerId="ADAL" clId="{61C86317-F6E3-43A9-885F-41AAD35A8ABC}" dt="2023-04-18T09:46:36.035" v="3188"/>
          <ac:spMkLst>
            <pc:docMk/>
            <pc:sldMk cId="266322015" sldId="621"/>
            <ac:spMk id="14" creationId="{5909E6CE-A449-72C5-AFD7-6A1DE815BBAB}"/>
          </ac:spMkLst>
        </pc:spChg>
        <pc:spChg chg="mod">
          <ac:chgData name="Demi Stamenković" userId="0f1b9fdb-77bc-4ccf-ae5a-9f6dee8d2b37" providerId="ADAL" clId="{61C86317-F6E3-43A9-885F-41AAD35A8ABC}" dt="2023-04-18T09:45:29.396" v="3073" actId="20577"/>
          <ac:spMkLst>
            <pc:docMk/>
            <pc:sldMk cId="266322015" sldId="621"/>
            <ac:spMk id="16" creationId="{2C0BFE34-6A7D-D638-BFCB-6D06B4C02443}"/>
          </ac:spMkLst>
        </pc:spChg>
        <pc:picChg chg="add mod">
          <ac:chgData name="Demi Stamenković" userId="0f1b9fdb-77bc-4ccf-ae5a-9f6dee8d2b37" providerId="ADAL" clId="{61C86317-F6E3-43A9-885F-41AAD35A8ABC}" dt="2023-04-18T09:49:08.677" v="3202" actId="1035"/>
          <ac:picMkLst>
            <pc:docMk/>
            <pc:sldMk cId="266322015" sldId="621"/>
            <ac:picMk id="7" creationId="{697E2106-DA40-8875-E042-40668736B0C9}"/>
          </ac:picMkLst>
        </pc:picChg>
        <pc:picChg chg="add mod">
          <ac:chgData name="Demi Stamenković" userId="0f1b9fdb-77bc-4ccf-ae5a-9f6dee8d2b37" providerId="ADAL" clId="{61C86317-F6E3-43A9-885F-41AAD35A8ABC}" dt="2023-04-18T09:49:26.070" v="3209" actId="1037"/>
          <ac:picMkLst>
            <pc:docMk/>
            <pc:sldMk cId="266322015" sldId="621"/>
            <ac:picMk id="8" creationId="{4EE09C3B-4D00-AB96-BF90-850B0A31728A}"/>
          </ac:picMkLst>
        </pc:picChg>
        <pc:picChg chg="add mod">
          <ac:chgData name="Demi Stamenković" userId="0f1b9fdb-77bc-4ccf-ae5a-9f6dee8d2b37" providerId="ADAL" clId="{61C86317-F6E3-43A9-885F-41AAD35A8ABC}" dt="2023-04-18T09:49:39.717" v="3214" actId="1076"/>
          <ac:picMkLst>
            <pc:docMk/>
            <pc:sldMk cId="266322015" sldId="621"/>
            <ac:picMk id="9" creationId="{157DEC8F-5F91-0D08-F792-7D94231D9989}"/>
          </ac:picMkLst>
        </pc:picChg>
        <pc:picChg chg="add mod">
          <ac:chgData name="Demi Stamenković" userId="0f1b9fdb-77bc-4ccf-ae5a-9f6dee8d2b37" providerId="ADAL" clId="{61C86317-F6E3-43A9-885F-41AAD35A8ABC}" dt="2023-04-18T09:49:53.710" v="3217" actId="1076"/>
          <ac:picMkLst>
            <pc:docMk/>
            <pc:sldMk cId="266322015" sldId="621"/>
            <ac:picMk id="10" creationId="{008EC2E4-8562-8201-C824-4B98E2B65213}"/>
          </ac:picMkLst>
        </pc:picChg>
        <pc:picChg chg="del">
          <ac:chgData name="Demi Stamenković" userId="0f1b9fdb-77bc-4ccf-ae5a-9f6dee8d2b37" providerId="ADAL" clId="{61C86317-F6E3-43A9-885F-41AAD35A8ABC}" dt="2023-04-18T09:48:00.734" v="3189" actId="478"/>
          <ac:picMkLst>
            <pc:docMk/>
            <pc:sldMk cId="266322015" sldId="621"/>
            <ac:picMk id="18" creationId="{1455BBEC-B818-7858-B869-ED09EED1AEDE}"/>
          </ac:picMkLst>
        </pc:picChg>
        <pc:picChg chg="del">
          <ac:chgData name="Demi Stamenković" userId="0f1b9fdb-77bc-4ccf-ae5a-9f6dee8d2b37" providerId="ADAL" clId="{61C86317-F6E3-43A9-885F-41AAD35A8ABC}" dt="2023-04-18T09:49:17.677" v="3205" actId="478"/>
          <ac:picMkLst>
            <pc:docMk/>
            <pc:sldMk cId="266322015" sldId="621"/>
            <ac:picMk id="19" creationId="{59FBEA6C-3A3B-0F28-EFB7-B1A7E9FF23DB}"/>
          </ac:picMkLst>
        </pc:picChg>
        <pc:picChg chg="del">
          <ac:chgData name="Demi Stamenković" userId="0f1b9fdb-77bc-4ccf-ae5a-9f6dee8d2b37" providerId="ADAL" clId="{61C86317-F6E3-43A9-885F-41AAD35A8ABC}" dt="2023-04-18T09:49:42.389" v="3215" actId="478"/>
          <ac:picMkLst>
            <pc:docMk/>
            <pc:sldMk cId="266322015" sldId="621"/>
            <ac:picMk id="20" creationId="{D122C1F3-8575-AFD9-65CB-F531042C1D73}"/>
          </ac:picMkLst>
        </pc:picChg>
        <pc:picChg chg="del">
          <ac:chgData name="Demi Stamenković" userId="0f1b9fdb-77bc-4ccf-ae5a-9f6dee8d2b37" providerId="ADAL" clId="{61C86317-F6E3-43A9-885F-41AAD35A8ABC}" dt="2023-04-18T09:49:33.429" v="3212" actId="478"/>
          <ac:picMkLst>
            <pc:docMk/>
            <pc:sldMk cId="266322015" sldId="621"/>
            <ac:picMk id="22" creationId="{014A3BB7-AE52-DF7E-FEE7-8BDDC5157DF6}"/>
          </ac:picMkLst>
        </pc:picChg>
        <pc:picChg chg="add del mod">
          <ac:chgData name="Demi Stamenković" userId="0f1b9fdb-77bc-4ccf-ae5a-9f6dee8d2b37" providerId="ADAL" clId="{61C86317-F6E3-43A9-885F-41AAD35A8ABC}" dt="2023-04-18T09:48:05.615" v="3192" actId="478"/>
          <ac:picMkLst>
            <pc:docMk/>
            <pc:sldMk cId="266322015" sldId="621"/>
            <ac:picMk id="2050" creationId="{17CBC7CA-8DA6-C09D-604D-DD0ED8EE5F8F}"/>
          </ac:picMkLst>
        </pc:picChg>
      </pc:sldChg>
      <pc:sldChg chg="modSp add mod">
        <pc:chgData name="Demi Stamenković" userId="0f1b9fdb-77bc-4ccf-ae5a-9f6dee8d2b37" providerId="ADAL" clId="{61C86317-F6E3-43A9-885F-41AAD35A8ABC}" dt="2023-04-18T09:50:48.894" v="3238" actId="1076"/>
        <pc:sldMkLst>
          <pc:docMk/>
          <pc:sldMk cId="2624178046" sldId="622"/>
        </pc:sldMkLst>
        <pc:spChg chg="mod">
          <ac:chgData name="Demi Stamenković" userId="0f1b9fdb-77bc-4ccf-ae5a-9f6dee8d2b37" providerId="ADAL" clId="{61C86317-F6E3-43A9-885F-41AAD35A8ABC}" dt="2023-04-18T09:50:18.494" v="3235" actId="20577"/>
          <ac:spMkLst>
            <pc:docMk/>
            <pc:sldMk cId="2624178046" sldId="622"/>
            <ac:spMk id="2" creationId="{8C821716-9F88-4D25-BA4D-74868389EA11}"/>
          </ac:spMkLst>
        </pc:spChg>
        <pc:spChg chg="mod">
          <ac:chgData name="Demi Stamenković" userId="0f1b9fdb-77bc-4ccf-ae5a-9f6dee8d2b37" providerId="ADAL" clId="{61C86317-F6E3-43A9-885F-41AAD35A8ABC}" dt="2023-04-18T09:50:48.894" v="3238" actId="1076"/>
          <ac:spMkLst>
            <pc:docMk/>
            <pc:sldMk cId="2624178046" sldId="622"/>
            <ac:spMk id="7" creationId="{F64133FD-A1DA-4FFD-9330-203C0FDA7F0C}"/>
          </ac:spMkLst>
        </pc:spChg>
      </pc:sldChg>
      <pc:sldChg chg="addSp delSp modSp add mod">
        <pc:chgData name="Demi Stamenković" userId="0f1b9fdb-77bc-4ccf-ae5a-9f6dee8d2b37" providerId="ADAL" clId="{61C86317-F6E3-43A9-885F-41AAD35A8ABC}" dt="2023-04-18T09:52:35.414" v="3265" actId="20577"/>
        <pc:sldMkLst>
          <pc:docMk/>
          <pc:sldMk cId="1344887172" sldId="623"/>
        </pc:sldMkLst>
        <pc:spChg chg="del">
          <ac:chgData name="Demi Stamenković" userId="0f1b9fdb-77bc-4ccf-ae5a-9f6dee8d2b37" providerId="ADAL" clId="{61C86317-F6E3-43A9-885F-41AAD35A8ABC}" dt="2023-04-18T09:50:42.478" v="3237" actId="478"/>
          <ac:spMkLst>
            <pc:docMk/>
            <pc:sldMk cId="1344887172" sldId="623"/>
            <ac:spMk id="2" creationId="{1A234030-7C30-447B-91BE-541A85A8EA36}"/>
          </ac:spMkLst>
        </pc:spChg>
        <pc:spChg chg="del">
          <ac:chgData name="Demi Stamenković" userId="0f1b9fdb-77bc-4ccf-ae5a-9f6dee8d2b37" providerId="ADAL" clId="{61C86317-F6E3-43A9-885F-41AAD35A8ABC}" dt="2023-04-18T09:50:42.478" v="3237" actId="478"/>
          <ac:spMkLst>
            <pc:docMk/>
            <pc:sldMk cId="1344887172" sldId="623"/>
            <ac:spMk id="3" creationId="{EFE850BC-18BF-873B-B6E2-DDC53BF1517C}"/>
          </ac:spMkLst>
        </pc:spChg>
        <pc:spChg chg="del">
          <ac:chgData name="Demi Stamenković" userId="0f1b9fdb-77bc-4ccf-ae5a-9f6dee8d2b37" providerId="ADAL" clId="{61C86317-F6E3-43A9-885F-41AAD35A8ABC}" dt="2023-04-18T09:50:42.478" v="3237" actId="478"/>
          <ac:spMkLst>
            <pc:docMk/>
            <pc:sldMk cId="1344887172" sldId="623"/>
            <ac:spMk id="4" creationId="{C52CB38C-1117-8D71-9407-CF8005F7070F}"/>
          </ac:spMkLst>
        </pc:spChg>
        <pc:spChg chg="add mod">
          <ac:chgData name="Demi Stamenković" userId="0f1b9fdb-77bc-4ccf-ae5a-9f6dee8d2b37" providerId="ADAL" clId="{61C86317-F6E3-43A9-885F-41AAD35A8ABC}" dt="2023-04-18T09:51:08.778" v="3241" actId="2711"/>
          <ac:spMkLst>
            <pc:docMk/>
            <pc:sldMk cId="1344887172" sldId="623"/>
            <ac:spMk id="6" creationId="{0D30147B-5254-E9A6-80E8-D3CD56346679}"/>
          </ac:spMkLst>
        </pc:spChg>
        <pc:spChg chg="add mod">
          <ac:chgData name="Demi Stamenković" userId="0f1b9fdb-77bc-4ccf-ae5a-9f6dee8d2b37" providerId="ADAL" clId="{61C86317-F6E3-43A9-885F-41AAD35A8ABC}" dt="2023-04-18T09:51:33.159" v="3256" actId="20577"/>
          <ac:spMkLst>
            <pc:docMk/>
            <pc:sldMk cId="1344887172" sldId="623"/>
            <ac:spMk id="7" creationId="{0B0CC2EC-D5A2-F537-74DD-51C296B4B270}"/>
          </ac:spMkLst>
        </pc:spChg>
        <pc:spChg chg="add mod">
          <ac:chgData name="Demi Stamenković" userId="0f1b9fdb-77bc-4ccf-ae5a-9f6dee8d2b37" providerId="ADAL" clId="{61C86317-F6E3-43A9-885F-41AAD35A8ABC}" dt="2023-04-18T09:52:29.864" v="3264" actId="20577"/>
          <ac:spMkLst>
            <pc:docMk/>
            <pc:sldMk cId="1344887172" sldId="623"/>
            <ac:spMk id="9" creationId="{869A48E7-BEC9-6752-6D04-F8F9E830E67C}"/>
          </ac:spMkLst>
        </pc:spChg>
        <pc:spChg chg="add mod">
          <ac:chgData name="Demi Stamenković" userId="0f1b9fdb-77bc-4ccf-ae5a-9f6dee8d2b37" providerId="ADAL" clId="{61C86317-F6E3-43A9-885F-41AAD35A8ABC}" dt="2023-04-18T09:52:35.414" v="3265" actId="20577"/>
          <ac:spMkLst>
            <pc:docMk/>
            <pc:sldMk cId="1344887172" sldId="623"/>
            <ac:spMk id="10" creationId="{324E5379-DF80-B10D-947D-F10F90E757B0}"/>
          </ac:spMkLst>
        </pc:spChg>
        <pc:spChg chg="del">
          <ac:chgData name="Demi Stamenković" userId="0f1b9fdb-77bc-4ccf-ae5a-9f6dee8d2b37" providerId="ADAL" clId="{61C86317-F6E3-43A9-885F-41AAD35A8ABC}" dt="2023-04-18T09:50:42.478" v="3237" actId="478"/>
          <ac:spMkLst>
            <pc:docMk/>
            <pc:sldMk cId="1344887172" sldId="623"/>
            <ac:spMk id="12" creationId="{78724290-4F49-9144-1511-FE2F62C7D118}"/>
          </ac:spMkLst>
        </pc:spChg>
        <pc:spChg chg="del">
          <ac:chgData name="Demi Stamenković" userId="0f1b9fdb-77bc-4ccf-ae5a-9f6dee8d2b37" providerId="ADAL" clId="{61C86317-F6E3-43A9-885F-41AAD35A8ABC}" dt="2023-04-18T09:50:42.478" v="3237" actId="478"/>
          <ac:spMkLst>
            <pc:docMk/>
            <pc:sldMk cId="1344887172" sldId="623"/>
            <ac:spMk id="14" creationId="{5909E6CE-A449-72C5-AFD7-6A1DE815BBAB}"/>
          </ac:spMkLst>
        </pc:spChg>
        <pc:spChg chg="del">
          <ac:chgData name="Demi Stamenković" userId="0f1b9fdb-77bc-4ccf-ae5a-9f6dee8d2b37" providerId="ADAL" clId="{61C86317-F6E3-43A9-885F-41AAD35A8ABC}" dt="2023-04-18T09:50:42.478" v="3237" actId="478"/>
          <ac:spMkLst>
            <pc:docMk/>
            <pc:sldMk cId="1344887172" sldId="623"/>
            <ac:spMk id="15" creationId="{BEF882BD-FCFE-2150-9906-B1BA669338ED}"/>
          </ac:spMkLst>
        </pc:spChg>
        <pc:spChg chg="del">
          <ac:chgData name="Demi Stamenković" userId="0f1b9fdb-77bc-4ccf-ae5a-9f6dee8d2b37" providerId="ADAL" clId="{61C86317-F6E3-43A9-885F-41AAD35A8ABC}" dt="2023-04-18T09:50:42.478" v="3237" actId="478"/>
          <ac:spMkLst>
            <pc:docMk/>
            <pc:sldMk cId="1344887172" sldId="623"/>
            <ac:spMk id="16" creationId="{2C0BFE34-6A7D-D638-BFCB-6D06B4C02443}"/>
          </ac:spMkLst>
        </pc:spChg>
        <pc:spChg chg="del">
          <ac:chgData name="Demi Stamenković" userId="0f1b9fdb-77bc-4ccf-ae5a-9f6dee8d2b37" providerId="ADAL" clId="{61C86317-F6E3-43A9-885F-41AAD35A8ABC}" dt="2023-04-18T09:50:42.478" v="3237" actId="478"/>
          <ac:spMkLst>
            <pc:docMk/>
            <pc:sldMk cId="1344887172" sldId="623"/>
            <ac:spMk id="17" creationId="{858EE3C4-65BD-57A0-44B2-4E9F1F043EA2}"/>
          </ac:spMkLst>
        </pc:spChg>
        <pc:picChg chg="add mod">
          <ac:chgData name="Demi Stamenković" userId="0f1b9fdb-77bc-4ccf-ae5a-9f6dee8d2b37" providerId="ADAL" clId="{61C86317-F6E3-43A9-885F-41AAD35A8ABC}" dt="2023-04-18T09:52:16.546" v="3260" actId="14826"/>
          <ac:picMkLst>
            <pc:docMk/>
            <pc:sldMk cId="1344887172" sldId="623"/>
            <ac:picMk id="8" creationId="{D63858F7-0B95-2B51-5C16-1264098CCD63}"/>
          </ac:picMkLst>
        </pc:picChg>
        <pc:picChg chg="del">
          <ac:chgData name="Demi Stamenković" userId="0f1b9fdb-77bc-4ccf-ae5a-9f6dee8d2b37" providerId="ADAL" clId="{61C86317-F6E3-43A9-885F-41AAD35A8ABC}" dt="2023-04-18T09:50:42.478" v="3237" actId="478"/>
          <ac:picMkLst>
            <pc:docMk/>
            <pc:sldMk cId="1344887172" sldId="623"/>
            <ac:picMk id="18" creationId="{1455BBEC-B818-7858-B869-ED09EED1AEDE}"/>
          </ac:picMkLst>
        </pc:picChg>
        <pc:picChg chg="del">
          <ac:chgData name="Demi Stamenković" userId="0f1b9fdb-77bc-4ccf-ae5a-9f6dee8d2b37" providerId="ADAL" clId="{61C86317-F6E3-43A9-885F-41AAD35A8ABC}" dt="2023-04-18T09:50:42.478" v="3237" actId="478"/>
          <ac:picMkLst>
            <pc:docMk/>
            <pc:sldMk cId="1344887172" sldId="623"/>
            <ac:picMk id="19" creationId="{59FBEA6C-3A3B-0F28-EFB7-B1A7E9FF23DB}"/>
          </ac:picMkLst>
        </pc:picChg>
        <pc:picChg chg="del">
          <ac:chgData name="Demi Stamenković" userId="0f1b9fdb-77bc-4ccf-ae5a-9f6dee8d2b37" providerId="ADAL" clId="{61C86317-F6E3-43A9-885F-41AAD35A8ABC}" dt="2023-04-18T09:50:42.478" v="3237" actId="478"/>
          <ac:picMkLst>
            <pc:docMk/>
            <pc:sldMk cId="1344887172" sldId="623"/>
            <ac:picMk id="20" creationId="{D122C1F3-8575-AFD9-65CB-F531042C1D73}"/>
          </ac:picMkLst>
        </pc:picChg>
        <pc:picChg chg="del">
          <ac:chgData name="Demi Stamenković" userId="0f1b9fdb-77bc-4ccf-ae5a-9f6dee8d2b37" providerId="ADAL" clId="{61C86317-F6E3-43A9-885F-41AAD35A8ABC}" dt="2023-04-18T09:50:42.478" v="3237" actId="478"/>
          <ac:picMkLst>
            <pc:docMk/>
            <pc:sldMk cId="1344887172" sldId="623"/>
            <ac:picMk id="22" creationId="{014A3BB7-AE52-DF7E-FEE7-8BDDC5157DF6}"/>
          </ac:picMkLst>
        </pc:picChg>
      </pc:sldChg>
      <pc:sldChg chg="modSp add mod">
        <pc:chgData name="Demi Stamenković" userId="0f1b9fdb-77bc-4ccf-ae5a-9f6dee8d2b37" providerId="ADAL" clId="{61C86317-F6E3-43A9-885F-41AAD35A8ABC}" dt="2023-04-18T09:52:57.101" v="3286" actId="20577"/>
        <pc:sldMkLst>
          <pc:docMk/>
          <pc:sldMk cId="2255956755" sldId="624"/>
        </pc:sldMkLst>
        <pc:spChg chg="mod">
          <ac:chgData name="Demi Stamenković" userId="0f1b9fdb-77bc-4ccf-ae5a-9f6dee8d2b37" providerId="ADAL" clId="{61C86317-F6E3-43A9-885F-41AAD35A8ABC}" dt="2023-04-18T09:52:57.101" v="3286" actId="20577"/>
          <ac:spMkLst>
            <pc:docMk/>
            <pc:sldMk cId="2255956755" sldId="624"/>
            <ac:spMk id="2" creationId="{8C821716-9F88-4D25-BA4D-74868389EA11}"/>
          </ac:spMkLst>
        </pc:spChg>
      </pc:sldChg>
      <pc:sldChg chg="addSp delSp modSp new mod">
        <pc:chgData name="Demi Stamenković" userId="0f1b9fdb-77bc-4ccf-ae5a-9f6dee8d2b37" providerId="ADAL" clId="{61C86317-F6E3-43A9-885F-41AAD35A8ABC}" dt="2023-04-18T09:55:38.566" v="3302" actId="1076"/>
        <pc:sldMkLst>
          <pc:docMk/>
          <pc:sldMk cId="1190280528" sldId="625"/>
        </pc:sldMkLst>
        <pc:spChg chg="del">
          <ac:chgData name="Demi Stamenković" userId="0f1b9fdb-77bc-4ccf-ae5a-9f6dee8d2b37" providerId="ADAL" clId="{61C86317-F6E3-43A9-885F-41AAD35A8ABC}" dt="2023-04-18T09:54:36.861" v="3288" actId="478"/>
          <ac:spMkLst>
            <pc:docMk/>
            <pc:sldMk cId="1190280528" sldId="625"/>
            <ac:spMk id="2" creationId="{5220DD3F-0281-FB35-01E3-82D7AA2665FA}"/>
          </ac:spMkLst>
        </pc:spChg>
        <pc:spChg chg="del">
          <ac:chgData name="Demi Stamenković" userId="0f1b9fdb-77bc-4ccf-ae5a-9f6dee8d2b37" providerId="ADAL" clId="{61C86317-F6E3-43A9-885F-41AAD35A8ABC}" dt="2023-04-18T09:54:37.933" v="3289" actId="478"/>
          <ac:spMkLst>
            <pc:docMk/>
            <pc:sldMk cId="1190280528" sldId="625"/>
            <ac:spMk id="3" creationId="{8A017044-C4B8-898F-E6A8-03F33574E523}"/>
          </ac:spMkLst>
        </pc:spChg>
        <pc:spChg chg="add mod">
          <ac:chgData name="Demi Stamenković" userId="0f1b9fdb-77bc-4ccf-ae5a-9f6dee8d2b37" providerId="ADAL" clId="{61C86317-F6E3-43A9-885F-41AAD35A8ABC}" dt="2023-04-18T09:55:10.974" v="3296" actId="404"/>
          <ac:spMkLst>
            <pc:docMk/>
            <pc:sldMk cId="1190280528" sldId="625"/>
            <ac:spMk id="5" creationId="{E3402B75-31E4-068C-4D92-6304BE9C1586}"/>
          </ac:spMkLst>
        </pc:spChg>
        <pc:spChg chg="add mod">
          <ac:chgData name="Demi Stamenković" userId="0f1b9fdb-77bc-4ccf-ae5a-9f6dee8d2b37" providerId="ADAL" clId="{61C86317-F6E3-43A9-885F-41AAD35A8ABC}" dt="2023-04-18T09:55:16.718" v="3298" actId="207"/>
          <ac:spMkLst>
            <pc:docMk/>
            <pc:sldMk cId="1190280528" sldId="625"/>
            <ac:spMk id="6" creationId="{2F7F9B5C-A035-4F01-9586-479D82CCC60B}"/>
          </ac:spMkLst>
        </pc:spChg>
        <pc:picChg chg="add mod">
          <ac:chgData name="Demi Stamenković" userId="0f1b9fdb-77bc-4ccf-ae5a-9f6dee8d2b37" providerId="ADAL" clId="{61C86317-F6E3-43A9-885F-41AAD35A8ABC}" dt="2023-04-18T09:55:29.261" v="3299" actId="1076"/>
          <ac:picMkLst>
            <pc:docMk/>
            <pc:sldMk cId="1190280528" sldId="625"/>
            <ac:picMk id="7" creationId="{BE32B212-A249-5121-1760-C5AC8AFC0810}"/>
          </ac:picMkLst>
        </pc:picChg>
        <pc:picChg chg="add mod">
          <ac:chgData name="Demi Stamenković" userId="0f1b9fdb-77bc-4ccf-ae5a-9f6dee8d2b37" providerId="ADAL" clId="{61C86317-F6E3-43A9-885F-41AAD35A8ABC}" dt="2023-04-18T09:55:31.173" v="3300" actId="1076"/>
          <ac:picMkLst>
            <pc:docMk/>
            <pc:sldMk cId="1190280528" sldId="625"/>
            <ac:picMk id="8" creationId="{76246921-71EA-BF6F-8C90-7EE3FB34F32A}"/>
          </ac:picMkLst>
        </pc:picChg>
        <pc:picChg chg="add mod">
          <ac:chgData name="Demi Stamenković" userId="0f1b9fdb-77bc-4ccf-ae5a-9f6dee8d2b37" providerId="ADAL" clId="{61C86317-F6E3-43A9-885F-41AAD35A8ABC}" dt="2023-04-18T09:55:36.516" v="3301" actId="1076"/>
          <ac:picMkLst>
            <pc:docMk/>
            <pc:sldMk cId="1190280528" sldId="625"/>
            <ac:picMk id="9" creationId="{835C7000-DDBF-8CD1-08D1-132B76DFC246}"/>
          </ac:picMkLst>
        </pc:picChg>
        <pc:picChg chg="add mod">
          <ac:chgData name="Demi Stamenković" userId="0f1b9fdb-77bc-4ccf-ae5a-9f6dee8d2b37" providerId="ADAL" clId="{61C86317-F6E3-43A9-885F-41AAD35A8ABC}" dt="2023-04-18T09:55:38.566" v="3302" actId="1076"/>
          <ac:picMkLst>
            <pc:docMk/>
            <pc:sldMk cId="1190280528" sldId="625"/>
            <ac:picMk id="10" creationId="{79C80A0A-398D-6014-3BC0-4BE705AEFCE8}"/>
          </ac:picMkLst>
        </pc:picChg>
      </pc:sldChg>
      <pc:sldChg chg="addSp delSp modSp new mod">
        <pc:chgData name="Demi Stamenković" userId="0f1b9fdb-77bc-4ccf-ae5a-9f6dee8d2b37" providerId="ADAL" clId="{61C86317-F6E3-43A9-885F-41AAD35A8ABC}" dt="2023-04-18T09:56:41.381" v="3311" actId="1076"/>
        <pc:sldMkLst>
          <pc:docMk/>
          <pc:sldMk cId="3440272393" sldId="626"/>
        </pc:sldMkLst>
        <pc:spChg chg="del">
          <ac:chgData name="Demi Stamenković" userId="0f1b9fdb-77bc-4ccf-ae5a-9f6dee8d2b37" providerId="ADAL" clId="{61C86317-F6E3-43A9-885F-41AAD35A8ABC}" dt="2023-04-18T09:55:44.077" v="3304" actId="478"/>
          <ac:spMkLst>
            <pc:docMk/>
            <pc:sldMk cId="3440272393" sldId="626"/>
            <ac:spMk id="2" creationId="{B4EDAC49-1C6C-B234-141A-8B0DF3B5B173}"/>
          </ac:spMkLst>
        </pc:spChg>
        <pc:spChg chg="del">
          <ac:chgData name="Demi Stamenković" userId="0f1b9fdb-77bc-4ccf-ae5a-9f6dee8d2b37" providerId="ADAL" clId="{61C86317-F6E3-43A9-885F-41AAD35A8ABC}" dt="2023-04-18T09:55:45.237" v="3305" actId="478"/>
          <ac:spMkLst>
            <pc:docMk/>
            <pc:sldMk cId="3440272393" sldId="626"/>
            <ac:spMk id="3" creationId="{9E80F799-5A7F-484A-1339-7C377D1D5AE4}"/>
          </ac:spMkLst>
        </pc:spChg>
        <pc:spChg chg="add mod">
          <ac:chgData name="Demi Stamenković" userId="0f1b9fdb-77bc-4ccf-ae5a-9f6dee8d2b37" providerId="ADAL" clId="{61C86317-F6E3-43A9-885F-41AAD35A8ABC}" dt="2023-04-18T09:56:10.277" v="3308" actId="207"/>
          <ac:spMkLst>
            <pc:docMk/>
            <pc:sldMk cId="3440272393" sldId="626"/>
            <ac:spMk id="5" creationId="{FEED5947-1E0F-D8F4-A1E6-AD7925B02B93}"/>
          </ac:spMkLst>
        </pc:spChg>
        <pc:spChg chg="add mod">
          <ac:chgData name="Demi Stamenković" userId="0f1b9fdb-77bc-4ccf-ae5a-9f6dee8d2b37" providerId="ADAL" clId="{61C86317-F6E3-43A9-885F-41AAD35A8ABC}" dt="2023-04-18T09:56:34.453" v="3309" actId="1076"/>
          <ac:spMkLst>
            <pc:docMk/>
            <pc:sldMk cId="3440272393" sldId="626"/>
            <ac:spMk id="12" creationId="{69D11752-E7C6-4089-5680-65330949EDB5}"/>
          </ac:spMkLst>
        </pc:spChg>
        <pc:spChg chg="add mod">
          <ac:chgData name="Demi Stamenković" userId="0f1b9fdb-77bc-4ccf-ae5a-9f6dee8d2b37" providerId="ADAL" clId="{61C86317-F6E3-43A9-885F-41AAD35A8ABC}" dt="2023-04-18T09:56:34.453" v="3309" actId="1076"/>
          <ac:spMkLst>
            <pc:docMk/>
            <pc:sldMk cId="3440272393" sldId="626"/>
            <ac:spMk id="13" creationId="{AF904B4B-A908-CD99-78C7-6B9E8871C5E7}"/>
          </ac:spMkLst>
        </pc:spChg>
        <pc:spChg chg="add mod">
          <ac:chgData name="Demi Stamenković" userId="0f1b9fdb-77bc-4ccf-ae5a-9f6dee8d2b37" providerId="ADAL" clId="{61C86317-F6E3-43A9-885F-41AAD35A8ABC}" dt="2023-04-18T09:56:34.453" v="3309" actId="1076"/>
          <ac:spMkLst>
            <pc:docMk/>
            <pc:sldMk cId="3440272393" sldId="626"/>
            <ac:spMk id="14" creationId="{D665EEB5-3D46-D00E-E796-1E6B65CEB694}"/>
          </ac:spMkLst>
        </pc:spChg>
        <pc:spChg chg="add mod">
          <ac:chgData name="Demi Stamenković" userId="0f1b9fdb-77bc-4ccf-ae5a-9f6dee8d2b37" providerId="ADAL" clId="{61C86317-F6E3-43A9-885F-41AAD35A8ABC}" dt="2023-04-18T09:56:34.453" v="3309" actId="1076"/>
          <ac:spMkLst>
            <pc:docMk/>
            <pc:sldMk cId="3440272393" sldId="626"/>
            <ac:spMk id="15" creationId="{3F65A767-ED63-AB65-B6FB-B218C5A9D5AD}"/>
          </ac:spMkLst>
        </pc:spChg>
        <pc:spChg chg="add mod">
          <ac:chgData name="Demi Stamenković" userId="0f1b9fdb-77bc-4ccf-ae5a-9f6dee8d2b37" providerId="ADAL" clId="{61C86317-F6E3-43A9-885F-41AAD35A8ABC}" dt="2023-04-18T09:56:34.453" v="3309" actId="1076"/>
          <ac:spMkLst>
            <pc:docMk/>
            <pc:sldMk cId="3440272393" sldId="626"/>
            <ac:spMk id="16" creationId="{AC68348D-5222-2B34-EB58-244E2BEC2200}"/>
          </ac:spMkLst>
        </pc:spChg>
        <pc:spChg chg="add mod">
          <ac:chgData name="Demi Stamenković" userId="0f1b9fdb-77bc-4ccf-ae5a-9f6dee8d2b37" providerId="ADAL" clId="{61C86317-F6E3-43A9-885F-41AAD35A8ABC}" dt="2023-04-18T09:56:34.453" v="3309" actId="1076"/>
          <ac:spMkLst>
            <pc:docMk/>
            <pc:sldMk cId="3440272393" sldId="626"/>
            <ac:spMk id="17" creationId="{0D985E08-E263-18D2-073B-A9BCF4A7F9E2}"/>
          </ac:spMkLst>
        </pc:spChg>
        <pc:spChg chg="add mod">
          <ac:chgData name="Demi Stamenković" userId="0f1b9fdb-77bc-4ccf-ae5a-9f6dee8d2b37" providerId="ADAL" clId="{61C86317-F6E3-43A9-885F-41AAD35A8ABC}" dt="2023-04-18T09:56:00.297" v="3306"/>
          <ac:spMkLst>
            <pc:docMk/>
            <pc:sldMk cId="3440272393" sldId="626"/>
            <ac:spMk id="18" creationId="{E2AF198F-99AE-8A6D-6354-54A19616F8E8}"/>
          </ac:spMkLst>
        </pc:spChg>
        <pc:spChg chg="mod">
          <ac:chgData name="Demi Stamenković" userId="0f1b9fdb-77bc-4ccf-ae5a-9f6dee8d2b37" providerId="ADAL" clId="{61C86317-F6E3-43A9-885F-41AAD35A8ABC}" dt="2023-04-18T09:56:00.297" v="3306"/>
          <ac:spMkLst>
            <pc:docMk/>
            <pc:sldMk cId="3440272393" sldId="626"/>
            <ac:spMk id="21" creationId="{5AD1D58D-7F4C-B2BF-2C34-185F74A5FF71}"/>
          </ac:spMkLst>
        </pc:spChg>
        <pc:spChg chg="mod">
          <ac:chgData name="Demi Stamenković" userId="0f1b9fdb-77bc-4ccf-ae5a-9f6dee8d2b37" providerId="ADAL" clId="{61C86317-F6E3-43A9-885F-41AAD35A8ABC}" dt="2023-04-18T09:56:00.297" v="3306"/>
          <ac:spMkLst>
            <pc:docMk/>
            <pc:sldMk cId="3440272393" sldId="626"/>
            <ac:spMk id="22" creationId="{00995879-56E0-F0AC-3CE6-2CE952A706C9}"/>
          </ac:spMkLst>
        </pc:spChg>
        <pc:grpChg chg="add mod">
          <ac:chgData name="Demi Stamenković" userId="0f1b9fdb-77bc-4ccf-ae5a-9f6dee8d2b37" providerId="ADAL" clId="{61C86317-F6E3-43A9-885F-41AAD35A8ABC}" dt="2023-04-18T09:56:41.381" v="3311" actId="1076"/>
          <ac:grpSpMkLst>
            <pc:docMk/>
            <pc:sldMk cId="3440272393" sldId="626"/>
            <ac:grpSpMk id="19" creationId="{A360A21D-4878-CB3A-DBD1-C72F6CF2C421}"/>
          </ac:grpSpMkLst>
        </pc:grpChg>
        <pc:picChg chg="add mod">
          <ac:chgData name="Demi Stamenković" userId="0f1b9fdb-77bc-4ccf-ae5a-9f6dee8d2b37" providerId="ADAL" clId="{61C86317-F6E3-43A9-885F-41AAD35A8ABC}" dt="2023-04-18T09:56:34.453" v="3309" actId="1076"/>
          <ac:picMkLst>
            <pc:docMk/>
            <pc:sldMk cId="3440272393" sldId="626"/>
            <ac:picMk id="6" creationId="{BF6102B3-937F-4090-F858-C2CF849B97C5}"/>
          </ac:picMkLst>
        </pc:picChg>
        <pc:picChg chg="add mod">
          <ac:chgData name="Demi Stamenković" userId="0f1b9fdb-77bc-4ccf-ae5a-9f6dee8d2b37" providerId="ADAL" clId="{61C86317-F6E3-43A9-885F-41AAD35A8ABC}" dt="2023-04-18T09:56:34.453" v="3309" actId="1076"/>
          <ac:picMkLst>
            <pc:docMk/>
            <pc:sldMk cId="3440272393" sldId="626"/>
            <ac:picMk id="7" creationId="{295548FE-F9D0-33C5-2D76-2E0C45DB9892}"/>
          </ac:picMkLst>
        </pc:picChg>
        <pc:picChg chg="add mod">
          <ac:chgData name="Demi Stamenković" userId="0f1b9fdb-77bc-4ccf-ae5a-9f6dee8d2b37" providerId="ADAL" clId="{61C86317-F6E3-43A9-885F-41AAD35A8ABC}" dt="2023-04-18T09:56:34.453" v="3309" actId="1076"/>
          <ac:picMkLst>
            <pc:docMk/>
            <pc:sldMk cId="3440272393" sldId="626"/>
            <ac:picMk id="8" creationId="{6ABAA091-8A3A-0AA0-A413-EA734C2044AD}"/>
          </ac:picMkLst>
        </pc:picChg>
        <pc:picChg chg="add mod">
          <ac:chgData name="Demi Stamenković" userId="0f1b9fdb-77bc-4ccf-ae5a-9f6dee8d2b37" providerId="ADAL" clId="{61C86317-F6E3-43A9-885F-41AAD35A8ABC}" dt="2023-04-18T09:56:34.453" v="3309" actId="1076"/>
          <ac:picMkLst>
            <pc:docMk/>
            <pc:sldMk cId="3440272393" sldId="626"/>
            <ac:picMk id="9" creationId="{F542B029-48BD-8C6E-1B8B-94736D8843E8}"/>
          </ac:picMkLst>
        </pc:picChg>
        <pc:picChg chg="add mod">
          <ac:chgData name="Demi Stamenković" userId="0f1b9fdb-77bc-4ccf-ae5a-9f6dee8d2b37" providerId="ADAL" clId="{61C86317-F6E3-43A9-885F-41AAD35A8ABC}" dt="2023-04-18T09:56:34.453" v="3309" actId="1076"/>
          <ac:picMkLst>
            <pc:docMk/>
            <pc:sldMk cId="3440272393" sldId="626"/>
            <ac:picMk id="10" creationId="{0CBD0238-175B-AC65-A2C1-0AE498CCBBB6}"/>
          </ac:picMkLst>
        </pc:picChg>
        <pc:picChg chg="add mod">
          <ac:chgData name="Demi Stamenković" userId="0f1b9fdb-77bc-4ccf-ae5a-9f6dee8d2b37" providerId="ADAL" clId="{61C86317-F6E3-43A9-885F-41AAD35A8ABC}" dt="2023-04-18T09:56:34.453" v="3309" actId="1076"/>
          <ac:picMkLst>
            <pc:docMk/>
            <pc:sldMk cId="3440272393" sldId="626"/>
            <ac:picMk id="11" creationId="{D475A362-5141-FAC2-847D-4BEF9B342B76}"/>
          </ac:picMkLst>
        </pc:picChg>
        <pc:picChg chg="mod">
          <ac:chgData name="Demi Stamenković" userId="0f1b9fdb-77bc-4ccf-ae5a-9f6dee8d2b37" providerId="ADAL" clId="{61C86317-F6E3-43A9-885F-41AAD35A8ABC}" dt="2023-04-18T09:56:00.297" v="3306"/>
          <ac:picMkLst>
            <pc:docMk/>
            <pc:sldMk cId="3440272393" sldId="626"/>
            <ac:picMk id="20" creationId="{CF618A41-5D04-4041-03D1-D0F0AAB8A6B6}"/>
          </ac:picMkLst>
        </pc:picChg>
      </pc:sldChg>
      <pc:sldChg chg="addSp delSp modSp new mod">
        <pc:chgData name="Demi Stamenković" userId="0f1b9fdb-77bc-4ccf-ae5a-9f6dee8d2b37" providerId="ADAL" clId="{61C86317-F6E3-43A9-885F-41AAD35A8ABC}" dt="2023-04-18T09:57:14.808" v="3316" actId="1076"/>
        <pc:sldMkLst>
          <pc:docMk/>
          <pc:sldMk cId="2859735684" sldId="627"/>
        </pc:sldMkLst>
        <pc:spChg chg="del">
          <ac:chgData name="Demi Stamenković" userId="0f1b9fdb-77bc-4ccf-ae5a-9f6dee8d2b37" providerId="ADAL" clId="{61C86317-F6E3-43A9-885F-41AAD35A8ABC}" dt="2023-04-18T09:57:01.181" v="3313" actId="478"/>
          <ac:spMkLst>
            <pc:docMk/>
            <pc:sldMk cId="2859735684" sldId="627"/>
            <ac:spMk id="2" creationId="{24648402-AF3E-900E-A6FD-1DA69AF8C23E}"/>
          </ac:spMkLst>
        </pc:spChg>
        <pc:spChg chg="del">
          <ac:chgData name="Demi Stamenković" userId="0f1b9fdb-77bc-4ccf-ae5a-9f6dee8d2b37" providerId="ADAL" clId="{61C86317-F6E3-43A9-885F-41AAD35A8ABC}" dt="2023-04-18T09:57:02.285" v="3314" actId="478"/>
          <ac:spMkLst>
            <pc:docMk/>
            <pc:sldMk cId="2859735684" sldId="627"/>
            <ac:spMk id="3" creationId="{FD798EB2-F459-2EEB-7F04-5069500220AD}"/>
          </ac:spMkLst>
        </pc:spChg>
        <pc:spChg chg="add mod">
          <ac:chgData name="Demi Stamenković" userId="0f1b9fdb-77bc-4ccf-ae5a-9f6dee8d2b37" providerId="ADAL" clId="{61C86317-F6E3-43A9-885F-41AAD35A8ABC}" dt="2023-04-18T09:57:14.808" v="3316" actId="1076"/>
          <ac:spMkLst>
            <pc:docMk/>
            <pc:sldMk cId="2859735684" sldId="627"/>
            <ac:spMk id="16" creationId="{DBC425C9-F560-71A0-870E-E83C20E81841}"/>
          </ac:spMkLst>
        </pc:spChg>
        <pc:spChg chg="add mod">
          <ac:chgData name="Demi Stamenković" userId="0f1b9fdb-77bc-4ccf-ae5a-9f6dee8d2b37" providerId="ADAL" clId="{61C86317-F6E3-43A9-885F-41AAD35A8ABC}" dt="2023-04-18T09:57:14.808" v="3316" actId="1076"/>
          <ac:spMkLst>
            <pc:docMk/>
            <pc:sldMk cId="2859735684" sldId="627"/>
            <ac:spMk id="17" creationId="{796C9997-2C10-31E1-7416-63BCFC557D60}"/>
          </ac:spMkLst>
        </pc:spChg>
        <pc:spChg chg="add mod">
          <ac:chgData name="Demi Stamenković" userId="0f1b9fdb-77bc-4ccf-ae5a-9f6dee8d2b37" providerId="ADAL" clId="{61C86317-F6E3-43A9-885F-41AAD35A8ABC}" dt="2023-04-18T09:57:14.808" v="3316" actId="1076"/>
          <ac:spMkLst>
            <pc:docMk/>
            <pc:sldMk cId="2859735684" sldId="627"/>
            <ac:spMk id="18" creationId="{3B301235-45C0-FC9E-28AB-710E99C6761C}"/>
          </ac:spMkLst>
        </pc:spChg>
        <pc:spChg chg="add mod">
          <ac:chgData name="Demi Stamenković" userId="0f1b9fdb-77bc-4ccf-ae5a-9f6dee8d2b37" providerId="ADAL" clId="{61C86317-F6E3-43A9-885F-41AAD35A8ABC}" dt="2023-04-18T09:57:14.808" v="3316" actId="1076"/>
          <ac:spMkLst>
            <pc:docMk/>
            <pc:sldMk cId="2859735684" sldId="627"/>
            <ac:spMk id="19" creationId="{B6F68FCC-0AC6-A73D-6A86-B1B9E429F04E}"/>
          </ac:spMkLst>
        </pc:spChg>
        <pc:spChg chg="add mod">
          <ac:chgData name="Demi Stamenković" userId="0f1b9fdb-77bc-4ccf-ae5a-9f6dee8d2b37" providerId="ADAL" clId="{61C86317-F6E3-43A9-885F-41AAD35A8ABC}" dt="2023-04-18T09:57:14.808" v="3316" actId="1076"/>
          <ac:spMkLst>
            <pc:docMk/>
            <pc:sldMk cId="2859735684" sldId="627"/>
            <ac:spMk id="20" creationId="{3B7CCBC3-C61B-853A-9FE3-D9D973E4C832}"/>
          </ac:spMkLst>
        </pc:spChg>
        <pc:spChg chg="add mod">
          <ac:chgData name="Demi Stamenković" userId="0f1b9fdb-77bc-4ccf-ae5a-9f6dee8d2b37" providerId="ADAL" clId="{61C86317-F6E3-43A9-885F-41AAD35A8ABC}" dt="2023-04-18T09:57:14.808" v="3316" actId="1076"/>
          <ac:spMkLst>
            <pc:docMk/>
            <pc:sldMk cId="2859735684" sldId="627"/>
            <ac:spMk id="21" creationId="{AB081D8C-C482-94F9-F489-120F69FFB5EE}"/>
          </ac:spMkLst>
        </pc:spChg>
        <pc:spChg chg="add mod">
          <ac:chgData name="Demi Stamenković" userId="0f1b9fdb-77bc-4ccf-ae5a-9f6dee8d2b37" providerId="ADAL" clId="{61C86317-F6E3-43A9-885F-41AAD35A8ABC}" dt="2023-04-18T09:57:14.808" v="3316" actId="1076"/>
          <ac:spMkLst>
            <pc:docMk/>
            <pc:sldMk cId="2859735684" sldId="627"/>
            <ac:spMk id="22" creationId="{7A48E8D4-31F3-8646-C93F-4BCBE5785848}"/>
          </ac:spMkLst>
        </pc:spChg>
        <pc:spChg chg="add mod">
          <ac:chgData name="Demi Stamenković" userId="0f1b9fdb-77bc-4ccf-ae5a-9f6dee8d2b37" providerId="ADAL" clId="{61C86317-F6E3-43A9-885F-41AAD35A8ABC}" dt="2023-04-18T09:57:14.808" v="3316" actId="1076"/>
          <ac:spMkLst>
            <pc:docMk/>
            <pc:sldMk cId="2859735684" sldId="627"/>
            <ac:spMk id="23" creationId="{9712ABE3-1E65-F3A2-9BB4-1B7FA1A1031B}"/>
          </ac:spMkLst>
        </pc:spChg>
        <pc:spChg chg="add mod">
          <ac:chgData name="Demi Stamenković" userId="0f1b9fdb-77bc-4ccf-ae5a-9f6dee8d2b37" providerId="ADAL" clId="{61C86317-F6E3-43A9-885F-41AAD35A8ABC}" dt="2023-04-18T09:57:14.808" v="3316" actId="1076"/>
          <ac:spMkLst>
            <pc:docMk/>
            <pc:sldMk cId="2859735684" sldId="627"/>
            <ac:spMk id="25" creationId="{94D0864A-FC28-5A75-7724-24A37816B4E9}"/>
          </ac:spMkLst>
        </pc:spChg>
        <pc:spChg chg="add mod">
          <ac:chgData name="Demi Stamenković" userId="0f1b9fdb-77bc-4ccf-ae5a-9f6dee8d2b37" providerId="ADAL" clId="{61C86317-F6E3-43A9-885F-41AAD35A8ABC}" dt="2023-04-18T09:57:14.808" v="3316" actId="1076"/>
          <ac:spMkLst>
            <pc:docMk/>
            <pc:sldMk cId="2859735684" sldId="627"/>
            <ac:spMk id="26" creationId="{CDE1381E-356C-9FED-6352-FD4847F08770}"/>
          </ac:spMkLst>
        </pc:spChg>
        <pc:spChg chg="add mod">
          <ac:chgData name="Demi Stamenković" userId="0f1b9fdb-77bc-4ccf-ae5a-9f6dee8d2b37" providerId="ADAL" clId="{61C86317-F6E3-43A9-885F-41AAD35A8ABC}" dt="2023-04-18T09:57:14.808" v="3316" actId="1076"/>
          <ac:spMkLst>
            <pc:docMk/>
            <pc:sldMk cId="2859735684" sldId="627"/>
            <ac:spMk id="27" creationId="{BBFCBC2A-07A4-B386-5DEE-8DA412B9455C}"/>
          </ac:spMkLst>
        </pc:spChg>
        <pc:spChg chg="add mod">
          <ac:chgData name="Demi Stamenković" userId="0f1b9fdb-77bc-4ccf-ae5a-9f6dee8d2b37" providerId="ADAL" clId="{61C86317-F6E3-43A9-885F-41AAD35A8ABC}" dt="2023-04-18T09:57:14.808" v="3316" actId="1076"/>
          <ac:spMkLst>
            <pc:docMk/>
            <pc:sldMk cId="2859735684" sldId="627"/>
            <ac:spMk id="28" creationId="{08205F84-1D76-9A97-597B-27F76420CDCA}"/>
          </ac:spMkLst>
        </pc:spChg>
        <pc:picChg chg="add mod">
          <ac:chgData name="Demi Stamenković" userId="0f1b9fdb-77bc-4ccf-ae5a-9f6dee8d2b37" providerId="ADAL" clId="{61C86317-F6E3-43A9-885F-41AAD35A8ABC}" dt="2023-04-18T09:57:14.808" v="3316" actId="1076"/>
          <ac:picMkLst>
            <pc:docMk/>
            <pc:sldMk cId="2859735684" sldId="627"/>
            <ac:picMk id="5" creationId="{75449634-3846-0F2A-9F4F-E9305E4FE3BD}"/>
          </ac:picMkLst>
        </pc:picChg>
        <pc:picChg chg="add mod">
          <ac:chgData name="Demi Stamenković" userId="0f1b9fdb-77bc-4ccf-ae5a-9f6dee8d2b37" providerId="ADAL" clId="{61C86317-F6E3-43A9-885F-41AAD35A8ABC}" dt="2023-04-18T09:57:14.808" v="3316" actId="1076"/>
          <ac:picMkLst>
            <pc:docMk/>
            <pc:sldMk cId="2859735684" sldId="627"/>
            <ac:picMk id="6" creationId="{78A727CE-9859-6586-ECE8-E8573A2B6A9B}"/>
          </ac:picMkLst>
        </pc:picChg>
        <pc:picChg chg="add mod">
          <ac:chgData name="Demi Stamenković" userId="0f1b9fdb-77bc-4ccf-ae5a-9f6dee8d2b37" providerId="ADAL" clId="{61C86317-F6E3-43A9-885F-41AAD35A8ABC}" dt="2023-04-18T09:57:14.808" v="3316" actId="1076"/>
          <ac:picMkLst>
            <pc:docMk/>
            <pc:sldMk cId="2859735684" sldId="627"/>
            <ac:picMk id="7" creationId="{CC8DE365-FAAF-ADF1-FB81-875A4E1BF5B3}"/>
          </ac:picMkLst>
        </pc:picChg>
        <pc:picChg chg="add mod">
          <ac:chgData name="Demi Stamenković" userId="0f1b9fdb-77bc-4ccf-ae5a-9f6dee8d2b37" providerId="ADAL" clId="{61C86317-F6E3-43A9-885F-41AAD35A8ABC}" dt="2023-04-18T09:57:14.808" v="3316" actId="1076"/>
          <ac:picMkLst>
            <pc:docMk/>
            <pc:sldMk cId="2859735684" sldId="627"/>
            <ac:picMk id="8" creationId="{80B88E1F-1900-0994-61F1-15A646EAD865}"/>
          </ac:picMkLst>
        </pc:picChg>
        <pc:picChg chg="add mod">
          <ac:chgData name="Demi Stamenković" userId="0f1b9fdb-77bc-4ccf-ae5a-9f6dee8d2b37" providerId="ADAL" clId="{61C86317-F6E3-43A9-885F-41AAD35A8ABC}" dt="2023-04-18T09:57:14.808" v="3316" actId="1076"/>
          <ac:picMkLst>
            <pc:docMk/>
            <pc:sldMk cId="2859735684" sldId="627"/>
            <ac:picMk id="9" creationId="{CB581DC6-0E43-FB88-5AB8-461861A88F05}"/>
          </ac:picMkLst>
        </pc:picChg>
        <pc:picChg chg="add mod">
          <ac:chgData name="Demi Stamenković" userId="0f1b9fdb-77bc-4ccf-ae5a-9f6dee8d2b37" providerId="ADAL" clId="{61C86317-F6E3-43A9-885F-41AAD35A8ABC}" dt="2023-04-18T09:57:14.808" v="3316" actId="1076"/>
          <ac:picMkLst>
            <pc:docMk/>
            <pc:sldMk cId="2859735684" sldId="627"/>
            <ac:picMk id="10" creationId="{AD661DC7-35E9-A3A7-DB9E-8A3A97C746B5}"/>
          </ac:picMkLst>
        </pc:picChg>
        <pc:picChg chg="add mod">
          <ac:chgData name="Demi Stamenković" userId="0f1b9fdb-77bc-4ccf-ae5a-9f6dee8d2b37" providerId="ADAL" clId="{61C86317-F6E3-43A9-885F-41AAD35A8ABC}" dt="2023-04-18T09:57:14.808" v="3316" actId="1076"/>
          <ac:picMkLst>
            <pc:docMk/>
            <pc:sldMk cId="2859735684" sldId="627"/>
            <ac:picMk id="11" creationId="{8CF37C8B-400A-F4E7-76B9-3BEE48AC4EC0}"/>
          </ac:picMkLst>
        </pc:picChg>
        <pc:picChg chg="add mod">
          <ac:chgData name="Demi Stamenković" userId="0f1b9fdb-77bc-4ccf-ae5a-9f6dee8d2b37" providerId="ADAL" clId="{61C86317-F6E3-43A9-885F-41AAD35A8ABC}" dt="2023-04-18T09:57:14.808" v="3316" actId="1076"/>
          <ac:picMkLst>
            <pc:docMk/>
            <pc:sldMk cId="2859735684" sldId="627"/>
            <ac:picMk id="12" creationId="{3E926067-5A5B-BBF0-E0EA-3D17F734C7DB}"/>
          </ac:picMkLst>
        </pc:picChg>
        <pc:picChg chg="add mod">
          <ac:chgData name="Demi Stamenković" userId="0f1b9fdb-77bc-4ccf-ae5a-9f6dee8d2b37" providerId="ADAL" clId="{61C86317-F6E3-43A9-885F-41AAD35A8ABC}" dt="2023-04-18T09:57:14.808" v="3316" actId="1076"/>
          <ac:picMkLst>
            <pc:docMk/>
            <pc:sldMk cId="2859735684" sldId="627"/>
            <ac:picMk id="13" creationId="{7303FC51-AC2B-7576-702F-5833670295EF}"/>
          </ac:picMkLst>
        </pc:picChg>
        <pc:picChg chg="add mod">
          <ac:chgData name="Demi Stamenković" userId="0f1b9fdb-77bc-4ccf-ae5a-9f6dee8d2b37" providerId="ADAL" clId="{61C86317-F6E3-43A9-885F-41AAD35A8ABC}" dt="2023-04-18T09:57:14.808" v="3316" actId="1076"/>
          <ac:picMkLst>
            <pc:docMk/>
            <pc:sldMk cId="2859735684" sldId="627"/>
            <ac:picMk id="14" creationId="{EBB3EF80-25E1-86EC-C0F5-7E593C61F69B}"/>
          </ac:picMkLst>
        </pc:picChg>
        <pc:picChg chg="add mod">
          <ac:chgData name="Demi Stamenković" userId="0f1b9fdb-77bc-4ccf-ae5a-9f6dee8d2b37" providerId="ADAL" clId="{61C86317-F6E3-43A9-885F-41AAD35A8ABC}" dt="2023-04-18T09:57:14.808" v="3316" actId="1076"/>
          <ac:picMkLst>
            <pc:docMk/>
            <pc:sldMk cId="2859735684" sldId="627"/>
            <ac:picMk id="15" creationId="{492705C2-CC67-7703-B77F-1A34FE3A0A65}"/>
          </ac:picMkLst>
        </pc:picChg>
        <pc:picChg chg="add mod">
          <ac:chgData name="Demi Stamenković" userId="0f1b9fdb-77bc-4ccf-ae5a-9f6dee8d2b37" providerId="ADAL" clId="{61C86317-F6E3-43A9-885F-41AAD35A8ABC}" dt="2023-04-18T09:57:14.808" v="3316" actId="1076"/>
          <ac:picMkLst>
            <pc:docMk/>
            <pc:sldMk cId="2859735684" sldId="627"/>
            <ac:picMk id="24" creationId="{D8EA94DB-998E-2B01-CDB8-2D796BF4961B}"/>
          </ac:picMkLst>
        </pc:picChg>
      </pc:sldChg>
      <pc:sldChg chg="addSp delSp modSp new mod">
        <pc:chgData name="Demi Stamenković" userId="0f1b9fdb-77bc-4ccf-ae5a-9f6dee8d2b37" providerId="ADAL" clId="{61C86317-F6E3-43A9-885F-41AAD35A8ABC}" dt="2023-04-18T09:58:13.339" v="3333" actId="1076"/>
        <pc:sldMkLst>
          <pc:docMk/>
          <pc:sldMk cId="1415163802" sldId="628"/>
        </pc:sldMkLst>
        <pc:spChg chg="del">
          <ac:chgData name="Demi Stamenković" userId="0f1b9fdb-77bc-4ccf-ae5a-9f6dee8d2b37" providerId="ADAL" clId="{61C86317-F6E3-43A9-885F-41AAD35A8ABC}" dt="2023-04-18T09:57:25.300" v="3318" actId="478"/>
          <ac:spMkLst>
            <pc:docMk/>
            <pc:sldMk cId="1415163802" sldId="628"/>
            <ac:spMk id="2" creationId="{346474F1-1C8E-4CC1-9053-CB22E2DF3DC2}"/>
          </ac:spMkLst>
        </pc:spChg>
        <pc:spChg chg="del">
          <ac:chgData name="Demi Stamenković" userId="0f1b9fdb-77bc-4ccf-ae5a-9f6dee8d2b37" providerId="ADAL" clId="{61C86317-F6E3-43A9-885F-41AAD35A8ABC}" dt="2023-04-18T09:57:26.629" v="3319" actId="478"/>
          <ac:spMkLst>
            <pc:docMk/>
            <pc:sldMk cId="1415163802" sldId="628"/>
            <ac:spMk id="3" creationId="{6857DF98-54CB-811C-95A1-31F1D01A3C30}"/>
          </ac:spMkLst>
        </pc:spChg>
        <pc:spChg chg="add mod">
          <ac:chgData name="Demi Stamenković" userId="0f1b9fdb-77bc-4ccf-ae5a-9f6dee8d2b37" providerId="ADAL" clId="{61C86317-F6E3-43A9-885F-41AAD35A8ABC}" dt="2023-04-18T09:57:41.726" v="3322" actId="2711"/>
          <ac:spMkLst>
            <pc:docMk/>
            <pc:sldMk cId="1415163802" sldId="628"/>
            <ac:spMk id="5" creationId="{B75A7C64-BB24-4C75-6F24-9DB92EEE0513}"/>
          </ac:spMkLst>
        </pc:spChg>
        <pc:spChg chg="add mod">
          <ac:chgData name="Demi Stamenković" userId="0f1b9fdb-77bc-4ccf-ae5a-9f6dee8d2b37" providerId="ADAL" clId="{61C86317-F6E3-43A9-885F-41AAD35A8ABC}" dt="2023-04-18T09:57:35.990" v="3321" actId="1076"/>
          <ac:spMkLst>
            <pc:docMk/>
            <pc:sldMk cId="1415163802" sldId="628"/>
            <ac:spMk id="9" creationId="{55078B31-7C03-77DE-8142-E079CEB2098D}"/>
          </ac:spMkLst>
        </pc:spChg>
        <pc:spChg chg="add mod">
          <ac:chgData name="Demi Stamenković" userId="0f1b9fdb-77bc-4ccf-ae5a-9f6dee8d2b37" providerId="ADAL" clId="{61C86317-F6E3-43A9-885F-41AAD35A8ABC}" dt="2023-04-18T09:57:35.990" v="3321" actId="1076"/>
          <ac:spMkLst>
            <pc:docMk/>
            <pc:sldMk cId="1415163802" sldId="628"/>
            <ac:spMk id="10" creationId="{479096F6-D5B6-F9BD-5894-13DA8F4DEDA0}"/>
          </ac:spMkLst>
        </pc:spChg>
        <pc:spChg chg="add mod">
          <ac:chgData name="Demi Stamenković" userId="0f1b9fdb-77bc-4ccf-ae5a-9f6dee8d2b37" providerId="ADAL" clId="{61C86317-F6E3-43A9-885F-41AAD35A8ABC}" dt="2023-04-18T09:57:35.990" v="3321" actId="1076"/>
          <ac:spMkLst>
            <pc:docMk/>
            <pc:sldMk cId="1415163802" sldId="628"/>
            <ac:spMk id="12" creationId="{416C25E9-BD52-1952-21DB-37FA502B8F07}"/>
          </ac:spMkLst>
        </pc:spChg>
        <pc:spChg chg="add mod">
          <ac:chgData name="Demi Stamenković" userId="0f1b9fdb-77bc-4ccf-ae5a-9f6dee8d2b37" providerId="ADAL" clId="{61C86317-F6E3-43A9-885F-41AAD35A8ABC}" dt="2023-04-18T09:57:35.990" v="3321" actId="1076"/>
          <ac:spMkLst>
            <pc:docMk/>
            <pc:sldMk cId="1415163802" sldId="628"/>
            <ac:spMk id="14" creationId="{C001B695-D263-9160-D4A6-3E8938F2328D}"/>
          </ac:spMkLst>
        </pc:spChg>
        <pc:spChg chg="add mod">
          <ac:chgData name="Demi Stamenković" userId="0f1b9fdb-77bc-4ccf-ae5a-9f6dee8d2b37" providerId="ADAL" clId="{61C86317-F6E3-43A9-885F-41AAD35A8ABC}" dt="2023-04-18T09:57:35.990" v="3321" actId="1076"/>
          <ac:spMkLst>
            <pc:docMk/>
            <pc:sldMk cId="1415163802" sldId="628"/>
            <ac:spMk id="16" creationId="{A02B011E-0A98-0D33-D92D-9C1D9993DEA7}"/>
          </ac:spMkLst>
        </pc:spChg>
        <pc:spChg chg="add mod">
          <ac:chgData name="Demi Stamenković" userId="0f1b9fdb-77bc-4ccf-ae5a-9f6dee8d2b37" providerId="ADAL" clId="{61C86317-F6E3-43A9-885F-41AAD35A8ABC}" dt="2023-04-18T09:57:35.990" v="3321" actId="1076"/>
          <ac:spMkLst>
            <pc:docMk/>
            <pc:sldMk cId="1415163802" sldId="628"/>
            <ac:spMk id="18" creationId="{88AE1941-79CF-AD2A-F36E-F590B2DCC1BD}"/>
          </ac:spMkLst>
        </pc:spChg>
        <pc:spChg chg="add mod">
          <ac:chgData name="Demi Stamenković" userId="0f1b9fdb-77bc-4ccf-ae5a-9f6dee8d2b37" providerId="ADAL" clId="{61C86317-F6E3-43A9-885F-41AAD35A8ABC}" dt="2023-04-18T09:57:35.990" v="3321" actId="1076"/>
          <ac:spMkLst>
            <pc:docMk/>
            <pc:sldMk cId="1415163802" sldId="628"/>
            <ac:spMk id="21" creationId="{CB4B790C-EE91-BF29-6277-DAEF0D353C97}"/>
          </ac:spMkLst>
        </pc:spChg>
        <pc:spChg chg="add mod">
          <ac:chgData name="Demi Stamenković" userId="0f1b9fdb-77bc-4ccf-ae5a-9f6dee8d2b37" providerId="ADAL" clId="{61C86317-F6E3-43A9-885F-41AAD35A8ABC}" dt="2023-04-18T09:57:35.990" v="3321" actId="1076"/>
          <ac:spMkLst>
            <pc:docMk/>
            <pc:sldMk cId="1415163802" sldId="628"/>
            <ac:spMk id="22" creationId="{1BD8F7CE-8D55-FA1C-F590-0B1E753E1B35}"/>
          </ac:spMkLst>
        </pc:spChg>
        <pc:spChg chg="add mod">
          <ac:chgData name="Demi Stamenković" userId="0f1b9fdb-77bc-4ccf-ae5a-9f6dee8d2b37" providerId="ADAL" clId="{61C86317-F6E3-43A9-885F-41AAD35A8ABC}" dt="2023-04-18T09:57:35.990" v="3321" actId="1076"/>
          <ac:spMkLst>
            <pc:docMk/>
            <pc:sldMk cId="1415163802" sldId="628"/>
            <ac:spMk id="23" creationId="{0B699D6F-D5CA-13D2-125E-5696EF1F808A}"/>
          </ac:spMkLst>
        </pc:spChg>
        <pc:spChg chg="add del mod">
          <ac:chgData name="Demi Stamenković" userId="0f1b9fdb-77bc-4ccf-ae5a-9f6dee8d2b37" providerId="ADAL" clId="{61C86317-F6E3-43A9-885F-41AAD35A8ABC}" dt="2023-04-18T09:57:53.509" v="3324" actId="478"/>
          <ac:spMkLst>
            <pc:docMk/>
            <pc:sldMk cId="1415163802" sldId="628"/>
            <ac:spMk id="24" creationId="{8FD3432C-FF3C-5975-5942-392D19E51808}"/>
          </ac:spMkLst>
        </pc:spChg>
        <pc:spChg chg="add mod">
          <ac:chgData name="Demi Stamenković" userId="0f1b9fdb-77bc-4ccf-ae5a-9f6dee8d2b37" providerId="ADAL" clId="{61C86317-F6E3-43A9-885F-41AAD35A8ABC}" dt="2023-04-18T09:58:13.339" v="3333" actId="1076"/>
          <ac:spMkLst>
            <pc:docMk/>
            <pc:sldMk cId="1415163802" sldId="628"/>
            <ac:spMk id="26" creationId="{33DD0178-1396-737A-2361-31DDF3FB17E7}"/>
          </ac:spMkLst>
        </pc:spChg>
        <pc:picChg chg="add mod">
          <ac:chgData name="Demi Stamenković" userId="0f1b9fdb-77bc-4ccf-ae5a-9f6dee8d2b37" providerId="ADAL" clId="{61C86317-F6E3-43A9-885F-41AAD35A8ABC}" dt="2023-04-18T09:57:35.990" v="3321" actId="1076"/>
          <ac:picMkLst>
            <pc:docMk/>
            <pc:sldMk cId="1415163802" sldId="628"/>
            <ac:picMk id="6" creationId="{A180A0B5-83EB-D840-B17D-390ABA4BB14B}"/>
          </ac:picMkLst>
        </pc:picChg>
        <pc:picChg chg="add mod">
          <ac:chgData name="Demi Stamenković" userId="0f1b9fdb-77bc-4ccf-ae5a-9f6dee8d2b37" providerId="ADAL" clId="{61C86317-F6E3-43A9-885F-41AAD35A8ABC}" dt="2023-04-18T09:57:35.990" v="3321" actId="1076"/>
          <ac:picMkLst>
            <pc:docMk/>
            <pc:sldMk cId="1415163802" sldId="628"/>
            <ac:picMk id="7" creationId="{627DD5EC-A97D-45E7-85B9-5698283951D6}"/>
          </ac:picMkLst>
        </pc:picChg>
        <pc:picChg chg="add mod">
          <ac:chgData name="Demi Stamenković" userId="0f1b9fdb-77bc-4ccf-ae5a-9f6dee8d2b37" providerId="ADAL" clId="{61C86317-F6E3-43A9-885F-41AAD35A8ABC}" dt="2023-04-18T09:57:35.990" v="3321" actId="1076"/>
          <ac:picMkLst>
            <pc:docMk/>
            <pc:sldMk cId="1415163802" sldId="628"/>
            <ac:picMk id="8" creationId="{CE58095D-7774-0A1E-6336-5E366E2AADF0}"/>
          </ac:picMkLst>
        </pc:picChg>
        <pc:picChg chg="add mod">
          <ac:chgData name="Demi Stamenković" userId="0f1b9fdb-77bc-4ccf-ae5a-9f6dee8d2b37" providerId="ADAL" clId="{61C86317-F6E3-43A9-885F-41AAD35A8ABC}" dt="2023-04-18T09:57:35.990" v="3321" actId="1076"/>
          <ac:picMkLst>
            <pc:docMk/>
            <pc:sldMk cId="1415163802" sldId="628"/>
            <ac:picMk id="11" creationId="{072B17CC-7814-6F7C-0DBE-FC2A25DBE764}"/>
          </ac:picMkLst>
        </pc:picChg>
        <pc:picChg chg="add mod">
          <ac:chgData name="Demi Stamenković" userId="0f1b9fdb-77bc-4ccf-ae5a-9f6dee8d2b37" providerId="ADAL" clId="{61C86317-F6E3-43A9-885F-41AAD35A8ABC}" dt="2023-04-18T09:57:35.990" v="3321" actId="1076"/>
          <ac:picMkLst>
            <pc:docMk/>
            <pc:sldMk cId="1415163802" sldId="628"/>
            <ac:picMk id="13" creationId="{995D2789-CE12-6C67-33CB-A0644A706F2B}"/>
          </ac:picMkLst>
        </pc:picChg>
        <pc:picChg chg="add mod">
          <ac:chgData name="Demi Stamenković" userId="0f1b9fdb-77bc-4ccf-ae5a-9f6dee8d2b37" providerId="ADAL" clId="{61C86317-F6E3-43A9-885F-41AAD35A8ABC}" dt="2023-04-18T09:57:35.990" v="3321" actId="1076"/>
          <ac:picMkLst>
            <pc:docMk/>
            <pc:sldMk cId="1415163802" sldId="628"/>
            <ac:picMk id="15" creationId="{83C5F877-0BA1-E809-226C-1BAE8C846461}"/>
          </ac:picMkLst>
        </pc:picChg>
        <pc:picChg chg="add mod">
          <ac:chgData name="Demi Stamenković" userId="0f1b9fdb-77bc-4ccf-ae5a-9f6dee8d2b37" providerId="ADAL" clId="{61C86317-F6E3-43A9-885F-41AAD35A8ABC}" dt="2023-04-18T09:57:35.990" v="3321" actId="1076"/>
          <ac:picMkLst>
            <pc:docMk/>
            <pc:sldMk cId="1415163802" sldId="628"/>
            <ac:picMk id="17" creationId="{CEA41BD8-43BF-3A79-0B45-3C6093734652}"/>
          </ac:picMkLst>
        </pc:picChg>
        <pc:picChg chg="add mod">
          <ac:chgData name="Demi Stamenković" userId="0f1b9fdb-77bc-4ccf-ae5a-9f6dee8d2b37" providerId="ADAL" clId="{61C86317-F6E3-43A9-885F-41AAD35A8ABC}" dt="2023-04-18T09:57:35.990" v="3321" actId="1076"/>
          <ac:picMkLst>
            <pc:docMk/>
            <pc:sldMk cId="1415163802" sldId="628"/>
            <ac:picMk id="19" creationId="{730CDE64-8927-0070-1187-E0706021E11F}"/>
          </ac:picMkLst>
        </pc:picChg>
        <pc:picChg chg="add mod">
          <ac:chgData name="Demi Stamenković" userId="0f1b9fdb-77bc-4ccf-ae5a-9f6dee8d2b37" providerId="ADAL" clId="{61C86317-F6E3-43A9-885F-41AAD35A8ABC}" dt="2023-04-18T09:57:35.990" v="3321" actId="1076"/>
          <ac:picMkLst>
            <pc:docMk/>
            <pc:sldMk cId="1415163802" sldId="628"/>
            <ac:picMk id="20" creationId="{A7429813-DDA2-65D4-F532-2B8DA7A82D90}"/>
          </ac:picMkLst>
        </pc:picChg>
      </pc:sldChg>
      <pc:sldChg chg="modSp add mod">
        <pc:chgData name="Demi Stamenković" userId="0f1b9fdb-77bc-4ccf-ae5a-9f6dee8d2b37" providerId="ADAL" clId="{61C86317-F6E3-43A9-885F-41AAD35A8ABC}" dt="2023-04-18T09:58:48.135" v="3378" actId="404"/>
        <pc:sldMkLst>
          <pc:docMk/>
          <pc:sldMk cId="2622223497" sldId="629"/>
        </pc:sldMkLst>
        <pc:spChg chg="mod">
          <ac:chgData name="Demi Stamenković" userId="0f1b9fdb-77bc-4ccf-ae5a-9f6dee8d2b37" providerId="ADAL" clId="{61C86317-F6E3-43A9-885F-41AAD35A8ABC}" dt="2023-04-18T09:58:48.135" v="3378" actId="404"/>
          <ac:spMkLst>
            <pc:docMk/>
            <pc:sldMk cId="2622223497" sldId="629"/>
            <ac:spMk id="2" creationId="{8C821716-9F88-4D25-BA4D-74868389EA11}"/>
          </ac:spMkLst>
        </pc:spChg>
      </pc:sldChg>
      <pc:sldChg chg="addSp delSp modSp new mod">
        <pc:chgData name="Demi Stamenković" userId="0f1b9fdb-77bc-4ccf-ae5a-9f6dee8d2b37" providerId="ADAL" clId="{61C86317-F6E3-43A9-885F-41AAD35A8ABC}" dt="2023-04-18T10:02:15.643" v="3446" actId="1076"/>
        <pc:sldMkLst>
          <pc:docMk/>
          <pc:sldMk cId="3152389087" sldId="630"/>
        </pc:sldMkLst>
        <pc:spChg chg="del">
          <ac:chgData name="Demi Stamenković" userId="0f1b9fdb-77bc-4ccf-ae5a-9f6dee8d2b37" providerId="ADAL" clId="{61C86317-F6E3-43A9-885F-41AAD35A8ABC}" dt="2023-04-18T09:58:54.085" v="3380" actId="478"/>
          <ac:spMkLst>
            <pc:docMk/>
            <pc:sldMk cId="3152389087" sldId="630"/>
            <ac:spMk id="2" creationId="{FAB4CC59-994D-7383-63E1-DA55D2546680}"/>
          </ac:spMkLst>
        </pc:spChg>
        <pc:spChg chg="del">
          <ac:chgData name="Demi Stamenković" userId="0f1b9fdb-77bc-4ccf-ae5a-9f6dee8d2b37" providerId="ADAL" clId="{61C86317-F6E3-43A9-885F-41AAD35A8ABC}" dt="2023-04-18T09:58:55.124" v="3381" actId="478"/>
          <ac:spMkLst>
            <pc:docMk/>
            <pc:sldMk cId="3152389087" sldId="630"/>
            <ac:spMk id="3" creationId="{927925DB-7A6E-98AC-1604-8AA84FBDD6FA}"/>
          </ac:spMkLst>
        </pc:spChg>
        <pc:spChg chg="add mod">
          <ac:chgData name="Demi Stamenković" userId="0f1b9fdb-77bc-4ccf-ae5a-9f6dee8d2b37" providerId="ADAL" clId="{61C86317-F6E3-43A9-885F-41AAD35A8ABC}" dt="2023-04-18T09:59:15.188" v="3387" actId="1076"/>
          <ac:spMkLst>
            <pc:docMk/>
            <pc:sldMk cId="3152389087" sldId="630"/>
            <ac:spMk id="5" creationId="{F108FBF0-88F0-0E82-468F-CB14392AB2B5}"/>
          </ac:spMkLst>
        </pc:spChg>
        <pc:spChg chg="add mod">
          <ac:chgData name="Demi Stamenković" userId="0f1b9fdb-77bc-4ccf-ae5a-9f6dee8d2b37" providerId="ADAL" clId="{61C86317-F6E3-43A9-885F-41AAD35A8ABC}" dt="2023-04-18T10:00:01.284" v="3408" actId="1076"/>
          <ac:spMkLst>
            <pc:docMk/>
            <pc:sldMk cId="3152389087" sldId="630"/>
            <ac:spMk id="7" creationId="{76F049EC-EF98-8CEF-4404-87F974EFFBD8}"/>
          </ac:spMkLst>
        </pc:spChg>
        <pc:spChg chg="add del mod">
          <ac:chgData name="Demi Stamenković" userId="0f1b9fdb-77bc-4ccf-ae5a-9f6dee8d2b37" providerId="ADAL" clId="{61C86317-F6E3-43A9-885F-41AAD35A8ABC}" dt="2023-04-18T10:00:12.879" v="3410"/>
          <ac:spMkLst>
            <pc:docMk/>
            <pc:sldMk cId="3152389087" sldId="630"/>
            <ac:spMk id="8" creationId="{F84EC5B3-A81F-C402-5011-8C1E933C9EC8}"/>
          </ac:spMkLst>
        </pc:spChg>
        <pc:spChg chg="add del mod">
          <ac:chgData name="Demi Stamenković" userId="0f1b9fdb-77bc-4ccf-ae5a-9f6dee8d2b37" providerId="ADAL" clId="{61C86317-F6E3-43A9-885F-41AAD35A8ABC}" dt="2023-04-18T10:00:12.879" v="3410"/>
          <ac:spMkLst>
            <pc:docMk/>
            <pc:sldMk cId="3152389087" sldId="630"/>
            <ac:spMk id="9" creationId="{F242F67B-729D-6566-84A3-659DA85FC9B0}"/>
          </ac:spMkLst>
        </pc:spChg>
        <pc:spChg chg="add del mod">
          <ac:chgData name="Demi Stamenković" userId="0f1b9fdb-77bc-4ccf-ae5a-9f6dee8d2b37" providerId="ADAL" clId="{61C86317-F6E3-43A9-885F-41AAD35A8ABC}" dt="2023-04-18T10:00:12.879" v="3410"/>
          <ac:spMkLst>
            <pc:docMk/>
            <pc:sldMk cId="3152389087" sldId="630"/>
            <ac:spMk id="10" creationId="{1F01FFA8-919F-53AA-910D-4D2B7D5CCA45}"/>
          </ac:spMkLst>
        </pc:spChg>
        <pc:spChg chg="add del mod">
          <ac:chgData name="Demi Stamenković" userId="0f1b9fdb-77bc-4ccf-ae5a-9f6dee8d2b37" providerId="ADAL" clId="{61C86317-F6E3-43A9-885F-41AAD35A8ABC}" dt="2023-04-18T10:00:12.879" v="3410"/>
          <ac:spMkLst>
            <pc:docMk/>
            <pc:sldMk cId="3152389087" sldId="630"/>
            <ac:spMk id="11" creationId="{04212C48-6F44-F162-51F7-315D42A3F85D}"/>
          </ac:spMkLst>
        </pc:spChg>
        <pc:spChg chg="add mod">
          <ac:chgData name="Demi Stamenković" userId="0f1b9fdb-77bc-4ccf-ae5a-9f6dee8d2b37" providerId="ADAL" clId="{61C86317-F6E3-43A9-885F-41AAD35A8ABC}" dt="2023-04-18T10:01:19.425" v="3429" actId="164"/>
          <ac:spMkLst>
            <pc:docMk/>
            <pc:sldMk cId="3152389087" sldId="630"/>
            <ac:spMk id="12" creationId="{898E6DDE-F033-3C25-DBF9-CC72F208F95F}"/>
          </ac:spMkLst>
        </pc:spChg>
        <pc:spChg chg="add mod">
          <ac:chgData name="Demi Stamenković" userId="0f1b9fdb-77bc-4ccf-ae5a-9f6dee8d2b37" providerId="ADAL" clId="{61C86317-F6E3-43A9-885F-41AAD35A8ABC}" dt="2023-04-18T10:01:15.866" v="3428" actId="164"/>
          <ac:spMkLst>
            <pc:docMk/>
            <pc:sldMk cId="3152389087" sldId="630"/>
            <ac:spMk id="13" creationId="{9BC68B35-7363-05B9-DBD3-81ECD5AB9DE8}"/>
          </ac:spMkLst>
        </pc:spChg>
        <pc:spChg chg="add mod">
          <ac:chgData name="Demi Stamenković" userId="0f1b9fdb-77bc-4ccf-ae5a-9f6dee8d2b37" providerId="ADAL" clId="{61C86317-F6E3-43A9-885F-41AAD35A8ABC}" dt="2023-04-18T10:01:15.866" v="3428" actId="164"/>
          <ac:spMkLst>
            <pc:docMk/>
            <pc:sldMk cId="3152389087" sldId="630"/>
            <ac:spMk id="14" creationId="{0335DCD3-CA1A-4305-642A-3906530FA98D}"/>
          </ac:spMkLst>
        </pc:spChg>
        <pc:spChg chg="add mod">
          <ac:chgData name="Demi Stamenković" userId="0f1b9fdb-77bc-4ccf-ae5a-9f6dee8d2b37" providerId="ADAL" clId="{61C86317-F6E3-43A9-885F-41AAD35A8ABC}" dt="2023-04-18T10:01:19.425" v="3429" actId="164"/>
          <ac:spMkLst>
            <pc:docMk/>
            <pc:sldMk cId="3152389087" sldId="630"/>
            <ac:spMk id="15" creationId="{B8BE68E8-6379-B3D3-F123-31DD3807F58F}"/>
          </ac:spMkLst>
        </pc:spChg>
        <pc:spChg chg="add del mod">
          <ac:chgData name="Demi Stamenković" userId="0f1b9fdb-77bc-4ccf-ae5a-9f6dee8d2b37" providerId="ADAL" clId="{61C86317-F6E3-43A9-885F-41AAD35A8ABC}" dt="2023-04-18T10:01:28.080" v="3432"/>
          <ac:spMkLst>
            <pc:docMk/>
            <pc:sldMk cId="3152389087" sldId="630"/>
            <ac:spMk id="18" creationId="{ED52E62B-D5CA-A97D-DA35-EF67C19BDABA}"/>
          </ac:spMkLst>
        </pc:spChg>
        <pc:spChg chg="add del mod">
          <ac:chgData name="Demi Stamenković" userId="0f1b9fdb-77bc-4ccf-ae5a-9f6dee8d2b37" providerId="ADAL" clId="{61C86317-F6E3-43A9-885F-41AAD35A8ABC}" dt="2023-04-18T10:01:28.080" v="3432"/>
          <ac:spMkLst>
            <pc:docMk/>
            <pc:sldMk cId="3152389087" sldId="630"/>
            <ac:spMk id="19" creationId="{9C225A5A-2BB6-1A25-0274-E2ACE3D25930}"/>
          </ac:spMkLst>
        </pc:spChg>
        <pc:spChg chg="add del mod">
          <ac:chgData name="Demi Stamenković" userId="0f1b9fdb-77bc-4ccf-ae5a-9f6dee8d2b37" providerId="ADAL" clId="{61C86317-F6E3-43A9-885F-41AAD35A8ABC}" dt="2023-04-18T10:01:28.080" v="3432"/>
          <ac:spMkLst>
            <pc:docMk/>
            <pc:sldMk cId="3152389087" sldId="630"/>
            <ac:spMk id="20" creationId="{1448CB3C-8ADB-BE33-F649-A54381604021}"/>
          </ac:spMkLst>
        </pc:spChg>
        <pc:spChg chg="add del mod">
          <ac:chgData name="Demi Stamenković" userId="0f1b9fdb-77bc-4ccf-ae5a-9f6dee8d2b37" providerId="ADAL" clId="{61C86317-F6E3-43A9-885F-41AAD35A8ABC}" dt="2023-04-18T10:01:28.080" v="3432"/>
          <ac:spMkLst>
            <pc:docMk/>
            <pc:sldMk cId="3152389087" sldId="630"/>
            <ac:spMk id="21" creationId="{38ED65D1-6610-583B-F61A-9F865A6C3E53}"/>
          </ac:spMkLst>
        </pc:spChg>
        <pc:spChg chg="add mod">
          <ac:chgData name="Demi Stamenković" userId="0f1b9fdb-77bc-4ccf-ae5a-9f6dee8d2b37" providerId="ADAL" clId="{61C86317-F6E3-43A9-885F-41AAD35A8ABC}" dt="2023-04-18T10:01:39.334" v="3435" actId="207"/>
          <ac:spMkLst>
            <pc:docMk/>
            <pc:sldMk cId="3152389087" sldId="630"/>
            <ac:spMk id="22" creationId="{69058B65-FF90-F579-765B-EF3A3ABB7B3B}"/>
          </ac:spMkLst>
        </pc:spChg>
        <pc:spChg chg="add del mod">
          <ac:chgData name="Demi Stamenković" userId="0f1b9fdb-77bc-4ccf-ae5a-9f6dee8d2b37" providerId="ADAL" clId="{61C86317-F6E3-43A9-885F-41AAD35A8ABC}" dt="2023-04-18T10:01:48.989" v="3437" actId="478"/>
          <ac:spMkLst>
            <pc:docMk/>
            <pc:sldMk cId="3152389087" sldId="630"/>
            <ac:spMk id="23" creationId="{D06624C7-858D-067F-495D-894C1B5E2B65}"/>
          </ac:spMkLst>
        </pc:spChg>
        <pc:grpChg chg="add mod">
          <ac:chgData name="Demi Stamenković" userId="0f1b9fdb-77bc-4ccf-ae5a-9f6dee8d2b37" providerId="ADAL" clId="{61C86317-F6E3-43A9-885F-41AAD35A8ABC}" dt="2023-04-18T10:02:01.140" v="3440" actId="1076"/>
          <ac:grpSpMkLst>
            <pc:docMk/>
            <pc:sldMk cId="3152389087" sldId="630"/>
            <ac:grpSpMk id="16" creationId="{ED956BE0-8123-B54E-615E-DD5B04EA1910}"/>
          </ac:grpSpMkLst>
        </pc:grpChg>
        <pc:grpChg chg="add mod">
          <ac:chgData name="Demi Stamenković" userId="0f1b9fdb-77bc-4ccf-ae5a-9f6dee8d2b37" providerId="ADAL" clId="{61C86317-F6E3-43A9-885F-41AAD35A8ABC}" dt="2023-04-18T10:01:54.933" v="3439" actId="1076"/>
          <ac:grpSpMkLst>
            <pc:docMk/>
            <pc:sldMk cId="3152389087" sldId="630"/>
            <ac:grpSpMk id="17" creationId="{D91A84F6-2875-4680-A314-B0F9D2E4CDC7}"/>
          </ac:grpSpMkLst>
        </pc:grpChg>
        <pc:picChg chg="add mod">
          <ac:chgData name="Demi Stamenković" userId="0f1b9fdb-77bc-4ccf-ae5a-9f6dee8d2b37" providerId="ADAL" clId="{61C86317-F6E3-43A9-885F-41AAD35A8ABC}" dt="2023-04-18T10:02:12.700" v="3445" actId="1076"/>
          <ac:picMkLst>
            <pc:docMk/>
            <pc:sldMk cId="3152389087" sldId="630"/>
            <ac:picMk id="24" creationId="{CB12BD66-3BCE-B107-9B25-63566C7DA0AB}"/>
          </ac:picMkLst>
        </pc:picChg>
        <pc:picChg chg="add mod">
          <ac:chgData name="Demi Stamenković" userId="0f1b9fdb-77bc-4ccf-ae5a-9f6dee8d2b37" providerId="ADAL" clId="{61C86317-F6E3-43A9-885F-41AAD35A8ABC}" dt="2023-04-18T10:02:03.615" v="3441" actId="14100"/>
          <ac:picMkLst>
            <pc:docMk/>
            <pc:sldMk cId="3152389087" sldId="630"/>
            <ac:picMk id="25" creationId="{955C6BB2-248C-A004-9E76-655502545212}"/>
          </ac:picMkLst>
        </pc:picChg>
        <pc:picChg chg="add mod">
          <ac:chgData name="Demi Stamenković" userId="0f1b9fdb-77bc-4ccf-ae5a-9f6dee8d2b37" providerId="ADAL" clId="{61C86317-F6E3-43A9-885F-41AAD35A8ABC}" dt="2023-04-18T10:02:15.643" v="3446" actId="1076"/>
          <ac:picMkLst>
            <pc:docMk/>
            <pc:sldMk cId="3152389087" sldId="630"/>
            <ac:picMk id="26" creationId="{881DB2A1-40A5-2138-F40B-61501473B4AC}"/>
          </ac:picMkLst>
        </pc:picChg>
      </pc:sldChg>
      <pc:sldChg chg="modSp add mod">
        <pc:chgData name="Demi Stamenković" userId="0f1b9fdb-77bc-4ccf-ae5a-9f6dee8d2b37" providerId="ADAL" clId="{61C86317-F6E3-43A9-885F-41AAD35A8ABC}" dt="2023-04-18T10:02:37.364" v="3467" actId="20577"/>
        <pc:sldMkLst>
          <pc:docMk/>
          <pc:sldMk cId="3786867320" sldId="631"/>
        </pc:sldMkLst>
        <pc:spChg chg="mod">
          <ac:chgData name="Demi Stamenković" userId="0f1b9fdb-77bc-4ccf-ae5a-9f6dee8d2b37" providerId="ADAL" clId="{61C86317-F6E3-43A9-885F-41AAD35A8ABC}" dt="2023-04-18T10:02:37.364" v="3467" actId="20577"/>
          <ac:spMkLst>
            <pc:docMk/>
            <pc:sldMk cId="3786867320" sldId="631"/>
            <ac:spMk id="2" creationId="{8C821716-9F88-4D25-BA4D-74868389EA11}"/>
          </ac:spMkLst>
        </pc:spChg>
      </pc:sldChg>
      <pc:sldChg chg="addSp delSp modSp new mod">
        <pc:chgData name="Demi Stamenković" userId="0f1b9fdb-77bc-4ccf-ae5a-9f6dee8d2b37" providerId="ADAL" clId="{61C86317-F6E3-43A9-885F-41AAD35A8ABC}" dt="2023-04-18T10:24:12.236" v="3562" actId="20577"/>
        <pc:sldMkLst>
          <pc:docMk/>
          <pc:sldMk cId="1960287277" sldId="632"/>
        </pc:sldMkLst>
        <pc:spChg chg="del">
          <ac:chgData name="Demi Stamenković" userId="0f1b9fdb-77bc-4ccf-ae5a-9f6dee8d2b37" providerId="ADAL" clId="{61C86317-F6E3-43A9-885F-41AAD35A8ABC}" dt="2023-04-18T10:23:09.211" v="3489" actId="478"/>
          <ac:spMkLst>
            <pc:docMk/>
            <pc:sldMk cId="1960287277" sldId="632"/>
            <ac:spMk id="2" creationId="{2E90549A-9161-CBB9-80FE-2B8327D75897}"/>
          </ac:spMkLst>
        </pc:spChg>
        <pc:spChg chg="del">
          <ac:chgData name="Demi Stamenković" userId="0f1b9fdb-77bc-4ccf-ae5a-9f6dee8d2b37" providerId="ADAL" clId="{61C86317-F6E3-43A9-885F-41AAD35A8ABC}" dt="2023-04-18T10:23:08.362" v="3488" actId="478"/>
          <ac:spMkLst>
            <pc:docMk/>
            <pc:sldMk cId="1960287277" sldId="632"/>
            <ac:spMk id="3" creationId="{A1EE8E60-3C41-47F4-7C0D-56B686E09C83}"/>
          </ac:spMkLst>
        </pc:spChg>
        <pc:spChg chg="del">
          <ac:chgData name="Demi Stamenković" userId="0f1b9fdb-77bc-4ccf-ae5a-9f6dee8d2b37" providerId="ADAL" clId="{61C86317-F6E3-43A9-885F-41AAD35A8ABC}" dt="2023-04-18T10:23:07.235" v="3487" actId="478"/>
          <ac:spMkLst>
            <pc:docMk/>
            <pc:sldMk cId="1960287277" sldId="632"/>
            <ac:spMk id="4" creationId="{D19403A4-CCFD-61D9-9EE3-ECA8939E75DE}"/>
          </ac:spMkLst>
        </pc:spChg>
        <pc:spChg chg="mod">
          <ac:chgData name="Demi Stamenković" userId="0f1b9fdb-77bc-4ccf-ae5a-9f6dee8d2b37" providerId="ADAL" clId="{61C86317-F6E3-43A9-885F-41AAD35A8ABC}" dt="2023-04-18T10:23:30.631" v="3493" actId="207"/>
          <ac:spMkLst>
            <pc:docMk/>
            <pc:sldMk cId="1960287277" sldId="632"/>
            <ac:spMk id="5" creationId="{B1346DCA-A142-569F-D06C-670C6484A915}"/>
          </ac:spMkLst>
        </pc:spChg>
        <pc:spChg chg="add mod">
          <ac:chgData name="Demi Stamenković" userId="0f1b9fdb-77bc-4ccf-ae5a-9f6dee8d2b37" providerId="ADAL" clId="{61C86317-F6E3-43A9-885F-41AAD35A8ABC}" dt="2023-04-18T10:23:40.099" v="3495" actId="1076"/>
          <ac:spMkLst>
            <pc:docMk/>
            <pc:sldMk cId="1960287277" sldId="632"/>
            <ac:spMk id="6" creationId="{73B9762B-7FB4-7ED6-F7E4-4DDE5AC82C08}"/>
          </ac:spMkLst>
        </pc:spChg>
        <pc:spChg chg="add mod">
          <ac:chgData name="Demi Stamenković" userId="0f1b9fdb-77bc-4ccf-ae5a-9f6dee8d2b37" providerId="ADAL" clId="{61C86317-F6E3-43A9-885F-41AAD35A8ABC}" dt="2023-04-18T10:23:45.690" v="3496" actId="1076"/>
          <ac:spMkLst>
            <pc:docMk/>
            <pc:sldMk cId="1960287277" sldId="632"/>
            <ac:spMk id="7" creationId="{AF5C1C9F-B379-3005-FDE6-A4BC7996DF07}"/>
          </ac:spMkLst>
        </pc:spChg>
        <pc:spChg chg="add mod">
          <ac:chgData name="Demi Stamenković" userId="0f1b9fdb-77bc-4ccf-ae5a-9f6dee8d2b37" providerId="ADAL" clId="{61C86317-F6E3-43A9-885F-41AAD35A8ABC}" dt="2023-04-18T10:23:45.690" v="3496" actId="1076"/>
          <ac:spMkLst>
            <pc:docMk/>
            <pc:sldMk cId="1960287277" sldId="632"/>
            <ac:spMk id="8" creationId="{4CBAFBC6-321A-E5F2-14D2-F68089CCFC18}"/>
          </ac:spMkLst>
        </pc:spChg>
        <pc:spChg chg="add mod">
          <ac:chgData name="Demi Stamenković" userId="0f1b9fdb-77bc-4ccf-ae5a-9f6dee8d2b37" providerId="ADAL" clId="{61C86317-F6E3-43A9-885F-41AAD35A8ABC}" dt="2023-04-18T10:24:12.236" v="3562" actId="20577"/>
          <ac:spMkLst>
            <pc:docMk/>
            <pc:sldMk cId="1960287277" sldId="632"/>
            <ac:spMk id="9" creationId="{05EFC9B9-ADC1-C76A-7634-66D25462D0A9}"/>
          </ac:spMkLst>
        </pc:spChg>
        <pc:picChg chg="add mod">
          <ac:chgData name="Demi Stamenković" userId="0f1b9fdb-77bc-4ccf-ae5a-9f6dee8d2b37" providerId="ADAL" clId="{61C86317-F6E3-43A9-885F-41AAD35A8ABC}" dt="2023-04-18T10:23:45.690" v="3496" actId="1076"/>
          <ac:picMkLst>
            <pc:docMk/>
            <pc:sldMk cId="1960287277" sldId="632"/>
            <ac:picMk id="10" creationId="{EF324B9F-6594-CC11-C5F2-D9F7DD0388C3}"/>
          </ac:picMkLst>
        </pc:picChg>
        <pc:picChg chg="add mod">
          <ac:chgData name="Demi Stamenković" userId="0f1b9fdb-77bc-4ccf-ae5a-9f6dee8d2b37" providerId="ADAL" clId="{61C86317-F6E3-43A9-885F-41AAD35A8ABC}" dt="2023-04-18T10:23:45.690" v="3496" actId="1076"/>
          <ac:picMkLst>
            <pc:docMk/>
            <pc:sldMk cId="1960287277" sldId="632"/>
            <ac:picMk id="11" creationId="{F2D6D3C7-EB33-47E8-0DF4-10C946993D69}"/>
          </ac:picMkLst>
        </pc:picChg>
        <pc:picChg chg="add mod">
          <ac:chgData name="Demi Stamenković" userId="0f1b9fdb-77bc-4ccf-ae5a-9f6dee8d2b37" providerId="ADAL" clId="{61C86317-F6E3-43A9-885F-41AAD35A8ABC}" dt="2023-04-18T10:23:45.690" v="3496" actId="1076"/>
          <ac:picMkLst>
            <pc:docMk/>
            <pc:sldMk cId="1960287277" sldId="632"/>
            <ac:picMk id="12" creationId="{19461C3B-0DF2-F6E7-B795-D28BC64D3EF1}"/>
          </ac:picMkLst>
        </pc:picChg>
      </pc:sldChg>
      <pc:sldChg chg="addSp delSp modSp new mod">
        <pc:chgData name="Demi Stamenković" userId="0f1b9fdb-77bc-4ccf-ae5a-9f6dee8d2b37" providerId="ADAL" clId="{61C86317-F6E3-43A9-885F-41AAD35A8ABC}" dt="2023-04-18T10:25:12.053" v="3584" actId="242"/>
        <pc:sldMkLst>
          <pc:docMk/>
          <pc:sldMk cId="4178025158" sldId="633"/>
        </pc:sldMkLst>
        <pc:spChg chg="del">
          <ac:chgData name="Demi Stamenković" userId="0f1b9fdb-77bc-4ccf-ae5a-9f6dee8d2b37" providerId="ADAL" clId="{61C86317-F6E3-43A9-885F-41AAD35A8ABC}" dt="2023-04-18T10:24:22.276" v="3566" actId="478"/>
          <ac:spMkLst>
            <pc:docMk/>
            <pc:sldMk cId="4178025158" sldId="633"/>
            <ac:spMk id="2" creationId="{52452909-0416-A1FD-B678-5C4E292D31FA}"/>
          </ac:spMkLst>
        </pc:spChg>
        <pc:spChg chg="del">
          <ac:chgData name="Demi Stamenković" userId="0f1b9fdb-77bc-4ccf-ae5a-9f6dee8d2b37" providerId="ADAL" clId="{61C86317-F6E3-43A9-885F-41AAD35A8ABC}" dt="2023-04-18T10:24:21.644" v="3565" actId="478"/>
          <ac:spMkLst>
            <pc:docMk/>
            <pc:sldMk cId="4178025158" sldId="633"/>
            <ac:spMk id="3" creationId="{08015C6C-313A-E6A1-A44F-2C9AAF04B44C}"/>
          </ac:spMkLst>
        </pc:spChg>
        <pc:spChg chg="del">
          <ac:chgData name="Demi Stamenković" userId="0f1b9fdb-77bc-4ccf-ae5a-9f6dee8d2b37" providerId="ADAL" clId="{61C86317-F6E3-43A9-885F-41AAD35A8ABC}" dt="2023-04-18T10:24:20.767" v="3564" actId="478"/>
          <ac:spMkLst>
            <pc:docMk/>
            <pc:sldMk cId="4178025158" sldId="633"/>
            <ac:spMk id="4" creationId="{DDD9680B-DE79-E170-C0CC-D261172EDE14}"/>
          </ac:spMkLst>
        </pc:spChg>
        <pc:spChg chg="mod">
          <ac:chgData name="Demi Stamenković" userId="0f1b9fdb-77bc-4ccf-ae5a-9f6dee8d2b37" providerId="ADAL" clId="{61C86317-F6E3-43A9-885F-41AAD35A8ABC}" dt="2023-04-18T10:24:32.158" v="3570" actId="207"/>
          <ac:spMkLst>
            <pc:docMk/>
            <pc:sldMk cId="4178025158" sldId="633"/>
            <ac:spMk id="5" creationId="{6AD0A086-0001-2BF7-823D-7E2E14EA34D0}"/>
          </ac:spMkLst>
        </pc:spChg>
        <pc:spChg chg="add mod">
          <ac:chgData name="Demi Stamenković" userId="0f1b9fdb-77bc-4ccf-ae5a-9f6dee8d2b37" providerId="ADAL" clId="{61C86317-F6E3-43A9-885F-41AAD35A8ABC}" dt="2023-04-18T10:24:49.691" v="3579" actId="20577"/>
          <ac:spMkLst>
            <pc:docMk/>
            <pc:sldMk cId="4178025158" sldId="633"/>
            <ac:spMk id="6" creationId="{10D8D4E3-F094-1B2A-7939-F957C078874F}"/>
          </ac:spMkLst>
        </pc:spChg>
        <pc:spChg chg="add mod">
          <ac:chgData name="Demi Stamenković" userId="0f1b9fdb-77bc-4ccf-ae5a-9f6dee8d2b37" providerId="ADAL" clId="{61C86317-F6E3-43A9-885F-41AAD35A8ABC}" dt="2023-04-18T10:24:56.473" v="3581" actId="1076"/>
          <ac:spMkLst>
            <pc:docMk/>
            <pc:sldMk cId="4178025158" sldId="633"/>
            <ac:spMk id="7" creationId="{76AC50C8-8848-D7B2-2A86-5203F7D3B5DA}"/>
          </ac:spMkLst>
        </pc:spChg>
        <pc:spChg chg="add mod">
          <ac:chgData name="Demi Stamenković" userId="0f1b9fdb-77bc-4ccf-ae5a-9f6dee8d2b37" providerId="ADAL" clId="{61C86317-F6E3-43A9-885F-41AAD35A8ABC}" dt="2023-04-18T10:25:01.537" v="3582" actId="1076"/>
          <ac:spMkLst>
            <pc:docMk/>
            <pc:sldMk cId="4178025158" sldId="633"/>
            <ac:spMk id="8" creationId="{A002B0AC-BCE5-898C-BDE1-3886AADC4A66}"/>
          </ac:spMkLst>
        </pc:spChg>
        <pc:spChg chg="add mod">
          <ac:chgData name="Demi Stamenković" userId="0f1b9fdb-77bc-4ccf-ae5a-9f6dee8d2b37" providerId="ADAL" clId="{61C86317-F6E3-43A9-885F-41AAD35A8ABC}" dt="2023-04-18T10:25:12.053" v="3584" actId="242"/>
          <ac:spMkLst>
            <pc:docMk/>
            <pc:sldMk cId="4178025158" sldId="633"/>
            <ac:spMk id="9" creationId="{C26F0DAA-22C6-3EAC-C41C-06B369FD0D24}"/>
          </ac:spMkLst>
        </pc:spChg>
        <pc:picChg chg="add mod">
          <ac:chgData name="Demi Stamenković" userId="0f1b9fdb-77bc-4ccf-ae5a-9f6dee8d2b37" providerId="ADAL" clId="{61C86317-F6E3-43A9-885F-41AAD35A8ABC}" dt="2023-04-18T10:25:01.537" v="3582" actId="1076"/>
          <ac:picMkLst>
            <pc:docMk/>
            <pc:sldMk cId="4178025158" sldId="633"/>
            <ac:picMk id="10" creationId="{FEFFF48B-E326-9BD2-663B-719F94DF7E22}"/>
          </ac:picMkLst>
        </pc:picChg>
      </pc:sldChg>
      <pc:sldChg chg="addSp delSp modSp new mod">
        <pc:chgData name="Demi Stamenković" userId="0f1b9fdb-77bc-4ccf-ae5a-9f6dee8d2b37" providerId="ADAL" clId="{61C86317-F6E3-43A9-885F-41AAD35A8ABC}" dt="2023-04-18T10:26:51.804" v="3613" actId="2711"/>
        <pc:sldMkLst>
          <pc:docMk/>
          <pc:sldMk cId="683995430" sldId="634"/>
        </pc:sldMkLst>
        <pc:spChg chg="del">
          <ac:chgData name="Demi Stamenković" userId="0f1b9fdb-77bc-4ccf-ae5a-9f6dee8d2b37" providerId="ADAL" clId="{61C86317-F6E3-43A9-885F-41AAD35A8ABC}" dt="2023-04-18T10:25:22.106" v="3588" actId="478"/>
          <ac:spMkLst>
            <pc:docMk/>
            <pc:sldMk cId="683995430" sldId="634"/>
            <ac:spMk id="2" creationId="{66FB86D6-72CA-72BB-0459-B386EB315223}"/>
          </ac:spMkLst>
        </pc:spChg>
        <pc:spChg chg="del">
          <ac:chgData name="Demi Stamenković" userId="0f1b9fdb-77bc-4ccf-ae5a-9f6dee8d2b37" providerId="ADAL" clId="{61C86317-F6E3-43A9-885F-41AAD35A8ABC}" dt="2023-04-18T10:25:21.250" v="3587" actId="478"/>
          <ac:spMkLst>
            <pc:docMk/>
            <pc:sldMk cId="683995430" sldId="634"/>
            <ac:spMk id="3" creationId="{EA102F8A-3773-C36F-89C3-9E15B8A88507}"/>
          </ac:spMkLst>
        </pc:spChg>
        <pc:spChg chg="del">
          <ac:chgData name="Demi Stamenković" userId="0f1b9fdb-77bc-4ccf-ae5a-9f6dee8d2b37" providerId="ADAL" clId="{61C86317-F6E3-43A9-885F-41AAD35A8ABC}" dt="2023-04-18T10:25:20.363" v="3586" actId="478"/>
          <ac:spMkLst>
            <pc:docMk/>
            <pc:sldMk cId="683995430" sldId="634"/>
            <ac:spMk id="4" creationId="{04354C02-7813-CD9C-4F58-05D8748A10E0}"/>
          </ac:spMkLst>
        </pc:spChg>
        <pc:spChg chg="mod">
          <ac:chgData name="Demi Stamenković" userId="0f1b9fdb-77bc-4ccf-ae5a-9f6dee8d2b37" providerId="ADAL" clId="{61C86317-F6E3-43A9-885F-41AAD35A8ABC}" dt="2023-04-18T10:25:40.414" v="3592" actId="207"/>
          <ac:spMkLst>
            <pc:docMk/>
            <pc:sldMk cId="683995430" sldId="634"/>
            <ac:spMk id="5" creationId="{9B7AAC03-FAE0-4844-2E8A-DD9CEECB3ACC}"/>
          </ac:spMkLst>
        </pc:spChg>
        <pc:spChg chg="add mod">
          <ac:chgData name="Demi Stamenković" userId="0f1b9fdb-77bc-4ccf-ae5a-9f6dee8d2b37" providerId="ADAL" clId="{61C86317-F6E3-43A9-885F-41AAD35A8ABC}" dt="2023-04-18T10:25:48.309" v="3600" actId="20577"/>
          <ac:spMkLst>
            <pc:docMk/>
            <pc:sldMk cId="683995430" sldId="634"/>
            <ac:spMk id="6" creationId="{0EEE9A76-E8A1-B6B4-1154-E7A23004BB70}"/>
          </ac:spMkLst>
        </pc:spChg>
        <pc:spChg chg="add mod">
          <ac:chgData name="Demi Stamenković" userId="0f1b9fdb-77bc-4ccf-ae5a-9f6dee8d2b37" providerId="ADAL" clId="{61C86317-F6E3-43A9-885F-41AAD35A8ABC}" dt="2023-04-18T10:25:45.292" v="3593" actId="2711"/>
          <ac:spMkLst>
            <pc:docMk/>
            <pc:sldMk cId="683995430" sldId="634"/>
            <ac:spMk id="7" creationId="{85BC0FFC-535F-C893-9867-039A4E1B56B5}"/>
          </ac:spMkLst>
        </pc:spChg>
        <pc:spChg chg="add mod">
          <ac:chgData name="Demi Stamenković" userId="0f1b9fdb-77bc-4ccf-ae5a-9f6dee8d2b37" providerId="ADAL" clId="{61C86317-F6E3-43A9-885F-41AAD35A8ABC}" dt="2023-04-18T10:25:57.410" v="3601" actId="242"/>
          <ac:spMkLst>
            <pc:docMk/>
            <pc:sldMk cId="683995430" sldId="634"/>
            <ac:spMk id="8" creationId="{FD629616-156A-1DB7-103C-051680FD76E8}"/>
          </ac:spMkLst>
        </pc:spChg>
        <pc:spChg chg="add mod">
          <ac:chgData name="Demi Stamenković" userId="0f1b9fdb-77bc-4ccf-ae5a-9f6dee8d2b37" providerId="ADAL" clId="{61C86317-F6E3-43A9-885F-41AAD35A8ABC}" dt="2023-04-18T10:26:51.804" v="3613" actId="2711"/>
          <ac:spMkLst>
            <pc:docMk/>
            <pc:sldMk cId="683995430" sldId="634"/>
            <ac:spMk id="9" creationId="{02F030AE-BA9A-D836-20F9-A6FD15F3411F}"/>
          </ac:spMkLst>
        </pc:spChg>
        <pc:picChg chg="add mod">
          <ac:chgData name="Demi Stamenković" userId="0f1b9fdb-77bc-4ccf-ae5a-9f6dee8d2b37" providerId="ADAL" clId="{61C86317-F6E3-43A9-885F-41AAD35A8ABC}" dt="2023-04-18T10:25:33.970" v="3590" actId="1076"/>
          <ac:picMkLst>
            <pc:docMk/>
            <pc:sldMk cId="683995430" sldId="634"/>
            <ac:picMk id="10" creationId="{F581B81D-0ABF-7F79-A770-A3699FB99407}"/>
          </ac:picMkLst>
        </pc:picChg>
        <pc:picChg chg="add mod">
          <ac:chgData name="Demi Stamenković" userId="0f1b9fdb-77bc-4ccf-ae5a-9f6dee8d2b37" providerId="ADAL" clId="{61C86317-F6E3-43A9-885F-41AAD35A8ABC}" dt="2023-04-18T10:25:33.970" v="3590" actId="1076"/>
          <ac:picMkLst>
            <pc:docMk/>
            <pc:sldMk cId="683995430" sldId="634"/>
            <ac:picMk id="11" creationId="{40959CCB-53B4-49D9-F4F7-8C8A397B762C}"/>
          </ac:picMkLst>
        </pc:picChg>
      </pc:sldChg>
      <pc:sldChg chg="addSp delSp modSp new mod">
        <pc:chgData name="Demi Stamenković" userId="0f1b9fdb-77bc-4ccf-ae5a-9f6dee8d2b37" providerId="ADAL" clId="{61C86317-F6E3-43A9-885F-41AAD35A8ABC}" dt="2023-04-18T10:27:22.409" v="3620" actId="2711"/>
        <pc:sldMkLst>
          <pc:docMk/>
          <pc:sldMk cId="2345852810" sldId="635"/>
        </pc:sldMkLst>
        <pc:spChg chg="del">
          <ac:chgData name="Demi Stamenković" userId="0f1b9fdb-77bc-4ccf-ae5a-9f6dee8d2b37" providerId="ADAL" clId="{61C86317-F6E3-43A9-885F-41AAD35A8ABC}" dt="2023-04-18T10:27:11.634" v="3617" actId="478"/>
          <ac:spMkLst>
            <pc:docMk/>
            <pc:sldMk cId="2345852810" sldId="635"/>
            <ac:spMk id="2" creationId="{6C235159-6551-A436-3472-DA1EBA1F16D9}"/>
          </ac:spMkLst>
        </pc:spChg>
        <pc:spChg chg="del">
          <ac:chgData name="Demi Stamenković" userId="0f1b9fdb-77bc-4ccf-ae5a-9f6dee8d2b37" providerId="ADAL" clId="{61C86317-F6E3-43A9-885F-41AAD35A8ABC}" dt="2023-04-18T10:27:09.858" v="3616" actId="478"/>
          <ac:spMkLst>
            <pc:docMk/>
            <pc:sldMk cId="2345852810" sldId="635"/>
            <ac:spMk id="3" creationId="{471026E7-2E8C-0924-694E-12D5569D296D}"/>
          </ac:spMkLst>
        </pc:spChg>
        <pc:spChg chg="del">
          <ac:chgData name="Demi Stamenković" userId="0f1b9fdb-77bc-4ccf-ae5a-9f6dee8d2b37" providerId="ADAL" clId="{61C86317-F6E3-43A9-885F-41AAD35A8ABC}" dt="2023-04-18T10:27:08.666" v="3615" actId="478"/>
          <ac:spMkLst>
            <pc:docMk/>
            <pc:sldMk cId="2345852810" sldId="635"/>
            <ac:spMk id="4" creationId="{5AC818FF-BB69-CD52-1E14-BFDB450392F8}"/>
          </ac:spMkLst>
        </pc:spChg>
        <pc:spChg chg="add mod">
          <ac:chgData name="Demi Stamenković" userId="0f1b9fdb-77bc-4ccf-ae5a-9f6dee8d2b37" providerId="ADAL" clId="{61C86317-F6E3-43A9-885F-41AAD35A8ABC}" dt="2023-04-18T10:27:22.409" v="3620" actId="2711"/>
          <ac:spMkLst>
            <pc:docMk/>
            <pc:sldMk cId="2345852810" sldId="635"/>
            <ac:spMk id="6" creationId="{7218D216-8779-09AC-E0FF-F24E1ACB4D7E}"/>
          </ac:spMkLst>
        </pc:spChg>
        <pc:spChg chg="add mod">
          <ac:chgData name="Demi Stamenković" userId="0f1b9fdb-77bc-4ccf-ae5a-9f6dee8d2b37" providerId="ADAL" clId="{61C86317-F6E3-43A9-885F-41AAD35A8ABC}" dt="2023-04-18T10:27:13.603" v="3618"/>
          <ac:spMkLst>
            <pc:docMk/>
            <pc:sldMk cId="2345852810" sldId="635"/>
            <ac:spMk id="7" creationId="{7F7E9434-2724-10EC-8A80-D7854C387C14}"/>
          </ac:spMkLst>
        </pc:spChg>
        <pc:graphicFrameChg chg="add mod">
          <ac:chgData name="Demi Stamenković" userId="0f1b9fdb-77bc-4ccf-ae5a-9f6dee8d2b37" providerId="ADAL" clId="{61C86317-F6E3-43A9-885F-41AAD35A8ABC}" dt="2023-04-18T10:27:13.603" v="3618"/>
          <ac:graphicFrameMkLst>
            <pc:docMk/>
            <pc:sldMk cId="2345852810" sldId="635"/>
            <ac:graphicFrameMk id="9" creationId="{4C55EC89-02BA-DB09-5A30-859FF0BAAC52}"/>
          </ac:graphicFrameMkLst>
        </pc:graphicFrameChg>
        <pc:picChg chg="add mod">
          <ac:chgData name="Demi Stamenković" userId="0f1b9fdb-77bc-4ccf-ae5a-9f6dee8d2b37" providerId="ADAL" clId="{61C86317-F6E3-43A9-885F-41AAD35A8ABC}" dt="2023-04-18T10:27:13.603" v="3618"/>
          <ac:picMkLst>
            <pc:docMk/>
            <pc:sldMk cId="2345852810" sldId="635"/>
            <ac:picMk id="8" creationId="{E098622D-6F7D-6E8B-8629-3ADE866A3CEA}"/>
          </ac:picMkLst>
        </pc:picChg>
      </pc:sldChg>
      <pc:sldChg chg="modSp add mod">
        <pc:chgData name="Demi Stamenković" userId="0f1b9fdb-77bc-4ccf-ae5a-9f6dee8d2b37" providerId="ADAL" clId="{61C86317-F6E3-43A9-885F-41AAD35A8ABC}" dt="2023-04-18T10:28:49.658" v="3696" actId="20577"/>
        <pc:sldMkLst>
          <pc:docMk/>
          <pc:sldMk cId="2343000958" sldId="636"/>
        </pc:sldMkLst>
        <pc:spChg chg="mod">
          <ac:chgData name="Demi Stamenković" userId="0f1b9fdb-77bc-4ccf-ae5a-9f6dee8d2b37" providerId="ADAL" clId="{61C86317-F6E3-43A9-885F-41AAD35A8ABC}" dt="2023-04-18T10:28:49.658" v="3696" actId="20577"/>
          <ac:spMkLst>
            <pc:docMk/>
            <pc:sldMk cId="2343000958" sldId="636"/>
            <ac:spMk id="2" creationId="{8C821716-9F88-4D25-BA4D-74868389EA11}"/>
          </ac:spMkLst>
        </pc:spChg>
      </pc:sldChg>
      <pc:sldChg chg="add">
        <pc:chgData name="Demi Stamenković" userId="0f1b9fdb-77bc-4ccf-ae5a-9f6dee8d2b37" providerId="ADAL" clId="{61C86317-F6E3-43A9-885F-41AAD35A8ABC}" dt="2023-04-18T10:28:36.297" v="3660"/>
        <pc:sldMkLst>
          <pc:docMk/>
          <pc:sldMk cId="3797546102" sldId="637"/>
        </pc:sldMkLst>
      </pc:sldChg>
      <pc:sldChg chg="addSp delSp modSp new mod">
        <pc:chgData name="Demi Stamenković" userId="0f1b9fdb-77bc-4ccf-ae5a-9f6dee8d2b37" providerId="ADAL" clId="{61C86317-F6E3-43A9-885F-41AAD35A8ABC}" dt="2023-04-18T10:32:15.597" v="3788" actId="20577"/>
        <pc:sldMkLst>
          <pc:docMk/>
          <pc:sldMk cId="2416574649" sldId="638"/>
        </pc:sldMkLst>
        <pc:spChg chg="del">
          <ac:chgData name="Demi Stamenković" userId="0f1b9fdb-77bc-4ccf-ae5a-9f6dee8d2b37" providerId="ADAL" clId="{61C86317-F6E3-43A9-885F-41AAD35A8ABC}" dt="2023-04-18T10:29:03.202" v="3698" actId="478"/>
          <ac:spMkLst>
            <pc:docMk/>
            <pc:sldMk cId="2416574649" sldId="638"/>
            <ac:spMk id="2" creationId="{8098F524-0A21-4546-6A2F-96C35F27B18F}"/>
          </ac:spMkLst>
        </pc:spChg>
        <pc:spChg chg="del">
          <ac:chgData name="Demi Stamenković" userId="0f1b9fdb-77bc-4ccf-ae5a-9f6dee8d2b37" providerId="ADAL" clId="{61C86317-F6E3-43A9-885F-41AAD35A8ABC}" dt="2023-04-18T10:29:04.290" v="3699" actId="478"/>
          <ac:spMkLst>
            <pc:docMk/>
            <pc:sldMk cId="2416574649" sldId="638"/>
            <ac:spMk id="3" creationId="{9AC65F60-A739-2BA7-8640-A1C5CBF07D9F}"/>
          </ac:spMkLst>
        </pc:spChg>
        <pc:spChg chg="add mod">
          <ac:chgData name="Demi Stamenković" userId="0f1b9fdb-77bc-4ccf-ae5a-9f6dee8d2b37" providerId="ADAL" clId="{61C86317-F6E3-43A9-885F-41AAD35A8ABC}" dt="2023-04-18T10:32:15.597" v="3788" actId="20577"/>
          <ac:spMkLst>
            <pc:docMk/>
            <pc:sldMk cId="2416574649" sldId="638"/>
            <ac:spMk id="5" creationId="{A8BCE018-E9AD-A209-6439-3189E90A8E44}"/>
          </ac:spMkLst>
        </pc:spChg>
        <pc:spChg chg="add mod">
          <ac:chgData name="Demi Stamenković" userId="0f1b9fdb-77bc-4ccf-ae5a-9f6dee8d2b37" providerId="ADAL" clId="{61C86317-F6E3-43A9-885F-41AAD35A8ABC}" dt="2023-04-18T10:32:11.775" v="3786" actId="242"/>
          <ac:spMkLst>
            <pc:docMk/>
            <pc:sldMk cId="2416574649" sldId="638"/>
            <ac:spMk id="6" creationId="{4A6892BD-2F6C-6621-97F4-D2879B979FA7}"/>
          </ac:spMkLst>
        </pc:spChg>
        <pc:spChg chg="add mod">
          <ac:chgData name="Demi Stamenković" userId="0f1b9fdb-77bc-4ccf-ae5a-9f6dee8d2b37" providerId="ADAL" clId="{61C86317-F6E3-43A9-885F-41AAD35A8ABC}" dt="2023-04-18T10:32:11.775" v="3786" actId="242"/>
          <ac:spMkLst>
            <pc:docMk/>
            <pc:sldMk cId="2416574649" sldId="638"/>
            <ac:spMk id="7" creationId="{EBDE28E5-5CE4-1A68-1592-613A368FF0EC}"/>
          </ac:spMkLst>
        </pc:spChg>
        <pc:spChg chg="add mod">
          <ac:chgData name="Demi Stamenković" userId="0f1b9fdb-77bc-4ccf-ae5a-9f6dee8d2b37" providerId="ADAL" clId="{61C86317-F6E3-43A9-885F-41AAD35A8ABC}" dt="2023-04-18T10:32:11.775" v="3786" actId="242"/>
          <ac:spMkLst>
            <pc:docMk/>
            <pc:sldMk cId="2416574649" sldId="638"/>
            <ac:spMk id="8" creationId="{F37DAA28-0DFF-7904-A6C9-12B444060E24}"/>
          </ac:spMkLst>
        </pc:spChg>
        <pc:spChg chg="add mod">
          <ac:chgData name="Demi Stamenković" userId="0f1b9fdb-77bc-4ccf-ae5a-9f6dee8d2b37" providerId="ADAL" clId="{61C86317-F6E3-43A9-885F-41AAD35A8ABC}" dt="2023-04-18T10:32:11.775" v="3786" actId="242"/>
          <ac:spMkLst>
            <pc:docMk/>
            <pc:sldMk cId="2416574649" sldId="638"/>
            <ac:spMk id="9" creationId="{9DCBC04A-7408-BFC9-E4E9-74FA16951DCC}"/>
          </ac:spMkLst>
        </pc:spChg>
        <pc:picChg chg="add mod">
          <ac:chgData name="Demi Stamenković" userId="0f1b9fdb-77bc-4ccf-ae5a-9f6dee8d2b37" providerId="ADAL" clId="{61C86317-F6E3-43A9-885F-41AAD35A8ABC}" dt="2023-04-18T10:29:15.986" v="3701" actId="1076"/>
          <ac:picMkLst>
            <pc:docMk/>
            <pc:sldMk cId="2416574649" sldId="638"/>
            <ac:picMk id="10" creationId="{0C2BC8F5-155A-D8B7-349D-E0D48E46486B}"/>
          </ac:picMkLst>
        </pc:picChg>
        <pc:picChg chg="add mod">
          <ac:chgData name="Demi Stamenković" userId="0f1b9fdb-77bc-4ccf-ae5a-9f6dee8d2b37" providerId="ADAL" clId="{61C86317-F6E3-43A9-885F-41AAD35A8ABC}" dt="2023-04-18T10:30:56.346" v="3721" actId="14100"/>
          <ac:picMkLst>
            <pc:docMk/>
            <pc:sldMk cId="2416574649" sldId="638"/>
            <ac:picMk id="11" creationId="{F9FD47ED-4806-410E-22CF-0448AF81B461}"/>
          </ac:picMkLst>
        </pc:picChg>
      </pc:sldChg>
      <pc:sldChg chg="addSp delSp modSp new mod">
        <pc:chgData name="Demi Stamenković" userId="0f1b9fdb-77bc-4ccf-ae5a-9f6dee8d2b37" providerId="ADAL" clId="{61C86317-F6E3-43A9-885F-41AAD35A8ABC}" dt="2023-04-18T10:33:35.200" v="3814" actId="404"/>
        <pc:sldMkLst>
          <pc:docMk/>
          <pc:sldMk cId="579235777" sldId="639"/>
        </pc:sldMkLst>
        <pc:spChg chg="del">
          <ac:chgData name="Demi Stamenković" userId="0f1b9fdb-77bc-4ccf-ae5a-9f6dee8d2b37" providerId="ADAL" clId="{61C86317-F6E3-43A9-885F-41AAD35A8ABC}" dt="2023-04-18T10:29:20.929" v="3703" actId="478"/>
          <ac:spMkLst>
            <pc:docMk/>
            <pc:sldMk cId="579235777" sldId="639"/>
            <ac:spMk id="2" creationId="{E60DCCD0-0E04-871A-F378-0FDCB9F87E23}"/>
          </ac:spMkLst>
        </pc:spChg>
        <pc:spChg chg="del">
          <ac:chgData name="Demi Stamenković" userId="0f1b9fdb-77bc-4ccf-ae5a-9f6dee8d2b37" providerId="ADAL" clId="{61C86317-F6E3-43A9-885F-41AAD35A8ABC}" dt="2023-04-18T10:29:22.034" v="3704" actId="478"/>
          <ac:spMkLst>
            <pc:docMk/>
            <pc:sldMk cId="579235777" sldId="639"/>
            <ac:spMk id="3" creationId="{25BA2620-EE83-C0FE-0452-174AADA8FE6F}"/>
          </ac:spMkLst>
        </pc:spChg>
        <pc:spChg chg="add del mod">
          <ac:chgData name="Demi Stamenković" userId="0f1b9fdb-77bc-4ccf-ae5a-9f6dee8d2b37" providerId="ADAL" clId="{61C86317-F6E3-43A9-885F-41AAD35A8ABC}" dt="2023-04-18T10:29:30.030" v="3706"/>
          <ac:spMkLst>
            <pc:docMk/>
            <pc:sldMk cId="579235777" sldId="639"/>
            <ac:spMk id="6" creationId="{7C7D70EB-B48B-FE2B-3DFE-61F1AFE8273E}"/>
          </ac:spMkLst>
        </pc:spChg>
        <pc:spChg chg="add del mod">
          <ac:chgData name="Demi Stamenković" userId="0f1b9fdb-77bc-4ccf-ae5a-9f6dee8d2b37" providerId="ADAL" clId="{61C86317-F6E3-43A9-885F-41AAD35A8ABC}" dt="2023-04-18T10:29:30.030" v="3706"/>
          <ac:spMkLst>
            <pc:docMk/>
            <pc:sldMk cId="579235777" sldId="639"/>
            <ac:spMk id="7" creationId="{0CA77B2E-B58C-301F-8C33-82636B3D5CE1}"/>
          </ac:spMkLst>
        </pc:spChg>
        <pc:spChg chg="add del mod">
          <ac:chgData name="Demi Stamenković" userId="0f1b9fdb-77bc-4ccf-ae5a-9f6dee8d2b37" providerId="ADAL" clId="{61C86317-F6E3-43A9-885F-41AAD35A8ABC}" dt="2023-04-18T10:29:30.030" v="3706"/>
          <ac:spMkLst>
            <pc:docMk/>
            <pc:sldMk cId="579235777" sldId="639"/>
            <ac:spMk id="8" creationId="{25570D12-8F67-5FA0-189A-7AC3045CEEF9}"/>
          </ac:spMkLst>
        </pc:spChg>
        <pc:spChg chg="add del mod">
          <ac:chgData name="Demi Stamenković" userId="0f1b9fdb-77bc-4ccf-ae5a-9f6dee8d2b37" providerId="ADAL" clId="{61C86317-F6E3-43A9-885F-41AAD35A8ABC}" dt="2023-04-18T10:29:30.030" v="3706"/>
          <ac:spMkLst>
            <pc:docMk/>
            <pc:sldMk cId="579235777" sldId="639"/>
            <ac:spMk id="9" creationId="{0401073B-851B-BD96-4395-AA0ED3367058}"/>
          </ac:spMkLst>
        </pc:spChg>
        <pc:spChg chg="add del mod">
          <ac:chgData name="Demi Stamenković" userId="0f1b9fdb-77bc-4ccf-ae5a-9f6dee8d2b37" providerId="ADAL" clId="{61C86317-F6E3-43A9-885F-41AAD35A8ABC}" dt="2023-04-18T10:29:30.030" v="3706"/>
          <ac:spMkLst>
            <pc:docMk/>
            <pc:sldMk cId="579235777" sldId="639"/>
            <ac:spMk id="10" creationId="{3768BF94-AF5E-E02F-E4AC-4DB36F5F7B8E}"/>
          </ac:spMkLst>
        </pc:spChg>
        <pc:spChg chg="add mod">
          <ac:chgData name="Demi Stamenković" userId="0f1b9fdb-77bc-4ccf-ae5a-9f6dee8d2b37" providerId="ADAL" clId="{61C86317-F6E3-43A9-885F-41AAD35A8ABC}" dt="2023-04-18T10:33:31.851" v="3813" actId="20577"/>
          <ac:spMkLst>
            <pc:docMk/>
            <pc:sldMk cId="579235777" sldId="639"/>
            <ac:spMk id="13" creationId="{33D56EA8-B927-CFE0-10BB-9A826CEF328C}"/>
          </ac:spMkLst>
        </pc:spChg>
        <pc:spChg chg="add mod">
          <ac:chgData name="Demi Stamenković" userId="0f1b9fdb-77bc-4ccf-ae5a-9f6dee8d2b37" providerId="ADAL" clId="{61C86317-F6E3-43A9-885F-41AAD35A8ABC}" dt="2023-04-18T10:33:35.200" v="3814" actId="404"/>
          <ac:spMkLst>
            <pc:docMk/>
            <pc:sldMk cId="579235777" sldId="639"/>
            <ac:spMk id="14" creationId="{46533613-E0B5-3AE8-DF54-1548E2335F58}"/>
          </ac:spMkLst>
        </pc:spChg>
        <pc:spChg chg="add mod">
          <ac:chgData name="Demi Stamenković" userId="0f1b9fdb-77bc-4ccf-ae5a-9f6dee8d2b37" providerId="ADAL" clId="{61C86317-F6E3-43A9-885F-41AAD35A8ABC}" dt="2023-04-18T10:32:45.147" v="3797" actId="20577"/>
          <ac:spMkLst>
            <pc:docMk/>
            <pc:sldMk cId="579235777" sldId="639"/>
            <ac:spMk id="15" creationId="{4D5F932F-0BAD-6739-67D1-9744C47E6057}"/>
          </ac:spMkLst>
        </pc:spChg>
        <pc:spChg chg="add mod">
          <ac:chgData name="Demi Stamenković" userId="0f1b9fdb-77bc-4ccf-ae5a-9f6dee8d2b37" providerId="ADAL" clId="{61C86317-F6E3-43A9-885F-41AAD35A8ABC}" dt="2023-04-18T10:33:01.115" v="3799" actId="20577"/>
          <ac:spMkLst>
            <pc:docMk/>
            <pc:sldMk cId="579235777" sldId="639"/>
            <ac:spMk id="16" creationId="{F6CB1C34-4CE4-9D22-751B-AD962C99A53D}"/>
          </ac:spMkLst>
        </pc:spChg>
        <pc:spChg chg="add mod">
          <ac:chgData name="Demi Stamenković" userId="0f1b9fdb-77bc-4ccf-ae5a-9f6dee8d2b37" providerId="ADAL" clId="{61C86317-F6E3-43A9-885F-41AAD35A8ABC}" dt="2023-04-18T10:33:05.816" v="3800" actId="404"/>
          <ac:spMkLst>
            <pc:docMk/>
            <pc:sldMk cId="579235777" sldId="639"/>
            <ac:spMk id="17" creationId="{4DE7B2A0-CAE4-C09C-A649-407F5EC674B1}"/>
          </ac:spMkLst>
        </pc:spChg>
        <pc:picChg chg="add del mod">
          <ac:chgData name="Demi Stamenković" userId="0f1b9fdb-77bc-4ccf-ae5a-9f6dee8d2b37" providerId="ADAL" clId="{61C86317-F6E3-43A9-885F-41AAD35A8ABC}" dt="2023-04-18T10:29:30.030" v="3706"/>
          <ac:picMkLst>
            <pc:docMk/>
            <pc:sldMk cId="579235777" sldId="639"/>
            <ac:picMk id="5" creationId="{40AE77B3-6A28-E697-1E6D-C5FD322D77AE}"/>
          </ac:picMkLst>
        </pc:picChg>
        <pc:picChg chg="add del mod">
          <ac:chgData name="Demi Stamenković" userId="0f1b9fdb-77bc-4ccf-ae5a-9f6dee8d2b37" providerId="ADAL" clId="{61C86317-F6E3-43A9-885F-41AAD35A8ABC}" dt="2023-04-18T10:29:30.030" v="3706"/>
          <ac:picMkLst>
            <pc:docMk/>
            <pc:sldMk cId="579235777" sldId="639"/>
            <ac:picMk id="11" creationId="{857642C7-C7A9-0F36-C5BC-BE0BCDBC5E97}"/>
          </ac:picMkLst>
        </pc:picChg>
        <pc:picChg chg="add mod">
          <ac:chgData name="Demi Stamenković" userId="0f1b9fdb-77bc-4ccf-ae5a-9f6dee8d2b37" providerId="ADAL" clId="{61C86317-F6E3-43A9-885F-41AAD35A8ABC}" dt="2023-04-18T10:29:34.091" v="3708" actId="1076"/>
          <ac:picMkLst>
            <pc:docMk/>
            <pc:sldMk cId="579235777" sldId="639"/>
            <ac:picMk id="12" creationId="{FDF57C7E-B9A6-88E6-08E0-1FF944D54766}"/>
          </ac:picMkLst>
        </pc:picChg>
        <pc:picChg chg="add mod">
          <ac:chgData name="Demi Stamenković" userId="0f1b9fdb-77bc-4ccf-ae5a-9f6dee8d2b37" providerId="ADAL" clId="{61C86317-F6E3-43A9-885F-41AAD35A8ABC}" dt="2023-04-18T10:29:34.091" v="3708" actId="1076"/>
          <ac:picMkLst>
            <pc:docMk/>
            <pc:sldMk cId="579235777" sldId="639"/>
            <ac:picMk id="18" creationId="{A784FFDF-0A85-E78D-2782-C2D58849E19E}"/>
          </ac:picMkLst>
        </pc:picChg>
      </pc:sldChg>
      <pc:sldChg chg="addSp delSp modSp new mod">
        <pc:chgData name="Demi Stamenković" userId="0f1b9fdb-77bc-4ccf-ae5a-9f6dee8d2b37" providerId="ADAL" clId="{61C86317-F6E3-43A9-885F-41AAD35A8ABC}" dt="2023-04-18T10:34:23.496" v="3820" actId="404"/>
        <pc:sldMkLst>
          <pc:docMk/>
          <pc:sldMk cId="1244308162" sldId="640"/>
        </pc:sldMkLst>
        <pc:spChg chg="del">
          <ac:chgData name="Demi Stamenković" userId="0f1b9fdb-77bc-4ccf-ae5a-9f6dee8d2b37" providerId="ADAL" clId="{61C86317-F6E3-43A9-885F-41AAD35A8ABC}" dt="2023-04-18T10:29:38.874" v="3710" actId="478"/>
          <ac:spMkLst>
            <pc:docMk/>
            <pc:sldMk cId="1244308162" sldId="640"/>
            <ac:spMk id="2" creationId="{2E3ECC3E-3ED2-8D40-7C95-2D0365E40E05}"/>
          </ac:spMkLst>
        </pc:spChg>
        <pc:spChg chg="del">
          <ac:chgData name="Demi Stamenković" userId="0f1b9fdb-77bc-4ccf-ae5a-9f6dee8d2b37" providerId="ADAL" clId="{61C86317-F6E3-43A9-885F-41AAD35A8ABC}" dt="2023-04-18T10:29:40.401" v="3711" actId="478"/>
          <ac:spMkLst>
            <pc:docMk/>
            <pc:sldMk cId="1244308162" sldId="640"/>
            <ac:spMk id="3" creationId="{17EDA33F-0D5A-5C8F-6397-237E4475640C}"/>
          </ac:spMkLst>
        </pc:spChg>
        <pc:spChg chg="add mod">
          <ac:chgData name="Demi Stamenković" userId="0f1b9fdb-77bc-4ccf-ae5a-9f6dee8d2b37" providerId="ADAL" clId="{61C86317-F6E3-43A9-885F-41AAD35A8ABC}" dt="2023-04-18T10:34:15.672" v="3819" actId="404"/>
          <ac:spMkLst>
            <pc:docMk/>
            <pc:sldMk cId="1244308162" sldId="640"/>
            <ac:spMk id="6" creationId="{4806AE02-798E-47CB-0D59-42D2CD5FEDF7}"/>
          </ac:spMkLst>
        </pc:spChg>
        <pc:spChg chg="add mod">
          <ac:chgData name="Demi Stamenković" userId="0f1b9fdb-77bc-4ccf-ae5a-9f6dee8d2b37" providerId="ADAL" clId="{61C86317-F6E3-43A9-885F-41AAD35A8ABC}" dt="2023-04-18T10:34:23.496" v="3820" actId="404"/>
          <ac:spMkLst>
            <pc:docMk/>
            <pc:sldMk cId="1244308162" sldId="640"/>
            <ac:spMk id="7" creationId="{33EB428A-B21A-92A3-0F6B-5B8AF8D23F9E}"/>
          </ac:spMkLst>
        </pc:spChg>
        <pc:spChg chg="add mod">
          <ac:chgData name="Demi Stamenković" userId="0f1b9fdb-77bc-4ccf-ae5a-9f6dee8d2b37" providerId="ADAL" clId="{61C86317-F6E3-43A9-885F-41AAD35A8ABC}" dt="2023-04-18T10:33:54.913" v="3816" actId="404"/>
          <ac:spMkLst>
            <pc:docMk/>
            <pc:sldMk cId="1244308162" sldId="640"/>
            <ac:spMk id="8" creationId="{A13759A6-B170-FFAA-3089-2E7ED85BC798}"/>
          </ac:spMkLst>
        </pc:spChg>
        <pc:spChg chg="add mod">
          <ac:chgData name="Demi Stamenković" userId="0f1b9fdb-77bc-4ccf-ae5a-9f6dee8d2b37" providerId="ADAL" clId="{61C86317-F6E3-43A9-885F-41AAD35A8ABC}" dt="2023-04-18T10:34:03.759" v="3817" actId="404"/>
          <ac:spMkLst>
            <pc:docMk/>
            <pc:sldMk cId="1244308162" sldId="640"/>
            <ac:spMk id="9" creationId="{AD1905D9-5FA7-B172-253E-4BFC109FC2E3}"/>
          </ac:spMkLst>
        </pc:spChg>
        <pc:spChg chg="add mod">
          <ac:chgData name="Demi Stamenković" userId="0f1b9fdb-77bc-4ccf-ae5a-9f6dee8d2b37" providerId="ADAL" clId="{61C86317-F6E3-43A9-885F-41AAD35A8ABC}" dt="2023-04-18T10:34:09.527" v="3818" actId="404"/>
          <ac:spMkLst>
            <pc:docMk/>
            <pc:sldMk cId="1244308162" sldId="640"/>
            <ac:spMk id="10" creationId="{CC4235B7-53C3-6B54-C077-AF7C03D90E2B}"/>
          </ac:spMkLst>
        </pc:spChg>
        <pc:picChg chg="add mod">
          <ac:chgData name="Demi Stamenković" userId="0f1b9fdb-77bc-4ccf-ae5a-9f6dee8d2b37" providerId="ADAL" clId="{61C86317-F6E3-43A9-885F-41AAD35A8ABC}" dt="2023-04-18T10:29:51.771" v="3713" actId="1076"/>
          <ac:picMkLst>
            <pc:docMk/>
            <pc:sldMk cId="1244308162" sldId="640"/>
            <ac:picMk id="5" creationId="{CD8D8CFC-E38A-46DC-93D7-0EC72884E864}"/>
          </ac:picMkLst>
        </pc:picChg>
        <pc:picChg chg="add mod">
          <ac:chgData name="Demi Stamenković" userId="0f1b9fdb-77bc-4ccf-ae5a-9f6dee8d2b37" providerId="ADAL" clId="{61C86317-F6E3-43A9-885F-41AAD35A8ABC}" dt="2023-04-18T10:29:51.771" v="3713" actId="1076"/>
          <ac:picMkLst>
            <pc:docMk/>
            <pc:sldMk cId="1244308162" sldId="640"/>
            <ac:picMk id="11" creationId="{09D30D9B-15E0-CFDF-C3DF-B25533C33019}"/>
          </ac:picMkLst>
        </pc:picChg>
      </pc:sldChg>
      <pc:sldChg chg="addSp delSp modSp new mod">
        <pc:chgData name="Demi Stamenković" userId="0f1b9fdb-77bc-4ccf-ae5a-9f6dee8d2b37" providerId="ADAL" clId="{61C86317-F6E3-43A9-885F-41AAD35A8ABC}" dt="2023-04-18T10:43:41.440" v="4040" actId="1076"/>
        <pc:sldMkLst>
          <pc:docMk/>
          <pc:sldMk cId="40609619" sldId="641"/>
        </pc:sldMkLst>
        <pc:spChg chg="del">
          <ac:chgData name="Demi Stamenković" userId="0f1b9fdb-77bc-4ccf-ae5a-9f6dee8d2b37" providerId="ADAL" clId="{61C86317-F6E3-43A9-885F-41AAD35A8ABC}" dt="2023-04-18T10:42:03.529" v="4023" actId="478"/>
          <ac:spMkLst>
            <pc:docMk/>
            <pc:sldMk cId="40609619" sldId="641"/>
            <ac:spMk id="2" creationId="{19D339AA-2756-BFD3-3046-1E8412B8AB44}"/>
          </ac:spMkLst>
        </pc:spChg>
        <pc:spChg chg="del">
          <ac:chgData name="Demi Stamenković" userId="0f1b9fdb-77bc-4ccf-ae5a-9f6dee8d2b37" providerId="ADAL" clId="{61C86317-F6E3-43A9-885F-41AAD35A8ABC}" dt="2023-04-18T10:42:05.065" v="4024" actId="478"/>
          <ac:spMkLst>
            <pc:docMk/>
            <pc:sldMk cId="40609619" sldId="641"/>
            <ac:spMk id="3" creationId="{EE93EDC5-BA0A-144B-8D5B-6C78868A7F2A}"/>
          </ac:spMkLst>
        </pc:spChg>
        <pc:spChg chg="add mod">
          <ac:chgData name="Demi Stamenković" userId="0f1b9fdb-77bc-4ccf-ae5a-9f6dee8d2b37" providerId="ADAL" clId="{61C86317-F6E3-43A9-885F-41AAD35A8ABC}" dt="2023-04-18T10:42:14.525" v="4025"/>
          <ac:spMkLst>
            <pc:docMk/>
            <pc:sldMk cId="40609619" sldId="641"/>
            <ac:spMk id="5" creationId="{BCFB9F50-8732-CBED-8959-E8B939DE8D45}"/>
          </ac:spMkLst>
        </pc:spChg>
        <pc:spChg chg="add mod">
          <ac:chgData name="Demi Stamenković" userId="0f1b9fdb-77bc-4ccf-ae5a-9f6dee8d2b37" providerId="ADAL" clId="{61C86317-F6E3-43A9-885F-41AAD35A8ABC}" dt="2023-04-18T10:42:14.525" v="4025"/>
          <ac:spMkLst>
            <pc:docMk/>
            <pc:sldMk cId="40609619" sldId="641"/>
            <ac:spMk id="6" creationId="{70EDD454-97E7-CFE5-29EC-8717C793842B}"/>
          </ac:spMkLst>
        </pc:spChg>
        <pc:spChg chg="add mod">
          <ac:chgData name="Demi Stamenković" userId="0f1b9fdb-77bc-4ccf-ae5a-9f6dee8d2b37" providerId="ADAL" clId="{61C86317-F6E3-43A9-885F-41AAD35A8ABC}" dt="2023-04-18T10:42:14.525" v="4025"/>
          <ac:spMkLst>
            <pc:docMk/>
            <pc:sldMk cId="40609619" sldId="641"/>
            <ac:spMk id="7" creationId="{6287B245-BC48-6FA2-54C2-1A42BEDE3BDF}"/>
          </ac:spMkLst>
        </pc:spChg>
        <pc:spChg chg="add mod">
          <ac:chgData name="Demi Stamenković" userId="0f1b9fdb-77bc-4ccf-ae5a-9f6dee8d2b37" providerId="ADAL" clId="{61C86317-F6E3-43A9-885F-41AAD35A8ABC}" dt="2023-04-18T10:42:14.525" v="4025"/>
          <ac:spMkLst>
            <pc:docMk/>
            <pc:sldMk cId="40609619" sldId="641"/>
            <ac:spMk id="8" creationId="{E8778D08-0763-7234-D1E9-E87D5D5153D9}"/>
          </ac:spMkLst>
        </pc:spChg>
        <pc:spChg chg="add mod">
          <ac:chgData name="Demi Stamenković" userId="0f1b9fdb-77bc-4ccf-ae5a-9f6dee8d2b37" providerId="ADAL" clId="{61C86317-F6E3-43A9-885F-41AAD35A8ABC}" dt="2023-04-18T10:42:14.525" v="4025"/>
          <ac:spMkLst>
            <pc:docMk/>
            <pc:sldMk cId="40609619" sldId="641"/>
            <ac:spMk id="9" creationId="{0CF3794A-BD66-2EF1-9ACE-D7949AC57928}"/>
          </ac:spMkLst>
        </pc:spChg>
        <pc:spChg chg="add mod">
          <ac:chgData name="Demi Stamenković" userId="0f1b9fdb-77bc-4ccf-ae5a-9f6dee8d2b37" providerId="ADAL" clId="{61C86317-F6E3-43A9-885F-41AAD35A8ABC}" dt="2023-04-18T10:42:14.525" v="4025"/>
          <ac:spMkLst>
            <pc:docMk/>
            <pc:sldMk cId="40609619" sldId="641"/>
            <ac:spMk id="11" creationId="{56AC0D52-0E5F-8415-21E1-E35B0A34C96A}"/>
          </ac:spMkLst>
        </pc:spChg>
        <pc:picChg chg="add mod">
          <ac:chgData name="Demi Stamenković" userId="0f1b9fdb-77bc-4ccf-ae5a-9f6dee8d2b37" providerId="ADAL" clId="{61C86317-F6E3-43A9-885F-41AAD35A8ABC}" dt="2023-04-18T10:42:14.525" v="4025"/>
          <ac:picMkLst>
            <pc:docMk/>
            <pc:sldMk cId="40609619" sldId="641"/>
            <ac:picMk id="10" creationId="{0D4B7792-85E5-A132-07D5-A9837F950384}"/>
          </ac:picMkLst>
        </pc:picChg>
        <pc:picChg chg="add mod">
          <ac:chgData name="Demi Stamenković" userId="0f1b9fdb-77bc-4ccf-ae5a-9f6dee8d2b37" providerId="ADAL" clId="{61C86317-F6E3-43A9-885F-41AAD35A8ABC}" dt="2023-04-18T10:43:05.081" v="4031" actId="1076"/>
          <ac:picMkLst>
            <pc:docMk/>
            <pc:sldMk cId="40609619" sldId="641"/>
            <ac:picMk id="13" creationId="{C56F49DC-F74F-2E9D-FB09-22415CD92931}"/>
          </ac:picMkLst>
        </pc:picChg>
        <pc:picChg chg="add mod">
          <ac:chgData name="Demi Stamenković" userId="0f1b9fdb-77bc-4ccf-ae5a-9f6dee8d2b37" providerId="ADAL" clId="{61C86317-F6E3-43A9-885F-41AAD35A8ABC}" dt="2023-04-18T10:43:41.440" v="4040" actId="1076"/>
          <ac:picMkLst>
            <pc:docMk/>
            <pc:sldMk cId="40609619" sldId="641"/>
            <ac:picMk id="15" creationId="{1374EB2D-19B7-00CC-96C2-0743705BB0DA}"/>
          </ac:picMkLst>
        </pc:picChg>
      </pc:sldChg>
      <pc:sldChg chg="addSp delSp modSp add mod">
        <pc:chgData name="Demi Stamenković" userId="0f1b9fdb-77bc-4ccf-ae5a-9f6dee8d2b37" providerId="ADAL" clId="{61C86317-F6E3-43A9-885F-41AAD35A8ABC}" dt="2023-04-18T10:49:53.024" v="4172" actId="1076"/>
        <pc:sldMkLst>
          <pc:docMk/>
          <pc:sldMk cId="1880597395" sldId="642"/>
        </pc:sldMkLst>
        <pc:spChg chg="del">
          <ac:chgData name="Demi Stamenković" userId="0f1b9fdb-77bc-4ccf-ae5a-9f6dee8d2b37" providerId="ADAL" clId="{61C86317-F6E3-43A9-885F-41AAD35A8ABC}" dt="2023-04-18T10:44:09.985" v="4043" actId="478"/>
          <ac:spMkLst>
            <pc:docMk/>
            <pc:sldMk cId="1880597395" sldId="642"/>
            <ac:spMk id="5" creationId="{BCFB9F50-8732-CBED-8959-E8B939DE8D45}"/>
          </ac:spMkLst>
        </pc:spChg>
        <pc:spChg chg="del">
          <ac:chgData name="Demi Stamenković" userId="0f1b9fdb-77bc-4ccf-ae5a-9f6dee8d2b37" providerId="ADAL" clId="{61C86317-F6E3-43A9-885F-41AAD35A8ABC}" dt="2023-04-18T10:44:12.217" v="4044" actId="478"/>
          <ac:spMkLst>
            <pc:docMk/>
            <pc:sldMk cId="1880597395" sldId="642"/>
            <ac:spMk id="6" creationId="{70EDD454-97E7-CFE5-29EC-8717C793842B}"/>
          </ac:spMkLst>
        </pc:spChg>
        <pc:spChg chg="mod">
          <ac:chgData name="Demi Stamenković" userId="0f1b9fdb-77bc-4ccf-ae5a-9f6dee8d2b37" providerId="ADAL" clId="{61C86317-F6E3-43A9-885F-41AAD35A8ABC}" dt="2023-04-18T10:49:38.800" v="4170" actId="1076"/>
          <ac:spMkLst>
            <pc:docMk/>
            <pc:sldMk cId="1880597395" sldId="642"/>
            <ac:spMk id="7" creationId="{6287B245-BC48-6FA2-54C2-1A42BEDE3BDF}"/>
          </ac:spMkLst>
        </pc:spChg>
        <pc:spChg chg="mod">
          <ac:chgData name="Demi Stamenković" userId="0f1b9fdb-77bc-4ccf-ae5a-9f6dee8d2b37" providerId="ADAL" clId="{61C86317-F6E3-43A9-885F-41AAD35A8ABC}" dt="2023-04-18T10:49:28.152" v="4167" actId="1076"/>
          <ac:spMkLst>
            <pc:docMk/>
            <pc:sldMk cId="1880597395" sldId="642"/>
            <ac:spMk id="8" creationId="{E8778D08-0763-7234-D1E9-E87D5D5153D9}"/>
          </ac:spMkLst>
        </pc:spChg>
        <pc:spChg chg="mod">
          <ac:chgData name="Demi Stamenković" userId="0f1b9fdb-77bc-4ccf-ae5a-9f6dee8d2b37" providerId="ADAL" clId="{61C86317-F6E3-43A9-885F-41AAD35A8ABC}" dt="2023-04-18T10:49:53.024" v="4172" actId="1076"/>
          <ac:spMkLst>
            <pc:docMk/>
            <pc:sldMk cId="1880597395" sldId="642"/>
            <ac:spMk id="9" creationId="{0CF3794A-BD66-2EF1-9ACE-D7949AC57928}"/>
          </ac:spMkLst>
        </pc:spChg>
        <pc:spChg chg="del">
          <ac:chgData name="Demi Stamenković" userId="0f1b9fdb-77bc-4ccf-ae5a-9f6dee8d2b37" providerId="ADAL" clId="{61C86317-F6E3-43A9-885F-41AAD35A8ABC}" dt="2023-04-18T10:44:09.297" v="4042" actId="478"/>
          <ac:spMkLst>
            <pc:docMk/>
            <pc:sldMk cId="1880597395" sldId="642"/>
            <ac:spMk id="11" creationId="{56AC0D52-0E5F-8415-21E1-E35B0A34C96A}"/>
          </ac:spMkLst>
        </pc:spChg>
        <pc:picChg chg="add mod">
          <ac:chgData name="Demi Stamenković" userId="0f1b9fdb-77bc-4ccf-ae5a-9f6dee8d2b37" providerId="ADAL" clId="{61C86317-F6E3-43A9-885F-41AAD35A8ABC}" dt="2023-04-18T10:49:45.600" v="4171" actId="1076"/>
          <ac:picMkLst>
            <pc:docMk/>
            <pc:sldMk cId="1880597395" sldId="642"/>
            <ac:picMk id="3" creationId="{60F4CE3D-0967-CB6E-BF9E-6E99D2EC6756}"/>
          </ac:picMkLst>
        </pc:picChg>
        <pc:picChg chg="del mod">
          <ac:chgData name="Demi Stamenković" userId="0f1b9fdb-77bc-4ccf-ae5a-9f6dee8d2b37" providerId="ADAL" clId="{61C86317-F6E3-43A9-885F-41AAD35A8ABC}" dt="2023-04-18T10:46:36.016" v="4139" actId="478"/>
          <ac:picMkLst>
            <pc:docMk/>
            <pc:sldMk cId="1880597395" sldId="642"/>
            <ac:picMk id="10" creationId="{0D4B7792-85E5-A132-07D5-A9837F950384}"/>
          </ac:picMkLst>
        </pc:picChg>
        <pc:picChg chg="del mod">
          <ac:chgData name="Demi Stamenković" userId="0f1b9fdb-77bc-4ccf-ae5a-9f6dee8d2b37" providerId="ADAL" clId="{61C86317-F6E3-43A9-885F-41AAD35A8ABC}" dt="2023-04-18T10:48:48.792" v="4158" actId="478"/>
          <ac:picMkLst>
            <pc:docMk/>
            <pc:sldMk cId="1880597395" sldId="642"/>
            <ac:picMk id="13" creationId="{C56F49DC-F74F-2E9D-FB09-22415CD92931}"/>
          </ac:picMkLst>
        </pc:picChg>
        <pc:picChg chg="add del mod">
          <ac:chgData name="Demi Stamenković" userId="0f1b9fdb-77bc-4ccf-ae5a-9f6dee8d2b37" providerId="ADAL" clId="{61C86317-F6E3-43A9-885F-41AAD35A8ABC}" dt="2023-04-18T10:48:44.280" v="4156" actId="478"/>
          <ac:picMkLst>
            <pc:docMk/>
            <pc:sldMk cId="1880597395" sldId="642"/>
            <ac:picMk id="14" creationId="{5CEF7A4A-1389-7010-81D7-F7C97372100F}"/>
          </ac:picMkLst>
        </pc:picChg>
        <pc:picChg chg="del mod">
          <ac:chgData name="Demi Stamenković" userId="0f1b9fdb-77bc-4ccf-ae5a-9f6dee8d2b37" providerId="ADAL" clId="{61C86317-F6E3-43A9-885F-41AAD35A8ABC}" dt="2023-04-18T10:47:59.624" v="4147" actId="478"/>
          <ac:picMkLst>
            <pc:docMk/>
            <pc:sldMk cId="1880597395" sldId="642"/>
            <ac:picMk id="15" creationId="{1374EB2D-19B7-00CC-96C2-0743705BB0DA}"/>
          </ac:picMkLst>
        </pc:picChg>
        <pc:picChg chg="add mod">
          <ac:chgData name="Demi Stamenković" userId="0f1b9fdb-77bc-4ccf-ae5a-9f6dee8d2b37" providerId="ADAL" clId="{61C86317-F6E3-43A9-885F-41AAD35A8ABC}" dt="2023-04-18T10:48:46.224" v="4157" actId="1076"/>
          <ac:picMkLst>
            <pc:docMk/>
            <pc:sldMk cId="1880597395" sldId="642"/>
            <ac:picMk id="17" creationId="{A12649C1-F4D6-8443-D81A-62F0271CD7EA}"/>
          </ac:picMkLst>
        </pc:picChg>
        <pc:picChg chg="add mod">
          <ac:chgData name="Demi Stamenković" userId="0f1b9fdb-77bc-4ccf-ae5a-9f6dee8d2b37" providerId="ADAL" clId="{61C86317-F6E3-43A9-885F-41AAD35A8ABC}" dt="2023-04-18T10:49:23.166" v="4165" actId="1076"/>
          <ac:picMkLst>
            <pc:docMk/>
            <pc:sldMk cId="1880597395" sldId="642"/>
            <ac:picMk id="19" creationId="{ED6D5F8F-61B9-9EB8-DD0F-200736258C31}"/>
          </ac:picMkLst>
        </pc:picChg>
      </pc:sldChg>
      <pc:sldMasterChg chg="delSldLayout">
        <pc:chgData name="Demi Stamenković" userId="0f1b9fdb-77bc-4ccf-ae5a-9f6dee8d2b37" providerId="ADAL" clId="{61C86317-F6E3-43A9-885F-41AAD35A8ABC}" dt="2023-04-18T07:52:10.553" v="142" actId="2696"/>
        <pc:sldMasterMkLst>
          <pc:docMk/>
          <pc:sldMasterMk cId="1950282536" sldId="2147483648"/>
        </pc:sldMasterMkLst>
        <pc:sldLayoutChg chg="del">
          <pc:chgData name="Demi Stamenković" userId="0f1b9fdb-77bc-4ccf-ae5a-9f6dee8d2b37" providerId="ADAL" clId="{61C86317-F6E3-43A9-885F-41AAD35A8ABC}" dt="2023-04-18T07:52:10.553" v="142" actId="2696"/>
          <pc:sldLayoutMkLst>
            <pc:docMk/>
            <pc:sldMasterMk cId="1950282536" sldId="2147483648"/>
            <pc:sldLayoutMk cId="4045307418" sldId="2147483750"/>
          </pc:sldLayoutMkLst>
        </pc:sldLayoutChg>
      </pc:sldMasterChg>
      <pc:sldMasterChg chg="delSldLayout">
        <pc:chgData name="Demi Stamenković" userId="0f1b9fdb-77bc-4ccf-ae5a-9f6dee8d2b37" providerId="ADAL" clId="{61C86317-F6E3-43A9-885F-41AAD35A8ABC}" dt="2023-04-18T09:04:32.674" v="2086" actId="47"/>
        <pc:sldMasterMkLst>
          <pc:docMk/>
          <pc:sldMasterMk cId="1542945899" sldId="2147483800"/>
        </pc:sldMasterMkLst>
        <pc:sldLayoutChg chg="del">
          <pc:chgData name="Demi Stamenković" userId="0f1b9fdb-77bc-4ccf-ae5a-9f6dee8d2b37" providerId="ADAL" clId="{61C86317-F6E3-43A9-885F-41AAD35A8ABC}" dt="2023-04-18T09:03:10.388" v="2066" actId="2696"/>
          <pc:sldLayoutMkLst>
            <pc:docMk/>
            <pc:sldMasterMk cId="1542945899" sldId="2147483800"/>
            <pc:sldLayoutMk cId="1835284257" sldId="2147483816"/>
          </pc:sldLayoutMkLst>
        </pc:sldLayoutChg>
        <pc:sldLayoutChg chg="del">
          <pc:chgData name="Demi Stamenković" userId="0f1b9fdb-77bc-4ccf-ae5a-9f6dee8d2b37" providerId="ADAL" clId="{61C86317-F6E3-43A9-885F-41AAD35A8ABC}" dt="2023-04-18T09:04:02.239" v="2083" actId="2696"/>
          <pc:sldLayoutMkLst>
            <pc:docMk/>
            <pc:sldMasterMk cId="1542945899" sldId="2147483800"/>
            <pc:sldLayoutMk cId="3900091831" sldId="2147483817"/>
          </pc:sldLayoutMkLst>
        </pc:sldLayoutChg>
        <pc:sldLayoutChg chg="del">
          <pc:chgData name="Demi Stamenković" userId="0f1b9fdb-77bc-4ccf-ae5a-9f6dee8d2b37" providerId="ADAL" clId="{61C86317-F6E3-43A9-885F-41AAD35A8ABC}" dt="2023-04-18T09:02:44.621" v="2059" actId="2696"/>
          <pc:sldLayoutMkLst>
            <pc:docMk/>
            <pc:sldMasterMk cId="1542945899" sldId="2147483800"/>
            <pc:sldLayoutMk cId="2433227366" sldId="2147483823"/>
          </pc:sldLayoutMkLst>
        </pc:sldLayoutChg>
        <pc:sldLayoutChg chg="del">
          <pc:chgData name="Demi Stamenković" userId="0f1b9fdb-77bc-4ccf-ae5a-9f6dee8d2b37" providerId="ADAL" clId="{61C86317-F6E3-43A9-885F-41AAD35A8ABC}" dt="2023-04-18T09:04:32.674" v="2086" actId="47"/>
          <pc:sldLayoutMkLst>
            <pc:docMk/>
            <pc:sldMasterMk cId="1542945899" sldId="2147483800"/>
            <pc:sldLayoutMk cId="2812818429" sldId="2147483844"/>
          </pc:sldLayoutMkLst>
        </pc:sldLayoutChg>
      </pc:sldMasterChg>
      <pc:sldMasterChg chg="del delSldLayout">
        <pc:chgData name="Demi Stamenković" userId="0f1b9fdb-77bc-4ccf-ae5a-9f6dee8d2b37" providerId="ADAL" clId="{61C86317-F6E3-43A9-885F-41AAD35A8ABC}" dt="2023-04-18T10:42:20.215" v="4026" actId="2696"/>
        <pc:sldMasterMkLst>
          <pc:docMk/>
          <pc:sldMasterMk cId="1924716957" sldId="2147483949"/>
        </pc:sldMasterMkLst>
        <pc:sldLayoutChg chg="del">
          <pc:chgData name="Demi Stamenković" userId="0f1b9fdb-77bc-4ccf-ae5a-9f6dee8d2b37" providerId="ADAL" clId="{61C86317-F6E3-43A9-885F-41AAD35A8ABC}" dt="2023-04-18T10:42:20.215" v="4026" actId="2696"/>
          <pc:sldLayoutMkLst>
            <pc:docMk/>
            <pc:sldMasterMk cId="1924716957" sldId="2147483949"/>
            <pc:sldLayoutMk cId="1686108649" sldId="2147483950"/>
          </pc:sldLayoutMkLst>
        </pc:sldLayoutChg>
        <pc:sldLayoutChg chg="del">
          <pc:chgData name="Demi Stamenković" userId="0f1b9fdb-77bc-4ccf-ae5a-9f6dee8d2b37" providerId="ADAL" clId="{61C86317-F6E3-43A9-885F-41AAD35A8ABC}" dt="2023-04-18T10:42:20.215" v="4026" actId="2696"/>
          <pc:sldLayoutMkLst>
            <pc:docMk/>
            <pc:sldMasterMk cId="1924716957" sldId="2147483949"/>
            <pc:sldLayoutMk cId="3166168041" sldId="2147483951"/>
          </pc:sldLayoutMkLst>
        </pc:sldLayoutChg>
        <pc:sldLayoutChg chg="del">
          <pc:chgData name="Demi Stamenković" userId="0f1b9fdb-77bc-4ccf-ae5a-9f6dee8d2b37" providerId="ADAL" clId="{61C86317-F6E3-43A9-885F-41AAD35A8ABC}" dt="2023-04-18T10:42:20.215" v="4026" actId="2696"/>
          <pc:sldLayoutMkLst>
            <pc:docMk/>
            <pc:sldMasterMk cId="1924716957" sldId="2147483949"/>
            <pc:sldLayoutMk cId="1357486171" sldId="2147483952"/>
          </pc:sldLayoutMkLst>
        </pc:sldLayoutChg>
        <pc:sldLayoutChg chg="del">
          <pc:chgData name="Demi Stamenković" userId="0f1b9fdb-77bc-4ccf-ae5a-9f6dee8d2b37" providerId="ADAL" clId="{61C86317-F6E3-43A9-885F-41AAD35A8ABC}" dt="2023-04-18T10:42:20.215" v="4026" actId="2696"/>
          <pc:sldLayoutMkLst>
            <pc:docMk/>
            <pc:sldMasterMk cId="1924716957" sldId="2147483949"/>
            <pc:sldLayoutMk cId="2777077463" sldId="2147483953"/>
          </pc:sldLayoutMkLst>
        </pc:sldLayoutChg>
        <pc:sldLayoutChg chg="del">
          <pc:chgData name="Demi Stamenković" userId="0f1b9fdb-77bc-4ccf-ae5a-9f6dee8d2b37" providerId="ADAL" clId="{61C86317-F6E3-43A9-885F-41AAD35A8ABC}" dt="2023-04-18T10:42:20.215" v="4026" actId="2696"/>
          <pc:sldLayoutMkLst>
            <pc:docMk/>
            <pc:sldMasterMk cId="1924716957" sldId="2147483949"/>
            <pc:sldLayoutMk cId="1748489959" sldId="2147483954"/>
          </pc:sldLayoutMkLst>
        </pc:sldLayoutChg>
        <pc:sldLayoutChg chg="del">
          <pc:chgData name="Demi Stamenković" userId="0f1b9fdb-77bc-4ccf-ae5a-9f6dee8d2b37" providerId="ADAL" clId="{61C86317-F6E3-43A9-885F-41AAD35A8ABC}" dt="2023-04-18T10:42:20.215" v="4026" actId="2696"/>
          <pc:sldLayoutMkLst>
            <pc:docMk/>
            <pc:sldMasterMk cId="1924716957" sldId="2147483949"/>
            <pc:sldLayoutMk cId="857488157" sldId="2147483955"/>
          </pc:sldLayoutMkLst>
        </pc:sldLayoutChg>
        <pc:sldLayoutChg chg="del">
          <pc:chgData name="Demi Stamenković" userId="0f1b9fdb-77bc-4ccf-ae5a-9f6dee8d2b37" providerId="ADAL" clId="{61C86317-F6E3-43A9-885F-41AAD35A8ABC}" dt="2023-04-18T10:42:20.215" v="4026" actId="2696"/>
          <pc:sldLayoutMkLst>
            <pc:docMk/>
            <pc:sldMasterMk cId="1924716957" sldId="2147483949"/>
            <pc:sldLayoutMk cId="723953208" sldId="2147483956"/>
          </pc:sldLayoutMkLst>
        </pc:sldLayoutChg>
        <pc:sldLayoutChg chg="del">
          <pc:chgData name="Demi Stamenković" userId="0f1b9fdb-77bc-4ccf-ae5a-9f6dee8d2b37" providerId="ADAL" clId="{61C86317-F6E3-43A9-885F-41AAD35A8ABC}" dt="2023-04-18T10:42:20.215" v="4026" actId="2696"/>
          <pc:sldLayoutMkLst>
            <pc:docMk/>
            <pc:sldMasterMk cId="1924716957" sldId="2147483949"/>
            <pc:sldLayoutMk cId="4235985353" sldId="2147483957"/>
          </pc:sldLayoutMkLst>
        </pc:sldLayoutChg>
        <pc:sldLayoutChg chg="del">
          <pc:chgData name="Demi Stamenković" userId="0f1b9fdb-77bc-4ccf-ae5a-9f6dee8d2b37" providerId="ADAL" clId="{61C86317-F6E3-43A9-885F-41AAD35A8ABC}" dt="2023-04-18T10:42:20.215" v="4026" actId="2696"/>
          <pc:sldLayoutMkLst>
            <pc:docMk/>
            <pc:sldMasterMk cId="1924716957" sldId="2147483949"/>
            <pc:sldLayoutMk cId="1357825836" sldId="2147483958"/>
          </pc:sldLayoutMkLst>
        </pc:sldLayoutChg>
        <pc:sldLayoutChg chg="del">
          <pc:chgData name="Demi Stamenković" userId="0f1b9fdb-77bc-4ccf-ae5a-9f6dee8d2b37" providerId="ADAL" clId="{61C86317-F6E3-43A9-885F-41AAD35A8ABC}" dt="2023-04-18T10:42:20.215" v="4026" actId="2696"/>
          <pc:sldLayoutMkLst>
            <pc:docMk/>
            <pc:sldMasterMk cId="1924716957" sldId="2147483949"/>
            <pc:sldLayoutMk cId="444770742" sldId="2147483959"/>
          </pc:sldLayoutMkLst>
        </pc:sldLayoutChg>
        <pc:sldLayoutChg chg="del">
          <pc:chgData name="Demi Stamenković" userId="0f1b9fdb-77bc-4ccf-ae5a-9f6dee8d2b37" providerId="ADAL" clId="{61C86317-F6E3-43A9-885F-41AAD35A8ABC}" dt="2023-04-18T10:42:20.215" v="4026" actId="2696"/>
          <pc:sldLayoutMkLst>
            <pc:docMk/>
            <pc:sldMasterMk cId="1924716957" sldId="2147483949"/>
            <pc:sldLayoutMk cId="3505381033" sldId="2147483960"/>
          </pc:sldLayoutMkLst>
        </pc:sldLayoutChg>
        <pc:sldLayoutChg chg="del">
          <pc:chgData name="Demi Stamenković" userId="0f1b9fdb-77bc-4ccf-ae5a-9f6dee8d2b37" providerId="ADAL" clId="{61C86317-F6E3-43A9-885F-41AAD35A8ABC}" dt="2023-04-18T10:42:20.215" v="4026" actId="2696"/>
          <pc:sldLayoutMkLst>
            <pc:docMk/>
            <pc:sldMasterMk cId="1924716957" sldId="2147483949"/>
            <pc:sldLayoutMk cId="2694358652" sldId="2147483961"/>
          </pc:sldLayoutMkLst>
        </pc:sldLayoutChg>
        <pc:sldLayoutChg chg="del">
          <pc:chgData name="Demi Stamenković" userId="0f1b9fdb-77bc-4ccf-ae5a-9f6dee8d2b37" providerId="ADAL" clId="{61C86317-F6E3-43A9-885F-41AAD35A8ABC}" dt="2023-04-18T10:42:20.215" v="4026" actId="2696"/>
          <pc:sldLayoutMkLst>
            <pc:docMk/>
            <pc:sldMasterMk cId="1924716957" sldId="2147483949"/>
            <pc:sldLayoutMk cId="2647390015" sldId="2147483962"/>
          </pc:sldLayoutMkLst>
        </pc:sldLayoutChg>
        <pc:sldLayoutChg chg="del">
          <pc:chgData name="Demi Stamenković" userId="0f1b9fdb-77bc-4ccf-ae5a-9f6dee8d2b37" providerId="ADAL" clId="{61C86317-F6E3-43A9-885F-41AAD35A8ABC}" dt="2023-04-18T10:42:20.215" v="4026" actId="2696"/>
          <pc:sldLayoutMkLst>
            <pc:docMk/>
            <pc:sldMasterMk cId="1924716957" sldId="2147483949"/>
            <pc:sldLayoutMk cId="111652822" sldId="2147483963"/>
          </pc:sldLayoutMkLst>
        </pc:sldLayoutChg>
        <pc:sldLayoutChg chg="del">
          <pc:chgData name="Demi Stamenković" userId="0f1b9fdb-77bc-4ccf-ae5a-9f6dee8d2b37" providerId="ADAL" clId="{61C86317-F6E3-43A9-885F-41AAD35A8ABC}" dt="2023-04-18T10:42:20.215" v="4026" actId="2696"/>
          <pc:sldLayoutMkLst>
            <pc:docMk/>
            <pc:sldMasterMk cId="1924716957" sldId="2147483949"/>
            <pc:sldLayoutMk cId="2832762580" sldId="2147483964"/>
          </pc:sldLayoutMkLst>
        </pc:sldLayoutChg>
        <pc:sldLayoutChg chg="del">
          <pc:chgData name="Demi Stamenković" userId="0f1b9fdb-77bc-4ccf-ae5a-9f6dee8d2b37" providerId="ADAL" clId="{61C86317-F6E3-43A9-885F-41AAD35A8ABC}" dt="2023-04-18T10:42:20.215" v="4026" actId="2696"/>
          <pc:sldLayoutMkLst>
            <pc:docMk/>
            <pc:sldMasterMk cId="1924716957" sldId="2147483949"/>
            <pc:sldLayoutMk cId="3846911854" sldId="2147483965"/>
          </pc:sldLayoutMkLst>
        </pc:sldLayoutChg>
        <pc:sldLayoutChg chg="del">
          <pc:chgData name="Demi Stamenković" userId="0f1b9fdb-77bc-4ccf-ae5a-9f6dee8d2b37" providerId="ADAL" clId="{61C86317-F6E3-43A9-885F-41AAD35A8ABC}" dt="2023-04-18T10:42:20.215" v="4026" actId="2696"/>
          <pc:sldLayoutMkLst>
            <pc:docMk/>
            <pc:sldMasterMk cId="1924716957" sldId="2147483949"/>
            <pc:sldLayoutMk cId="4002323191" sldId="2147483966"/>
          </pc:sldLayoutMkLst>
        </pc:sldLayoutChg>
        <pc:sldLayoutChg chg="del">
          <pc:chgData name="Demi Stamenković" userId="0f1b9fdb-77bc-4ccf-ae5a-9f6dee8d2b37" providerId="ADAL" clId="{61C86317-F6E3-43A9-885F-41AAD35A8ABC}" dt="2023-04-18T10:42:20.215" v="4026" actId="2696"/>
          <pc:sldLayoutMkLst>
            <pc:docMk/>
            <pc:sldMasterMk cId="1924716957" sldId="2147483949"/>
            <pc:sldLayoutMk cId="3454247934" sldId="2147483967"/>
          </pc:sldLayoutMkLst>
        </pc:sldLayoutChg>
        <pc:sldLayoutChg chg="del">
          <pc:chgData name="Demi Stamenković" userId="0f1b9fdb-77bc-4ccf-ae5a-9f6dee8d2b37" providerId="ADAL" clId="{61C86317-F6E3-43A9-885F-41AAD35A8ABC}" dt="2023-04-18T10:42:20.215" v="4026" actId="2696"/>
          <pc:sldLayoutMkLst>
            <pc:docMk/>
            <pc:sldMasterMk cId="1924716957" sldId="2147483949"/>
            <pc:sldLayoutMk cId="2220757278" sldId="2147483968"/>
          </pc:sldLayoutMkLst>
        </pc:sldLayoutChg>
        <pc:sldLayoutChg chg="del">
          <pc:chgData name="Demi Stamenković" userId="0f1b9fdb-77bc-4ccf-ae5a-9f6dee8d2b37" providerId="ADAL" clId="{61C86317-F6E3-43A9-885F-41AAD35A8ABC}" dt="2023-04-18T10:42:20.215" v="4026" actId="2696"/>
          <pc:sldLayoutMkLst>
            <pc:docMk/>
            <pc:sldMasterMk cId="1924716957" sldId="2147483949"/>
            <pc:sldLayoutMk cId="2599302102" sldId="2147483969"/>
          </pc:sldLayoutMkLst>
        </pc:sldLayoutChg>
        <pc:sldLayoutChg chg="del">
          <pc:chgData name="Demi Stamenković" userId="0f1b9fdb-77bc-4ccf-ae5a-9f6dee8d2b37" providerId="ADAL" clId="{61C86317-F6E3-43A9-885F-41AAD35A8ABC}" dt="2023-04-18T10:42:20.215" v="4026" actId="2696"/>
          <pc:sldLayoutMkLst>
            <pc:docMk/>
            <pc:sldMasterMk cId="1924716957" sldId="2147483949"/>
            <pc:sldLayoutMk cId="1629074947" sldId="2147483970"/>
          </pc:sldLayoutMkLst>
        </pc:sldLayoutChg>
        <pc:sldLayoutChg chg="del">
          <pc:chgData name="Demi Stamenković" userId="0f1b9fdb-77bc-4ccf-ae5a-9f6dee8d2b37" providerId="ADAL" clId="{61C86317-F6E3-43A9-885F-41AAD35A8ABC}" dt="2023-04-18T10:42:20.215" v="4026" actId="2696"/>
          <pc:sldLayoutMkLst>
            <pc:docMk/>
            <pc:sldMasterMk cId="1924716957" sldId="2147483949"/>
            <pc:sldLayoutMk cId="2664260663" sldId="2147483971"/>
          </pc:sldLayoutMkLst>
        </pc:sldLayoutChg>
        <pc:sldLayoutChg chg="del">
          <pc:chgData name="Demi Stamenković" userId="0f1b9fdb-77bc-4ccf-ae5a-9f6dee8d2b37" providerId="ADAL" clId="{61C86317-F6E3-43A9-885F-41AAD35A8ABC}" dt="2023-04-18T10:42:20.215" v="4026" actId="2696"/>
          <pc:sldLayoutMkLst>
            <pc:docMk/>
            <pc:sldMasterMk cId="1924716957" sldId="2147483949"/>
            <pc:sldLayoutMk cId="2937037217" sldId="2147483972"/>
          </pc:sldLayoutMkLst>
        </pc:sldLayoutChg>
        <pc:sldLayoutChg chg="del">
          <pc:chgData name="Demi Stamenković" userId="0f1b9fdb-77bc-4ccf-ae5a-9f6dee8d2b37" providerId="ADAL" clId="{61C86317-F6E3-43A9-885F-41AAD35A8ABC}" dt="2023-04-18T10:42:20.215" v="4026" actId="2696"/>
          <pc:sldLayoutMkLst>
            <pc:docMk/>
            <pc:sldMasterMk cId="1924716957" sldId="2147483949"/>
            <pc:sldLayoutMk cId="1958160615" sldId="2147483973"/>
          </pc:sldLayoutMkLst>
        </pc:sldLayoutChg>
        <pc:sldLayoutChg chg="del">
          <pc:chgData name="Demi Stamenković" userId="0f1b9fdb-77bc-4ccf-ae5a-9f6dee8d2b37" providerId="ADAL" clId="{61C86317-F6E3-43A9-885F-41AAD35A8ABC}" dt="2023-04-18T10:42:20.215" v="4026" actId="2696"/>
          <pc:sldLayoutMkLst>
            <pc:docMk/>
            <pc:sldMasterMk cId="1924716957" sldId="2147483949"/>
            <pc:sldLayoutMk cId="191630945" sldId="2147483974"/>
          </pc:sldLayoutMkLst>
        </pc:sldLayoutChg>
        <pc:sldLayoutChg chg="del">
          <pc:chgData name="Demi Stamenković" userId="0f1b9fdb-77bc-4ccf-ae5a-9f6dee8d2b37" providerId="ADAL" clId="{61C86317-F6E3-43A9-885F-41AAD35A8ABC}" dt="2023-04-18T10:42:20.215" v="4026" actId="2696"/>
          <pc:sldLayoutMkLst>
            <pc:docMk/>
            <pc:sldMasterMk cId="1924716957" sldId="2147483949"/>
            <pc:sldLayoutMk cId="3998805785" sldId="2147483975"/>
          </pc:sldLayoutMkLst>
        </pc:sldLayoutChg>
        <pc:sldLayoutChg chg="del">
          <pc:chgData name="Demi Stamenković" userId="0f1b9fdb-77bc-4ccf-ae5a-9f6dee8d2b37" providerId="ADAL" clId="{61C86317-F6E3-43A9-885F-41AAD35A8ABC}" dt="2023-04-18T10:42:20.215" v="4026" actId="2696"/>
          <pc:sldLayoutMkLst>
            <pc:docMk/>
            <pc:sldMasterMk cId="1924716957" sldId="2147483949"/>
            <pc:sldLayoutMk cId="871160878" sldId="2147483976"/>
          </pc:sldLayoutMkLst>
        </pc:sldLayoutChg>
        <pc:sldLayoutChg chg="del">
          <pc:chgData name="Demi Stamenković" userId="0f1b9fdb-77bc-4ccf-ae5a-9f6dee8d2b37" providerId="ADAL" clId="{61C86317-F6E3-43A9-885F-41AAD35A8ABC}" dt="2023-04-18T10:42:20.215" v="4026" actId="2696"/>
          <pc:sldLayoutMkLst>
            <pc:docMk/>
            <pc:sldMasterMk cId="1924716957" sldId="2147483949"/>
            <pc:sldLayoutMk cId="3065855610" sldId="2147483977"/>
          </pc:sldLayoutMkLst>
        </pc:sldLayoutChg>
        <pc:sldLayoutChg chg="del">
          <pc:chgData name="Demi Stamenković" userId="0f1b9fdb-77bc-4ccf-ae5a-9f6dee8d2b37" providerId="ADAL" clId="{61C86317-F6E3-43A9-885F-41AAD35A8ABC}" dt="2023-04-18T10:42:20.215" v="4026" actId="2696"/>
          <pc:sldLayoutMkLst>
            <pc:docMk/>
            <pc:sldMasterMk cId="1924716957" sldId="2147483949"/>
            <pc:sldLayoutMk cId="4188627407" sldId="2147483978"/>
          </pc:sldLayoutMkLst>
        </pc:sldLayoutChg>
      </pc:sldMasterChg>
    </pc:docChg>
  </pc:docChgLst>
</pc:chgInfo>
</file>

<file path=ppt/handoutMasters/_rels/handoutMaster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026DF451-2DB7-4146-A9E5-B8FD208B2577}"/>
              </a:ext>
            </a:extLst>
          </p:cNvPr>
          <p:cNvSpPr txBox="1">
            <a:spLocks/>
          </p:cNvSpPr>
          <p:nvPr/>
        </p:nvSpPr>
        <p:spPr>
          <a:xfrm>
            <a:off x="685800" y="8648495"/>
            <a:ext cx="684279" cy="301217"/>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marL="0" indent="0" algn="l" defTabSz="914400" rtl="0" eaLnBrk="1" latinLnBrk="0" hangingPunct="1">
              <a:lnSpc>
                <a:spcPct val="120000"/>
              </a:lnSpc>
              <a:spcBef>
                <a:spcPts val="0"/>
              </a:spcBef>
              <a:spcAft>
                <a:spcPts val="0"/>
              </a:spcAft>
              <a:buClr>
                <a:schemeClr val="accent1"/>
              </a:buClr>
              <a:buFont typeface="Arial" panose="020B0604020202020204" pitchFamily="34" charset="0"/>
              <a:buNone/>
              <a:defRPr sz="100" kern="1200">
                <a:solidFill>
                  <a:schemeClr val="bg1"/>
                </a:solidFill>
                <a:latin typeface="+mn-lt"/>
                <a:ea typeface="+mn-ea"/>
                <a:cs typeface="+mn-cs"/>
              </a:defRPr>
            </a:lvl1pPr>
            <a:lvl2pPr marL="0" indent="0" algn="l" defTabSz="914400" rtl="0" eaLnBrk="1" latinLnBrk="0" hangingPunct="1">
              <a:lnSpc>
                <a:spcPct val="120000"/>
              </a:lnSpc>
              <a:spcBef>
                <a:spcPts val="0"/>
              </a:spcBef>
              <a:spcAft>
                <a:spcPts val="0"/>
              </a:spcAft>
              <a:buClr>
                <a:schemeClr val="accent1"/>
              </a:buClr>
              <a:buSzPct val="100000"/>
              <a:buFont typeface="Arial" panose="020B0604020202020204" pitchFamily="34" charset="0"/>
              <a:buNone/>
              <a:defRPr sz="100" kern="1200">
                <a:solidFill>
                  <a:schemeClr val="bg1"/>
                </a:solidFill>
                <a:latin typeface="+mn-lt"/>
                <a:ea typeface="+mn-ea"/>
                <a:cs typeface="+mn-cs"/>
              </a:defRPr>
            </a:lvl2pPr>
            <a:lvl3pPr marL="0" indent="0" algn="l" defTabSz="914400" rtl="0" eaLnBrk="1" latinLnBrk="0" hangingPunct="1">
              <a:lnSpc>
                <a:spcPct val="120000"/>
              </a:lnSpc>
              <a:spcBef>
                <a:spcPts val="0"/>
              </a:spcBef>
              <a:spcAft>
                <a:spcPts val="0"/>
              </a:spcAft>
              <a:buClr>
                <a:schemeClr val="bg2"/>
              </a:buClr>
              <a:buSzPct val="100000"/>
              <a:buFont typeface="Pluto Sans DPD PPT Light" panose="020B0604020202020204" charset="0"/>
              <a:buNone/>
              <a:defRPr sz="100" kern="1200">
                <a:solidFill>
                  <a:schemeClr val="bg1"/>
                </a:solidFill>
                <a:latin typeface="Pluto Sans DPD PPT Light" panose="02000000000000000000" pitchFamily="2" charset="0"/>
                <a:ea typeface="+mn-ea"/>
                <a:cs typeface="+mn-cs"/>
              </a:defRPr>
            </a:lvl3pPr>
            <a:lvl4pPr marL="0" indent="0"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4pPr>
            <a:lvl5pPr marL="0" indent="-180975"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5pPr>
            <a:lvl6pPr marL="0" indent="-180000" algn="l" defTabSz="914400" rtl="0" eaLnBrk="1" latinLnBrk="0" hangingPunct="1">
              <a:lnSpc>
                <a:spcPct val="120000"/>
              </a:lnSpc>
              <a:spcBef>
                <a:spcPts val="0"/>
              </a:spcBef>
              <a:buClr>
                <a:schemeClr val="tx2"/>
              </a:buClr>
              <a:buFont typeface="Arial" panose="020B0604020202020204" pitchFamily="34" charset="0"/>
              <a:buNone/>
              <a:defRPr sz="100" kern="1200">
                <a:solidFill>
                  <a:schemeClr val="bg1"/>
                </a:solidFill>
                <a:latin typeface="+mn-lt"/>
                <a:ea typeface="+mn-ea"/>
                <a:cs typeface="+mn-cs"/>
              </a:defRPr>
            </a:lvl6pPr>
            <a:lvl7pPr marL="0" indent="-179388"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7pPr>
            <a:lvl8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8pPr>
            <a:lvl9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9pPr>
          </a:lstStyle>
          <a:p>
            <a:r>
              <a:rPr lang="en-GB" dirty="0"/>
              <a:t> </a:t>
            </a:r>
          </a:p>
        </p:txBody>
      </p:sp>
      <p:sp>
        <p:nvSpPr>
          <p:cNvPr id="10" name="Footer Placeholder 3">
            <a:extLst>
              <a:ext uri="{FF2B5EF4-FFF2-40B4-BE49-F238E27FC236}">
                <a16:creationId xmlns:a16="http://schemas.microsoft.com/office/drawing/2014/main" id="{D6652012-ADD2-4CC9-ADE4-490154D76072}"/>
              </a:ext>
            </a:extLst>
          </p:cNvPr>
          <p:cNvSpPr>
            <a:spLocks noGrp="1"/>
          </p:cNvSpPr>
          <p:nvPr>
            <p:ph type="ftr" sz="quarter" idx="2"/>
          </p:nvPr>
        </p:nvSpPr>
        <p:spPr>
          <a:xfrm>
            <a:off x="2110642" y="8676001"/>
            <a:ext cx="3096000" cy="232589"/>
          </a:xfrm>
          <a:prstGeom prst="rect">
            <a:avLst/>
          </a:prstGeom>
        </p:spPr>
        <p:txBody>
          <a:bodyPr vert="horz" lIns="0" tIns="0" rIns="0" bIns="0" rtlCol="0" anchor="b" anchorCtr="0"/>
          <a:lstStyle>
            <a:lvl1pPr algn="l">
              <a:defRPr sz="1200"/>
            </a:lvl1pPr>
          </a:lstStyle>
          <a:p>
            <a:pPr algn="r"/>
            <a:endParaRPr lang="x-none" sz="1000" dirty="0"/>
          </a:p>
        </p:txBody>
      </p:sp>
      <p:sp>
        <p:nvSpPr>
          <p:cNvPr id="11" name="Slide Number Placeholder 4">
            <a:extLst>
              <a:ext uri="{FF2B5EF4-FFF2-40B4-BE49-F238E27FC236}">
                <a16:creationId xmlns:a16="http://schemas.microsoft.com/office/drawing/2014/main" id="{794AD816-0A8D-406A-A456-29D91CAF418F}"/>
              </a:ext>
            </a:extLst>
          </p:cNvPr>
          <p:cNvSpPr>
            <a:spLocks noGrp="1"/>
          </p:cNvSpPr>
          <p:nvPr>
            <p:ph type="sldNum" sz="quarter" idx="3"/>
          </p:nvPr>
        </p:nvSpPr>
        <p:spPr>
          <a:xfrm>
            <a:off x="5720242" y="8676000"/>
            <a:ext cx="645600" cy="232589"/>
          </a:xfrm>
          <a:prstGeom prst="rect">
            <a:avLst/>
          </a:prstGeom>
        </p:spPr>
        <p:txBody>
          <a:bodyPr vert="horz" lIns="0" tIns="0" rIns="0" bIns="0" rtlCol="0" anchor="b" anchorCtr="0"/>
          <a:lstStyle>
            <a:lvl1pPr algn="r">
              <a:defRPr sz="1200"/>
            </a:lvl1pPr>
          </a:lstStyle>
          <a:p>
            <a:fld id="{0585FBCE-C1BC-4530-AF46-9A93603EA6EE}" type="slidenum">
              <a:rPr lang="x-none" sz="1000" smtClean="0"/>
              <a:t>‹#›</a:t>
            </a:fld>
            <a:endParaRPr lang="x-none" sz="1000" dirty="0"/>
          </a:p>
        </p:txBody>
      </p:sp>
      <p:sp>
        <p:nvSpPr>
          <p:cNvPr id="12" name="Header Placeholder 1">
            <a:extLst>
              <a:ext uri="{FF2B5EF4-FFF2-40B4-BE49-F238E27FC236}">
                <a16:creationId xmlns:a16="http://schemas.microsoft.com/office/drawing/2014/main" id="{A7E820C9-A8FC-43A8-BBA7-C92F1687C2D0}"/>
              </a:ext>
            </a:extLst>
          </p:cNvPr>
          <p:cNvSpPr>
            <a:spLocks noGrp="1"/>
          </p:cNvSpPr>
          <p:nvPr>
            <p:ph type="hdr" sz="quarter"/>
          </p:nvPr>
        </p:nvSpPr>
        <p:spPr>
          <a:xfrm>
            <a:off x="477000" y="451411"/>
            <a:ext cx="4729642" cy="458786"/>
          </a:xfrm>
          <a:prstGeom prst="rect">
            <a:avLst/>
          </a:prstGeom>
        </p:spPr>
        <p:txBody>
          <a:bodyPr vert="horz" lIns="0" tIns="0" rIns="0" bIns="0" rtlCol="0"/>
          <a:lstStyle>
            <a:lvl1pPr algn="l">
              <a:defRPr sz="1200"/>
            </a:lvl1pPr>
          </a:lstStyle>
          <a:p>
            <a:endParaRPr lang="x-none" dirty="0"/>
          </a:p>
        </p:txBody>
      </p:sp>
      <p:sp>
        <p:nvSpPr>
          <p:cNvPr id="13" name="Date Placeholder 2">
            <a:extLst>
              <a:ext uri="{FF2B5EF4-FFF2-40B4-BE49-F238E27FC236}">
                <a16:creationId xmlns:a16="http://schemas.microsoft.com/office/drawing/2014/main" id="{36847633-0FFB-4D7E-B9EC-3ECD8615871E}"/>
              </a:ext>
            </a:extLst>
          </p:cNvPr>
          <p:cNvSpPr>
            <a:spLocks noGrp="1"/>
          </p:cNvSpPr>
          <p:nvPr>
            <p:ph type="dt" sz="quarter" idx="1"/>
          </p:nvPr>
        </p:nvSpPr>
        <p:spPr>
          <a:xfrm>
            <a:off x="5375400" y="451411"/>
            <a:ext cx="1005600" cy="232589"/>
          </a:xfrm>
          <a:prstGeom prst="rect">
            <a:avLst/>
          </a:prstGeom>
        </p:spPr>
        <p:txBody>
          <a:bodyPr vert="horz" lIns="0" tIns="0" rIns="0" bIns="0" rtlCol="0"/>
          <a:lstStyle>
            <a:lvl1pPr algn="r">
              <a:defRPr sz="1200"/>
            </a:lvl1pPr>
          </a:lstStyle>
          <a:p>
            <a:fld id="{12B8232C-350F-4CA5-9476-7F573727F243}" type="datetimeFigureOut">
              <a:rPr lang="x-none" sz="1000" smtClean="0">
                <a:solidFill>
                  <a:schemeClr val="tx2"/>
                </a:solidFill>
              </a:rPr>
              <a:t>17. 05. 2023</a:t>
            </a:fld>
            <a:endParaRPr lang="x-none" sz="1000">
              <a:solidFill>
                <a:schemeClr val="tx2"/>
              </a:solidFill>
            </a:endParaRPr>
          </a:p>
        </p:txBody>
      </p:sp>
    </p:spTree>
    <p:extLst>
      <p:ext uri="{BB962C8B-B14F-4D97-AF65-F5344CB8AC3E}">
        <p14:creationId xmlns:p14="http://schemas.microsoft.com/office/powerpoint/2010/main" val="4027438203"/>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ext>
  </p:extLst>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marL="0" marR="0" lvl="0" indent="0" algn="l" defTabSz="914400" rtl="0" eaLnBrk="1" fontAlgn="auto" latinLnBrk="0" hangingPunct="1">
              <a:lnSpc>
                <a:spcPct val="110000"/>
              </a:lnSpc>
              <a:spcBef>
                <a:spcPts val="600"/>
              </a:spcBef>
              <a:spcAft>
                <a:spcPts val="200"/>
              </a:spcAft>
              <a:buClrTx/>
              <a:buSzTx/>
              <a:buFont typeface="Arial" panose="020B0604020202020204" pitchFamily="34" charset="0"/>
              <a:buNone/>
              <a:tabLst/>
              <a:defRPr/>
            </a:pPr>
            <a:r>
              <a:rPr lang="en-GB" dirty="0"/>
              <a:t>Click to edit text. Use the buttons “Increase List Level” and “Decrease List Level” for copytext or bullet levels.</a:t>
            </a:r>
          </a:p>
          <a:p>
            <a:pPr lvl="1"/>
            <a:r>
              <a:rPr lang="en-GB" dirty="0"/>
              <a:t>Optional Subheading</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8" name="Text Placeholder 7">
            <a:extLst>
              <a:ext uri="{FF2B5EF4-FFF2-40B4-BE49-F238E27FC236}">
                <a16:creationId xmlns:a16="http://schemas.microsoft.com/office/drawing/2014/main" id="{EC4FE186-1613-4311-9C71-BBEE5EE60D4C}"/>
              </a:ext>
            </a:extLst>
          </p:cNvPr>
          <p:cNvSpPr txBox="1">
            <a:spLocks/>
          </p:cNvSpPr>
          <p:nvPr/>
        </p:nvSpPr>
        <p:spPr>
          <a:xfrm>
            <a:off x="685800" y="8648495"/>
            <a:ext cx="684279" cy="301217"/>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marL="0" indent="0" algn="l" defTabSz="914400" rtl="0" eaLnBrk="1" latinLnBrk="0" hangingPunct="1">
              <a:lnSpc>
                <a:spcPct val="120000"/>
              </a:lnSpc>
              <a:spcBef>
                <a:spcPts val="0"/>
              </a:spcBef>
              <a:spcAft>
                <a:spcPts val="0"/>
              </a:spcAft>
              <a:buClr>
                <a:schemeClr val="accent1"/>
              </a:buClr>
              <a:buFont typeface="Arial" panose="020B0604020202020204" pitchFamily="34" charset="0"/>
              <a:buNone/>
              <a:defRPr sz="100" kern="1200">
                <a:solidFill>
                  <a:schemeClr val="bg1"/>
                </a:solidFill>
                <a:latin typeface="+mn-lt"/>
                <a:ea typeface="+mn-ea"/>
                <a:cs typeface="+mn-cs"/>
              </a:defRPr>
            </a:lvl1pPr>
            <a:lvl2pPr marL="0" indent="0" algn="l" defTabSz="914400" rtl="0" eaLnBrk="1" latinLnBrk="0" hangingPunct="1">
              <a:lnSpc>
                <a:spcPct val="120000"/>
              </a:lnSpc>
              <a:spcBef>
                <a:spcPts val="0"/>
              </a:spcBef>
              <a:spcAft>
                <a:spcPts val="0"/>
              </a:spcAft>
              <a:buClr>
                <a:schemeClr val="accent1"/>
              </a:buClr>
              <a:buSzPct val="100000"/>
              <a:buFont typeface="Arial" panose="020B0604020202020204" pitchFamily="34" charset="0"/>
              <a:buNone/>
              <a:defRPr sz="100" kern="1200">
                <a:solidFill>
                  <a:schemeClr val="bg1"/>
                </a:solidFill>
                <a:latin typeface="+mn-lt"/>
                <a:ea typeface="+mn-ea"/>
                <a:cs typeface="+mn-cs"/>
              </a:defRPr>
            </a:lvl2pPr>
            <a:lvl3pPr marL="0" indent="0" algn="l" defTabSz="914400" rtl="0" eaLnBrk="1" latinLnBrk="0" hangingPunct="1">
              <a:lnSpc>
                <a:spcPct val="120000"/>
              </a:lnSpc>
              <a:spcBef>
                <a:spcPts val="0"/>
              </a:spcBef>
              <a:spcAft>
                <a:spcPts val="0"/>
              </a:spcAft>
              <a:buClr>
                <a:schemeClr val="bg2"/>
              </a:buClr>
              <a:buSzPct val="100000"/>
              <a:buFont typeface="Pluto Sans DPD PPT Light" panose="020B0604020202020204" charset="0"/>
              <a:buNone/>
              <a:defRPr sz="100" kern="1200">
                <a:solidFill>
                  <a:schemeClr val="bg1"/>
                </a:solidFill>
                <a:latin typeface="Pluto Sans DPD PPT Light" panose="02000000000000000000" pitchFamily="2" charset="0"/>
                <a:ea typeface="+mn-ea"/>
                <a:cs typeface="+mn-cs"/>
              </a:defRPr>
            </a:lvl3pPr>
            <a:lvl4pPr marL="0" indent="0"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4pPr>
            <a:lvl5pPr marL="0" indent="-180975"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5pPr>
            <a:lvl6pPr marL="0" indent="-180000" algn="l" defTabSz="914400" rtl="0" eaLnBrk="1" latinLnBrk="0" hangingPunct="1">
              <a:lnSpc>
                <a:spcPct val="120000"/>
              </a:lnSpc>
              <a:spcBef>
                <a:spcPts val="0"/>
              </a:spcBef>
              <a:buClr>
                <a:schemeClr val="tx2"/>
              </a:buClr>
              <a:buFont typeface="Arial" panose="020B0604020202020204" pitchFamily="34" charset="0"/>
              <a:buNone/>
              <a:defRPr sz="100" kern="1200">
                <a:solidFill>
                  <a:schemeClr val="bg1"/>
                </a:solidFill>
                <a:latin typeface="+mn-lt"/>
                <a:ea typeface="+mn-ea"/>
                <a:cs typeface="+mn-cs"/>
              </a:defRPr>
            </a:lvl6pPr>
            <a:lvl7pPr marL="0" indent="-179388"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7pPr>
            <a:lvl8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8pPr>
            <a:lvl9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9pPr>
          </a:lstStyle>
          <a:p>
            <a:r>
              <a:rPr lang="en-GB" dirty="0"/>
              <a:t> </a:t>
            </a:r>
          </a:p>
        </p:txBody>
      </p:sp>
      <p:sp>
        <p:nvSpPr>
          <p:cNvPr id="9" name="Header Placeholder 1">
            <a:extLst>
              <a:ext uri="{FF2B5EF4-FFF2-40B4-BE49-F238E27FC236}">
                <a16:creationId xmlns:a16="http://schemas.microsoft.com/office/drawing/2014/main" id="{2A27DCE9-40E6-432B-910B-367C5A8E7D39}"/>
              </a:ext>
            </a:extLst>
          </p:cNvPr>
          <p:cNvSpPr>
            <a:spLocks noGrp="1"/>
          </p:cNvSpPr>
          <p:nvPr>
            <p:ph type="hdr" sz="quarter"/>
          </p:nvPr>
        </p:nvSpPr>
        <p:spPr>
          <a:xfrm>
            <a:off x="685800" y="451411"/>
            <a:ext cx="4327200" cy="458786"/>
          </a:xfrm>
          <a:prstGeom prst="rect">
            <a:avLst/>
          </a:prstGeom>
        </p:spPr>
        <p:txBody>
          <a:bodyPr vert="horz" lIns="0" tIns="0" rIns="0" bIns="0" rtlCol="0"/>
          <a:lstStyle>
            <a:lvl1pPr algn="l">
              <a:defRPr sz="1200"/>
            </a:lvl1pPr>
          </a:lstStyle>
          <a:p>
            <a:endParaRPr lang="en-GB" dirty="0"/>
          </a:p>
        </p:txBody>
      </p:sp>
      <p:sp>
        <p:nvSpPr>
          <p:cNvPr id="10" name="Date Placeholder 2">
            <a:extLst>
              <a:ext uri="{FF2B5EF4-FFF2-40B4-BE49-F238E27FC236}">
                <a16:creationId xmlns:a16="http://schemas.microsoft.com/office/drawing/2014/main" id="{97EA52C8-3965-4362-8C7C-CF12DE2904BA}"/>
              </a:ext>
            </a:extLst>
          </p:cNvPr>
          <p:cNvSpPr>
            <a:spLocks noGrp="1"/>
          </p:cNvSpPr>
          <p:nvPr>
            <p:ph type="dt" sz="quarter" idx="1"/>
          </p:nvPr>
        </p:nvSpPr>
        <p:spPr>
          <a:xfrm>
            <a:off x="5166600" y="451411"/>
            <a:ext cx="1005600" cy="232589"/>
          </a:xfrm>
          <a:prstGeom prst="rect">
            <a:avLst/>
          </a:prstGeom>
        </p:spPr>
        <p:txBody>
          <a:bodyPr vert="horz" lIns="0" tIns="0" rIns="0" bIns="0" rtlCol="0"/>
          <a:lstStyle>
            <a:lvl1pPr algn="r">
              <a:defRPr sz="1200"/>
            </a:lvl1pPr>
          </a:lstStyle>
          <a:p>
            <a:fld id="{12B8232C-350F-4CA5-9476-7F573727F243}" type="datetimeFigureOut">
              <a:rPr lang="en-GB" sz="1000" smtClean="0">
                <a:solidFill>
                  <a:schemeClr val="tx2"/>
                </a:solidFill>
              </a:rPr>
              <a:t>17/05/2023</a:t>
            </a:fld>
            <a:endParaRPr lang="en-GB" sz="1000" dirty="0">
              <a:solidFill>
                <a:schemeClr val="tx2"/>
              </a:solidFill>
            </a:endParaRPr>
          </a:p>
        </p:txBody>
      </p:sp>
      <p:sp>
        <p:nvSpPr>
          <p:cNvPr id="11" name="Footer Placeholder 3">
            <a:extLst>
              <a:ext uri="{FF2B5EF4-FFF2-40B4-BE49-F238E27FC236}">
                <a16:creationId xmlns:a16="http://schemas.microsoft.com/office/drawing/2014/main" id="{3A68F532-C5B4-44A2-A8EA-6AB2518A3BA6}"/>
              </a:ext>
            </a:extLst>
          </p:cNvPr>
          <p:cNvSpPr>
            <a:spLocks noGrp="1"/>
          </p:cNvSpPr>
          <p:nvPr>
            <p:ph type="ftr" sz="quarter" idx="4"/>
          </p:nvPr>
        </p:nvSpPr>
        <p:spPr>
          <a:xfrm>
            <a:off x="1917000" y="8676001"/>
            <a:ext cx="3096000" cy="232589"/>
          </a:xfrm>
          <a:prstGeom prst="rect">
            <a:avLst/>
          </a:prstGeom>
        </p:spPr>
        <p:txBody>
          <a:bodyPr vert="horz" lIns="0" tIns="0" rIns="0" bIns="0" rtlCol="0" anchor="b" anchorCtr="0"/>
          <a:lstStyle>
            <a:lvl1pPr algn="l">
              <a:defRPr sz="1200"/>
            </a:lvl1pPr>
          </a:lstStyle>
          <a:p>
            <a:pPr algn="r"/>
            <a:endParaRPr lang="en-GB" sz="1000" dirty="0"/>
          </a:p>
        </p:txBody>
      </p:sp>
      <p:sp>
        <p:nvSpPr>
          <p:cNvPr id="12" name="Slide Number Placeholder 4">
            <a:extLst>
              <a:ext uri="{FF2B5EF4-FFF2-40B4-BE49-F238E27FC236}">
                <a16:creationId xmlns:a16="http://schemas.microsoft.com/office/drawing/2014/main" id="{A0F3D55A-ADD4-440E-B337-B22D4BE31469}"/>
              </a:ext>
            </a:extLst>
          </p:cNvPr>
          <p:cNvSpPr>
            <a:spLocks noGrp="1"/>
          </p:cNvSpPr>
          <p:nvPr>
            <p:ph type="sldNum" sz="quarter" idx="5"/>
          </p:nvPr>
        </p:nvSpPr>
        <p:spPr>
          <a:xfrm>
            <a:off x="5526600" y="8676000"/>
            <a:ext cx="645600" cy="232589"/>
          </a:xfrm>
          <a:prstGeom prst="rect">
            <a:avLst/>
          </a:prstGeom>
        </p:spPr>
        <p:txBody>
          <a:bodyPr vert="horz" lIns="0" tIns="0" rIns="0" bIns="0" rtlCol="0" anchor="b" anchorCtr="0"/>
          <a:lstStyle>
            <a:lvl1pPr algn="r">
              <a:defRPr sz="1200"/>
            </a:lvl1pPr>
          </a:lstStyle>
          <a:p>
            <a:fld id="{0585FBCE-C1BC-4530-AF46-9A93603EA6EE}" type="slidenum">
              <a:rPr lang="en-GB" sz="1000" smtClean="0"/>
              <a:t>‹#›</a:t>
            </a:fld>
            <a:endParaRPr lang="en-GB" sz="1000" dirty="0"/>
          </a:p>
        </p:txBody>
      </p:sp>
    </p:spTree>
    <p:extLst>
      <p:ext uri="{BB962C8B-B14F-4D97-AF65-F5344CB8AC3E}">
        <p14:creationId xmlns:p14="http://schemas.microsoft.com/office/powerpoint/2010/main" val="252109256"/>
      </p:ext>
    </p:extLst>
  </p:cSld>
  <p:clrMap bg1="lt1" tx1="dk1" bg2="lt2" tx2="dk2" accent1="accent1" accent2="accent2" accent3="accent3" accent4="accent4" accent5="accent5" accent6="accent6" hlink="hlink" folHlink="folHlink"/>
  <p:notesStyle>
    <a:lvl1pPr marL="0" algn="l" defTabSz="863950" rtl="0" eaLnBrk="1" latinLnBrk="0" hangingPunct="1">
      <a:lnSpc>
        <a:spcPct val="120000"/>
      </a:lnSpc>
      <a:defRPr sz="1134" kern="1200">
        <a:solidFill>
          <a:schemeClr val="tx1"/>
        </a:solidFill>
        <a:latin typeface="+mn-lt"/>
        <a:ea typeface="+mn-ea"/>
        <a:cs typeface="+mn-cs"/>
      </a:defRPr>
    </a:lvl1pPr>
    <a:lvl2pPr marL="0" algn="l" defTabSz="863950" rtl="0" eaLnBrk="1" latinLnBrk="0" hangingPunct="1">
      <a:lnSpc>
        <a:spcPct val="120000"/>
      </a:lnSpc>
      <a:spcBef>
        <a:spcPts val="567"/>
      </a:spcBef>
      <a:spcAft>
        <a:spcPts val="567"/>
      </a:spcAft>
      <a:defRPr sz="1134" kern="1200">
        <a:solidFill>
          <a:schemeClr val="tx1"/>
        </a:solidFill>
        <a:latin typeface="Pluto Sans DPD PPT" panose="02000000000000000000" pitchFamily="2" charset="0"/>
        <a:ea typeface="+mn-ea"/>
        <a:cs typeface="+mn-cs"/>
      </a:defRPr>
    </a:lvl2pPr>
    <a:lvl3pPr marL="102041" indent="-102041" algn="l" defTabSz="863950" rtl="0" eaLnBrk="1" latinLnBrk="0" hangingPunct="1">
      <a:lnSpc>
        <a:spcPct val="120000"/>
      </a:lnSpc>
      <a:spcBef>
        <a:spcPts val="0"/>
      </a:spcBef>
      <a:spcAft>
        <a:spcPts val="0"/>
      </a:spcAft>
      <a:buClr>
        <a:schemeClr val="bg2"/>
      </a:buClr>
      <a:buSzPct val="120000"/>
      <a:buFont typeface="Arial" panose="020B0604020202020204" pitchFamily="34" charset="0"/>
      <a:buChar char="•"/>
      <a:defRPr sz="1134" kern="1200">
        <a:solidFill>
          <a:schemeClr val="tx1"/>
        </a:solidFill>
        <a:latin typeface="+mn-lt"/>
        <a:ea typeface="+mn-ea"/>
        <a:cs typeface="+mn-cs"/>
      </a:defRPr>
    </a:lvl3pPr>
    <a:lvl4pPr marL="204083" indent="-102041" algn="l" defTabSz="863950" rtl="0" eaLnBrk="1" latinLnBrk="0" hangingPunct="1">
      <a:lnSpc>
        <a:spcPct val="120000"/>
      </a:lnSpc>
      <a:spcBef>
        <a:spcPts val="0"/>
      </a:spcBef>
      <a:spcAft>
        <a:spcPts val="0"/>
      </a:spcAft>
      <a:buClr>
        <a:schemeClr val="accent4"/>
      </a:buClr>
      <a:buFont typeface="Arial" panose="020B0604020202020204" pitchFamily="34" charset="0"/>
      <a:buChar char="•"/>
      <a:defRPr sz="945" kern="1200">
        <a:solidFill>
          <a:schemeClr val="tx1"/>
        </a:solidFill>
        <a:latin typeface="+mn-lt"/>
        <a:ea typeface="+mn-ea"/>
        <a:cs typeface="+mn-cs"/>
      </a:defRPr>
    </a:lvl4pPr>
    <a:lvl5pPr marL="306124" indent="-102041" algn="l" defTabSz="863950" rtl="0" eaLnBrk="1" latinLnBrk="0" hangingPunct="1">
      <a:lnSpc>
        <a:spcPct val="120000"/>
      </a:lnSpc>
      <a:spcBef>
        <a:spcPts val="0"/>
      </a:spcBef>
      <a:spcAft>
        <a:spcPts val="0"/>
      </a:spcAft>
      <a:buClr>
        <a:schemeClr val="tx2"/>
      </a:buClr>
      <a:buFont typeface="Arial" panose="020B0604020202020204" pitchFamily="34" charset="0"/>
      <a:buChar char="•"/>
      <a:defRPr sz="945" kern="1200">
        <a:solidFill>
          <a:schemeClr val="tx1"/>
        </a:solidFill>
        <a:latin typeface="+mn-lt"/>
        <a:ea typeface="+mn-ea"/>
        <a:cs typeface="+mn-cs"/>
      </a:defRPr>
    </a:lvl5pPr>
    <a:lvl6pPr marL="408166" indent="-102041" algn="l" defTabSz="863950" rtl="0" eaLnBrk="1" latinLnBrk="0" hangingPunct="1">
      <a:lnSpc>
        <a:spcPct val="120000"/>
      </a:lnSpc>
      <a:spcBef>
        <a:spcPts val="0"/>
      </a:spcBef>
      <a:spcAft>
        <a:spcPts val="0"/>
      </a:spcAft>
      <a:buClr>
        <a:schemeClr val="accent2"/>
      </a:buClr>
      <a:buFont typeface="Arial" panose="020B0604020202020204" pitchFamily="34" charset="0"/>
      <a:buChar char="•"/>
      <a:defRPr sz="755" kern="1200">
        <a:solidFill>
          <a:schemeClr val="tx1"/>
        </a:solidFill>
        <a:latin typeface="+mn-lt"/>
        <a:ea typeface="+mn-ea"/>
        <a:cs typeface="+mn-cs"/>
      </a:defRPr>
    </a:lvl6pPr>
    <a:lvl7pPr marL="510207" indent="-102041" algn="l" defTabSz="863950" rtl="0" eaLnBrk="1" latinLnBrk="0" hangingPunct="1">
      <a:lnSpc>
        <a:spcPct val="120000"/>
      </a:lnSpc>
      <a:spcBef>
        <a:spcPts val="0"/>
      </a:spcBef>
      <a:spcAft>
        <a:spcPts val="0"/>
      </a:spcAft>
      <a:buClr>
        <a:schemeClr val="accent2"/>
      </a:buClr>
      <a:buFont typeface="Arial" panose="020B0604020202020204" pitchFamily="34" charset="0"/>
      <a:buChar char="•"/>
      <a:defRPr sz="755" kern="1200">
        <a:solidFill>
          <a:schemeClr val="tx1"/>
        </a:solidFill>
        <a:latin typeface="+mn-lt"/>
        <a:ea typeface="+mn-ea"/>
        <a:cs typeface="+mn-cs"/>
      </a:defRPr>
    </a:lvl7pPr>
    <a:lvl8pPr marL="510207" indent="-102041" algn="l" defTabSz="863950" rtl="0" eaLnBrk="1" latinLnBrk="0" hangingPunct="1">
      <a:lnSpc>
        <a:spcPct val="120000"/>
      </a:lnSpc>
      <a:spcBef>
        <a:spcPts val="0"/>
      </a:spcBef>
      <a:spcAft>
        <a:spcPts val="0"/>
      </a:spcAft>
      <a:buClr>
        <a:schemeClr val="accent2"/>
      </a:buClr>
      <a:buFont typeface="Arial" panose="020B0604020202020204" pitchFamily="34" charset="0"/>
      <a:buChar char="•"/>
      <a:defRPr sz="755" kern="1200">
        <a:solidFill>
          <a:schemeClr val="tx1"/>
        </a:solidFill>
        <a:latin typeface="+mn-lt"/>
        <a:ea typeface="+mn-ea"/>
        <a:cs typeface="+mn-cs"/>
      </a:defRPr>
    </a:lvl8pPr>
    <a:lvl9pPr marL="510207" indent="-102041" algn="l" defTabSz="863950" rtl="0" eaLnBrk="1" latinLnBrk="0" hangingPunct="1">
      <a:lnSpc>
        <a:spcPct val="120000"/>
      </a:lnSpc>
      <a:spcBef>
        <a:spcPts val="0"/>
      </a:spcBef>
      <a:spcAft>
        <a:spcPts val="0"/>
      </a:spcAft>
      <a:buClr>
        <a:schemeClr val="accent2"/>
      </a:buClr>
      <a:buFont typeface="Arial" panose="020B0604020202020204" pitchFamily="34" charset="0"/>
      <a:buChar char="•"/>
      <a:defRPr sz="75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85FBCE-C1BC-4530-AF46-9A93603EA6EE}" type="slidenum">
              <a:rPr kumimoji="0" lang="en-GB" sz="1000" b="0" i="0" u="none" strike="noStrike" kern="1200" cap="none" spc="0" normalizeH="0" baseline="0" noProof="0" smtClean="0">
                <a:ln>
                  <a:noFill/>
                </a:ln>
                <a:solidFill>
                  <a:srgbClr val="414042"/>
                </a:solidFill>
                <a:effectLst/>
                <a:uLnTx/>
                <a:uFillTx/>
                <a:latin typeface="Pluto Sans DPD PP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000" b="0" i="0" u="none" strike="noStrike" kern="1200" cap="none" spc="0" normalizeH="0" baseline="0" noProof="0" dirty="0">
              <a:ln>
                <a:noFill/>
              </a:ln>
              <a:solidFill>
                <a:srgbClr val="414042"/>
              </a:solidFill>
              <a:effectLst/>
              <a:uLnTx/>
              <a:uFillTx/>
              <a:latin typeface="Pluto Sans DPD PPT Light"/>
              <a:ea typeface="+mn-ea"/>
              <a:cs typeface="+mn-cs"/>
            </a:endParaRPr>
          </a:p>
        </p:txBody>
      </p:sp>
    </p:spTree>
    <p:extLst>
      <p:ext uri="{BB962C8B-B14F-4D97-AF65-F5344CB8AC3E}">
        <p14:creationId xmlns:p14="http://schemas.microsoft.com/office/powerpoint/2010/main" val="34591272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85FBCE-C1BC-4530-AF46-9A93603EA6EE}" type="slidenum">
              <a:rPr kumimoji="0" lang="en-GB" sz="1000" b="0" i="0" u="none" strike="noStrike" kern="1200" cap="none" spc="0" normalizeH="0" baseline="0" noProof="0" smtClean="0">
                <a:ln>
                  <a:noFill/>
                </a:ln>
                <a:solidFill>
                  <a:srgbClr val="414042"/>
                </a:solidFill>
                <a:effectLst/>
                <a:uLnTx/>
                <a:uFillTx/>
                <a:latin typeface="Pluto Sans DPD PP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000" b="0" i="0" u="none" strike="noStrike" kern="1200" cap="none" spc="0" normalizeH="0" baseline="0" noProof="0" dirty="0">
              <a:ln>
                <a:noFill/>
              </a:ln>
              <a:solidFill>
                <a:srgbClr val="414042"/>
              </a:solidFill>
              <a:effectLst/>
              <a:uLnTx/>
              <a:uFillTx/>
              <a:latin typeface="Pluto Sans DPD PPT Light"/>
              <a:ea typeface="+mn-ea"/>
              <a:cs typeface="+mn-cs"/>
            </a:endParaRPr>
          </a:p>
        </p:txBody>
      </p:sp>
    </p:spTree>
    <p:extLst>
      <p:ext uri="{BB962C8B-B14F-4D97-AF65-F5344CB8AC3E}">
        <p14:creationId xmlns:p14="http://schemas.microsoft.com/office/powerpoint/2010/main" val="1676666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85FBCE-C1BC-4530-AF46-9A93603EA6EE}" type="slidenum">
              <a:rPr kumimoji="0" lang="en-GB" sz="1000" b="0" i="0" u="none" strike="noStrike" kern="1200" cap="none" spc="0" normalizeH="0" baseline="0" noProof="0" smtClean="0">
                <a:ln>
                  <a:noFill/>
                </a:ln>
                <a:solidFill>
                  <a:srgbClr val="414042"/>
                </a:solidFill>
                <a:effectLst/>
                <a:uLnTx/>
                <a:uFillTx/>
                <a:latin typeface="Pluto Sans DPD PP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000" b="0" i="0" u="none" strike="noStrike" kern="1200" cap="none" spc="0" normalizeH="0" baseline="0" noProof="0" dirty="0">
              <a:ln>
                <a:noFill/>
              </a:ln>
              <a:solidFill>
                <a:srgbClr val="414042"/>
              </a:solidFill>
              <a:effectLst/>
              <a:uLnTx/>
              <a:uFillTx/>
              <a:latin typeface="Pluto Sans DPD PPT Light"/>
              <a:ea typeface="+mn-ea"/>
              <a:cs typeface="+mn-cs"/>
            </a:endParaRPr>
          </a:p>
        </p:txBody>
      </p:sp>
    </p:spTree>
    <p:extLst>
      <p:ext uri="{BB962C8B-B14F-4D97-AF65-F5344CB8AC3E}">
        <p14:creationId xmlns:p14="http://schemas.microsoft.com/office/powerpoint/2010/main" val="198179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85FBCE-C1BC-4530-AF46-9A93603EA6EE}" type="slidenum">
              <a:rPr kumimoji="0" lang="en-GB" sz="1000" b="0" i="0" u="none" strike="noStrike" kern="1200" cap="none" spc="0" normalizeH="0" baseline="0" noProof="0" smtClean="0">
                <a:ln>
                  <a:noFill/>
                </a:ln>
                <a:solidFill>
                  <a:srgbClr val="414042"/>
                </a:solidFill>
                <a:effectLst/>
                <a:uLnTx/>
                <a:uFillTx/>
                <a:latin typeface="Pluto Sans DPD PP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000" b="0" i="0" u="none" strike="noStrike" kern="1200" cap="none" spc="0" normalizeH="0" baseline="0" noProof="0" dirty="0">
              <a:ln>
                <a:noFill/>
              </a:ln>
              <a:solidFill>
                <a:srgbClr val="414042"/>
              </a:solidFill>
              <a:effectLst/>
              <a:uLnTx/>
              <a:uFillTx/>
              <a:latin typeface="Pluto Sans DPD PPT Light"/>
              <a:ea typeface="+mn-ea"/>
              <a:cs typeface="+mn-cs"/>
            </a:endParaRPr>
          </a:p>
        </p:txBody>
      </p:sp>
    </p:spTree>
    <p:extLst>
      <p:ext uri="{BB962C8B-B14F-4D97-AF65-F5344CB8AC3E}">
        <p14:creationId xmlns:p14="http://schemas.microsoft.com/office/powerpoint/2010/main" val="3948260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85FBCE-C1BC-4530-AF46-9A93603EA6EE}" type="slidenum">
              <a:rPr kumimoji="0" lang="en-GB" sz="1000" b="0" i="0" u="none" strike="noStrike" kern="1200" cap="none" spc="0" normalizeH="0" baseline="0" noProof="0" smtClean="0">
                <a:ln>
                  <a:noFill/>
                </a:ln>
                <a:solidFill>
                  <a:srgbClr val="414042"/>
                </a:solidFill>
                <a:effectLst/>
                <a:uLnTx/>
                <a:uFillTx/>
                <a:latin typeface="Pluto Sans DPD PP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000" b="0" i="0" u="none" strike="noStrike" kern="1200" cap="none" spc="0" normalizeH="0" baseline="0" noProof="0" dirty="0">
              <a:ln>
                <a:noFill/>
              </a:ln>
              <a:solidFill>
                <a:srgbClr val="414042"/>
              </a:solidFill>
              <a:effectLst/>
              <a:uLnTx/>
              <a:uFillTx/>
              <a:latin typeface="Pluto Sans DPD PPT Light"/>
              <a:ea typeface="+mn-ea"/>
              <a:cs typeface="+mn-cs"/>
            </a:endParaRPr>
          </a:p>
        </p:txBody>
      </p:sp>
    </p:spTree>
    <p:extLst>
      <p:ext uri="{BB962C8B-B14F-4D97-AF65-F5344CB8AC3E}">
        <p14:creationId xmlns:p14="http://schemas.microsoft.com/office/powerpoint/2010/main" val="26537662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85FBCE-C1BC-4530-AF46-9A93603EA6EE}" type="slidenum">
              <a:rPr kumimoji="0" lang="en-GB" sz="1000" b="0" i="0" u="none" strike="noStrike" kern="1200" cap="none" spc="0" normalizeH="0" baseline="0" noProof="0" smtClean="0">
                <a:ln>
                  <a:noFill/>
                </a:ln>
                <a:solidFill>
                  <a:srgbClr val="414042"/>
                </a:solidFill>
                <a:effectLst/>
                <a:uLnTx/>
                <a:uFillTx/>
                <a:latin typeface="Pluto Sans DPD PP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000" b="0" i="0" u="none" strike="noStrike" kern="1200" cap="none" spc="0" normalizeH="0" baseline="0" noProof="0" dirty="0">
              <a:ln>
                <a:noFill/>
              </a:ln>
              <a:solidFill>
                <a:srgbClr val="414042"/>
              </a:solidFill>
              <a:effectLst/>
              <a:uLnTx/>
              <a:uFillTx/>
              <a:latin typeface="Pluto Sans DPD PPT Light"/>
              <a:ea typeface="+mn-ea"/>
              <a:cs typeface="+mn-cs"/>
            </a:endParaRPr>
          </a:p>
        </p:txBody>
      </p:sp>
    </p:spTree>
    <p:extLst>
      <p:ext uri="{BB962C8B-B14F-4D97-AF65-F5344CB8AC3E}">
        <p14:creationId xmlns:p14="http://schemas.microsoft.com/office/powerpoint/2010/main" val="15286947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85FBCE-C1BC-4530-AF46-9A93603EA6EE}" type="slidenum">
              <a:rPr kumimoji="0" lang="en-GB" sz="1000" b="0" i="0" u="none" strike="noStrike" kern="1200" cap="none" spc="0" normalizeH="0" baseline="0" noProof="0" smtClean="0">
                <a:ln>
                  <a:noFill/>
                </a:ln>
                <a:solidFill>
                  <a:srgbClr val="414042"/>
                </a:solidFill>
                <a:effectLst/>
                <a:uLnTx/>
                <a:uFillTx/>
                <a:latin typeface="Pluto Sans DPD PP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000" b="0" i="0" u="none" strike="noStrike" kern="1200" cap="none" spc="0" normalizeH="0" baseline="0" noProof="0">
              <a:ln>
                <a:noFill/>
              </a:ln>
              <a:solidFill>
                <a:srgbClr val="414042"/>
              </a:solidFill>
              <a:effectLst/>
              <a:uLnTx/>
              <a:uFillTx/>
              <a:latin typeface="Pluto Sans DPD PPT Light"/>
              <a:ea typeface="+mn-ea"/>
              <a:cs typeface="+mn-cs"/>
            </a:endParaRPr>
          </a:p>
        </p:txBody>
      </p:sp>
    </p:spTree>
    <p:extLst>
      <p:ext uri="{BB962C8B-B14F-4D97-AF65-F5344CB8AC3E}">
        <p14:creationId xmlns:p14="http://schemas.microsoft.com/office/powerpoint/2010/main" val="31544175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85FBCE-C1BC-4530-AF46-9A93603EA6EE}" type="slidenum">
              <a:rPr kumimoji="0" lang="en-GB" sz="1000" b="0" i="0" u="none" strike="noStrike" kern="1200" cap="none" spc="0" normalizeH="0" baseline="0" noProof="0" smtClean="0">
                <a:ln>
                  <a:noFill/>
                </a:ln>
                <a:solidFill>
                  <a:srgbClr val="414042"/>
                </a:solidFill>
                <a:effectLst/>
                <a:uLnTx/>
                <a:uFillTx/>
                <a:latin typeface="Pluto Sans DPD PP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000" b="0" i="0" u="none" strike="noStrike" kern="1200" cap="none" spc="0" normalizeH="0" baseline="0" noProof="0">
              <a:ln>
                <a:noFill/>
              </a:ln>
              <a:solidFill>
                <a:srgbClr val="414042"/>
              </a:solidFill>
              <a:effectLst/>
              <a:uLnTx/>
              <a:uFillTx/>
              <a:latin typeface="Pluto Sans DPD PPT Light"/>
              <a:ea typeface="+mn-ea"/>
              <a:cs typeface="+mn-cs"/>
            </a:endParaRPr>
          </a:p>
        </p:txBody>
      </p:sp>
    </p:spTree>
    <p:extLst>
      <p:ext uri="{BB962C8B-B14F-4D97-AF65-F5344CB8AC3E}">
        <p14:creationId xmlns:p14="http://schemas.microsoft.com/office/powerpoint/2010/main" val="40782372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85FBCE-C1BC-4530-AF46-9A93603EA6EE}" type="slidenum">
              <a:rPr kumimoji="0" lang="en-GB" sz="1000" b="0" i="0" u="none" strike="noStrike" kern="1200" cap="none" spc="0" normalizeH="0" baseline="0" noProof="0" smtClean="0">
                <a:ln>
                  <a:noFill/>
                </a:ln>
                <a:solidFill>
                  <a:srgbClr val="414042"/>
                </a:solidFill>
                <a:effectLst/>
                <a:uLnTx/>
                <a:uFillTx/>
                <a:latin typeface="Pluto Sans DPD PP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000" b="0" i="0" u="none" strike="noStrike" kern="1200" cap="none" spc="0" normalizeH="0" baseline="0" noProof="0" dirty="0">
              <a:ln>
                <a:noFill/>
              </a:ln>
              <a:solidFill>
                <a:srgbClr val="414042"/>
              </a:solidFill>
              <a:effectLst/>
              <a:uLnTx/>
              <a:uFillTx/>
              <a:latin typeface="Pluto Sans DPD PPT Light"/>
              <a:ea typeface="+mn-ea"/>
              <a:cs typeface="+mn-cs"/>
            </a:endParaRPr>
          </a:p>
        </p:txBody>
      </p:sp>
    </p:spTree>
    <p:extLst>
      <p:ext uri="{BB962C8B-B14F-4D97-AF65-F5344CB8AC3E}">
        <p14:creationId xmlns:p14="http://schemas.microsoft.com/office/powerpoint/2010/main" val="16925209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85FBCE-C1BC-4530-AF46-9A93603EA6EE}" type="slidenum">
              <a:rPr kumimoji="0" lang="en-GB" sz="1000" b="0" i="0" u="none" strike="noStrike" kern="1200" cap="none" spc="0" normalizeH="0" baseline="0" noProof="0" smtClean="0">
                <a:ln>
                  <a:noFill/>
                </a:ln>
                <a:solidFill>
                  <a:srgbClr val="414042"/>
                </a:solidFill>
                <a:effectLst/>
                <a:uLnTx/>
                <a:uFillTx/>
                <a:latin typeface="Pluto Sans DPD PP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000" b="0" i="0" u="none" strike="noStrike" kern="1200" cap="none" spc="0" normalizeH="0" baseline="0" noProof="0" dirty="0">
              <a:ln>
                <a:noFill/>
              </a:ln>
              <a:solidFill>
                <a:srgbClr val="414042"/>
              </a:solidFill>
              <a:effectLst/>
              <a:uLnTx/>
              <a:uFillTx/>
              <a:latin typeface="Pluto Sans DPD PPT Light"/>
              <a:ea typeface="+mn-ea"/>
              <a:cs typeface="+mn-cs"/>
            </a:endParaRPr>
          </a:p>
        </p:txBody>
      </p:sp>
    </p:spTree>
    <p:extLst>
      <p:ext uri="{BB962C8B-B14F-4D97-AF65-F5344CB8AC3E}">
        <p14:creationId xmlns:p14="http://schemas.microsoft.com/office/powerpoint/2010/main" val="3716749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85FBCE-C1BC-4530-AF46-9A93603EA6EE}" type="slidenum">
              <a:rPr kumimoji="0" lang="en-GB" sz="1000" b="0" i="0" u="none" strike="noStrike" kern="1200" cap="none" spc="0" normalizeH="0" baseline="0" noProof="0" smtClean="0">
                <a:ln>
                  <a:noFill/>
                </a:ln>
                <a:solidFill>
                  <a:srgbClr val="414042"/>
                </a:solidFill>
                <a:effectLst/>
                <a:uLnTx/>
                <a:uFillTx/>
                <a:latin typeface="Pluto Sans DPD PP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000" b="0" i="0" u="none" strike="noStrike" kern="1200" cap="none" spc="0" normalizeH="0" baseline="0" noProof="0" dirty="0">
              <a:ln>
                <a:noFill/>
              </a:ln>
              <a:solidFill>
                <a:srgbClr val="414042"/>
              </a:solidFill>
              <a:effectLst/>
              <a:uLnTx/>
              <a:uFillTx/>
              <a:latin typeface="Pluto Sans DPD PPT Light"/>
              <a:ea typeface="+mn-ea"/>
              <a:cs typeface="+mn-cs"/>
            </a:endParaRPr>
          </a:p>
        </p:txBody>
      </p:sp>
    </p:spTree>
    <p:extLst>
      <p:ext uri="{BB962C8B-B14F-4D97-AF65-F5344CB8AC3E}">
        <p14:creationId xmlns:p14="http://schemas.microsoft.com/office/powerpoint/2010/main" val="729498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85FBCE-C1BC-4530-AF46-9A93603EA6EE}" type="slidenum">
              <a:rPr kumimoji="0" lang="en-GB" sz="1000" b="0" i="0" u="none" strike="noStrike" kern="1200" cap="none" spc="0" normalizeH="0" baseline="0" noProof="0" smtClean="0">
                <a:ln>
                  <a:noFill/>
                </a:ln>
                <a:solidFill>
                  <a:srgbClr val="414042"/>
                </a:solidFill>
                <a:effectLst/>
                <a:uLnTx/>
                <a:uFillTx/>
                <a:latin typeface="Pluto Sans DPD PP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000" b="0" i="0" u="none" strike="noStrike" kern="1200" cap="none" spc="0" normalizeH="0" baseline="0" noProof="0">
              <a:ln>
                <a:noFill/>
              </a:ln>
              <a:solidFill>
                <a:srgbClr val="414042"/>
              </a:solidFill>
              <a:effectLst/>
              <a:uLnTx/>
              <a:uFillTx/>
              <a:latin typeface="Pluto Sans DPD PPT Light"/>
              <a:ea typeface="+mn-ea"/>
              <a:cs typeface="+mn-cs"/>
            </a:endParaRPr>
          </a:p>
        </p:txBody>
      </p:sp>
    </p:spTree>
    <p:extLst>
      <p:ext uri="{BB962C8B-B14F-4D97-AF65-F5344CB8AC3E}">
        <p14:creationId xmlns:p14="http://schemas.microsoft.com/office/powerpoint/2010/main" val="783968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85FBCE-C1BC-4530-AF46-9A93603EA6EE}" type="slidenum">
              <a:rPr kumimoji="0" lang="en-GB" sz="1000" b="0" i="0" u="none" strike="noStrike" kern="1200" cap="none" spc="0" normalizeH="0" baseline="0" noProof="0" smtClean="0">
                <a:ln>
                  <a:noFill/>
                </a:ln>
                <a:solidFill>
                  <a:srgbClr val="414042"/>
                </a:solidFill>
                <a:effectLst/>
                <a:uLnTx/>
                <a:uFillTx/>
                <a:latin typeface="Pluto Sans DPD PP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000" b="0" i="0" u="none" strike="noStrike" kern="1200" cap="none" spc="0" normalizeH="0" baseline="0" noProof="0" dirty="0">
              <a:ln>
                <a:noFill/>
              </a:ln>
              <a:solidFill>
                <a:srgbClr val="414042"/>
              </a:solidFill>
              <a:effectLst/>
              <a:uLnTx/>
              <a:uFillTx/>
              <a:latin typeface="Pluto Sans DPD PPT Light"/>
              <a:ea typeface="+mn-ea"/>
              <a:cs typeface="+mn-cs"/>
            </a:endParaRPr>
          </a:p>
        </p:txBody>
      </p:sp>
    </p:spTree>
    <p:extLst>
      <p:ext uri="{BB962C8B-B14F-4D97-AF65-F5344CB8AC3E}">
        <p14:creationId xmlns:p14="http://schemas.microsoft.com/office/powerpoint/2010/main" val="790977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85FBCE-C1BC-4530-AF46-9A93603EA6EE}" type="slidenum">
              <a:rPr kumimoji="0" lang="en-GB" sz="1000" b="0" i="0" u="none" strike="noStrike" kern="1200" cap="none" spc="0" normalizeH="0" baseline="0" noProof="0" smtClean="0">
                <a:ln>
                  <a:noFill/>
                </a:ln>
                <a:solidFill>
                  <a:srgbClr val="414042"/>
                </a:solidFill>
                <a:effectLst/>
                <a:uLnTx/>
                <a:uFillTx/>
                <a:latin typeface="Pluto Sans DPD PP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000" b="0" i="0" u="none" strike="noStrike" kern="1200" cap="none" spc="0" normalizeH="0" baseline="0" noProof="0" dirty="0">
              <a:ln>
                <a:noFill/>
              </a:ln>
              <a:solidFill>
                <a:srgbClr val="414042"/>
              </a:solidFill>
              <a:effectLst/>
              <a:uLnTx/>
              <a:uFillTx/>
              <a:latin typeface="Pluto Sans DPD PPT Light"/>
              <a:ea typeface="+mn-ea"/>
              <a:cs typeface="+mn-cs"/>
            </a:endParaRPr>
          </a:p>
        </p:txBody>
      </p:sp>
    </p:spTree>
    <p:extLst>
      <p:ext uri="{BB962C8B-B14F-4D97-AF65-F5344CB8AC3E}">
        <p14:creationId xmlns:p14="http://schemas.microsoft.com/office/powerpoint/2010/main" val="2847994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85FBCE-C1BC-4530-AF46-9A93603EA6EE}" type="slidenum">
              <a:rPr kumimoji="0" lang="en-GB" sz="1000" b="0" i="0" u="none" strike="noStrike" kern="1200" cap="none" spc="0" normalizeH="0" baseline="0" noProof="0" smtClean="0">
                <a:ln>
                  <a:noFill/>
                </a:ln>
                <a:solidFill>
                  <a:srgbClr val="414042"/>
                </a:solidFill>
                <a:effectLst/>
                <a:uLnTx/>
                <a:uFillTx/>
                <a:latin typeface="Pluto Sans DPD PP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000" b="0" i="0" u="none" strike="noStrike" kern="1200" cap="none" spc="0" normalizeH="0" baseline="0" noProof="0" dirty="0">
              <a:ln>
                <a:noFill/>
              </a:ln>
              <a:solidFill>
                <a:srgbClr val="414042"/>
              </a:solidFill>
              <a:effectLst/>
              <a:uLnTx/>
              <a:uFillTx/>
              <a:latin typeface="Pluto Sans DPD PPT Light"/>
              <a:ea typeface="+mn-ea"/>
              <a:cs typeface="+mn-cs"/>
            </a:endParaRPr>
          </a:p>
        </p:txBody>
      </p:sp>
    </p:spTree>
    <p:extLst>
      <p:ext uri="{BB962C8B-B14F-4D97-AF65-F5344CB8AC3E}">
        <p14:creationId xmlns:p14="http://schemas.microsoft.com/office/powerpoint/2010/main" val="1968000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85FBCE-C1BC-4530-AF46-9A93603EA6EE}" type="slidenum">
              <a:rPr kumimoji="0" lang="en-GB" sz="1000" b="0" i="0" u="none" strike="noStrike" kern="1200" cap="none" spc="0" normalizeH="0" baseline="0" noProof="0" smtClean="0">
                <a:ln>
                  <a:noFill/>
                </a:ln>
                <a:solidFill>
                  <a:srgbClr val="414042"/>
                </a:solidFill>
                <a:effectLst/>
                <a:uLnTx/>
                <a:uFillTx/>
                <a:latin typeface="Pluto Sans DPD PP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000" b="0" i="0" u="none" strike="noStrike" kern="1200" cap="none" spc="0" normalizeH="0" baseline="0" noProof="0" dirty="0">
              <a:ln>
                <a:noFill/>
              </a:ln>
              <a:solidFill>
                <a:srgbClr val="414042"/>
              </a:solidFill>
              <a:effectLst/>
              <a:uLnTx/>
              <a:uFillTx/>
              <a:latin typeface="Pluto Sans DPD PPT Light"/>
              <a:ea typeface="+mn-ea"/>
              <a:cs typeface="+mn-cs"/>
            </a:endParaRPr>
          </a:p>
        </p:txBody>
      </p:sp>
    </p:spTree>
    <p:extLst>
      <p:ext uri="{BB962C8B-B14F-4D97-AF65-F5344CB8AC3E}">
        <p14:creationId xmlns:p14="http://schemas.microsoft.com/office/powerpoint/2010/main" val="1428093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85FBCE-C1BC-4530-AF46-9A93603EA6EE}" type="slidenum">
              <a:rPr kumimoji="0" lang="en-GB" sz="1000" b="0" i="0" u="none" strike="noStrike" kern="1200" cap="none" spc="0" normalizeH="0" baseline="0" noProof="0" smtClean="0">
                <a:ln>
                  <a:noFill/>
                </a:ln>
                <a:solidFill>
                  <a:srgbClr val="414042"/>
                </a:solidFill>
                <a:effectLst/>
                <a:uLnTx/>
                <a:uFillTx/>
                <a:latin typeface="Pluto Sans DPD PP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000" b="0" i="0" u="none" strike="noStrike" kern="1200" cap="none" spc="0" normalizeH="0" baseline="0" noProof="0" dirty="0">
              <a:ln>
                <a:noFill/>
              </a:ln>
              <a:solidFill>
                <a:srgbClr val="414042"/>
              </a:solidFill>
              <a:effectLst/>
              <a:uLnTx/>
              <a:uFillTx/>
              <a:latin typeface="Pluto Sans DPD PPT Light"/>
              <a:ea typeface="+mn-ea"/>
              <a:cs typeface="+mn-cs"/>
            </a:endParaRPr>
          </a:p>
        </p:txBody>
      </p:sp>
    </p:spTree>
    <p:extLst>
      <p:ext uri="{BB962C8B-B14F-4D97-AF65-F5344CB8AC3E}">
        <p14:creationId xmlns:p14="http://schemas.microsoft.com/office/powerpoint/2010/main" val="33999985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85FBCE-C1BC-4530-AF46-9A93603EA6EE}" type="slidenum">
              <a:rPr kumimoji="0" lang="en-GB" sz="1000" b="0" i="0" u="none" strike="noStrike" kern="1200" cap="none" spc="0" normalizeH="0" baseline="0" noProof="0" smtClean="0">
                <a:ln>
                  <a:noFill/>
                </a:ln>
                <a:solidFill>
                  <a:srgbClr val="414042"/>
                </a:solidFill>
                <a:effectLst/>
                <a:uLnTx/>
                <a:uFillTx/>
                <a:latin typeface="Pluto Sans DPD PP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000" b="0" i="0" u="none" strike="noStrike" kern="1200" cap="none" spc="0" normalizeH="0" baseline="0" noProof="0" dirty="0">
              <a:ln>
                <a:noFill/>
              </a:ln>
              <a:solidFill>
                <a:srgbClr val="414042"/>
              </a:solidFill>
              <a:effectLst/>
              <a:uLnTx/>
              <a:uFillTx/>
              <a:latin typeface="Pluto Sans DPD PPT Light"/>
              <a:ea typeface="+mn-ea"/>
              <a:cs typeface="+mn-cs"/>
            </a:endParaRPr>
          </a:p>
        </p:txBody>
      </p:sp>
    </p:spTree>
    <p:extLst>
      <p:ext uri="{BB962C8B-B14F-4D97-AF65-F5344CB8AC3E}">
        <p14:creationId xmlns:p14="http://schemas.microsoft.com/office/powerpoint/2010/main" val="25268144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xml"/></Relationships>
</file>

<file path=ppt/slideLayouts/_rels/slideLayout10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0.xml"/><Relationship Id="rId1" Type="http://schemas.openxmlformats.org/officeDocument/2006/relationships/tags" Target="../tags/tag9.xml"/></Relationships>
</file>

<file path=ppt/slideLayouts/_rels/slideLayout11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1.xml"/></Relationships>
</file>

<file path=ppt/slideLayouts/_rels/slideLayout11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2.xml"/></Relationships>
</file>

<file path=ppt/slideLayouts/_rels/slideLayout11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3.xml"/></Relationships>
</file>

<file path=ppt/slideLayouts/_rels/slideLayout114.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4"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slideMaster" Target="../slideMasters/slideMaster3.xml"/><Relationship Id="rId4" Type="http://schemas.openxmlformats.org/officeDocument/2006/relationships/tags" Target="../tags/tag20.xml"/></Relationships>
</file>

<file path=ppt/slideLayouts/_rels/slideLayout11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1.xml"/></Relationships>
</file>

<file path=ppt/slideLayouts/_rels/slideLayout11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2.xml"/></Relationships>
</file>

<file path=ppt/slideLayouts/_rels/slideLayout11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4.xml"/><Relationship Id="rId1" Type="http://schemas.openxmlformats.org/officeDocument/2006/relationships/tags" Target="../tags/tag23.xml"/></Relationships>
</file>

<file path=ppt/slideLayouts/_rels/slideLayout119.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 Id="rId5" Type="http://schemas.openxmlformats.org/officeDocument/2006/relationships/slideMaster" Target="../slideMasters/slideMaster3.xml"/><Relationship Id="rId4" Type="http://schemas.openxmlformats.org/officeDocument/2006/relationships/tags" Target="../tags/tag28.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9.xml"/></Relationships>
</file>

<file path=ppt/slideLayouts/_rels/slideLayout12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0.xml"/></Relationships>
</file>

<file path=ppt/slideLayouts/_rels/slideLayout12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1.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4.xml"/><Relationship Id="rId1" Type="http://schemas.openxmlformats.org/officeDocument/2006/relationships/tags" Target="../tags/tag3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2.sv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4.xml"/><Relationship Id="rId1" Type="http://schemas.openxmlformats.org/officeDocument/2006/relationships/tags" Target="../tags/tag33.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2.sv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4.xml"/></Relationships>
</file>

<file path=ppt/slideLayouts/_rels/slideLayout15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5.xml"/></Relationships>
</file>

<file path=ppt/slideLayouts/_rels/slideLayout15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37.xml"/><Relationship Id="rId1" Type="http://schemas.openxmlformats.org/officeDocument/2006/relationships/tags" Target="../tags/tag36.xml"/></Relationships>
</file>

<file path=ppt/slideLayouts/_rels/slideLayout15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8.xml"/></Relationships>
</file>

<file path=ppt/slideLayouts/_rels/slideLayout15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9.xml"/></Relationships>
</file>

<file path=ppt/slideLayouts/_rels/slideLayout15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0.xml"/></Relationships>
</file>

<file path=ppt/slideLayouts/_rels/slideLayout15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1.xml"/></Relationships>
</file>

<file path=ppt/slideLayouts/_rels/slideLayout15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3.xml"/></Relationships>
</file>

<file path=ppt/slideLayouts/_rels/slideLayout16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4.xml"/></Relationships>
</file>

<file path=ppt/slideLayouts/_rels/slideLayout162.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 Id="rId4"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tags" Target="../tags/tag48.xml"/><Relationship Id="rId5" Type="http://schemas.openxmlformats.org/officeDocument/2006/relationships/slideMaster" Target="../slideMasters/slideMaster4.xml"/><Relationship Id="rId4" Type="http://schemas.openxmlformats.org/officeDocument/2006/relationships/tags" Target="../tags/tag51.xml"/></Relationships>
</file>

<file path=ppt/slideLayouts/_rels/slideLayout16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2.xml"/></Relationships>
</file>

<file path=ppt/slideLayouts/_rels/slideLayout16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3.xml"/></Relationships>
</file>

<file path=ppt/slideLayouts/_rels/slideLayout16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5.xml"/><Relationship Id="rId1" Type="http://schemas.openxmlformats.org/officeDocument/2006/relationships/tags" Target="../tags/tag54.xml"/></Relationships>
</file>

<file path=ppt/slideLayouts/_rels/slideLayout167.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5" Type="http://schemas.openxmlformats.org/officeDocument/2006/relationships/slideMaster" Target="../slideMasters/slideMaster4.xml"/><Relationship Id="rId4" Type="http://schemas.openxmlformats.org/officeDocument/2006/relationships/tags" Target="../tags/tag5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0.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1.xml.rels><?xml version="1.0" encoding="UTF-8" standalone="yes"?>
<Relationships xmlns="http://schemas.openxmlformats.org/package/2006/relationships"><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tags" Target="../tags/tag61.xml"/><Relationship Id="rId4" Type="http://schemas.openxmlformats.org/officeDocument/2006/relationships/slideMaster" Target="../slideMasters/slideMaster5.xml"/></Relationships>
</file>

<file path=ppt/slideLayouts/_rels/slideLayout23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4.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2.xml"/><Relationship Id="rId1" Type="http://schemas.openxmlformats.org/officeDocument/2006/relationships/tags" Target="../tags/tag2.xml"/><Relationship Id="rId4" Type="http://schemas.openxmlformats.org/officeDocument/2006/relationships/image" Target="../media/image12.sv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8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3.xml"/><Relationship Id="rId1" Type="http://schemas.openxmlformats.org/officeDocument/2006/relationships/tags" Target="../tags/tag5.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3.xml"/><Relationship Id="rId1" Type="http://schemas.openxmlformats.org/officeDocument/2006/relationships/tags" Target="../tags/tag6.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 White">
    <p:spTree>
      <p:nvGrpSpPr>
        <p:cNvPr id="1" name=""/>
        <p:cNvGrpSpPr/>
        <p:nvPr/>
      </p:nvGrpSpPr>
      <p:grpSpPr>
        <a:xfrm>
          <a:off x="0" y="0"/>
          <a:ext cx="0" cy="0"/>
          <a:chOff x="0" y="0"/>
          <a:chExt cx="0" cy="0"/>
        </a:xfrm>
      </p:grpSpPr>
      <p:pic>
        <p:nvPicPr>
          <p:cNvPr id="5" name="Google Shape;12;p12" descr="Logo&#10;&#10;Description automatically generated with medium confidence">
            <a:extLst>
              <a:ext uri="{FF2B5EF4-FFF2-40B4-BE49-F238E27FC236}">
                <a16:creationId xmlns:a16="http://schemas.microsoft.com/office/drawing/2014/main" id="{B7BF6422-BC93-3749-E306-30FBAC8EF31B}"/>
              </a:ext>
            </a:extLst>
          </p:cNvPr>
          <p:cNvPicPr preferRelativeResize="0">
            <a:picLocks noChangeAspect="1"/>
          </p:cNvPicPr>
          <p:nvPr userDrawn="1"/>
        </p:nvPicPr>
        <p:blipFill rotWithShape="1">
          <a:blip r:embed="rId2">
            <a:alphaModFix/>
          </a:blip>
          <a:srcRect/>
          <a:stretch/>
        </p:blipFill>
        <p:spPr>
          <a:xfrm>
            <a:off x="288244" y="288087"/>
            <a:ext cx="1157286" cy="576000"/>
          </a:xfrm>
          <a:prstGeom prst="rect">
            <a:avLst/>
          </a:prstGeom>
          <a:noFill/>
          <a:ln>
            <a:noFill/>
          </a:ln>
        </p:spPr>
      </p:pic>
      <p:sp>
        <p:nvSpPr>
          <p:cNvPr id="3" name="Title 11">
            <a:extLst>
              <a:ext uri="{FF2B5EF4-FFF2-40B4-BE49-F238E27FC236}">
                <a16:creationId xmlns:a16="http://schemas.microsoft.com/office/drawing/2014/main" id="{0245FAA5-C7A1-BAE9-AE53-ED61DE89E933}"/>
              </a:ext>
            </a:extLst>
          </p:cNvPr>
          <p:cNvSpPr>
            <a:spLocks noGrp="1"/>
          </p:cNvSpPr>
          <p:nvPr>
            <p:ph type="title" hasCustomPrompt="1"/>
          </p:nvPr>
        </p:nvSpPr>
        <p:spPr>
          <a:xfrm>
            <a:off x="288245" y="2592087"/>
            <a:ext cx="10943318" cy="1152000"/>
          </a:xfrm>
        </p:spPr>
        <p:txBody>
          <a:bodyPr/>
          <a:lstStyle>
            <a:lvl1pPr>
              <a:defRPr sz="3600">
                <a:latin typeface="Pluto Sans DPD PPT Medium" panose="02000000000000000000" pitchFamily="2" charset="0"/>
              </a:defRPr>
            </a:lvl1pPr>
          </a:lstStyle>
          <a:p>
            <a:r>
              <a:rPr lang="en-GB" dirty="0"/>
              <a:t>TITLE ONLY CAPITAL IN</a:t>
            </a:r>
            <a:br>
              <a:rPr lang="en-GB" dirty="0"/>
            </a:br>
            <a:r>
              <a:rPr lang="en-GB" dirty="0"/>
              <a:t>PLUTO SANS (36PT)</a:t>
            </a:r>
          </a:p>
        </p:txBody>
      </p:sp>
      <p:sp>
        <p:nvSpPr>
          <p:cNvPr id="4" name="Text Placeholder 6">
            <a:extLst>
              <a:ext uri="{FF2B5EF4-FFF2-40B4-BE49-F238E27FC236}">
                <a16:creationId xmlns:a16="http://schemas.microsoft.com/office/drawing/2014/main" id="{F1D0F970-1B12-DC88-0C1F-1F6529B9C566}"/>
              </a:ext>
            </a:extLst>
          </p:cNvPr>
          <p:cNvSpPr>
            <a:spLocks noGrp="1"/>
          </p:cNvSpPr>
          <p:nvPr>
            <p:ph type="body" sz="quarter" idx="11" hasCustomPrompt="1"/>
          </p:nvPr>
        </p:nvSpPr>
        <p:spPr>
          <a:xfrm>
            <a:off x="288245" y="2232087"/>
            <a:ext cx="2305050" cy="215900"/>
          </a:xfrm>
        </p:spPr>
        <p:txBody>
          <a:bodyPr/>
          <a:lstStyle>
            <a:lvl1pPr>
              <a:defRPr/>
            </a:lvl1pPr>
          </a:lstStyle>
          <a:p>
            <a:pPr lvl="0"/>
            <a:r>
              <a:rPr lang="en-US" dirty="0"/>
              <a:t>XX.XX.XXXX</a:t>
            </a:r>
            <a:endParaRPr lang="en-DE" dirty="0"/>
          </a:p>
        </p:txBody>
      </p:sp>
      <p:sp>
        <p:nvSpPr>
          <p:cNvPr id="6" name="Text Placeholder 6">
            <a:extLst>
              <a:ext uri="{FF2B5EF4-FFF2-40B4-BE49-F238E27FC236}">
                <a16:creationId xmlns:a16="http://schemas.microsoft.com/office/drawing/2014/main" id="{C751FB4F-C498-F7AF-28DA-E407489601B9}"/>
              </a:ext>
            </a:extLst>
          </p:cNvPr>
          <p:cNvSpPr>
            <a:spLocks noGrp="1"/>
          </p:cNvSpPr>
          <p:nvPr>
            <p:ph type="body" sz="quarter" idx="12" hasCustomPrompt="1"/>
          </p:nvPr>
        </p:nvSpPr>
        <p:spPr>
          <a:xfrm>
            <a:off x="288245" y="3888187"/>
            <a:ext cx="5471206" cy="935900"/>
          </a:xfrm>
        </p:spPr>
        <p:txBody>
          <a:bodyPr/>
          <a:lstStyle>
            <a:lvl1pPr>
              <a:defRPr/>
            </a:lvl1pPr>
          </a:lstStyle>
          <a:p>
            <a:pPr lvl="0"/>
            <a:r>
              <a:rPr lang="en-GB" dirty="0"/>
              <a:t>Optional Subheading or description.</a:t>
            </a:r>
          </a:p>
          <a:p>
            <a:pPr lvl="0"/>
            <a:r>
              <a:rPr lang="en-GB" dirty="0"/>
              <a:t>Second Level</a:t>
            </a:r>
          </a:p>
          <a:p>
            <a:pPr lvl="0"/>
            <a:r>
              <a:rPr lang="en-GB" dirty="0"/>
              <a:t>Third Level</a:t>
            </a:r>
          </a:p>
          <a:p>
            <a:pPr lvl="0"/>
            <a:r>
              <a:rPr lang="en-GB" dirty="0"/>
              <a:t>Fourth Level</a:t>
            </a:r>
          </a:p>
          <a:p>
            <a:pPr lvl="0"/>
            <a:r>
              <a:rPr lang="en-GB" dirty="0"/>
              <a:t>Fifth Level</a:t>
            </a:r>
          </a:p>
          <a:p>
            <a:pPr lvl="0"/>
            <a:r>
              <a:rPr lang="en-GB" dirty="0"/>
              <a:t>Sixth Level</a:t>
            </a:r>
          </a:p>
          <a:p>
            <a:pPr lvl="0"/>
            <a:r>
              <a:rPr lang="en-GB" dirty="0"/>
              <a:t>Seventh Level</a:t>
            </a:r>
          </a:p>
          <a:p>
            <a:pPr lvl="0"/>
            <a:r>
              <a:rPr lang="en-GB" dirty="0"/>
              <a:t>Eighth Level</a:t>
            </a:r>
          </a:p>
          <a:p>
            <a:pPr lvl="0"/>
            <a:r>
              <a:rPr lang="en-GB" dirty="0"/>
              <a:t>Ninth Level</a:t>
            </a:r>
          </a:p>
        </p:txBody>
      </p:sp>
    </p:spTree>
    <p:extLst>
      <p:ext uri="{BB962C8B-B14F-4D97-AF65-F5344CB8AC3E}">
        <p14:creationId xmlns:p14="http://schemas.microsoft.com/office/powerpoint/2010/main" val="385529208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I Image Frame Cube Half 1">
    <p:spTree>
      <p:nvGrpSpPr>
        <p:cNvPr id="1" name=""/>
        <p:cNvGrpSpPr/>
        <p:nvPr/>
      </p:nvGrpSpPr>
      <p:grpSpPr>
        <a:xfrm>
          <a:off x="0" y="0"/>
          <a:ext cx="0" cy="0"/>
          <a:chOff x="0" y="0"/>
          <a:chExt cx="0" cy="0"/>
        </a:xfrm>
      </p:grpSpPr>
      <p:pic>
        <p:nvPicPr>
          <p:cNvPr id="5" name="Google Shape;12;p12" descr="Logo&#10;&#10;Description automatically generated with medium confidence">
            <a:extLst>
              <a:ext uri="{FF2B5EF4-FFF2-40B4-BE49-F238E27FC236}">
                <a16:creationId xmlns:a16="http://schemas.microsoft.com/office/drawing/2014/main" id="{B7BF6422-BC93-3749-E306-30FBAC8EF31B}"/>
              </a:ext>
            </a:extLst>
          </p:cNvPr>
          <p:cNvPicPr preferRelativeResize="0">
            <a:picLocks noChangeAspect="1"/>
          </p:cNvPicPr>
          <p:nvPr userDrawn="1"/>
        </p:nvPicPr>
        <p:blipFill rotWithShape="1">
          <a:blip r:embed="rId2">
            <a:alphaModFix/>
          </a:blip>
          <a:srcRect/>
          <a:stretch/>
        </p:blipFill>
        <p:spPr>
          <a:xfrm>
            <a:off x="10074958" y="288087"/>
            <a:ext cx="1157286" cy="576000"/>
          </a:xfrm>
          <a:prstGeom prst="rect">
            <a:avLst/>
          </a:prstGeom>
          <a:noFill/>
          <a:ln>
            <a:noFill/>
          </a:ln>
        </p:spPr>
      </p:pic>
      <p:sp>
        <p:nvSpPr>
          <p:cNvPr id="2" name="Title 11">
            <a:extLst>
              <a:ext uri="{FF2B5EF4-FFF2-40B4-BE49-F238E27FC236}">
                <a16:creationId xmlns:a16="http://schemas.microsoft.com/office/drawing/2014/main" id="{4DAEDF35-1E3C-73E2-1481-BFA3A3B1AF8C}"/>
              </a:ext>
            </a:extLst>
          </p:cNvPr>
          <p:cNvSpPr>
            <a:spLocks noGrp="1"/>
          </p:cNvSpPr>
          <p:nvPr>
            <p:ph type="title" hasCustomPrompt="1"/>
          </p:nvPr>
        </p:nvSpPr>
        <p:spPr>
          <a:xfrm>
            <a:off x="5759450" y="2592087"/>
            <a:ext cx="5472794" cy="1152000"/>
          </a:xfrm>
        </p:spPr>
        <p:txBody>
          <a:bodyPr/>
          <a:lstStyle>
            <a:lvl1pPr>
              <a:defRPr sz="3600">
                <a:latin typeface="Pluto Sans DPD PPT Medium" panose="02000000000000000000" pitchFamily="2" charset="0"/>
              </a:defRPr>
            </a:lvl1pPr>
          </a:lstStyle>
          <a:p>
            <a:r>
              <a:rPr lang="en-GB" dirty="0"/>
              <a:t>TITLE ONLY CAPITAL IN</a:t>
            </a:r>
            <a:br>
              <a:rPr lang="en-GB" dirty="0"/>
            </a:br>
            <a:r>
              <a:rPr lang="en-GB" dirty="0"/>
              <a:t>PLUTO SANS (36PT)</a:t>
            </a:r>
          </a:p>
        </p:txBody>
      </p:sp>
      <p:sp>
        <p:nvSpPr>
          <p:cNvPr id="7" name="Text Placeholder 6">
            <a:extLst>
              <a:ext uri="{FF2B5EF4-FFF2-40B4-BE49-F238E27FC236}">
                <a16:creationId xmlns:a16="http://schemas.microsoft.com/office/drawing/2014/main" id="{69C61C8E-473E-F414-C775-C68D717338FC}"/>
              </a:ext>
            </a:extLst>
          </p:cNvPr>
          <p:cNvSpPr>
            <a:spLocks noGrp="1"/>
          </p:cNvSpPr>
          <p:nvPr>
            <p:ph type="body" sz="quarter" idx="11" hasCustomPrompt="1"/>
          </p:nvPr>
        </p:nvSpPr>
        <p:spPr>
          <a:xfrm>
            <a:off x="5759450" y="2232087"/>
            <a:ext cx="2305050" cy="215900"/>
          </a:xfrm>
        </p:spPr>
        <p:txBody>
          <a:bodyPr/>
          <a:lstStyle>
            <a:lvl1pPr>
              <a:defRPr/>
            </a:lvl1pPr>
          </a:lstStyle>
          <a:p>
            <a:pPr lvl="0"/>
            <a:r>
              <a:rPr lang="en-US" dirty="0"/>
              <a:t>XX.XX.XXXX</a:t>
            </a:r>
            <a:endParaRPr lang="en-DE" dirty="0"/>
          </a:p>
        </p:txBody>
      </p:sp>
      <p:sp>
        <p:nvSpPr>
          <p:cNvPr id="8" name="Text Placeholder 6">
            <a:extLst>
              <a:ext uri="{FF2B5EF4-FFF2-40B4-BE49-F238E27FC236}">
                <a16:creationId xmlns:a16="http://schemas.microsoft.com/office/drawing/2014/main" id="{7726C4BF-4F5A-9B4C-2317-1EB32C4137A8}"/>
              </a:ext>
            </a:extLst>
          </p:cNvPr>
          <p:cNvSpPr>
            <a:spLocks noGrp="1"/>
          </p:cNvSpPr>
          <p:nvPr>
            <p:ph type="body" sz="quarter" idx="12" hasCustomPrompt="1"/>
          </p:nvPr>
        </p:nvSpPr>
        <p:spPr>
          <a:xfrm>
            <a:off x="5759449" y="3888187"/>
            <a:ext cx="5472113" cy="935900"/>
          </a:xfrm>
        </p:spPr>
        <p:txBody>
          <a:bodyPr/>
          <a:lstStyle>
            <a:lvl1pPr>
              <a:defRPr/>
            </a:lvl1pPr>
          </a:lstStyle>
          <a:p>
            <a:pPr lvl="0"/>
            <a:r>
              <a:rPr lang="en-GB" dirty="0"/>
              <a:t>Optional Subheading or description.</a:t>
            </a:r>
          </a:p>
          <a:p>
            <a:pPr lvl="0"/>
            <a:r>
              <a:rPr lang="en-GB" dirty="0"/>
              <a:t>Second Level</a:t>
            </a:r>
          </a:p>
          <a:p>
            <a:pPr lvl="0"/>
            <a:r>
              <a:rPr lang="en-GB" dirty="0"/>
              <a:t>Third Level</a:t>
            </a:r>
          </a:p>
          <a:p>
            <a:pPr lvl="0"/>
            <a:r>
              <a:rPr lang="en-GB" dirty="0"/>
              <a:t>Fourth Level</a:t>
            </a:r>
          </a:p>
          <a:p>
            <a:pPr lvl="0"/>
            <a:r>
              <a:rPr lang="en-GB" dirty="0"/>
              <a:t>Fifth Level</a:t>
            </a:r>
          </a:p>
          <a:p>
            <a:pPr lvl="0"/>
            <a:r>
              <a:rPr lang="en-GB" dirty="0"/>
              <a:t>Sixth Level</a:t>
            </a:r>
          </a:p>
          <a:p>
            <a:pPr lvl="0"/>
            <a:r>
              <a:rPr lang="en-GB" dirty="0"/>
              <a:t>Seventh Level</a:t>
            </a:r>
          </a:p>
          <a:p>
            <a:pPr lvl="0"/>
            <a:r>
              <a:rPr lang="en-GB" dirty="0"/>
              <a:t>Eighth Level</a:t>
            </a:r>
          </a:p>
          <a:p>
            <a:pPr lvl="0"/>
            <a:r>
              <a:rPr lang="en-GB" dirty="0"/>
              <a:t>Ninth Level</a:t>
            </a:r>
          </a:p>
        </p:txBody>
      </p:sp>
      <p:sp>
        <p:nvSpPr>
          <p:cNvPr id="3" name="Bildplatzhalter 27">
            <a:extLst>
              <a:ext uri="{FF2B5EF4-FFF2-40B4-BE49-F238E27FC236}">
                <a16:creationId xmlns:a16="http://schemas.microsoft.com/office/drawing/2014/main" id="{97F25AEA-ED8A-A3D3-39BC-C8D5CBCF372C}"/>
              </a:ext>
            </a:extLst>
          </p:cNvPr>
          <p:cNvSpPr>
            <a:spLocks noGrp="1"/>
          </p:cNvSpPr>
          <p:nvPr>
            <p:ph type="pic" sz="quarter" idx="19" hasCustomPrompt="1"/>
          </p:nvPr>
        </p:nvSpPr>
        <p:spPr bwMode="gray">
          <a:xfrm>
            <a:off x="244" y="0"/>
            <a:ext cx="5400000" cy="6480175"/>
          </a:xfrm>
          <a:custGeom>
            <a:avLst/>
            <a:gdLst>
              <a:gd name="connsiteX0" fmla="*/ 0 w 5739005"/>
              <a:gd name="connsiteY0" fmla="*/ 0 h 6858001"/>
              <a:gd name="connsiteX1" fmla="*/ 3199733 w 5739005"/>
              <a:gd name="connsiteY1" fmla="*/ 0 h 6858001"/>
              <a:gd name="connsiteX2" fmla="*/ 3440532 w 5739005"/>
              <a:gd name="connsiteY2" fmla="*/ 131149 h 6858001"/>
              <a:gd name="connsiteX3" fmla="*/ 5537627 w 5739005"/>
              <a:gd name="connsiteY3" fmla="*/ 1273307 h 6858001"/>
              <a:gd name="connsiteX4" fmla="*/ 5739005 w 5739005"/>
              <a:gd name="connsiteY4" fmla="*/ 1632811 h 6858001"/>
              <a:gd name="connsiteX5" fmla="*/ 5739005 w 5739005"/>
              <a:gd name="connsiteY5" fmla="*/ 6413922 h 6858001"/>
              <a:gd name="connsiteX6" fmla="*/ 5739005 w 5739005"/>
              <a:gd name="connsiteY6" fmla="*/ 6858001 h 6858001"/>
              <a:gd name="connsiteX7" fmla="*/ 0 w 5739005"/>
              <a:gd name="connsiteY7"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39005" h="6858001">
                <a:moveTo>
                  <a:pt x="0" y="0"/>
                </a:moveTo>
                <a:lnTo>
                  <a:pt x="3199733" y="0"/>
                </a:lnTo>
                <a:lnTo>
                  <a:pt x="3440532" y="131149"/>
                </a:lnTo>
                <a:cubicBezTo>
                  <a:pt x="4024706" y="449312"/>
                  <a:pt x="4717060" y="826395"/>
                  <a:pt x="5537627" y="1273307"/>
                </a:cubicBezTo>
                <a:cubicBezTo>
                  <a:pt x="5648187" y="1340465"/>
                  <a:pt x="5739005" y="1502441"/>
                  <a:pt x="5739005" y="1632811"/>
                </a:cubicBezTo>
                <a:cubicBezTo>
                  <a:pt x="5739005" y="1632811"/>
                  <a:pt x="5739005" y="1632811"/>
                  <a:pt x="5739005" y="6413922"/>
                </a:cubicBezTo>
                <a:lnTo>
                  <a:pt x="5739005" y="6858001"/>
                </a:lnTo>
                <a:lnTo>
                  <a:pt x="0" y="6858001"/>
                </a:lnTo>
                <a:close/>
              </a:path>
            </a:pathLst>
          </a:custGeom>
          <a:solidFill>
            <a:schemeClr val="bg2"/>
          </a:solidFill>
        </p:spPr>
        <p:txBody>
          <a:bodyPr wrap="square" bIns="1152000" anchor="ctr" anchorCtr="0">
            <a:noAutofit/>
          </a:bodyPr>
          <a:lstStyle>
            <a:lvl1pPr algn="ctr">
              <a:buNone/>
              <a:defRPr sz="1400"/>
            </a:lvl1pPr>
          </a:lstStyle>
          <a:p>
            <a:r>
              <a:rPr lang="en-GB" dirty="0"/>
              <a:t>Click icon </a:t>
            </a:r>
            <a:br>
              <a:rPr lang="en-GB" dirty="0"/>
            </a:br>
            <a:r>
              <a:rPr lang="en-GB" dirty="0"/>
              <a:t>to add picture</a:t>
            </a:r>
          </a:p>
        </p:txBody>
      </p:sp>
    </p:spTree>
    <p:extLst>
      <p:ext uri="{BB962C8B-B14F-4D97-AF65-F5344CB8AC3E}">
        <p14:creationId xmlns:p14="http://schemas.microsoft.com/office/powerpoint/2010/main" val="1758037688"/>
      </p:ext>
    </p:extLst>
  </p:cSld>
  <p:clrMapOvr>
    <a:masterClrMapping/>
  </p:clrMapOvr>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userDrawn="1">
  <p:cSld name="Headline I Content I Image Frame 2">
    <p:bg>
      <p:bgPr>
        <a:solidFill>
          <a:schemeClr val="tx1"/>
        </a:solidFill>
        <a:effectLst/>
      </p:bgPr>
    </p:bg>
    <p:spTree>
      <p:nvGrpSpPr>
        <p:cNvPr id="1" name=""/>
        <p:cNvGrpSpPr/>
        <p:nvPr/>
      </p:nvGrpSpPr>
      <p:grpSpPr>
        <a:xfrm>
          <a:off x="0" y="0"/>
          <a:ext cx="0" cy="0"/>
          <a:chOff x="0" y="0"/>
          <a:chExt cx="0" cy="0"/>
        </a:xfrm>
      </p:grpSpPr>
      <p:grpSp>
        <p:nvGrpSpPr>
          <p:cNvPr id="20" name="Gruppieren 19">
            <a:extLst>
              <a:ext uri="{FF2B5EF4-FFF2-40B4-BE49-F238E27FC236}">
                <a16:creationId xmlns:a16="http://schemas.microsoft.com/office/drawing/2014/main" id="{211F1939-31F2-4E2C-8B1C-B43012820AB0}"/>
              </a:ext>
            </a:extLst>
          </p:cNvPr>
          <p:cNvGrpSpPr/>
          <p:nvPr userDrawn="1"/>
        </p:nvGrpSpPr>
        <p:grpSpPr bwMode="gray">
          <a:xfrm>
            <a:off x="655710" y="-239556"/>
            <a:ext cx="10207750" cy="145640"/>
            <a:chOff x="693931" y="-289132"/>
            <a:chExt cx="10802744" cy="154131"/>
          </a:xfrm>
        </p:grpSpPr>
        <p:sp>
          <p:nvSpPr>
            <p:cNvPr id="21" name="Rechteck 20">
              <a:extLst>
                <a:ext uri="{FF2B5EF4-FFF2-40B4-BE49-F238E27FC236}">
                  <a16:creationId xmlns:a16="http://schemas.microsoft.com/office/drawing/2014/main" id="{7505A0FB-C24F-498B-AD54-C864CF35F499}"/>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2" name="Rechteck 21">
              <a:extLst>
                <a:ext uri="{FF2B5EF4-FFF2-40B4-BE49-F238E27FC236}">
                  <a16:creationId xmlns:a16="http://schemas.microsoft.com/office/drawing/2014/main" id="{BCA3F8BC-DB3E-418B-A780-01229A4B344F}"/>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4" name="Rechteck 23">
              <a:extLst>
                <a:ext uri="{FF2B5EF4-FFF2-40B4-BE49-F238E27FC236}">
                  <a16:creationId xmlns:a16="http://schemas.microsoft.com/office/drawing/2014/main" id="{3A756F79-32B3-46CC-98D5-862E76C2D09E}"/>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1" name="Rechteck 30">
              <a:extLst>
                <a:ext uri="{FF2B5EF4-FFF2-40B4-BE49-F238E27FC236}">
                  <a16:creationId xmlns:a16="http://schemas.microsoft.com/office/drawing/2014/main" id="{16239BA9-0F2B-44EC-9C44-86BF4E446524}"/>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2" name="Rechteck 31">
              <a:extLst>
                <a:ext uri="{FF2B5EF4-FFF2-40B4-BE49-F238E27FC236}">
                  <a16:creationId xmlns:a16="http://schemas.microsoft.com/office/drawing/2014/main" id="{9CED1303-2C54-4880-AB18-3DC1938668B3}"/>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3" name="Rechteck 32">
              <a:extLst>
                <a:ext uri="{FF2B5EF4-FFF2-40B4-BE49-F238E27FC236}">
                  <a16:creationId xmlns:a16="http://schemas.microsoft.com/office/drawing/2014/main" id="{24E64F6F-8D58-4637-866A-92E30F5438F1}"/>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4" name="Rechteck 33">
              <a:extLst>
                <a:ext uri="{FF2B5EF4-FFF2-40B4-BE49-F238E27FC236}">
                  <a16:creationId xmlns:a16="http://schemas.microsoft.com/office/drawing/2014/main" id="{3C881F7E-BCAD-4191-A110-1809A9D52886}"/>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grpSp>
      <p:sp>
        <p:nvSpPr>
          <p:cNvPr id="30" name="Text Placeholder 7">
            <a:extLst>
              <a:ext uri="{FF2B5EF4-FFF2-40B4-BE49-F238E27FC236}">
                <a16:creationId xmlns:a16="http://schemas.microsoft.com/office/drawing/2014/main" id="{32CC6DCC-F4DE-4796-85BA-CE4773A61B3B}"/>
              </a:ext>
            </a:extLst>
          </p:cNvPr>
          <p:cNvSpPr>
            <a:spLocks noGrp="1"/>
          </p:cNvSpPr>
          <p:nvPr>
            <p:ph type="body" sz="quarter" idx="15" hasCustomPrompt="1"/>
          </p:nvPr>
        </p:nvSpPr>
        <p:spPr bwMode="gray">
          <a:xfrm>
            <a:off x="5964370" y="246289"/>
            <a:ext cx="4899089" cy="204360"/>
          </a:xfrm>
          <a:prstGeom prst="rect">
            <a:avLst/>
          </a:prstGeom>
        </p:spPr>
        <p:txBody>
          <a:bodyPr anchor="ctr" anchorCtr="0"/>
          <a:lstStyle>
            <a:lvl1pPr>
              <a:spcBef>
                <a:spcPts val="0"/>
              </a:spcBef>
              <a:spcAft>
                <a:spcPts val="0"/>
              </a:spcAft>
              <a:buNone/>
              <a:defRPr>
                <a:solidFill>
                  <a:schemeClr val="bg1"/>
                </a:solidFill>
              </a:defRPr>
            </a:lvl1pPr>
            <a:lvl2pPr>
              <a:spcAft>
                <a:spcPts val="0"/>
              </a:spcAft>
              <a:defRPr>
                <a:solidFill>
                  <a:schemeClr val="bg1"/>
                </a:solidFill>
                <a:latin typeface="+mn-lt"/>
              </a:defRPr>
            </a:lvl2pPr>
            <a:lvl3pPr marL="0" indent="0">
              <a:buNone/>
              <a:defRPr>
                <a:solidFill>
                  <a:schemeClr val="bg1"/>
                </a:solidFill>
              </a:defRPr>
            </a:lvl3pPr>
            <a:lvl4pPr marL="0" indent="0">
              <a:buNone/>
              <a:defRPr>
                <a:solidFill>
                  <a:schemeClr val="bg1"/>
                </a:solidFill>
              </a:defRPr>
            </a:lvl4pPr>
            <a:lvl5pPr marL="0">
              <a:buNone/>
              <a:defRPr sz="1701">
                <a:solidFill>
                  <a:schemeClr val="bg1"/>
                </a:solidFill>
              </a:defRPr>
            </a:lvl5pPr>
            <a:lvl6pPr marL="0">
              <a:buNone/>
              <a:defRPr sz="1701">
                <a:solidFill>
                  <a:schemeClr val="bg1"/>
                </a:solidFill>
              </a:defRPr>
            </a:lvl6pPr>
            <a:lvl7pPr marL="0">
              <a:buNone/>
              <a:defRPr sz="1701">
                <a:solidFill>
                  <a:schemeClr val="bg1"/>
                </a:solidFill>
              </a:defRPr>
            </a:lvl7pPr>
            <a:lvl8pPr marL="0">
              <a:buNone/>
              <a:defRPr sz="1701">
                <a:solidFill>
                  <a:schemeClr val="bg1"/>
                </a:solidFill>
              </a:defRPr>
            </a:lvl8pPr>
            <a:lvl9pPr marL="0">
              <a:buNone/>
              <a:defRPr sz="1701">
                <a:solidFill>
                  <a:schemeClr val="bg1"/>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38" name="Titel 1">
            <a:extLst>
              <a:ext uri="{FF2B5EF4-FFF2-40B4-BE49-F238E27FC236}">
                <a16:creationId xmlns:a16="http://schemas.microsoft.com/office/drawing/2014/main" id="{BA103DC3-291F-4495-896D-BCA8A9094B58}"/>
              </a:ext>
            </a:extLst>
          </p:cNvPr>
          <p:cNvSpPr>
            <a:spLocks noGrp="1"/>
          </p:cNvSpPr>
          <p:nvPr>
            <p:ph type="title" hasCustomPrompt="1"/>
          </p:nvPr>
        </p:nvSpPr>
        <p:spPr bwMode="gray">
          <a:xfrm>
            <a:off x="5964441" y="518453"/>
            <a:ext cx="4899019" cy="544492"/>
          </a:xfrm>
        </p:spPr>
        <p:txBody>
          <a:bodyPr/>
          <a:lstStyle>
            <a:lvl1pPr>
              <a:defRPr>
                <a:solidFill>
                  <a:schemeClr val="bg1"/>
                </a:solidFill>
              </a:defRPr>
            </a:lvl1pPr>
          </a:lstStyle>
          <a:p>
            <a:r>
              <a:rPr lang="en-GB" dirty="0"/>
              <a:t>Heading (36pt) </a:t>
            </a:r>
            <a:r>
              <a:rPr lang="en-GB" dirty="0" err="1"/>
              <a:t>ExtraLight</a:t>
            </a:r>
            <a:endParaRPr lang="en-GB" dirty="0"/>
          </a:p>
        </p:txBody>
      </p:sp>
      <p:sp>
        <p:nvSpPr>
          <p:cNvPr id="14" name="Picture Placeholder 13">
            <a:extLst>
              <a:ext uri="{FF2B5EF4-FFF2-40B4-BE49-F238E27FC236}">
                <a16:creationId xmlns:a16="http://schemas.microsoft.com/office/drawing/2014/main" id="{FFA83E67-3406-4E58-96EC-47B9ECA333D5}"/>
              </a:ext>
            </a:extLst>
          </p:cNvPr>
          <p:cNvSpPr>
            <a:spLocks noGrp="1"/>
          </p:cNvSpPr>
          <p:nvPr>
            <p:ph type="pic" sz="quarter" idx="18" hasCustomPrompt="1"/>
          </p:nvPr>
        </p:nvSpPr>
        <p:spPr bwMode="gray">
          <a:xfrm>
            <a:off x="657028" y="407210"/>
            <a:ext cx="4553043" cy="5308683"/>
          </a:xfrm>
          <a:custGeom>
            <a:avLst/>
            <a:gdLst>
              <a:gd name="connsiteX0" fmla="*/ 1544638 w 3089275"/>
              <a:gd name="connsiteY0" fmla="*/ 0 h 3602038"/>
              <a:gd name="connsiteX1" fmla="*/ 1600689 w 3089275"/>
              <a:gd name="connsiteY1" fmla="*/ 12942 h 3602038"/>
              <a:gd name="connsiteX2" fmla="*/ 3034302 w 3089275"/>
              <a:gd name="connsiteY2" fmla="*/ 793743 h 3602038"/>
              <a:gd name="connsiteX3" fmla="*/ 3089275 w 3089275"/>
              <a:gd name="connsiteY3" fmla="*/ 891882 h 3602038"/>
              <a:gd name="connsiteX4" fmla="*/ 3089275 w 3089275"/>
              <a:gd name="connsiteY4" fmla="*/ 2645449 h 3602038"/>
              <a:gd name="connsiteX5" fmla="*/ 3034302 w 3089275"/>
              <a:gd name="connsiteY5" fmla="*/ 2742510 h 3602038"/>
              <a:gd name="connsiteX6" fmla="*/ 1600689 w 3089275"/>
              <a:gd name="connsiteY6" fmla="*/ 3589097 h 3602038"/>
              <a:gd name="connsiteX7" fmla="*/ 1544638 w 3089275"/>
              <a:gd name="connsiteY7" fmla="*/ 3602038 h 3602038"/>
              <a:gd name="connsiteX8" fmla="*/ 1488587 w 3089275"/>
              <a:gd name="connsiteY8" fmla="*/ 3589097 h 3602038"/>
              <a:gd name="connsiteX9" fmla="*/ 54973 w 3089275"/>
              <a:gd name="connsiteY9" fmla="*/ 2742510 h 3602038"/>
              <a:gd name="connsiteX10" fmla="*/ 0 w 3089275"/>
              <a:gd name="connsiteY10" fmla="*/ 2645449 h 3602038"/>
              <a:gd name="connsiteX11" fmla="*/ 0 w 3089275"/>
              <a:gd name="connsiteY11" fmla="*/ 890804 h 3602038"/>
              <a:gd name="connsiteX12" fmla="*/ 56051 w 3089275"/>
              <a:gd name="connsiteY12" fmla="*/ 793743 h 3602038"/>
              <a:gd name="connsiteX13" fmla="*/ 1488587 w 3089275"/>
              <a:gd name="connsiteY13" fmla="*/ 12942 h 3602038"/>
              <a:gd name="connsiteX14" fmla="*/ 1544638 w 3089275"/>
              <a:gd name="connsiteY14" fmla="*/ 0 h 360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89275" h="3602038">
                <a:moveTo>
                  <a:pt x="1544638" y="0"/>
                </a:moveTo>
                <a:cubicBezTo>
                  <a:pt x="1565118" y="0"/>
                  <a:pt x="1585598" y="4314"/>
                  <a:pt x="1600689" y="12942"/>
                </a:cubicBezTo>
                <a:cubicBezTo>
                  <a:pt x="1600689" y="12942"/>
                  <a:pt x="1600689" y="12942"/>
                  <a:pt x="3034302" y="793743"/>
                </a:cubicBezTo>
                <a:cubicBezTo>
                  <a:pt x="3064483" y="812076"/>
                  <a:pt x="3089275" y="856293"/>
                  <a:pt x="3089275" y="891882"/>
                </a:cubicBezTo>
                <a:cubicBezTo>
                  <a:pt x="3089275" y="891882"/>
                  <a:pt x="3089275" y="891882"/>
                  <a:pt x="3089275" y="2645449"/>
                </a:cubicBezTo>
                <a:cubicBezTo>
                  <a:pt x="3089275" y="2681038"/>
                  <a:pt x="3064483" y="2724176"/>
                  <a:pt x="3034302" y="2742510"/>
                </a:cubicBezTo>
                <a:cubicBezTo>
                  <a:pt x="3034302" y="2742510"/>
                  <a:pt x="3034302" y="2742510"/>
                  <a:pt x="1600689" y="3589097"/>
                </a:cubicBezTo>
                <a:cubicBezTo>
                  <a:pt x="1584520" y="3597724"/>
                  <a:pt x="1565118" y="3602038"/>
                  <a:pt x="1544638" y="3602038"/>
                </a:cubicBezTo>
                <a:cubicBezTo>
                  <a:pt x="1524157" y="3602038"/>
                  <a:pt x="1504755" y="3597724"/>
                  <a:pt x="1488587" y="3589097"/>
                </a:cubicBezTo>
                <a:cubicBezTo>
                  <a:pt x="1488587" y="3589097"/>
                  <a:pt x="1488587" y="3589097"/>
                  <a:pt x="54973" y="2742510"/>
                </a:cubicBezTo>
                <a:cubicBezTo>
                  <a:pt x="24792" y="2725255"/>
                  <a:pt x="0" y="2681038"/>
                  <a:pt x="0" y="2645449"/>
                </a:cubicBezTo>
                <a:cubicBezTo>
                  <a:pt x="0" y="2645449"/>
                  <a:pt x="0" y="2645449"/>
                  <a:pt x="0" y="890804"/>
                </a:cubicBezTo>
                <a:cubicBezTo>
                  <a:pt x="0" y="856293"/>
                  <a:pt x="24792" y="812076"/>
                  <a:pt x="56051" y="793743"/>
                </a:cubicBezTo>
                <a:cubicBezTo>
                  <a:pt x="56051" y="793743"/>
                  <a:pt x="56051" y="793743"/>
                  <a:pt x="1488587" y="12942"/>
                </a:cubicBezTo>
                <a:cubicBezTo>
                  <a:pt x="1503677" y="4314"/>
                  <a:pt x="1524157" y="0"/>
                  <a:pt x="1544638" y="0"/>
                </a:cubicBezTo>
                <a:close/>
              </a:path>
            </a:pathLst>
          </a:custGeom>
          <a:solidFill>
            <a:srgbClr val="EFEDEB"/>
          </a:solidFill>
        </p:spPr>
        <p:txBody>
          <a:bodyPr wrap="square" bIns="1152000" anchor="ctr" anchorCtr="0">
            <a:noAutofit/>
          </a:bodyPr>
          <a:lstStyle>
            <a:lvl1pPr algn="ctr">
              <a:buNone/>
              <a:defRPr sz="1323"/>
            </a:lvl1pPr>
          </a:lstStyle>
          <a:p>
            <a:r>
              <a:rPr lang="en-GB" dirty="0"/>
              <a:t>Click icon </a:t>
            </a:r>
            <a:br>
              <a:rPr lang="en-GB" dirty="0"/>
            </a:br>
            <a:r>
              <a:rPr lang="en-GB" dirty="0"/>
              <a:t>to add picture</a:t>
            </a:r>
          </a:p>
        </p:txBody>
      </p:sp>
      <p:sp>
        <p:nvSpPr>
          <p:cNvPr id="15" name="Slide Number Placeholder 33">
            <a:extLst>
              <a:ext uri="{FF2B5EF4-FFF2-40B4-BE49-F238E27FC236}">
                <a16:creationId xmlns:a16="http://schemas.microsoft.com/office/drawing/2014/main" id="{722807F4-74EC-4139-B47B-1B848DFE618B}"/>
              </a:ext>
            </a:extLst>
          </p:cNvPr>
          <p:cNvSpPr>
            <a:spLocks noGrp="1"/>
          </p:cNvSpPr>
          <p:nvPr>
            <p:ph type="sldNum" sz="quarter" idx="4"/>
          </p:nvPr>
        </p:nvSpPr>
        <p:spPr bwMode="gray">
          <a:xfrm>
            <a:off x="10591221" y="6097488"/>
            <a:ext cx="271601" cy="170083"/>
          </a:xfrm>
          <a:prstGeom prst="rect">
            <a:avLst/>
          </a:prstGeom>
        </p:spPr>
        <p:txBody>
          <a:bodyPr vert="horz" lIns="0" tIns="0" rIns="0" bIns="0" rtlCol="0" anchor="b" anchorCtr="0"/>
          <a:lstStyle>
            <a:lvl1pPr algn="r">
              <a:defRPr sz="756">
                <a:solidFill>
                  <a:schemeClr val="bg1"/>
                </a:solidFill>
                <a:latin typeface="+mn-lt"/>
              </a:defRPr>
            </a:lvl1pPr>
          </a:lstStyle>
          <a:p>
            <a:fld id="{9EA669D3-5529-4BB0-8BB4-F8AF37E83BE9}" type="slidenum">
              <a:rPr lang="en-GB" smtClean="0"/>
              <a:pPr/>
              <a:t>‹#›</a:t>
            </a:fld>
            <a:endParaRPr lang="en-GB" dirty="0"/>
          </a:p>
        </p:txBody>
      </p:sp>
      <p:sp>
        <p:nvSpPr>
          <p:cNvPr id="16" name="Datumsplatzhalter 127">
            <a:extLst>
              <a:ext uri="{FF2B5EF4-FFF2-40B4-BE49-F238E27FC236}">
                <a16:creationId xmlns:a16="http://schemas.microsoft.com/office/drawing/2014/main" id="{AAC03729-B040-4DF6-B0B7-87F691346044}"/>
              </a:ext>
            </a:extLst>
          </p:cNvPr>
          <p:cNvSpPr>
            <a:spLocks noGrp="1"/>
          </p:cNvSpPr>
          <p:nvPr>
            <p:ph type="dt" sz="half" idx="2"/>
          </p:nvPr>
        </p:nvSpPr>
        <p:spPr>
          <a:xfrm>
            <a:off x="5419376" y="6097488"/>
            <a:ext cx="680419" cy="170083"/>
          </a:xfrm>
          <a:prstGeom prst="rect">
            <a:avLst/>
          </a:prstGeom>
        </p:spPr>
        <p:txBody>
          <a:bodyPr vert="horz" lIns="0" tIns="0" rIns="0" bIns="0" rtlCol="0" anchor="b" anchorCtr="0"/>
          <a:lstStyle>
            <a:lvl1pPr algn="ctr">
              <a:defRPr sz="756">
                <a:solidFill>
                  <a:schemeClr val="bg1"/>
                </a:solidFill>
                <a:latin typeface="+mn-lt"/>
              </a:defRPr>
            </a:lvl1pPr>
          </a:lstStyle>
          <a:p>
            <a:fld id="{230ED67C-0635-4078-9214-CB379B05983E}" type="datetime1">
              <a:rPr lang="de-DE" smtClean="0"/>
              <a:t>17.05.2023</a:t>
            </a:fld>
            <a:endParaRPr lang="en-GB" dirty="0"/>
          </a:p>
        </p:txBody>
      </p:sp>
      <p:sp>
        <p:nvSpPr>
          <p:cNvPr id="17" name="Fußzeilenplatzhalter 128">
            <a:extLst>
              <a:ext uri="{FF2B5EF4-FFF2-40B4-BE49-F238E27FC236}">
                <a16:creationId xmlns:a16="http://schemas.microsoft.com/office/drawing/2014/main" id="{2CF70D02-91EC-4ABA-AEEF-5376CE56429C}"/>
              </a:ext>
            </a:extLst>
          </p:cNvPr>
          <p:cNvSpPr>
            <a:spLocks noGrp="1"/>
          </p:cNvSpPr>
          <p:nvPr>
            <p:ph type="ftr" sz="quarter" idx="3"/>
          </p:nvPr>
        </p:nvSpPr>
        <p:spPr>
          <a:xfrm>
            <a:off x="6839141" y="6097488"/>
            <a:ext cx="3752081" cy="170083"/>
          </a:xfrm>
          <a:prstGeom prst="rect">
            <a:avLst/>
          </a:prstGeom>
        </p:spPr>
        <p:txBody>
          <a:bodyPr vert="horz" lIns="0" tIns="0" rIns="0" bIns="0" rtlCol="0" anchor="b" anchorCtr="0"/>
          <a:lstStyle>
            <a:lvl1pPr algn="r">
              <a:defRPr sz="756">
                <a:solidFill>
                  <a:schemeClr val="bg1"/>
                </a:solidFill>
                <a:latin typeface="+mn-lt"/>
              </a:defRPr>
            </a:lvl1pPr>
          </a:lstStyle>
          <a:p>
            <a:r>
              <a:rPr lang="en-GB" dirty="0"/>
              <a:t>DPDgroup</a:t>
            </a:r>
          </a:p>
        </p:txBody>
      </p:sp>
      <p:grpSp>
        <p:nvGrpSpPr>
          <p:cNvPr id="19" name="Group 8">
            <a:extLst>
              <a:ext uri="{FF2B5EF4-FFF2-40B4-BE49-F238E27FC236}">
                <a16:creationId xmlns:a16="http://schemas.microsoft.com/office/drawing/2014/main" id="{D24C86A5-514D-4CAC-967E-88CE36383156}"/>
              </a:ext>
            </a:extLst>
          </p:cNvPr>
          <p:cNvGrpSpPr>
            <a:grpSpLocks noChangeAspect="1"/>
          </p:cNvGrpSpPr>
          <p:nvPr userDrawn="1"/>
        </p:nvGrpSpPr>
        <p:grpSpPr bwMode="invGray">
          <a:xfrm>
            <a:off x="659249" y="6029795"/>
            <a:ext cx="621613" cy="272133"/>
            <a:chOff x="735847" y="6280925"/>
            <a:chExt cx="929441" cy="406902"/>
          </a:xfrm>
        </p:grpSpPr>
        <p:sp>
          <p:nvSpPr>
            <p:cNvPr id="23" name="Freeform: Shape 10">
              <a:extLst>
                <a:ext uri="{FF2B5EF4-FFF2-40B4-BE49-F238E27FC236}">
                  <a16:creationId xmlns:a16="http://schemas.microsoft.com/office/drawing/2014/main" id="{D779235B-B397-448B-9476-2C568AFF620B}"/>
                </a:ext>
              </a:extLst>
            </p:cNvPr>
            <p:cNvSpPr/>
            <p:nvPr/>
          </p:nvSpPr>
          <p:spPr bwMode="invGray">
            <a:xfrm>
              <a:off x="1194113" y="6369235"/>
              <a:ext cx="471175" cy="274227"/>
            </a:xfrm>
            <a:custGeom>
              <a:avLst/>
              <a:gdLst>
                <a:gd name="connsiteX0" fmla="*/ 145071 w 471175"/>
                <a:gd name="connsiteY0" fmla="*/ 210986 h 274227"/>
                <a:gd name="connsiteX1" fmla="*/ 84782 w 471175"/>
                <a:gd name="connsiteY1" fmla="*/ 217929 h 274227"/>
                <a:gd name="connsiteX2" fmla="*/ 0 w 471175"/>
                <a:gd name="connsiteY2" fmla="*/ 141104 h 274227"/>
                <a:gd name="connsiteX3" fmla="*/ 77514 w 471175"/>
                <a:gd name="connsiteY3" fmla="*/ 63628 h 274227"/>
                <a:gd name="connsiteX4" fmla="*/ 105328 w 471175"/>
                <a:gd name="connsiteY4" fmla="*/ 68260 h 274227"/>
                <a:gd name="connsiteX5" fmla="*/ 105328 w 471175"/>
                <a:gd name="connsiteY5" fmla="*/ 0 h 274227"/>
                <a:gd name="connsiteX6" fmla="*/ 145071 w 471175"/>
                <a:gd name="connsiteY6" fmla="*/ 0 h 274227"/>
                <a:gd name="connsiteX7" fmla="*/ 105328 w 471175"/>
                <a:gd name="connsiteY7" fmla="*/ 103357 h 274227"/>
                <a:gd name="connsiteX8" fmla="*/ 80806 w 471175"/>
                <a:gd name="connsiteY8" fmla="*/ 98720 h 274227"/>
                <a:gd name="connsiteX9" fmla="*/ 40413 w 471175"/>
                <a:gd name="connsiteY9" fmla="*/ 139788 h 274227"/>
                <a:gd name="connsiteX10" fmla="*/ 86112 w 471175"/>
                <a:gd name="connsiteY10" fmla="*/ 183847 h 274227"/>
                <a:gd name="connsiteX11" fmla="*/ 105323 w 471175"/>
                <a:gd name="connsiteY11" fmla="*/ 182191 h 274227"/>
                <a:gd name="connsiteX12" fmla="*/ 471175 w 471175"/>
                <a:gd name="connsiteY12" fmla="*/ 210986 h 274227"/>
                <a:gd name="connsiteX13" fmla="*/ 410887 w 471175"/>
                <a:gd name="connsiteY13" fmla="*/ 217929 h 274227"/>
                <a:gd name="connsiteX14" fmla="*/ 326095 w 471175"/>
                <a:gd name="connsiteY14" fmla="*/ 141104 h 274227"/>
                <a:gd name="connsiteX15" fmla="*/ 403609 w 471175"/>
                <a:gd name="connsiteY15" fmla="*/ 63628 h 274227"/>
                <a:gd name="connsiteX16" fmla="*/ 431428 w 471175"/>
                <a:gd name="connsiteY16" fmla="*/ 68260 h 274227"/>
                <a:gd name="connsiteX17" fmla="*/ 431428 w 471175"/>
                <a:gd name="connsiteY17" fmla="*/ 0 h 274227"/>
                <a:gd name="connsiteX18" fmla="*/ 471171 w 471175"/>
                <a:gd name="connsiteY18" fmla="*/ 0 h 274227"/>
                <a:gd name="connsiteX19" fmla="*/ 431433 w 471175"/>
                <a:gd name="connsiteY19" fmla="*/ 103357 h 274227"/>
                <a:gd name="connsiteX20" fmla="*/ 406920 w 471175"/>
                <a:gd name="connsiteY20" fmla="*/ 98720 h 274227"/>
                <a:gd name="connsiteX21" fmla="*/ 366522 w 471175"/>
                <a:gd name="connsiteY21" fmla="*/ 139788 h 274227"/>
                <a:gd name="connsiteX22" fmla="*/ 412221 w 471175"/>
                <a:gd name="connsiteY22" fmla="*/ 183847 h 274227"/>
                <a:gd name="connsiteX23" fmla="*/ 431433 w 471175"/>
                <a:gd name="connsiteY23" fmla="*/ 182191 h 274227"/>
                <a:gd name="connsiteX24" fmla="*/ 207565 w 471175"/>
                <a:gd name="connsiteY24" fmla="*/ 103031 h 274227"/>
                <a:gd name="connsiteX25" fmla="*/ 231394 w 471175"/>
                <a:gd name="connsiteY25" fmla="*/ 99390 h 274227"/>
                <a:gd name="connsiteX26" fmla="*/ 272797 w 471175"/>
                <a:gd name="connsiteY26" fmla="*/ 139104 h 274227"/>
                <a:gd name="connsiteX27" fmla="*/ 229073 w 471175"/>
                <a:gd name="connsiteY27" fmla="*/ 183124 h 274227"/>
                <a:gd name="connsiteX28" fmla="*/ 229073 w 471175"/>
                <a:gd name="connsiteY28" fmla="*/ 217891 h 274227"/>
                <a:gd name="connsiteX29" fmla="*/ 231073 w 471175"/>
                <a:gd name="connsiteY29" fmla="*/ 217891 h 274227"/>
                <a:gd name="connsiteX30" fmla="*/ 313205 w 471175"/>
                <a:gd name="connsiteY30" fmla="*/ 137759 h 274227"/>
                <a:gd name="connsiteX31" fmla="*/ 232068 w 471175"/>
                <a:gd name="connsiteY31" fmla="*/ 63595 h 274227"/>
                <a:gd name="connsiteX32" fmla="*/ 167473 w 471175"/>
                <a:gd name="connsiteY32" fmla="*/ 75844 h 274227"/>
                <a:gd name="connsiteX33" fmla="*/ 167473 w 471175"/>
                <a:gd name="connsiteY33" fmla="*/ 274227 h 274227"/>
                <a:gd name="connsiteX34" fmla="*/ 207556 w 471175"/>
                <a:gd name="connsiteY34" fmla="*/ 274227 h 274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1175" h="274227">
                  <a:moveTo>
                    <a:pt x="145071" y="210986"/>
                  </a:moveTo>
                  <a:cubicBezTo>
                    <a:pt x="127525" y="215632"/>
                    <a:pt x="104668" y="217929"/>
                    <a:pt x="84782" y="217929"/>
                  </a:cubicBezTo>
                  <a:cubicBezTo>
                    <a:pt x="33776" y="217929"/>
                    <a:pt x="0" y="190785"/>
                    <a:pt x="0" y="141104"/>
                  </a:cubicBezTo>
                  <a:cubicBezTo>
                    <a:pt x="0" y="94084"/>
                    <a:pt x="31460" y="63628"/>
                    <a:pt x="77514" y="63628"/>
                  </a:cubicBezTo>
                  <a:cubicBezTo>
                    <a:pt x="87777" y="63628"/>
                    <a:pt x="98696" y="64935"/>
                    <a:pt x="105328" y="68260"/>
                  </a:cubicBezTo>
                  <a:lnTo>
                    <a:pt x="105328" y="0"/>
                  </a:lnTo>
                  <a:lnTo>
                    <a:pt x="145071" y="0"/>
                  </a:lnTo>
                  <a:close/>
                  <a:moveTo>
                    <a:pt x="105328" y="103357"/>
                  </a:moveTo>
                  <a:cubicBezTo>
                    <a:pt x="99036" y="100376"/>
                    <a:pt x="90758" y="98720"/>
                    <a:pt x="80806" y="98720"/>
                  </a:cubicBezTo>
                  <a:cubicBezTo>
                    <a:pt x="56647" y="98720"/>
                    <a:pt x="40413" y="113630"/>
                    <a:pt x="40413" y="139788"/>
                  </a:cubicBezTo>
                  <a:cubicBezTo>
                    <a:pt x="40413" y="167942"/>
                    <a:pt x="57958" y="183847"/>
                    <a:pt x="86112" y="183847"/>
                  </a:cubicBezTo>
                  <a:cubicBezTo>
                    <a:pt x="91084" y="183847"/>
                    <a:pt x="98696" y="183502"/>
                    <a:pt x="105323" y="182191"/>
                  </a:cubicBezTo>
                  <a:close/>
                  <a:moveTo>
                    <a:pt x="471175" y="210986"/>
                  </a:moveTo>
                  <a:cubicBezTo>
                    <a:pt x="453610" y="215632"/>
                    <a:pt x="430763" y="217929"/>
                    <a:pt x="410887" y="217929"/>
                  </a:cubicBezTo>
                  <a:cubicBezTo>
                    <a:pt x="359890" y="217929"/>
                    <a:pt x="326095" y="190785"/>
                    <a:pt x="326095" y="141104"/>
                  </a:cubicBezTo>
                  <a:cubicBezTo>
                    <a:pt x="326095" y="94084"/>
                    <a:pt x="357569" y="63628"/>
                    <a:pt x="403609" y="63628"/>
                  </a:cubicBezTo>
                  <a:cubicBezTo>
                    <a:pt x="413872" y="63628"/>
                    <a:pt x="424801" y="64935"/>
                    <a:pt x="431428" y="68260"/>
                  </a:cubicBezTo>
                  <a:lnTo>
                    <a:pt x="431428" y="0"/>
                  </a:lnTo>
                  <a:lnTo>
                    <a:pt x="471171" y="0"/>
                  </a:lnTo>
                  <a:close/>
                  <a:moveTo>
                    <a:pt x="431433" y="103357"/>
                  </a:moveTo>
                  <a:cubicBezTo>
                    <a:pt x="425131" y="100376"/>
                    <a:pt x="416848" y="98720"/>
                    <a:pt x="406920" y="98720"/>
                  </a:cubicBezTo>
                  <a:cubicBezTo>
                    <a:pt x="382747" y="98720"/>
                    <a:pt x="366522" y="113630"/>
                    <a:pt x="366522" y="139788"/>
                  </a:cubicBezTo>
                  <a:cubicBezTo>
                    <a:pt x="366522" y="167942"/>
                    <a:pt x="384072" y="183847"/>
                    <a:pt x="412221" y="183847"/>
                  </a:cubicBezTo>
                  <a:cubicBezTo>
                    <a:pt x="417183" y="183847"/>
                    <a:pt x="424806" y="183502"/>
                    <a:pt x="431433" y="182191"/>
                  </a:cubicBezTo>
                  <a:close/>
                  <a:moveTo>
                    <a:pt x="207565" y="103031"/>
                  </a:moveTo>
                  <a:cubicBezTo>
                    <a:pt x="214183" y="100376"/>
                    <a:pt x="223441" y="99390"/>
                    <a:pt x="231394" y="99390"/>
                  </a:cubicBezTo>
                  <a:cubicBezTo>
                    <a:pt x="255906" y="99390"/>
                    <a:pt x="272797" y="113630"/>
                    <a:pt x="272797" y="139104"/>
                  </a:cubicBezTo>
                  <a:cubicBezTo>
                    <a:pt x="272797" y="169177"/>
                    <a:pt x="254088" y="182775"/>
                    <a:pt x="229073" y="183124"/>
                  </a:cubicBezTo>
                  <a:lnTo>
                    <a:pt x="229073" y="217891"/>
                  </a:lnTo>
                  <a:cubicBezTo>
                    <a:pt x="229733" y="217891"/>
                    <a:pt x="230399" y="217891"/>
                    <a:pt x="231073" y="217891"/>
                  </a:cubicBezTo>
                  <a:cubicBezTo>
                    <a:pt x="282400" y="217891"/>
                    <a:pt x="313205" y="189091"/>
                    <a:pt x="313205" y="137759"/>
                  </a:cubicBezTo>
                  <a:cubicBezTo>
                    <a:pt x="313205" y="91065"/>
                    <a:pt x="280424" y="63595"/>
                    <a:pt x="232068" y="63595"/>
                  </a:cubicBezTo>
                  <a:cubicBezTo>
                    <a:pt x="207570" y="63595"/>
                    <a:pt x="183378" y="69227"/>
                    <a:pt x="167473" y="75844"/>
                  </a:cubicBezTo>
                  <a:lnTo>
                    <a:pt x="167473" y="274227"/>
                  </a:lnTo>
                  <a:lnTo>
                    <a:pt x="207556" y="274227"/>
                  </a:lnTo>
                  <a:close/>
                </a:path>
              </a:pathLst>
            </a:custGeom>
            <a:solidFill>
              <a:schemeClr val="bg1"/>
            </a:solidFill>
            <a:ln w="478" cap="flat">
              <a:noFill/>
              <a:prstDash val="solid"/>
              <a:miter/>
            </a:ln>
          </p:spPr>
          <p:txBody>
            <a:bodyPr rtlCol="0" anchor="ctr"/>
            <a:lstStyle/>
            <a:p>
              <a:endParaRPr lang="en-GB" sz="3402" dirty="0"/>
            </a:p>
          </p:txBody>
        </p:sp>
        <p:sp>
          <p:nvSpPr>
            <p:cNvPr id="25" name="Freeform: Shape 11">
              <a:extLst>
                <a:ext uri="{FF2B5EF4-FFF2-40B4-BE49-F238E27FC236}">
                  <a16:creationId xmlns:a16="http://schemas.microsoft.com/office/drawing/2014/main" id="{CDA64AE6-C410-4EF7-B975-629137030064}"/>
                </a:ext>
              </a:extLst>
            </p:cNvPr>
            <p:cNvSpPr/>
            <p:nvPr/>
          </p:nvSpPr>
          <p:spPr bwMode="invGray">
            <a:xfrm>
              <a:off x="735847" y="6280925"/>
              <a:ext cx="349195" cy="406902"/>
            </a:xfrm>
            <a:custGeom>
              <a:avLst/>
              <a:gdLst>
                <a:gd name="connsiteX0" fmla="*/ 242590 w 349195"/>
                <a:gd name="connsiteY0" fmla="*/ 181595 h 406902"/>
                <a:gd name="connsiteX1" fmla="*/ 236762 w 349195"/>
                <a:gd name="connsiteY1" fmla="*/ 181485 h 406902"/>
                <a:gd name="connsiteX2" fmla="*/ 227327 w 349195"/>
                <a:gd name="connsiteY2" fmla="*/ 175872 h 406902"/>
                <a:gd name="connsiteX3" fmla="*/ 225317 w 349195"/>
                <a:gd name="connsiteY3" fmla="*/ 173714 h 406902"/>
                <a:gd name="connsiteX4" fmla="*/ 225221 w 349195"/>
                <a:gd name="connsiteY4" fmla="*/ 173557 h 406902"/>
                <a:gd name="connsiteX5" fmla="*/ 224240 w 349195"/>
                <a:gd name="connsiteY5" fmla="*/ 170580 h 406902"/>
                <a:gd name="connsiteX6" fmla="*/ 224001 w 349195"/>
                <a:gd name="connsiteY6" fmla="*/ 159575 h 406902"/>
                <a:gd name="connsiteX7" fmla="*/ 226805 w 349195"/>
                <a:gd name="connsiteY7" fmla="*/ 154494 h 406902"/>
                <a:gd name="connsiteX8" fmla="*/ 340382 w 349195"/>
                <a:gd name="connsiteY8" fmla="*/ 88325 h 406902"/>
                <a:gd name="connsiteX9" fmla="*/ 180990 w 349195"/>
                <a:gd name="connsiteY9" fmla="*/ 1447 h 406902"/>
                <a:gd name="connsiteX10" fmla="*/ 168210 w 349195"/>
                <a:gd name="connsiteY10" fmla="*/ 1447 h 406902"/>
                <a:gd name="connsiteX11" fmla="*/ 8828 w 349195"/>
                <a:gd name="connsiteY11" fmla="*/ 88315 h 406902"/>
                <a:gd name="connsiteX12" fmla="*/ 187378 w 349195"/>
                <a:gd name="connsiteY12" fmla="*/ 192256 h 406902"/>
                <a:gd name="connsiteX13" fmla="*/ 190292 w 349195"/>
                <a:gd name="connsiteY13" fmla="*/ 197246 h 406902"/>
                <a:gd name="connsiteX14" fmla="*/ 190292 w 349195"/>
                <a:gd name="connsiteY14" fmla="*/ 348858 h 406902"/>
                <a:gd name="connsiteX15" fmla="*/ 187263 w 349195"/>
                <a:gd name="connsiteY15" fmla="*/ 353839 h 406902"/>
                <a:gd name="connsiteX16" fmla="*/ 177655 w 349195"/>
                <a:gd name="connsiteY16" fmla="*/ 359174 h 406902"/>
                <a:gd name="connsiteX17" fmla="*/ 174785 w 349195"/>
                <a:gd name="connsiteY17" fmla="*/ 359824 h 406902"/>
                <a:gd name="connsiteX18" fmla="*/ 174603 w 349195"/>
                <a:gd name="connsiteY18" fmla="*/ 359824 h 406902"/>
                <a:gd name="connsiteX19" fmla="*/ 171536 w 349195"/>
                <a:gd name="connsiteY19" fmla="*/ 359174 h 406902"/>
                <a:gd name="connsiteX20" fmla="*/ 161894 w 349195"/>
                <a:gd name="connsiteY20" fmla="*/ 353839 h 406902"/>
                <a:gd name="connsiteX21" fmla="*/ 158904 w 349195"/>
                <a:gd name="connsiteY21" fmla="*/ 348858 h 406902"/>
                <a:gd name="connsiteX22" fmla="*/ 158904 w 349195"/>
                <a:gd name="connsiteY22" fmla="*/ 213706 h 406902"/>
                <a:gd name="connsiteX23" fmla="*/ 157301 w 349195"/>
                <a:gd name="connsiteY23" fmla="*/ 211055 h 406902"/>
                <a:gd name="connsiteX24" fmla="*/ 0 w 349195"/>
                <a:gd name="connsiteY24" fmla="*/ 119483 h 406902"/>
                <a:gd name="connsiteX25" fmla="*/ 0 w 349195"/>
                <a:gd name="connsiteY25" fmla="*/ 298842 h 406902"/>
                <a:gd name="connsiteX26" fmla="*/ 6297 w 349195"/>
                <a:gd name="connsiteY26" fmla="*/ 309847 h 406902"/>
                <a:gd name="connsiteX27" fmla="*/ 168306 w 349195"/>
                <a:gd name="connsiteY27" fmla="*/ 405395 h 406902"/>
                <a:gd name="connsiteX28" fmla="*/ 180890 w 349195"/>
                <a:gd name="connsiteY28" fmla="*/ 405395 h 406902"/>
                <a:gd name="connsiteX29" fmla="*/ 342923 w 349195"/>
                <a:gd name="connsiteY29" fmla="*/ 309847 h 406902"/>
                <a:gd name="connsiteX30" fmla="*/ 349196 w 349195"/>
                <a:gd name="connsiteY30" fmla="*/ 298842 h 406902"/>
                <a:gd name="connsiteX31" fmla="*/ 349196 w 349195"/>
                <a:gd name="connsiteY31" fmla="*/ 119483 h 40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49195" h="406902">
                  <a:moveTo>
                    <a:pt x="242590" y="181595"/>
                  </a:moveTo>
                  <a:cubicBezTo>
                    <a:pt x="240752" y="182537"/>
                    <a:pt x="238564" y="182495"/>
                    <a:pt x="236762" y="181485"/>
                  </a:cubicBezTo>
                  <a:lnTo>
                    <a:pt x="227327" y="175872"/>
                  </a:lnTo>
                  <a:cubicBezTo>
                    <a:pt x="226493" y="175326"/>
                    <a:pt x="225803" y="174585"/>
                    <a:pt x="225317" y="173714"/>
                  </a:cubicBezTo>
                  <a:lnTo>
                    <a:pt x="225221" y="173557"/>
                  </a:lnTo>
                  <a:cubicBezTo>
                    <a:pt x="224648" y="172664"/>
                    <a:pt x="224310" y="171640"/>
                    <a:pt x="224240" y="170580"/>
                  </a:cubicBezTo>
                  <a:lnTo>
                    <a:pt x="224001" y="159575"/>
                  </a:lnTo>
                  <a:cubicBezTo>
                    <a:pt x="224028" y="157519"/>
                    <a:pt x="225080" y="155612"/>
                    <a:pt x="226805" y="154494"/>
                  </a:cubicBezTo>
                  <a:lnTo>
                    <a:pt x="340382" y="88325"/>
                  </a:lnTo>
                  <a:lnTo>
                    <a:pt x="180990" y="1447"/>
                  </a:lnTo>
                  <a:cubicBezTo>
                    <a:pt x="176949" y="-482"/>
                    <a:pt x="172252" y="-482"/>
                    <a:pt x="168210" y="1447"/>
                  </a:cubicBezTo>
                  <a:lnTo>
                    <a:pt x="8828" y="88315"/>
                  </a:lnTo>
                  <a:lnTo>
                    <a:pt x="187378" y="192256"/>
                  </a:lnTo>
                  <a:cubicBezTo>
                    <a:pt x="189129" y="193321"/>
                    <a:pt x="190225" y="195198"/>
                    <a:pt x="190292" y="197246"/>
                  </a:cubicBezTo>
                  <a:lnTo>
                    <a:pt x="190292" y="348858"/>
                  </a:lnTo>
                  <a:cubicBezTo>
                    <a:pt x="190181" y="350920"/>
                    <a:pt x="189043" y="352791"/>
                    <a:pt x="187263" y="353839"/>
                  </a:cubicBezTo>
                  <a:lnTo>
                    <a:pt x="177655" y="359174"/>
                  </a:lnTo>
                  <a:cubicBezTo>
                    <a:pt x="176765" y="359619"/>
                    <a:pt x="175780" y="359839"/>
                    <a:pt x="174785" y="359824"/>
                  </a:cubicBezTo>
                  <a:lnTo>
                    <a:pt x="174603" y="359824"/>
                  </a:lnTo>
                  <a:cubicBezTo>
                    <a:pt x="173542" y="359872"/>
                    <a:pt x="172486" y="359647"/>
                    <a:pt x="171536" y="359174"/>
                  </a:cubicBezTo>
                  <a:lnTo>
                    <a:pt x="161894" y="353839"/>
                  </a:lnTo>
                  <a:cubicBezTo>
                    <a:pt x="160126" y="352786"/>
                    <a:pt x="159004" y="350915"/>
                    <a:pt x="158904" y="348858"/>
                  </a:cubicBezTo>
                  <a:lnTo>
                    <a:pt x="158904" y="213706"/>
                  </a:lnTo>
                  <a:cubicBezTo>
                    <a:pt x="158771" y="212635"/>
                    <a:pt x="158188" y="211670"/>
                    <a:pt x="157301" y="211055"/>
                  </a:cubicBezTo>
                  <a:lnTo>
                    <a:pt x="0" y="119483"/>
                  </a:lnTo>
                  <a:lnTo>
                    <a:pt x="0" y="298842"/>
                  </a:lnTo>
                  <a:cubicBezTo>
                    <a:pt x="0" y="302856"/>
                    <a:pt x="2828" y="307804"/>
                    <a:pt x="6297" y="309847"/>
                  </a:cubicBezTo>
                  <a:lnTo>
                    <a:pt x="168306" y="405395"/>
                  </a:lnTo>
                  <a:cubicBezTo>
                    <a:pt x="172260" y="407405"/>
                    <a:pt x="176936" y="407405"/>
                    <a:pt x="180890" y="405395"/>
                  </a:cubicBezTo>
                  <a:lnTo>
                    <a:pt x="342923" y="309847"/>
                  </a:lnTo>
                  <a:cubicBezTo>
                    <a:pt x="346378" y="307794"/>
                    <a:pt x="349201" y="302871"/>
                    <a:pt x="349196" y="298842"/>
                  </a:cubicBezTo>
                  <a:lnTo>
                    <a:pt x="349196" y="119483"/>
                  </a:lnTo>
                  <a:close/>
                </a:path>
              </a:pathLst>
            </a:custGeom>
            <a:solidFill>
              <a:schemeClr val="bg1"/>
            </a:solidFill>
            <a:ln w="478" cap="flat">
              <a:noFill/>
              <a:prstDash val="solid"/>
              <a:miter/>
            </a:ln>
          </p:spPr>
          <p:txBody>
            <a:bodyPr rtlCol="0" anchor="ctr"/>
            <a:lstStyle/>
            <a:p>
              <a:endParaRPr lang="en-GB" sz="3402" dirty="0"/>
            </a:p>
          </p:txBody>
        </p:sp>
      </p:grpSp>
    </p:spTree>
    <p:extLst>
      <p:ext uri="{BB962C8B-B14F-4D97-AF65-F5344CB8AC3E}">
        <p14:creationId xmlns:p14="http://schemas.microsoft.com/office/powerpoint/2010/main" val="1376878965"/>
      </p:ext>
    </p:extLst>
  </p:cSld>
  <p:clrMapOvr>
    <a:masterClrMapping/>
  </p:clrMapOvr>
  <p:extLst>
    <p:ext uri="{DCECCB84-F9BA-43D5-87BE-67443E8EF086}">
      <p15:sldGuideLst xmlns:p15="http://schemas.microsoft.com/office/powerpoint/2012/main">
        <p15:guide id="1" pos="3976">
          <p15:clr>
            <a:srgbClr val="FBAE40"/>
          </p15:clr>
        </p15:guide>
        <p15:guide id="2" orient="horz" pos="1797">
          <p15:clr>
            <a:srgbClr val="FBAE40"/>
          </p15:clr>
        </p15:guide>
        <p15:guide id="3" orient="horz" pos="2795">
          <p15:clr>
            <a:srgbClr val="FBAE40"/>
          </p15:clr>
        </p15:guide>
        <p15:guide id="4" orient="horz" pos="157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userDrawn="1">
  <p:cSld name="Headline I Content I Image Frame 3">
    <p:spTree>
      <p:nvGrpSpPr>
        <p:cNvPr id="1" name=""/>
        <p:cNvGrpSpPr/>
        <p:nvPr/>
      </p:nvGrpSpPr>
      <p:grpSpPr>
        <a:xfrm>
          <a:off x="0" y="0"/>
          <a:ext cx="0" cy="0"/>
          <a:chOff x="0" y="0"/>
          <a:chExt cx="0" cy="0"/>
        </a:xfrm>
      </p:grpSpPr>
      <p:grpSp>
        <p:nvGrpSpPr>
          <p:cNvPr id="20" name="Gruppieren 19">
            <a:extLst>
              <a:ext uri="{FF2B5EF4-FFF2-40B4-BE49-F238E27FC236}">
                <a16:creationId xmlns:a16="http://schemas.microsoft.com/office/drawing/2014/main" id="{211F1939-31F2-4E2C-8B1C-B43012820AB0}"/>
              </a:ext>
            </a:extLst>
          </p:cNvPr>
          <p:cNvGrpSpPr/>
          <p:nvPr userDrawn="1"/>
        </p:nvGrpSpPr>
        <p:grpSpPr bwMode="gray">
          <a:xfrm>
            <a:off x="655710" y="-239556"/>
            <a:ext cx="10207750" cy="145640"/>
            <a:chOff x="693931" y="-289132"/>
            <a:chExt cx="10802744" cy="154131"/>
          </a:xfrm>
        </p:grpSpPr>
        <p:sp>
          <p:nvSpPr>
            <p:cNvPr id="21" name="Rechteck 20">
              <a:extLst>
                <a:ext uri="{FF2B5EF4-FFF2-40B4-BE49-F238E27FC236}">
                  <a16:creationId xmlns:a16="http://schemas.microsoft.com/office/drawing/2014/main" id="{7505A0FB-C24F-498B-AD54-C864CF35F499}"/>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2" name="Rechteck 21">
              <a:extLst>
                <a:ext uri="{FF2B5EF4-FFF2-40B4-BE49-F238E27FC236}">
                  <a16:creationId xmlns:a16="http://schemas.microsoft.com/office/drawing/2014/main" id="{BCA3F8BC-DB3E-418B-A780-01229A4B344F}"/>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4" name="Rechteck 23">
              <a:extLst>
                <a:ext uri="{FF2B5EF4-FFF2-40B4-BE49-F238E27FC236}">
                  <a16:creationId xmlns:a16="http://schemas.microsoft.com/office/drawing/2014/main" id="{3A756F79-32B3-46CC-98D5-862E76C2D09E}"/>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1" name="Rechteck 30">
              <a:extLst>
                <a:ext uri="{FF2B5EF4-FFF2-40B4-BE49-F238E27FC236}">
                  <a16:creationId xmlns:a16="http://schemas.microsoft.com/office/drawing/2014/main" id="{16239BA9-0F2B-44EC-9C44-86BF4E446524}"/>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2" name="Rechteck 31">
              <a:extLst>
                <a:ext uri="{FF2B5EF4-FFF2-40B4-BE49-F238E27FC236}">
                  <a16:creationId xmlns:a16="http://schemas.microsoft.com/office/drawing/2014/main" id="{9CED1303-2C54-4880-AB18-3DC1938668B3}"/>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3" name="Rechteck 32">
              <a:extLst>
                <a:ext uri="{FF2B5EF4-FFF2-40B4-BE49-F238E27FC236}">
                  <a16:creationId xmlns:a16="http://schemas.microsoft.com/office/drawing/2014/main" id="{24E64F6F-8D58-4637-866A-92E30F5438F1}"/>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4" name="Rechteck 33">
              <a:extLst>
                <a:ext uri="{FF2B5EF4-FFF2-40B4-BE49-F238E27FC236}">
                  <a16:creationId xmlns:a16="http://schemas.microsoft.com/office/drawing/2014/main" id="{3C881F7E-BCAD-4191-A110-1809A9D52886}"/>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grpSp>
      <p:sp>
        <p:nvSpPr>
          <p:cNvPr id="30" name="Text Placeholder 7">
            <a:extLst>
              <a:ext uri="{FF2B5EF4-FFF2-40B4-BE49-F238E27FC236}">
                <a16:creationId xmlns:a16="http://schemas.microsoft.com/office/drawing/2014/main" id="{32CC6DCC-F4DE-4796-85BA-CE4773A61B3B}"/>
              </a:ext>
            </a:extLst>
          </p:cNvPr>
          <p:cNvSpPr>
            <a:spLocks noGrp="1"/>
          </p:cNvSpPr>
          <p:nvPr>
            <p:ph type="body" sz="quarter" idx="15" hasCustomPrompt="1"/>
          </p:nvPr>
        </p:nvSpPr>
        <p:spPr bwMode="gray">
          <a:xfrm>
            <a:off x="657029" y="246289"/>
            <a:ext cx="4899089" cy="204360"/>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701">
                <a:solidFill>
                  <a:schemeClr val="tx2"/>
                </a:solidFill>
              </a:defRPr>
            </a:lvl5pPr>
            <a:lvl6pPr marL="0">
              <a:buNone/>
              <a:defRPr sz="1701">
                <a:solidFill>
                  <a:schemeClr val="tx2"/>
                </a:solidFill>
              </a:defRPr>
            </a:lvl6pPr>
            <a:lvl7pPr marL="0">
              <a:buNone/>
              <a:defRPr sz="1701">
                <a:solidFill>
                  <a:schemeClr val="tx2"/>
                </a:solidFill>
              </a:defRPr>
            </a:lvl7pPr>
            <a:lvl8pPr marL="0">
              <a:buNone/>
              <a:defRPr sz="1701">
                <a:solidFill>
                  <a:schemeClr val="tx2"/>
                </a:solidFill>
              </a:defRPr>
            </a:lvl8pPr>
            <a:lvl9pPr marL="0">
              <a:buNone/>
              <a:defRPr sz="1701">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38" name="Titel 1">
            <a:extLst>
              <a:ext uri="{FF2B5EF4-FFF2-40B4-BE49-F238E27FC236}">
                <a16:creationId xmlns:a16="http://schemas.microsoft.com/office/drawing/2014/main" id="{BA103DC3-291F-4495-896D-BCA8A9094B58}"/>
              </a:ext>
            </a:extLst>
          </p:cNvPr>
          <p:cNvSpPr>
            <a:spLocks noGrp="1"/>
          </p:cNvSpPr>
          <p:nvPr>
            <p:ph type="title" hasCustomPrompt="1"/>
          </p:nvPr>
        </p:nvSpPr>
        <p:spPr bwMode="gray">
          <a:xfrm>
            <a:off x="657100" y="518453"/>
            <a:ext cx="4899019" cy="544492"/>
          </a:xfrm>
        </p:spPr>
        <p:txBody>
          <a:bodyPr/>
          <a:lstStyle>
            <a:lvl1pPr>
              <a:defRPr/>
            </a:lvl1pPr>
          </a:lstStyle>
          <a:p>
            <a:r>
              <a:rPr lang="en-GB" dirty="0"/>
              <a:t>Heading (36pt) </a:t>
            </a:r>
            <a:r>
              <a:rPr lang="en-GB" dirty="0" err="1"/>
              <a:t>ExtraLight</a:t>
            </a:r>
            <a:endParaRPr lang="en-GB" dirty="0"/>
          </a:p>
        </p:txBody>
      </p:sp>
      <p:sp>
        <p:nvSpPr>
          <p:cNvPr id="14" name="Picture Placeholder 13">
            <a:extLst>
              <a:ext uri="{FF2B5EF4-FFF2-40B4-BE49-F238E27FC236}">
                <a16:creationId xmlns:a16="http://schemas.microsoft.com/office/drawing/2014/main" id="{FFA83E67-3406-4E58-96EC-47B9ECA333D5}"/>
              </a:ext>
            </a:extLst>
          </p:cNvPr>
          <p:cNvSpPr>
            <a:spLocks noGrp="1"/>
          </p:cNvSpPr>
          <p:nvPr>
            <p:ph type="pic" sz="quarter" idx="18" hasCustomPrompt="1"/>
          </p:nvPr>
        </p:nvSpPr>
        <p:spPr bwMode="gray">
          <a:xfrm>
            <a:off x="6310417" y="407210"/>
            <a:ext cx="4553043" cy="5308683"/>
          </a:xfrm>
          <a:custGeom>
            <a:avLst/>
            <a:gdLst>
              <a:gd name="connsiteX0" fmla="*/ 1544638 w 3089275"/>
              <a:gd name="connsiteY0" fmla="*/ 0 h 3602038"/>
              <a:gd name="connsiteX1" fmla="*/ 1600689 w 3089275"/>
              <a:gd name="connsiteY1" fmla="*/ 12942 h 3602038"/>
              <a:gd name="connsiteX2" fmla="*/ 3034302 w 3089275"/>
              <a:gd name="connsiteY2" fmla="*/ 793743 h 3602038"/>
              <a:gd name="connsiteX3" fmla="*/ 3089275 w 3089275"/>
              <a:gd name="connsiteY3" fmla="*/ 891882 h 3602038"/>
              <a:gd name="connsiteX4" fmla="*/ 3089275 w 3089275"/>
              <a:gd name="connsiteY4" fmla="*/ 2645449 h 3602038"/>
              <a:gd name="connsiteX5" fmla="*/ 3034302 w 3089275"/>
              <a:gd name="connsiteY5" fmla="*/ 2742510 h 3602038"/>
              <a:gd name="connsiteX6" fmla="*/ 1600689 w 3089275"/>
              <a:gd name="connsiteY6" fmla="*/ 3589097 h 3602038"/>
              <a:gd name="connsiteX7" fmla="*/ 1544638 w 3089275"/>
              <a:gd name="connsiteY7" fmla="*/ 3602038 h 3602038"/>
              <a:gd name="connsiteX8" fmla="*/ 1488587 w 3089275"/>
              <a:gd name="connsiteY8" fmla="*/ 3589097 h 3602038"/>
              <a:gd name="connsiteX9" fmla="*/ 54973 w 3089275"/>
              <a:gd name="connsiteY9" fmla="*/ 2742510 h 3602038"/>
              <a:gd name="connsiteX10" fmla="*/ 0 w 3089275"/>
              <a:gd name="connsiteY10" fmla="*/ 2645449 h 3602038"/>
              <a:gd name="connsiteX11" fmla="*/ 0 w 3089275"/>
              <a:gd name="connsiteY11" fmla="*/ 890804 h 3602038"/>
              <a:gd name="connsiteX12" fmla="*/ 56051 w 3089275"/>
              <a:gd name="connsiteY12" fmla="*/ 793743 h 3602038"/>
              <a:gd name="connsiteX13" fmla="*/ 1488587 w 3089275"/>
              <a:gd name="connsiteY13" fmla="*/ 12942 h 3602038"/>
              <a:gd name="connsiteX14" fmla="*/ 1544638 w 3089275"/>
              <a:gd name="connsiteY14" fmla="*/ 0 h 360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89275" h="3602038">
                <a:moveTo>
                  <a:pt x="1544638" y="0"/>
                </a:moveTo>
                <a:cubicBezTo>
                  <a:pt x="1565118" y="0"/>
                  <a:pt x="1585598" y="4314"/>
                  <a:pt x="1600689" y="12942"/>
                </a:cubicBezTo>
                <a:cubicBezTo>
                  <a:pt x="1600689" y="12942"/>
                  <a:pt x="1600689" y="12942"/>
                  <a:pt x="3034302" y="793743"/>
                </a:cubicBezTo>
                <a:cubicBezTo>
                  <a:pt x="3064483" y="812076"/>
                  <a:pt x="3089275" y="856293"/>
                  <a:pt x="3089275" y="891882"/>
                </a:cubicBezTo>
                <a:cubicBezTo>
                  <a:pt x="3089275" y="891882"/>
                  <a:pt x="3089275" y="891882"/>
                  <a:pt x="3089275" y="2645449"/>
                </a:cubicBezTo>
                <a:cubicBezTo>
                  <a:pt x="3089275" y="2681038"/>
                  <a:pt x="3064483" y="2724176"/>
                  <a:pt x="3034302" y="2742510"/>
                </a:cubicBezTo>
                <a:cubicBezTo>
                  <a:pt x="3034302" y="2742510"/>
                  <a:pt x="3034302" y="2742510"/>
                  <a:pt x="1600689" y="3589097"/>
                </a:cubicBezTo>
                <a:cubicBezTo>
                  <a:pt x="1584520" y="3597724"/>
                  <a:pt x="1565118" y="3602038"/>
                  <a:pt x="1544638" y="3602038"/>
                </a:cubicBezTo>
                <a:cubicBezTo>
                  <a:pt x="1524157" y="3602038"/>
                  <a:pt x="1504755" y="3597724"/>
                  <a:pt x="1488587" y="3589097"/>
                </a:cubicBezTo>
                <a:cubicBezTo>
                  <a:pt x="1488587" y="3589097"/>
                  <a:pt x="1488587" y="3589097"/>
                  <a:pt x="54973" y="2742510"/>
                </a:cubicBezTo>
                <a:cubicBezTo>
                  <a:pt x="24792" y="2725255"/>
                  <a:pt x="0" y="2681038"/>
                  <a:pt x="0" y="2645449"/>
                </a:cubicBezTo>
                <a:cubicBezTo>
                  <a:pt x="0" y="2645449"/>
                  <a:pt x="0" y="2645449"/>
                  <a:pt x="0" y="890804"/>
                </a:cubicBezTo>
                <a:cubicBezTo>
                  <a:pt x="0" y="856293"/>
                  <a:pt x="24792" y="812076"/>
                  <a:pt x="56051" y="793743"/>
                </a:cubicBezTo>
                <a:cubicBezTo>
                  <a:pt x="56051" y="793743"/>
                  <a:pt x="56051" y="793743"/>
                  <a:pt x="1488587" y="12942"/>
                </a:cubicBezTo>
                <a:cubicBezTo>
                  <a:pt x="1503677" y="4314"/>
                  <a:pt x="1524157" y="0"/>
                  <a:pt x="1544638" y="0"/>
                </a:cubicBezTo>
                <a:close/>
              </a:path>
            </a:pathLst>
          </a:custGeom>
          <a:solidFill>
            <a:srgbClr val="EFEDEB"/>
          </a:solidFill>
        </p:spPr>
        <p:txBody>
          <a:bodyPr wrap="square" bIns="1152000" anchor="ctr" anchorCtr="0">
            <a:noAutofit/>
          </a:bodyPr>
          <a:lstStyle>
            <a:lvl1pPr algn="ctr">
              <a:buNone/>
              <a:defRPr sz="1323"/>
            </a:lvl1pPr>
          </a:lstStyle>
          <a:p>
            <a:r>
              <a:rPr lang="en-GB" dirty="0"/>
              <a:t>Click icon </a:t>
            </a:r>
            <a:br>
              <a:rPr lang="en-GB" dirty="0"/>
            </a:br>
            <a:r>
              <a:rPr lang="en-GB" dirty="0"/>
              <a:t>to add picture</a:t>
            </a:r>
          </a:p>
        </p:txBody>
      </p:sp>
      <p:sp>
        <p:nvSpPr>
          <p:cNvPr id="15" name="Slide Number Placeholder 33">
            <a:extLst>
              <a:ext uri="{FF2B5EF4-FFF2-40B4-BE49-F238E27FC236}">
                <a16:creationId xmlns:a16="http://schemas.microsoft.com/office/drawing/2014/main" id="{722807F4-74EC-4139-B47B-1B848DFE618B}"/>
              </a:ext>
            </a:extLst>
          </p:cNvPr>
          <p:cNvSpPr>
            <a:spLocks noGrp="1"/>
          </p:cNvSpPr>
          <p:nvPr>
            <p:ph type="sldNum" sz="quarter" idx="4"/>
          </p:nvPr>
        </p:nvSpPr>
        <p:spPr bwMode="gray">
          <a:xfrm>
            <a:off x="10591221" y="6097488"/>
            <a:ext cx="271601" cy="170083"/>
          </a:xfrm>
          <a:prstGeom prst="rect">
            <a:avLst/>
          </a:prstGeom>
        </p:spPr>
        <p:txBody>
          <a:bodyPr vert="horz" lIns="0" tIns="0" rIns="0" bIns="0" rtlCol="0" anchor="b" anchorCtr="0"/>
          <a:lstStyle>
            <a:lvl1pPr algn="r">
              <a:defRPr sz="756">
                <a:solidFill>
                  <a:schemeClr val="tx2"/>
                </a:solidFill>
                <a:latin typeface="+mn-lt"/>
              </a:defRPr>
            </a:lvl1pPr>
          </a:lstStyle>
          <a:p>
            <a:fld id="{9EA669D3-5529-4BB0-8BB4-F8AF37E83BE9}" type="slidenum">
              <a:rPr lang="en-GB" smtClean="0"/>
              <a:pPr/>
              <a:t>‹#›</a:t>
            </a:fld>
            <a:endParaRPr lang="en-GB" dirty="0"/>
          </a:p>
        </p:txBody>
      </p:sp>
      <p:sp>
        <p:nvSpPr>
          <p:cNvPr id="16" name="Datumsplatzhalter 127">
            <a:extLst>
              <a:ext uri="{FF2B5EF4-FFF2-40B4-BE49-F238E27FC236}">
                <a16:creationId xmlns:a16="http://schemas.microsoft.com/office/drawing/2014/main" id="{AAC03729-B040-4DF6-B0B7-87F691346044}"/>
              </a:ext>
            </a:extLst>
          </p:cNvPr>
          <p:cNvSpPr>
            <a:spLocks noGrp="1"/>
          </p:cNvSpPr>
          <p:nvPr>
            <p:ph type="dt" sz="half" idx="2"/>
          </p:nvPr>
        </p:nvSpPr>
        <p:spPr>
          <a:xfrm>
            <a:off x="5419376" y="6097488"/>
            <a:ext cx="680419" cy="170083"/>
          </a:xfrm>
          <a:prstGeom prst="rect">
            <a:avLst/>
          </a:prstGeom>
        </p:spPr>
        <p:txBody>
          <a:bodyPr vert="horz" lIns="0" tIns="0" rIns="0" bIns="0" rtlCol="0" anchor="b" anchorCtr="0"/>
          <a:lstStyle>
            <a:lvl1pPr algn="ctr">
              <a:defRPr sz="756">
                <a:solidFill>
                  <a:schemeClr val="tx2"/>
                </a:solidFill>
                <a:latin typeface="+mn-lt"/>
              </a:defRPr>
            </a:lvl1pPr>
          </a:lstStyle>
          <a:p>
            <a:fld id="{4C50345F-429A-489E-8AF2-EDB683264C5A}" type="datetime1">
              <a:rPr lang="de-DE" smtClean="0"/>
              <a:t>17.05.2023</a:t>
            </a:fld>
            <a:endParaRPr lang="en-GB" dirty="0"/>
          </a:p>
        </p:txBody>
      </p:sp>
      <p:sp>
        <p:nvSpPr>
          <p:cNvPr id="17" name="Fußzeilenplatzhalter 128">
            <a:extLst>
              <a:ext uri="{FF2B5EF4-FFF2-40B4-BE49-F238E27FC236}">
                <a16:creationId xmlns:a16="http://schemas.microsoft.com/office/drawing/2014/main" id="{2CF70D02-91EC-4ABA-AEEF-5376CE56429C}"/>
              </a:ext>
            </a:extLst>
          </p:cNvPr>
          <p:cNvSpPr>
            <a:spLocks noGrp="1"/>
          </p:cNvSpPr>
          <p:nvPr>
            <p:ph type="ftr" sz="quarter" idx="3"/>
          </p:nvPr>
        </p:nvSpPr>
        <p:spPr>
          <a:xfrm>
            <a:off x="6839141" y="6097488"/>
            <a:ext cx="3752081" cy="170083"/>
          </a:xfrm>
          <a:prstGeom prst="rect">
            <a:avLst/>
          </a:prstGeom>
        </p:spPr>
        <p:txBody>
          <a:bodyPr vert="horz" lIns="0" tIns="0" rIns="0" bIns="0" rtlCol="0" anchor="b" anchorCtr="0"/>
          <a:lstStyle>
            <a:lvl1pPr algn="r">
              <a:defRPr sz="756">
                <a:solidFill>
                  <a:schemeClr val="tx2"/>
                </a:solidFill>
                <a:latin typeface="+mn-lt"/>
              </a:defRPr>
            </a:lvl1pPr>
          </a:lstStyle>
          <a:p>
            <a:r>
              <a:rPr lang="en-GB" dirty="0"/>
              <a:t>DPDgroup</a:t>
            </a:r>
          </a:p>
        </p:txBody>
      </p:sp>
      <p:sp>
        <p:nvSpPr>
          <p:cNvPr id="18" name="Text Placeholder 7">
            <a:extLst>
              <a:ext uri="{FF2B5EF4-FFF2-40B4-BE49-F238E27FC236}">
                <a16:creationId xmlns:a16="http://schemas.microsoft.com/office/drawing/2014/main" id="{AF8B1418-F57A-4C2A-BBA9-6FFE85860449}"/>
              </a:ext>
            </a:extLst>
          </p:cNvPr>
          <p:cNvSpPr txBox="1">
            <a:spLocks noChangeAspect="1"/>
          </p:cNvSpPr>
          <p:nvPr userDrawn="1"/>
        </p:nvSpPr>
        <p:spPr bwMode="gray">
          <a:xfrm>
            <a:off x="659647" y="6029795"/>
            <a:ext cx="618217" cy="272133"/>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marL="0" indent="0" algn="l" defTabSz="914400" rtl="0" eaLnBrk="1" latinLnBrk="0" hangingPunct="1">
              <a:lnSpc>
                <a:spcPct val="120000"/>
              </a:lnSpc>
              <a:spcBef>
                <a:spcPts val="0"/>
              </a:spcBef>
              <a:spcAft>
                <a:spcPts val="0"/>
              </a:spcAft>
              <a:buClr>
                <a:schemeClr val="accent1"/>
              </a:buClr>
              <a:buFont typeface="Arial" panose="020B0604020202020204" pitchFamily="34" charset="0"/>
              <a:buNone/>
              <a:defRPr sz="100" kern="1200">
                <a:solidFill>
                  <a:schemeClr val="bg1"/>
                </a:solidFill>
                <a:latin typeface="+mn-lt"/>
                <a:ea typeface="+mn-ea"/>
                <a:cs typeface="+mn-cs"/>
              </a:defRPr>
            </a:lvl1pPr>
            <a:lvl2pPr marL="0" indent="0" algn="l" defTabSz="914400" rtl="0" eaLnBrk="1" latinLnBrk="0" hangingPunct="1">
              <a:lnSpc>
                <a:spcPct val="120000"/>
              </a:lnSpc>
              <a:spcBef>
                <a:spcPts val="0"/>
              </a:spcBef>
              <a:spcAft>
                <a:spcPts val="0"/>
              </a:spcAft>
              <a:buClr>
                <a:schemeClr val="accent1"/>
              </a:buClr>
              <a:buSzPct val="100000"/>
              <a:buFont typeface="Arial" panose="020B0604020202020204" pitchFamily="34" charset="0"/>
              <a:buNone/>
              <a:defRPr sz="100" kern="1200">
                <a:solidFill>
                  <a:schemeClr val="bg1"/>
                </a:solidFill>
                <a:latin typeface="+mn-lt"/>
                <a:ea typeface="+mn-ea"/>
                <a:cs typeface="+mn-cs"/>
              </a:defRPr>
            </a:lvl2pPr>
            <a:lvl3pPr marL="0" indent="0" algn="l" defTabSz="914400" rtl="0" eaLnBrk="1" latinLnBrk="0" hangingPunct="1">
              <a:lnSpc>
                <a:spcPct val="120000"/>
              </a:lnSpc>
              <a:spcBef>
                <a:spcPts val="0"/>
              </a:spcBef>
              <a:spcAft>
                <a:spcPts val="0"/>
              </a:spcAft>
              <a:buClr>
                <a:schemeClr val="bg2"/>
              </a:buClr>
              <a:buSzPct val="100000"/>
              <a:buFont typeface="Pluto Sans DPD PPT Light" panose="020B0604020202020204" charset="0"/>
              <a:buNone/>
              <a:defRPr sz="100" kern="1200">
                <a:solidFill>
                  <a:schemeClr val="bg1"/>
                </a:solidFill>
                <a:latin typeface="Pluto Sans DPD PPT Light" panose="02000000000000000000" pitchFamily="2" charset="0"/>
                <a:ea typeface="+mn-ea"/>
                <a:cs typeface="+mn-cs"/>
              </a:defRPr>
            </a:lvl3pPr>
            <a:lvl4pPr marL="0" indent="0"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4pPr>
            <a:lvl5pPr marL="0" indent="-180975"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5pPr>
            <a:lvl6pPr marL="0" indent="-180000" algn="l" defTabSz="914400" rtl="0" eaLnBrk="1" latinLnBrk="0" hangingPunct="1">
              <a:lnSpc>
                <a:spcPct val="120000"/>
              </a:lnSpc>
              <a:spcBef>
                <a:spcPts val="0"/>
              </a:spcBef>
              <a:buClr>
                <a:schemeClr val="tx2"/>
              </a:buClr>
              <a:buFont typeface="Arial" panose="020B0604020202020204" pitchFamily="34" charset="0"/>
              <a:buNone/>
              <a:defRPr sz="100" kern="1200">
                <a:solidFill>
                  <a:schemeClr val="bg1"/>
                </a:solidFill>
                <a:latin typeface="+mn-lt"/>
                <a:ea typeface="+mn-ea"/>
                <a:cs typeface="+mn-cs"/>
              </a:defRPr>
            </a:lvl6pPr>
            <a:lvl7pPr marL="0" indent="-179388"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7pPr>
            <a:lvl8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8pPr>
            <a:lvl9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9pPr>
          </a:lstStyle>
          <a:p>
            <a:r>
              <a:rPr lang="en-GB" sz="100" dirty="0"/>
              <a:t> </a:t>
            </a:r>
          </a:p>
        </p:txBody>
      </p:sp>
    </p:spTree>
    <p:extLst>
      <p:ext uri="{BB962C8B-B14F-4D97-AF65-F5344CB8AC3E}">
        <p14:creationId xmlns:p14="http://schemas.microsoft.com/office/powerpoint/2010/main" val="768487429"/>
      </p:ext>
    </p:extLst>
  </p:cSld>
  <p:clrMapOvr>
    <a:masterClrMapping/>
  </p:clrMapOvr>
  <p:extLst>
    <p:ext uri="{DCECCB84-F9BA-43D5-87BE-67443E8EF086}">
      <p15:sldGuideLst xmlns:p15="http://schemas.microsoft.com/office/powerpoint/2012/main">
        <p15:guide id="1" pos="4520">
          <p15:clr>
            <a:srgbClr val="FBAE40"/>
          </p15:clr>
        </p15:guide>
        <p15:guide id="2" orient="horz" pos="1797">
          <p15:clr>
            <a:srgbClr val="FBAE40"/>
          </p15:clr>
        </p15:guide>
        <p15:guide id="3" orient="horz" pos="2795">
          <p15:clr>
            <a:srgbClr val="FBAE40"/>
          </p15:clr>
        </p15:guide>
        <p15:guide id="4" orient="horz" pos="157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userDrawn="1">
  <p:cSld name="Headline I Content I Image Frame 4">
    <p:bg>
      <p:bgPr>
        <a:solidFill>
          <a:schemeClr val="tx1"/>
        </a:solidFill>
        <a:effectLst/>
      </p:bgPr>
    </p:bg>
    <p:spTree>
      <p:nvGrpSpPr>
        <p:cNvPr id="1" name=""/>
        <p:cNvGrpSpPr/>
        <p:nvPr/>
      </p:nvGrpSpPr>
      <p:grpSpPr>
        <a:xfrm>
          <a:off x="0" y="0"/>
          <a:ext cx="0" cy="0"/>
          <a:chOff x="0" y="0"/>
          <a:chExt cx="0" cy="0"/>
        </a:xfrm>
      </p:grpSpPr>
      <p:grpSp>
        <p:nvGrpSpPr>
          <p:cNvPr id="20" name="Gruppieren 19">
            <a:extLst>
              <a:ext uri="{FF2B5EF4-FFF2-40B4-BE49-F238E27FC236}">
                <a16:creationId xmlns:a16="http://schemas.microsoft.com/office/drawing/2014/main" id="{211F1939-31F2-4E2C-8B1C-B43012820AB0}"/>
              </a:ext>
            </a:extLst>
          </p:cNvPr>
          <p:cNvGrpSpPr/>
          <p:nvPr userDrawn="1"/>
        </p:nvGrpSpPr>
        <p:grpSpPr bwMode="gray">
          <a:xfrm>
            <a:off x="655710" y="-239556"/>
            <a:ext cx="10207750" cy="145640"/>
            <a:chOff x="693931" y="-289132"/>
            <a:chExt cx="10802744" cy="154131"/>
          </a:xfrm>
        </p:grpSpPr>
        <p:sp>
          <p:nvSpPr>
            <p:cNvPr id="21" name="Rechteck 20">
              <a:extLst>
                <a:ext uri="{FF2B5EF4-FFF2-40B4-BE49-F238E27FC236}">
                  <a16:creationId xmlns:a16="http://schemas.microsoft.com/office/drawing/2014/main" id="{7505A0FB-C24F-498B-AD54-C864CF35F499}"/>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2" name="Rechteck 21">
              <a:extLst>
                <a:ext uri="{FF2B5EF4-FFF2-40B4-BE49-F238E27FC236}">
                  <a16:creationId xmlns:a16="http://schemas.microsoft.com/office/drawing/2014/main" id="{BCA3F8BC-DB3E-418B-A780-01229A4B344F}"/>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4" name="Rechteck 23">
              <a:extLst>
                <a:ext uri="{FF2B5EF4-FFF2-40B4-BE49-F238E27FC236}">
                  <a16:creationId xmlns:a16="http://schemas.microsoft.com/office/drawing/2014/main" id="{3A756F79-32B3-46CC-98D5-862E76C2D09E}"/>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1" name="Rechteck 30">
              <a:extLst>
                <a:ext uri="{FF2B5EF4-FFF2-40B4-BE49-F238E27FC236}">
                  <a16:creationId xmlns:a16="http://schemas.microsoft.com/office/drawing/2014/main" id="{16239BA9-0F2B-44EC-9C44-86BF4E446524}"/>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2" name="Rechteck 31">
              <a:extLst>
                <a:ext uri="{FF2B5EF4-FFF2-40B4-BE49-F238E27FC236}">
                  <a16:creationId xmlns:a16="http://schemas.microsoft.com/office/drawing/2014/main" id="{9CED1303-2C54-4880-AB18-3DC1938668B3}"/>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3" name="Rechteck 32">
              <a:extLst>
                <a:ext uri="{FF2B5EF4-FFF2-40B4-BE49-F238E27FC236}">
                  <a16:creationId xmlns:a16="http://schemas.microsoft.com/office/drawing/2014/main" id="{24E64F6F-8D58-4637-866A-92E30F5438F1}"/>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4" name="Rechteck 33">
              <a:extLst>
                <a:ext uri="{FF2B5EF4-FFF2-40B4-BE49-F238E27FC236}">
                  <a16:creationId xmlns:a16="http://schemas.microsoft.com/office/drawing/2014/main" id="{3C881F7E-BCAD-4191-A110-1809A9D52886}"/>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grpSp>
      <p:sp>
        <p:nvSpPr>
          <p:cNvPr id="30" name="Text Placeholder 7">
            <a:extLst>
              <a:ext uri="{FF2B5EF4-FFF2-40B4-BE49-F238E27FC236}">
                <a16:creationId xmlns:a16="http://schemas.microsoft.com/office/drawing/2014/main" id="{32CC6DCC-F4DE-4796-85BA-CE4773A61B3B}"/>
              </a:ext>
            </a:extLst>
          </p:cNvPr>
          <p:cNvSpPr>
            <a:spLocks noGrp="1"/>
          </p:cNvSpPr>
          <p:nvPr>
            <p:ph type="body" sz="quarter" idx="15" hasCustomPrompt="1"/>
          </p:nvPr>
        </p:nvSpPr>
        <p:spPr bwMode="gray">
          <a:xfrm>
            <a:off x="657029" y="246289"/>
            <a:ext cx="4899089" cy="204360"/>
          </a:xfrm>
          <a:prstGeom prst="rect">
            <a:avLst/>
          </a:prstGeom>
        </p:spPr>
        <p:txBody>
          <a:bodyPr anchor="ctr" anchorCtr="0"/>
          <a:lstStyle>
            <a:lvl1pPr>
              <a:spcBef>
                <a:spcPts val="0"/>
              </a:spcBef>
              <a:spcAft>
                <a:spcPts val="0"/>
              </a:spcAft>
              <a:buNone/>
              <a:defRPr>
                <a:solidFill>
                  <a:schemeClr val="bg1"/>
                </a:solidFill>
              </a:defRPr>
            </a:lvl1pPr>
            <a:lvl2pPr>
              <a:spcAft>
                <a:spcPts val="0"/>
              </a:spcAft>
              <a:defRPr>
                <a:solidFill>
                  <a:schemeClr val="bg1"/>
                </a:solidFill>
                <a:latin typeface="+mn-lt"/>
              </a:defRPr>
            </a:lvl2pPr>
            <a:lvl3pPr marL="0" indent="0">
              <a:buNone/>
              <a:defRPr>
                <a:solidFill>
                  <a:schemeClr val="bg1"/>
                </a:solidFill>
              </a:defRPr>
            </a:lvl3pPr>
            <a:lvl4pPr marL="0" indent="0">
              <a:buNone/>
              <a:defRPr>
                <a:solidFill>
                  <a:schemeClr val="bg1"/>
                </a:solidFill>
              </a:defRPr>
            </a:lvl4pPr>
            <a:lvl5pPr marL="0">
              <a:buNone/>
              <a:defRPr sz="1701">
                <a:solidFill>
                  <a:schemeClr val="bg1"/>
                </a:solidFill>
              </a:defRPr>
            </a:lvl5pPr>
            <a:lvl6pPr marL="0">
              <a:buNone/>
              <a:defRPr sz="1701">
                <a:solidFill>
                  <a:schemeClr val="bg1"/>
                </a:solidFill>
              </a:defRPr>
            </a:lvl6pPr>
            <a:lvl7pPr marL="0">
              <a:buNone/>
              <a:defRPr sz="1701">
                <a:solidFill>
                  <a:schemeClr val="bg1"/>
                </a:solidFill>
              </a:defRPr>
            </a:lvl7pPr>
            <a:lvl8pPr marL="0">
              <a:buNone/>
              <a:defRPr sz="1701">
                <a:solidFill>
                  <a:schemeClr val="bg1"/>
                </a:solidFill>
              </a:defRPr>
            </a:lvl8pPr>
            <a:lvl9pPr marL="0">
              <a:buNone/>
              <a:defRPr sz="1701">
                <a:solidFill>
                  <a:schemeClr val="bg1"/>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38" name="Titel 1">
            <a:extLst>
              <a:ext uri="{FF2B5EF4-FFF2-40B4-BE49-F238E27FC236}">
                <a16:creationId xmlns:a16="http://schemas.microsoft.com/office/drawing/2014/main" id="{BA103DC3-291F-4495-896D-BCA8A9094B58}"/>
              </a:ext>
            </a:extLst>
          </p:cNvPr>
          <p:cNvSpPr>
            <a:spLocks noGrp="1"/>
          </p:cNvSpPr>
          <p:nvPr>
            <p:ph type="title" hasCustomPrompt="1"/>
          </p:nvPr>
        </p:nvSpPr>
        <p:spPr bwMode="gray">
          <a:xfrm>
            <a:off x="657100" y="518453"/>
            <a:ext cx="4899019" cy="544492"/>
          </a:xfrm>
        </p:spPr>
        <p:txBody>
          <a:bodyPr/>
          <a:lstStyle>
            <a:lvl1pPr>
              <a:defRPr>
                <a:solidFill>
                  <a:schemeClr val="bg1"/>
                </a:solidFill>
              </a:defRPr>
            </a:lvl1pPr>
          </a:lstStyle>
          <a:p>
            <a:r>
              <a:rPr lang="en-GB" dirty="0"/>
              <a:t>Heading (36pt) </a:t>
            </a:r>
            <a:r>
              <a:rPr lang="en-GB" dirty="0" err="1"/>
              <a:t>ExtraLight</a:t>
            </a:r>
            <a:endParaRPr lang="en-GB" dirty="0"/>
          </a:p>
        </p:txBody>
      </p:sp>
      <p:sp>
        <p:nvSpPr>
          <p:cNvPr id="14" name="Picture Placeholder 13">
            <a:extLst>
              <a:ext uri="{FF2B5EF4-FFF2-40B4-BE49-F238E27FC236}">
                <a16:creationId xmlns:a16="http://schemas.microsoft.com/office/drawing/2014/main" id="{FFA83E67-3406-4E58-96EC-47B9ECA333D5}"/>
              </a:ext>
            </a:extLst>
          </p:cNvPr>
          <p:cNvSpPr>
            <a:spLocks noGrp="1"/>
          </p:cNvSpPr>
          <p:nvPr>
            <p:ph type="pic" sz="quarter" idx="18" hasCustomPrompt="1"/>
          </p:nvPr>
        </p:nvSpPr>
        <p:spPr bwMode="gray">
          <a:xfrm>
            <a:off x="6310417" y="407210"/>
            <a:ext cx="4553043" cy="5308683"/>
          </a:xfrm>
          <a:custGeom>
            <a:avLst/>
            <a:gdLst>
              <a:gd name="connsiteX0" fmla="*/ 1544638 w 3089275"/>
              <a:gd name="connsiteY0" fmla="*/ 0 h 3602038"/>
              <a:gd name="connsiteX1" fmla="*/ 1600689 w 3089275"/>
              <a:gd name="connsiteY1" fmla="*/ 12942 h 3602038"/>
              <a:gd name="connsiteX2" fmla="*/ 3034302 w 3089275"/>
              <a:gd name="connsiteY2" fmla="*/ 793743 h 3602038"/>
              <a:gd name="connsiteX3" fmla="*/ 3089275 w 3089275"/>
              <a:gd name="connsiteY3" fmla="*/ 891882 h 3602038"/>
              <a:gd name="connsiteX4" fmla="*/ 3089275 w 3089275"/>
              <a:gd name="connsiteY4" fmla="*/ 2645449 h 3602038"/>
              <a:gd name="connsiteX5" fmla="*/ 3034302 w 3089275"/>
              <a:gd name="connsiteY5" fmla="*/ 2742510 h 3602038"/>
              <a:gd name="connsiteX6" fmla="*/ 1600689 w 3089275"/>
              <a:gd name="connsiteY6" fmla="*/ 3589097 h 3602038"/>
              <a:gd name="connsiteX7" fmla="*/ 1544638 w 3089275"/>
              <a:gd name="connsiteY7" fmla="*/ 3602038 h 3602038"/>
              <a:gd name="connsiteX8" fmla="*/ 1488587 w 3089275"/>
              <a:gd name="connsiteY8" fmla="*/ 3589097 h 3602038"/>
              <a:gd name="connsiteX9" fmla="*/ 54973 w 3089275"/>
              <a:gd name="connsiteY9" fmla="*/ 2742510 h 3602038"/>
              <a:gd name="connsiteX10" fmla="*/ 0 w 3089275"/>
              <a:gd name="connsiteY10" fmla="*/ 2645449 h 3602038"/>
              <a:gd name="connsiteX11" fmla="*/ 0 w 3089275"/>
              <a:gd name="connsiteY11" fmla="*/ 890804 h 3602038"/>
              <a:gd name="connsiteX12" fmla="*/ 56051 w 3089275"/>
              <a:gd name="connsiteY12" fmla="*/ 793743 h 3602038"/>
              <a:gd name="connsiteX13" fmla="*/ 1488587 w 3089275"/>
              <a:gd name="connsiteY13" fmla="*/ 12942 h 3602038"/>
              <a:gd name="connsiteX14" fmla="*/ 1544638 w 3089275"/>
              <a:gd name="connsiteY14" fmla="*/ 0 h 360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89275" h="3602038">
                <a:moveTo>
                  <a:pt x="1544638" y="0"/>
                </a:moveTo>
                <a:cubicBezTo>
                  <a:pt x="1565118" y="0"/>
                  <a:pt x="1585598" y="4314"/>
                  <a:pt x="1600689" y="12942"/>
                </a:cubicBezTo>
                <a:cubicBezTo>
                  <a:pt x="1600689" y="12942"/>
                  <a:pt x="1600689" y="12942"/>
                  <a:pt x="3034302" y="793743"/>
                </a:cubicBezTo>
                <a:cubicBezTo>
                  <a:pt x="3064483" y="812076"/>
                  <a:pt x="3089275" y="856293"/>
                  <a:pt x="3089275" y="891882"/>
                </a:cubicBezTo>
                <a:cubicBezTo>
                  <a:pt x="3089275" y="891882"/>
                  <a:pt x="3089275" y="891882"/>
                  <a:pt x="3089275" y="2645449"/>
                </a:cubicBezTo>
                <a:cubicBezTo>
                  <a:pt x="3089275" y="2681038"/>
                  <a:pt x="3064483" y="2724176"/>
                  <a:pt x="3034302" y="2742510"/>
                </a:cubicBezTo>
                <a:cubicBezTo>
                  <a:pt x="3034302" y="2742510"/>
                  <a:pt x="3034302" y="2742510"/>
                  <a:pt x="1600689" y="3589097"/>
                </a:cubicBezTo>
                <a:cubicBezTo>
                  <a:pt x="1584520" y="3597724"/>
                  <a:pt x="1565118" y="3602038"/>
                  <a:pt x="1544638" y="3602038"/>
                </a:cubicBezTo>
                <a:cubicBezTo>
                  <a:pt x="1524157" y="3602038"/>
                  <a:pt x="1504755" y="3597724"/>
                  <a:pt x="1488587" y="3589097"/>
                </a:cubicBezTo>
                <a:cubicBezTo>
                  <a:pt x="1488587" y="3589097"/>
                  <a:pt x="1488587" y="3589097"/>
                  <a:pt x="54973" y="2742510"/>
                </a:cubicBezTo>
                <a:cubicBezTo>
                  <a:pt x="24792" y="2725255"/>
                  <a:pt x="0" y="2681038"/>
                  <a:pt x="0" y="2645449"/>
                </a:cubicBezTo>
                <a:cubicBezTo>
                  <a:pt x="0" y="2645449"/>
                  <a:pt x="0" y="2645449"/>
                  <a:pt x="0" y="890804"/>
                </a:cubicBezTo>
                <a:cubicBezTo>
                  <a:pt x="0" y="856293"/>
                  <a:pt x="24792" y="812076"/>
                  <a:pt x="56051" y="793743"/>
                </a:cubicBezTo>
                <a:cubicBezTo>
                  <a:pt x="56051" y="793743"/>
                  <a:pt x="56051" y="793743"/>
                  <a:pt x="1488587" y="12942"/>
                </a:cubicBezTo>
                <a:cubicBezTo>
                  <a:pt x="1503677" y="4314"/>
                  <a:pt x="1524157" y="0"/>
                  <a:pt x="1544638" y="0"/>
                </a:cubicBezTo>
                <a:close/>
              </a:path>
            </a:pathLst>
          </a:custGeom>
          <a:solidFill>
            <a:srgbClr val="EFEDEB"/>
          </a:solidFill>
        </p:spPr>
        <p:txBody>
          <a:bodyPr wrap="square" bIns="1152000" anchor="ctr" anchorCtr="0">
            <a:noAutofit/>
          </a:bodyPr>
          <a:lstStyle>
            <a:lvl1pPr algn="ctr">
              <a:buNone/>
              <a:defRPr sz="1323"/>
            </a:lvl1pPr>
          </a:lstStyle>
          <a:p>
            <a:r>
              <a:rPr lang="en-GB" dirty="0"/>
              <a:t>Click icon </a:t>
            </a:r>
            <a:br>
              <a:rPr lang="en-GB" dirty="0"/>
            </a:br>
            <a:r>
              <a:rPr lang="en-GB" dirty="0"/>
              <a:t>to add picture</a:t>
            </a:r>
          </a:p>
        </p:txBody>
      </p:sp>
      <p:sp>
        <p:nvSpPr>
          <p:cNvPr id="15" name="Slide Number Placeholder 33">
            <a:extLst>
              <a:ext uri="{FF2B5EF4-FFF2-40B4-BE49-F238E27FC236}">
                <a16:creationId xmlns:a16="http://schemas.microsoft.com/office/drawing/2014/main" id="{722807F4-74EC-4139-B47B-1B848DFE618B}"/>
              </a:ext>
            </a:extLst>
          </p:cNvPr>
          <p:cNvSpPr>
            <a:spLocks noGrp="1"/>
          </p:cNvSpPr>
          <p:nvPr>
            <p:ph type="sldNum" sz="quarter" idx="4"/>
          </p:nvPr>
        </p:nvSpPr>
        <p:spPr bwMode="gray">
          <a:xfrm>
            <a:off x="10591221" y="6097488"/>
            <a:ext cx="271601" cy="170083"/>
          </a:xfrm>
          <a:prstGeom prst="rect">
            <a:avLst/>
          </a:prstGeom>
        </p:spPr>
        <p:txBody>
          <a:bodyPr vert="horz" lIns="0" tIns="0" rIns="0" bIns="0" rtlCol="0" anchor="b" anchorCtr="0"/>
          <a:lstStyle>
            <a:lvl1pPr algn="r">
              <a:defRPr sz="756">
                <a:solidFill>
                  <a:schemeClr val="bg1"/>
                </a:solidFill>
                <a:latin typeface="+mn-lt"/>
              </a:defRPr>
            </a:lvl1pPr>
          </a:lstStyle>
          <a:p>
            <a:fld id="{9EA669D3-5529-4BB0-8BB4-F8AF37E83BE9}" type="slidenum">
              <a:rPr lang="en-GB" smtClean="0"/>
              <a:pPr/>
              <a:t>‹#›</a:t>
            </a:fld>
            <a:endParaRPr lang="en-GB" dirty="0"/>
          </a:p>
        </p:txBody>
      </p:sp>
      <p:sp>
        <p:nvSpPr>
          <p:cNvPr id="16" name="Datumsplatzhalter 127">
            <a:extLst>
              <a:ext uri="{FF2B5EF4-FFF2-40B4-BE49-F238E27FC236}">
                <a16:creationId xmlns:a16="http://schemas.microsoft.com/office/drawing/2014/main" id="{AAC03729-B040-4DF6-B0B7-87F691346044}"/>
              </a:ext>
            </a:extLst>
          </p:cNvPr>
          <p:cNvSpPr>
            <a:spLocks noGrp="1"/>
          </p:cNvSpPr>
          <p:nvPr>
            <p:ph type="dt" sz="half" idx="2"/>
          </p:nvPr>
        </p:nvSpPr>
        <p:spPr>
          <a:xfrm>
            <a:off x="5419376" y="6097488"/>
            <a:ext cx="680419" cy="170083"/>
          </a:xfrm>
          <a:prstGeom prst="rect">
            <a:avLst/>
          </a:prstGeom>
        </p:spPr>
        <p:txBody>
          <a:bodyPr vert="horz" lIns="0" tIns="0" rIns="0" bIns="0" rtlCol="0" anchor="b" anchorCtr="0"/>
          <a:lstStyle>
            <a:lvl1pPr algn="ctr">
              <a:defRPr sz="756">
                <a:solidFill>
                  <a:schemeClr val="bg1"/>
                </a:solidFill>
                <a:latin typeface="+mn-lt"/>
              </a:defRPr>
            </a:lvl1pPr>
          </a:lstStyle>
          <a:p>
            <a:fld id="{F109CD40-297A-4B05-8E7C-0A6A8E4CF984}" type="datetime1">
              <a:rPr lang="de-DE" smtClean="0"/>
              <a:t>17.05.2023</a:t>
            </a:fld>
            <a:endParaRPr lang="en-GB" dirty="0"/>
          </a:p>
        </p:txBody>
      </p:sp>
      <p:sp>
        <p:nvSpPr>
          <p:cNvPr id="17" name="Fußzeilenplatzhalter 128">
            <a:extLst>
              <a:ext uri="{FF2B5EF4-FFF2-40B4-BE49-F238E27FC236}">
                <a16:creationId xmlns:a16="http://schemas.microsoft.com/office/drawing/2014/main" id="{2CF70D02-91EC-4ABA-AEEF-5376CE56429C}"/>
              </a:ext>
            </a:extLst>
          </p:cNvPr>
          <p:cNvSpPr>
            <a:spLocks noGrp="1"/>
          </p:cNvSpPr>
          <p:nvPr>
            <p:ph type="ftr" sz="quarter" idx="3"/>
          </p:nvPr>
        </p:nvSpPr>
        <p:spPr>
          <a:xfrm>
            <a:off x="6839141" y="6097488"/>
            <a:ext cx="3752081" cy="170083"/>
          </a:xfrm>
          <a:prstGeom prst="rect">
            <a:avLst/>
          </a:prstGeom>
        </p:spPr>
        <p:txBody>
          <a:bodyPr vert="horz" lIns="0" tIns="0" rIns="0" bIns="0" rtlCol="0" anchor="b" anchorCtr="0"/>
          <a:lstStyle>
            <a:lvl1pPr algn="r">
              <a:defRPr sz="756">
                <a:solidFill>
                  <a:schemeClr val="bg1"/>
                </a:solidFill>
                <a:latin typeface="+mn-lt"/>
              </a:defRPr>
            </a:lvl1pPr>
          </a:lstStyle>
          <a:p>
            <a:r>
              <a:rPr lang="en-GB" dirty="0"/>
              <a:t>DPDgroup</a:t>
            </a:r>
          </a:p>
        </p:txBody>
      </p:sp>
      <p:grpSp>
        <p:nvGrpSpPr>
          <p:cNvPr id="19" name="Group 8">
            <a:extLst>
              <a:ext uri="{FF2B5EF4-FFF2-40B4-BE49-F238E27FC236}">
                <a16:creationId xmlns:a16="http://schemas.microsoft.com/office/drawing/2014/main" id="{300F0D33-09E3-4197-843A-5F93B00D72DF}"/>
              </a:ext>
            </a:extLst>
          </p:cNvPr>
          <p:cNvGrpSpPr>
            <a:grpSpLocks noChangeAspect="1"/>
          </p:cNvGrpSpPr>
          <p:nvPr userDrawn="1"/>
        </p:nvGrpSpPr>
        <p:grpSpPr bwMode="invGray">
          <a:xfrm>
            <a:off x="659249" y="6029795"/>
            <a:ext cx="621613" cy="272133"/>
            <a:chOff x="735847" y="6280925"/>
            <a:chExt cx="929441" cy="406902"/>
          </a:xfrm>
        </p:grpSpPr>
        <p:sp>
          <p:nvSpPr>
            <p:cNvPr id="23" name="Freeform: Shape 10">
              <a:extLst>
                <a:ext uri="{FF2B5EF4-FFF2-40B4-BE49-F238E27FC236}">
                  <a16:creationId xmlns:a16="http://schemas.microsoft.com/office/drawing/2014/main" id="{16865D84-98F9-41A4-AF1A-593D7079A9AB}"/>
                </a:ext>
              </a:extLst>
            </p:cNvPr>
            <p:cNvSpPr/>
            <p:nvPr/>
          </p:nvSpPr>
          <p:spPr bwMode="invGray">
            <a:xfrm>
              <a:off x="1194113" y="6369235"/>
              <a:ext cx="471175" cy="274227"/>
            </a:xfrm>
            <a:custGeom>
              <a:avLst/>
              <a:gdLst>
                <a:gd name="connsiteX0" fmla="*/ 145071 w 471175"/>
                <a:gd name="connsiteY0" fmla="*/ 210986 h 274227"/>
                <a:gd name="connsiteX1" fmla="*/ 84782 w 471175"/>
                <a:gd name="connsiteY1" fmla="*/ 217929 h 274227"/>
                <a:gd name="connsiteX2" fmla="*/ 0 w 471175"/>
                <a:gd name="connsiteY2" fmla="*/ 141104 h 274227"/>
                <a:gd name="connsiteX3" fmla="*/ 77514 w 471175"/>
                <a:gd name="connsiteY3" fmla="*/ 63628 h 274227"/>
                <a:gd name="connsiteX4" fmla="*/ 105328 w 471175"/>
                <a:gd name="connsiteY4" fmla="*/ 68260 h 274227"/>
                <a:gd name="connsiteX5" fmla="*/ 105328 w 471175"/>
                <a:gd name="connsiteY5" fmla="*/ 0 h 274227"/>
                <a:gd name="connsiteX6" fmla="*/ 145071 w 471175"/>
                <a:gd name="connsiteY6" fmla="*/ 0 h 274227"/>
                <a:gd name="connsiteX7" fmla="*/ 105328 w 471175"/>
                <a:gd name="connsiteY7" fmla="*/ 103357 h 274227"/>
                <a:gd name="connsiteX8" fmla="*/ 80806 w 471175"/>
                <a:gd name="connsiteY8" fmla="*/ 98720 h 274227"/>
                <a:gd name="connsiteX9" fmla="*/ 40413 w 471175"/>
                <a:gd name="connsiteY9" fmla="*/ 139788 h 274227"/>
                <a:gd name="connsiteX10" fmla="*/ 86112 w 471175"/>
                <a:gd name="connsiteY10" fmla="*/ 183847 h 274227"/>
                <a:gd name="connsiteX11" fmla="*/ 105323 w 471175"/>
                <a:gd name="connsiteY11" fmla="*/ 182191 h 274227"/>
                <a:gd name="connsiteX12" fmla="*/ 471175 w 471175"/>
                <a:gd name="connsiteY12" fmla="*/ 210986 h 274227"/>
                <a:gd name="connsiteX13" fmla="*/ 410887 w 471175"/>
                <a:gd name="connsiteY13" fmla="*/ 217929 h 274227"/>
                <a:gd name="connsiteX14" fmla="*/ 326095 w 471175"/>
                <a:gd name="connsiteY14" fmla="*/ 141104 h 274227"/>
                <a:gd name="connsiteX15" fmla="*/ 403609 w 471175"/>
                <a:gd name="connsiteY15" fmla="*/ 63628 h 274227"/>
                <a:gd name="connsiteX16" fmla="*/ 431428 w 471175"/>
                <a:gd name="connsiteY16" fmla="*/ 68260 h 274227"/>
                <a:gd name="connsiteX17" fmla="*/ 431428 w 471175"/>
                <a:gd name="connsiteY17" fmla="*/ 0 h 274227"/>
                <a:gd name="connsiteX18" fmla="*/ 471171 w 471175"/>
                <a:gd name="connsiteY18" fmla="*/ 0 h 274227"/>
                <a:gd name="connsiteX19" fmla="*/ 431433 w 471175"/>
                <a:gd name="connsiteY19" fmla="*/ 103357 h 274227"/>
                <a:gd name="connsiteX20" fmla="*/ 406920 w 471175"/>
                <a:gd name="connsiteY20" fmla="*/ 98720 h 274227"/>
                <a:gd name="connsiteX21" fmla="*/ 366522 w 471175"/>
                <a:gd name="connsiteY21" fmla="*/ 139788 h 274227"/>
                <a:gd name="connsiteX22" fmla="*/ 412221 w 471175"/>
                <a:gd name="connsiteY22" fmla="*/ 183847 h 274227"/>
                <a:gd name="connsiteX23" fmla="*/ 431433 w 471175"/>
                <a:gd name="connsiteY23" fmla="*/ 182191 h 274227"/>
                <a:gd name="connsiteX24" fmla="*/ 207565 w 471175"/>
                <a:gd name="connsiteY24" fmla="*/ 103031 h 274227"/>
                <a:gd name="connsiteX25" fmla="*/ 231394 w 471175"/>
                <a:gd name="connsiteY25" fmla="*/ 99390 h 274227"/>
                <a:gd name="connsiteX26" fmla="*/ 272797 w 471175"/>
                <a:gd name="connsiteY26" fmla="*/ 139104 h 274227"/>
                <a:gd name="connsiteX27" fmla="*/ 229073 w 471175"/>
                <a:gd name="connsiteY27" fmla="*/ 183124 h 274227"/>
                <a:gd name="connsiteX28" fmla="*/ 229073 w 471175"/>
                <a:gd name="connsiteY28" fmla="*/ 217891 h 274227"/>
                <a:gd name="connsiteX29" fmla="*/ 231073 w 471175"/>
                <a:gd name="connsiteY29" fmla="*/ 217891 h 274227"/>
                <a:gd name="connsiteX30" fmla="*/ 313205 w 471175"/>
                <a:gd name="connsiteY30" fmla="*/ 137759 h 274227"/>
                <a:gd name="connsiteX31" fmla="*/ 232068 w 471175"/>
                <a:gd name="connsiteY31" fmla="*/ 63595 h 274227"/>
                <a:gd name="connsiteX32" fmla="*/ 167473 w 471175"/>
                <a:gd name="connsiteY32" fmla="*/ 75844 h 274227"/>
                <a:gd name="connsiteX33" fmla="*/ 167473 w 471175"/>
                <a:gd name="connsiteY33" fmla="*/ 274227 h 274227"/>
                <a:gd name="connsiteX34" fmla="*/ 207556 w 471175"/>
                <a:gd name="connsiteY34" fmla="*/ 274227 h 274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1175" h="274227">
                  <a:moveTo>
                    <a:pt x="145071" y="210986"/>
                  </a:moveTo>
                  <a:cubicBezTo>
                    <a:pt x="127525" y="215632"/>
                    <a:pt x="104668" y="217929"/>
                    <a:pt x="84782" y="217929"/>
                  </a:cubicBezTo>
                  <a:cubicBezTo>
                    <a:pt x="33776" y="217929"/>
                    <a:pt x="0" y="190785"/>
                    <a:pt x="0" y="141104"/>
                  </a:cubicBezTo>
                  <a:cubicBezTo>
                    <a:pt x="0" y="94084"/>
                    <a:pt x="31460" y="63628"/>
                    <a:pt x="77514" y="63628"/>
                  </a:cubicBezTo>
                  <a:cubicBezTo>
                    <a:pt x="87777" y="63628"/>
                    <a:pt x="98696" y="64935"/>
                    <a:pt x="105328" y="68260"/>
                  </a:cubicBezTo>
                  <a:lnTo>
                    <a:pt x="105328" y="0"/>
                  </a:lnTo>
                  <a:lnTo>
                    <a:pt x="145071" y="0"/>
                  </a:lnTo>
                  <a:close/>
                  <a:moveTo>
                    <a:pt x="105328" y="103357"/>
                  </a:moveTo>
                  <a:cubicBezTo>
                    <a:pt x="99036" y="100376"/>
                    <a:pt x="90758" y="98720"/>
                    <a:pt x="80806" y="98720"/>
                  </a:cubicBezTo>
                  <a:cubicBezTo>
                    <a:pt x="56647" y="98720"/>
                    <a:pt x="40413" y="113630"/>
                    <a:pt x="40413" y="139788"/>
                  </a:cubicBezTo>
                  <a:cubicBezTo>
                    <a:pt x="40413" y="167942"/>
                    <a:pt x="57958" y="183847"/>
                    <a:pt x="86112" y="183847"/>
                  </a:cubicBezTo>
                  <a:cubicBezTo>
                    <a:pt x="91084" y="183847"/>
                    <a:pt x="98696" y="183502"/>
                    <a:pt x="105323" y="182191"/>
                  </a:cubicBezTo>
                  <a:close/>
                  <a:moveTo>
                    <a:pt x="471175" y="210986"/>
                  </a:moveTo>
                  <a:cubicBezTo>
                    <a:pt x="453610" y="215632"/>
                    <a:pt x="430763" y="217929"/>
                    <a:pt x="410887" y="217929"/>
                  </a:cubicBezTo>
                  <a:cubicBezTo>
                    <a:pt x="359890" y="217929"/>
                    <a:pt x="326095" y="190785"/>
                    <a:pt x="326095" y="141104"/>
                  </a:cubicBezTo>
                  <a:cubicBezTo>
                    <a:pt x="326095" y="94084"/>
                    <a:pt x="357569" y="63628"/>
                    <a:pt x="403609" y="63628"/>
                  </a:cubicBezTo>
                  <a:cubicBezTo>
                    <a:pt x="413872" y="63628"/>
                    <a:pt x="424801" y="64935"/>
                    <a:pt x="431428" y="68260"/>
                  </a:cubicBezTo>
                  <a:lnTo>
                    <a:pt x="431428" y="0"/>
                  </a:lnTo>
                  <a:lnTo>
                    <a:pt x="471171" y="0"/>
                  </a:lnTo>
                  <a:close/>
                  <a:moveTo>
                    <a:pt x="431433" y="103357"/>
                  </a:moveTo>
                  <a:cubicBezTo>
                    <a:pt x="425131" y="100376"/>
                    <a:pt x="416848" y="98720"/>
                    <a:pt x="406920" y="98720"/>
                  </a:cubicBezTo>
                  <a:cubicBezTo>
                    <a:pt x="382747" y="98720"/>
                    <a:pt x="366522" y="113630"/>
                    <a:pt x="366522" y="139788"/>
                  </a:cubicBezTo>
                  <a:cubicBezTo>
                    <a:pt x="366522" y="167942"/>
                    <a:pt x="384072" y="183847"/>
                    <a:pt x="412221" y="183847"/>
                  </a:cubicBezTo>
                  <a:cubicBezTo>
                    <a:pt x="417183" y="183847"/>
                    <a:pt x="424806" y="183502"/>
                    <a:pt x="431433" y="182191"/>
                  </a:cubicBezTo>
                  <a:close/>
                  <a:moveTo>
                    <a:pt x="207565" y="103031"/>
                  </a:moveTo>
                  <a:cubicBezTo>
                    <a:pt x="214183" y="100376"/>
                    <a:pt x="223441" y="99390"/>
                    <a:pt x="231394" y="99390"/>
                  </a:cubicBezTo>
                  <a:cubicBezTo>
                    <a:pt x="255906" y="99390"/>
                    <a:pt x="272797" y="113630"/>
                    <a:pt x="272797" y="139104"/>
                  </a:cubicBezTo>
                  <a:cubicBezTo>
                    <a:pt x="272797" y="169177"/>
                    <a:pt x="254088" y="182775"/>
                    <a:pt x="229073" y="183124"/>
                  </a:cubicBezTo>
                  <a:lnTo>
                    <a:pt x="229073" y="217891"/>
                  </a:lnTo>
                  <a:cubicBezTo>
                    <a:pt x="229733" y="217891"/>
                    <a:pt x="230399" y="217891"/>
                    <a:pt x="231073" y="217891"/>
                  </a:cubicBezTo>
                  <a:cubicBezTo>
                    <a:pt x="282400" y="217891"/>
                    <a:pt x="313205" y="189091"/>
                    <a:pt x="313205" y="137759"/>
                  </a:cubicBezTo>
                  <a:cubicBezTo>
                    <a:pt x="313205" y="91065"/>
                    <a:pt x="280424" y="63595"/>
                    <a:pt x="232068" y="63595"/>
                  </a:cubicBezTo>
                  <a:cubicBezTo>
                    <a:pt x="207570" y="63595"/>
                    <a:pt x="183378" y="69227"/>
                    <a:pt x="167473" y="75844"/>
                  </a:cubicBezTo>
                  <a:lnTo>
                    <a:pt x="167473" y="274227"/>
                  </a:lnTo>
                  <a:lnTo>
                    <a:pt x="207556" y="274227"/>
                  </a:lnTo>
                  <a:close/>
                </a:path>
              </a:pathLst>
            </a:custGeom>
            <a:solidFill>
              <a:schemeClr val="bg1"/>
            </a:solidFill>
            <a:ln w="478" cap="flat">
              <a:noFill/>
              <a:prstDash val="solid"/>
              <a:miter/>
            </a:ln>
          </p:spPr>
          <p:txBody>
            <a:bodyPr rtlCol="0" anchor="ctr"/>
            <a:lstStyle/>
            <a:p>
              <a:endParaRPr lang="en-GB" sz="3402" dirty="0"/>
            </a:p>
          </p:txBody>
        </p:sp>
        <p:sp>
          <p:nvSpPr>
            <p:cNvPr id="25" name="Freeform: Shape 11">
              <a:extLst>
                <a:ext uri="{FF2B5EF4-FFF2-40B4-BE49-F238E27FC236}">
                  <a16:creationId xmlns:a16="http://schemas.microsoft.com/office/drawing/2014/main" id="{FB193A18-5E42-4AB6-963C-13803F2738F9}"/>
                </a:ext>
              </a:extLst>
            </p:cNvPr>
            <p:cNvSpPr/>
            <p:nvPr/>
          </p:nvSpPr>
          <p:spPr bwMode="invGray">
            <a:xfrm>
              <a:off x="735847" y="6280925"/>
              <a:ext cx="349195" cy="406902"/>
            </a:xfrm>
            <a:custGeom>
              <a:avLst/>
              <a:gdLst>
                <a:gd name="connsiteX0" fmla="*/ 242590 w 349195"/>
                <a:gd name="connsiteY0" fmla="*/ 181595 h 406902"/>
                <a:gd name="connsiteX1" fmla="*/ 236762 w 349195"/>
                <a:gd name="connsiteY1" fmla="*/ 181485 h 406902"/>
                <a:gd name="connsiteX2" fmla="*/ 227327 w 349195"/>
                <a:gd name="connsiteY2" fmla="*/ 175872 h 406902"/>
                <a:gd name="connsiteX3" fmla="*/ 225317 w 349195"/>
                <a:gd name="connsiteY3" fmla="*/ 173714 h 406902"/>
                <a:gd name="connsiteX4" fmla="*/ 225221 w 349195"/>
                <a:gd name="connsiteY4" fmla="*/ 173557 h 406902"/>
                <a:gd name="connsiteX5" fmla="*/ 224240 w 349195"/>
                <a:gd name="connsiteY5" fmla="*/ 170580 h 406902"/>
                <a:gd name="connsiteX6" fmla="*/ 224001 w 349195"/>
                <a:gd name="connsiteY6" fmla="*/ 159575 h 406902"/>
                <a:gd name="connsiteX7" fmla="*/ 226805 w 349195"/>
                <a:gd name="connsiteY7" fmla="*/ 154494 h 406902"/>
                <a:gd name="connsiteX8" fmla="*/ 340382 w 349195"/>
                <a:gd name="connsiteY8" fmla="*/ 88325 h 406902"/>
                <a:gd name="connsiteX9" fmla="*/ 180990 w 349195"/>
                <a:gd name="connsiteY9" fmla="*/ 1447 h 406902"/>
                <a:gd name="connsiteX10" fmla="*/ 168210 w 349195"/>
                <a:gd name="connsiteY10" fmla="*/ 1447 h 406902"/>
                <a:gd name="connsiteX11" fmla="*/ 8828 w 349195"/>
                <a:gd name="connsiteY11" fmla="*/ 88315 h 406902"/>
                <a:gd name="connsiteX12" fmla="*/ 187378 w 349195"/>
                <a:gd name="connsiteY12" fmla="*/ 192256 h 406902"/>
                <a:gd name="connsiteX13" fmla="*/ 190292 w 349195"/>
                <a:gd name="connsiteY13" fmla="*/ 197246 h 406902"/>
                <a:gd name="connsiteX14" fmla="*/ 190292 w 349195"/>
                <a:gd name="connsiteY14" fmla="*/ 348858 h 406902"/>
                <a:gd name="connsiteX15" fmla="*/ 187263 w 349195"/>
                <a:gd name="connsiteY15" fmla="*/ 353839 h 406902"/>
                <a:gd name="connsiteX16" fmla="*/ 177655 w 349195"/>
                <a:gd name="connsiteY16" fmla="*/ 359174 h 406902"/>
                <a:gd name="connsiteX17" fmla="*/ 174785 w 349195"/>
                <a:gd name="connsiteY17" fmla="*/ 359824 h 406902"/>
                <a:gd name="connsiteX18" fmla="*/ 174603 w 349195"/>
                <a:gd name="connsiteY18" fmla="*/ 359824 h 406902"/>
                <a:gd name="connsiteX19" fmla="*/ 171536 w 349195"/>
                <a:gd name="connsiteY19" fmla="*/ 359174 h 406902"/>
                <a:gd name="connsiteX20" fmla="*/ 161894 w 349195"/>
                <a:gd name="connsiteY20" fmla="*/ 353839 h 406902"/>
                <a:gd name="connsiteX21" fmla="*/ 158904 w 349195"/>
                <a:gd name="connsiteY21" fmla="*/ 348858 h 406902"/>
                <a:gd name="connsiteX22" fmla="*/ 158904 w 349195"/>
                <a:gd name="connsiteY22" fmla="*/ 213706 h 406902"/>
                <a:gd name="connsiteX23" fmla="*/ 157301 w 349195"/>
                <a:gd name="connsiteY23" fmla="*/ 211055 h 406902"/>
                <a:gd name="connsiteX24" fmla="*/ 0 w 349195"/>
                <a:gd name="connsiteY24" fmla="*/ 119483 h 406902"/>
                <a:gd name="connsiteX25" fmla="*/ 0 w 349195"/>
                <a:gd name="connsiteY25" fmla="*/ 298842 h 406902"/>
                <a:gd name="connsiteX26" fmla="*/ 6297 w 349195"/>
                <a:gd name="connsiteY26" fmla="*/ 309847 h 406902"/>
                <a:gd name="connsiteX27" fmla="*/ 168306 w 349195"/>
                <a:gd name="connsiteY27" fmla="*/ 405395 h 406902"/>
                <a:gd name="connsiteX28" fmla="*/ 180890 w 349195"/>
                <a:gd name="connsiteY28" fmla="*/ 405395 h 406902"/>
                <a:gd name="connsiteX29" fmla="*/ 342923 w 349195"/>
                <a:gd name="connsiteY29" fmla="*/ 309847 h 406902"/>
                <a:gd name="connsiteX30" fmla="*/ 349196 w 349195"/>
                <a:gd name="connsiteY30" fmla="*/ 298842 h 406902"/>
                <a:gd name="connsiteX31" fmla="*/ 349196 w 349195"/>
                <a:gd name="connsiteY31" fmla="*/ 119483 h 40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49195" h="406902">
                  <a:moveTo>
                    <a:pt x="242590" y="181595"/>
                  </a:moveTo>
                  <a:cubicBezTo>
                    <a:pt x="240752" y="182537"/>
                    <a:pt x="238564" y="182495"/>
                    <a:pt x="236762" y="181485"/>
                  </a:cubicBezTo>
                  <a:lnTo>
                    <a:pt x="227327" y="175872"/>
                  </a:lnTo>
                  <a:cubicBezTo>
                    <a:pt x="226493" y="175326"/>
                    <a:pt x="225803" y="174585"/>
                    <a:pt x="225317" y="173714"/>
                  </a:cubicBezTo>
                  <a:lnTo>
                    <a:pt x="225221" y="173557"/>
                  </a:lnTo>
                  <a:cubicBezTo>
                    <a:pt x="224648" y="172664"/>
                    <a:pt x="224310" y="171640"/>
                    <a:pt x="224240" y="170580"/>
                  </a:cubicBezTo>
                  <a:lnTo>
                    <a:pt x="224001" y="159575"/>
                  </a:lnTo>
                  <a:cubicBezTo>
                    <a:pt x="224028" y="157519"/>
                    <a:pt x="225080" y="155612"/>
                    <a:pt x="226805" y="154494"/>
                  </a:cubicBezTo>
                  <a:lnTo>
                    <a:pt x="340382" y="88325"/>
                  </a:lnTo>
                  <a:lnTo>
                    <a:pt x="180990" y="1447"/>
                  </a:lnTo>
                  <a:cubicBezTo>
                    <a:pt x="176949" y="-482"/>
                    <a:pt x="172252" y="-482"/>
                    <a:pt x="168210" y="1447"/>
                  </a:cubicBezTo>
                  <a:lnTo>
                    <a:pt x="8828" y="88315"/>
                  </a:lnTo>
                  <a:lnTo>
                    <a:pt x="187378" y="192256"/>
                  </a:lnTo>
                  <a:cubicBezTo>
                    <a:pt x="189129" y="193321"/>
                    <a:pt x="190225" y="195198"/>
                    <a:pt x="190292" y="197246"/>
                  </a:cubicBezTo>
                  <a:lnTo>
                    <a:pt x="190292" y="348858"/>
                  </a:lnTo>
                  <a:cubicBezTo>
                    <a:pt x="190181" y="350920"/>
                    <a:pt x="189043" y="352791"/>
                    <a:pt x="187263" y="353839"/>
                  </a:cubicBezTo>
                  <a:lnTo>
                    <a:pt x="177655" y="359174"/>
                  </a:lnTo>
                  <a:cubicBezTo>
                    <a:pt x="176765" y="359619"/>
                    <a:pt x="175780" y="359839"/>
                    <a:pt x="174785" y="359824"/>
                  </a:cubicBezTo>
                  <a:lnTo>
                    <a:pt x="174603" y="359824"/>
                  </a:lnTo>
                  <a:cubicBezTo>
                    <a:pt x="173542" y="359872"/>
                    <a:pt x="172486" y="359647"/>
                    <a:pt x="171536" y="359174"/>
                  </a:cubicBezTo>
                  <a:lnTo>
                    <a:pt x="161894" y="353839"/>
                  </a:lnTo>
                  <a:cubicBezTo>
                    <a:pt x="160126" y="352786"/>
                    <a:pt x="159004" y="350915"/>
                    <a:pt x="158904" y="348858"/>
                  </a:cubicBezTo>
                  <a:lnTo>
                    <a:pt x="158904" y="213706"/>
                  </a:lnTo>
                  <a:cubicBezTo>
                    <a:pt x="158771" y="212635"/>
                    <a:pt x="158188" y="211670"/>
                    <a:pt x="157301" y="211055"/>
                  </a:cubicBezTo>
                  <a:lnTo>
                    <a:pt x="0" y="119483"/>
                  </a:lnTo>
                  <a:lnTo>
                    <a:pt x="0" y="298842"/>
                  </a:lnTo>
                  <a:cubicBezTo>
                    <a:pt x="0" y="302856"/>
                    <a:pt x="2828" y="307804"/>
                    <a:pt x="6297" y="309847"/>
                  </a:cubicBezTo>
                  <a:lnTo>
                    <a:pt x="168306" y="405395"/>
                  </a:lnTo>
                  <a:cubicBezTo>
                    <a:pt x="172260" y="407405"/>
                    <a:pt x="176936" y="407405"/>
                    <a:pt x="180890" y="405395"/>
                  </a:cubicBezTo>
                  <a:lnTo>
                    <a:pt x="342923" y="309847"/>
                  </a:lnTo>
                  <a:cubicBezTo>
                    <a:pt x="346378" y="307794"/>
                    <a:pt x="349201" y="302871"/>
                    <a:pt x="349196" y="298842"/>
                  </a:cubicBezTo>
                  <a:lnTo>
                    <a:pt x="349196" y="119483"/>
                  </a:lnTo>
                  <a:close/>
                </a:path>
              </a:pathLst>
            </a:custGeom>
            <a:solidFill>
              <a:schemeClr val="bg1"/>
            </a:solidFill>
            <a:ln w="478" cap="flat">
              <a:noFill/>
              <a:prstDash val="solid"/>
              <a:miter/>
            </a:ln>
          </p:spPr>
          <p:txBody>
            <a:bodyPr rtlCol="0" anchor="ctr"/>
            <a:lstStyle/>
            <a:p>
              <a:endParaRPr lang="en-GB" sz="3402" dirty="0"/>
            </a:p>
          </p:txBody>
        </p:sp>
      </p:grpSp>
    </p:spTree>
    <p:extLst>
      <p:ext uri="{BB962C8B-B14F-4D97-AF65-F5344CB8AC3E}">
        <p14:creationId xmlns:p14="http://schemas.microsoft.com/office/powerpoint/2010/main" val="2608506492"/>
      </p:ext>
    </p:extLst>
  </p:cSld>
  <p:clrMapOvr>
    <a:masterClrMapping/>
  </p:clrMapOvr>
  <p:extLst>
    <p:ext uri="{DCECCB84-F9BA-43D5-87BE-67443E8EF086}">
      <p15:sldGuideLst xmlns:p15="http://schemas.microsoft.com/office/powerpoint/2012/main">
        <p15:guide id="1" pos="4203">
          <p15:clr>
            <a:srgbClr val="FBAE40"/>
          </p15:clr>
        </p15:guide>
        <p15:guide id="2" orient="horz" pos="1797">
          <p15:clr>
            <a:srgbClr val="FBAE40"/>
          </p15:clr>
        </p15:guide>
        <p15:guide id="3" orient="horz" pos="2795">
          <p15:clr>
            <a:srgbClr val="FBAE40"/>
          </p15:clr>
        </p15:guide>
        <p15:guide id="4" orient="horz" pos="157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userDrawn="1">
  <p:cSld name="Headline I Content I Image Frame 5">
    <p:spTree>
      <p:nvGrpSpPr>
        <p:cNvPr id="1" name=""/>
        <p:cNvGrpSpPr/>
        <p:nvPr/>
      </p:nvGrpSpPr>
      <p:grpSpPr>
        <a:xfrm>
          <a:off x="0" y="0"/>
          <a:ext cx="0" cy="0"/>
          <a:chOff x="0" y="0"/>
          <a:chExt cx="0" cy="0"/>
        </a:xfrm>
      </p:grpSpPr>
      <p:sp>
        <p:nvSpPr>
          <p:cNvPr id="28" name="Bildplatzhalter 27">
            <a:extLst>
              <a:ext uri="{FF2B5EF4-FFF2-40B4-BE49-F238E27FC236}">
                <a16:creationId xmlns:a16="http://schemas.microsoft.com/office/drawing/2014/main" id="{122686B2-81A4-4DE4-87C3-7C904C5FB7A2}"/>
              </a:ext>
            </a:extLst>
          </p:cNvPr>
          <p:cNvSpPr>
            <a:spLocks noGrp="1"/>
          </p:cNvSpPr>
          <p:nvPr>
            <p:ph type="pic" sz="quarter" idx="19" hasCustomPrompt="1"/>
          </p:nvPr>
        </p:nvSpPr>
        <p:spPr bwMode="gray">
          <a:xfrm>
            <a:off x="1" y="0"/>
            <a:ext cx="5422912" cy="6480176"/>
          </a:xfrm>
          <a:custGeom>
            <a:avLst/>
            <a:gdLst>
              <a:gd name="connsiteX0" fmla="*/ 0 w 5739005"/>
              <a:gd name="connsiteY0" fmla="*/ 0 h 6858001"/>
              <a:gd name="connsiteX1" fmla="*/ 3199733 w 5739005"/>
              <a:gd name="connsiteY1" fmla="*/ 0 h 6858001"/>
              <a:gd name="connsiteX2" fmla="*/ 3440532 w 5739005"/>
              <a:gd name="connsiteY2" fmla="*/ 131149 h 6858001"/>
              <a:gd name="connsiteX3" fmla="*/ 5537627 w 5739005"/>
              <a:gd name="connsiteY3" fmla="*/ 1273307 h 6858001"/>
              <a:gd name="connsiteX4" fmla="*/ 5739005 w 5739005"/>
              <a:gd name="connsiteY4" fmla="*/ 1632811 h 6858001"/>
              <a:gd name="connsiteX5" fmla="*/ 5739005 w 5739005"/>
              <a:gd name="connsiteY5" fmla="*/ 6413922 h 6858001"/>
              <a:gd name="connsiteX6" fmla="*/ 5739005 w 5739005"/>
              <a:gd name="connsiteY6" fmla="*/ 6858001 h 6858001"/>
              <a:gd name="connsiteX7" fmla="*/ 0 w 5739005"/>
              <a:gd name="connsiteY7"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39005" h="6858001">
                <a:moveTo>
                  <a:pt x="0" y="0"/>
                </a:moveTo>
                <a:lnTo>
                  <a:pt x="3199733" y="0"/>
                </a:lnTo>
                <a:lnTo>
                  <a:pt x="3440532" y="131149"/>
                </a:lnTo>
                <a:cubicBezTo>
                  <a:pt x="4024706" y="449312"/>
                  <a:pt x="4717060" y="826395"/>
                  <a:pt x="5537627" y="1273307"/>
                </a:cubicBezTo>
                <a:cubicBezTo>
                  <a:pt x="5648187" y="1340465"/>
                  <a:pt x="5739005" y="1502441"/>
                  <a:pt x="5739005" y="1632811"/>
                </a:cubicBezTo>
                <a:cubicBezTo>
                  <a:pt x="5739005" y="1632811"/>
                  <a:pt x="5739005" y="1632811"/>
                  <a:pt x="5739005" y="6413922"/>
                </a:cubicBezTo>
                <a:lnTo>
                  <a:pt x="5739005" y="6858001"/>
                </a:lnTo>
                <a:lnTo>
                  <a:pt x="0" y="6858001"/>
                </a:lnTo>
                <a:close/>
              </a:path>
            </a:pathLst>
          </a:custGeom>
          <a:solidFill>
            <a:srgbClr val="EFEDEB"/>
          </a:solidFill>
        </p:spPr>
        <p:txBody>
          <a:bodyPr wrap="square" bIns="1152000" anchor="ctr" anchorCtr="0">
            <a:noAutofit/>
          </a:bodyPr>
          <a:lstStyle>
            <a:lvl1pPr algn="ctr">
              <a:buNone/>
              <a:defRPr sz="1323"/>
            </a:lvl1pPr>
          </a:lstStyle>
          <a:p>
            <a:r>
              <a:rPr lang="en-GB" dirty="0"/>
              <a:t>Click icon </a:t>
            </a:r>
            <a:br>
              <a:rPr lang="en-GB" dirty="0"/>
            </a:br>
            <a:r>
              <a:rPr lang="en-GB" dirty="0"/>
              <a:t>to add picture</a:t>
            </a:r>
          </a:p>
        </p:txBody>
      </p:sp>
      <p:grpSp>
        <p:nvGrpSpPr>
          <p:cNvPr id="20" name="Gruppieren 19">
            <a:extLst>
              <a:ext uri="{FF2B5EF4-FFF2-40B4-BE49-F238E27FC236}">
                <a16:creationId xmlns:a16="http://schemas.microsoft.com/office/drawing/2014/main" id="{211F1939-31F2-4E2C-8B1C-B43012820AB0}"/>
              </a:ext>
            </a:extLst>
          </p:cNvPr>
          <p:cNvGrpSpPr/>
          <p:nvPr userDrawn="1"/>
        </p:nvGrpSpPr>
        <p:grpSpPr bwMode="gray">
          <a:xfrm>
            <a:off x="655710" y="-239556"/>
            <a:ext cx="10207750" cy="145640"/>
            <a:chOff x="693931" y="-289132"/>
            <a:chExt cx="10802744" cy="154131"/>
          </a:xfrm>
        </p:grpSpPr>
        <p:sp>
          <p:nvSpPr>
            <p:cNvPr id="21" name="Rechteck 20">
              <a:extLst>
                <a:ext uri="{FF2B5EF4-FFF2-40B4-BE49-F238E27FC236}">
                  <a16:creationId xmlns:a16="http://schemas.microsoft.com/office/drawing/2014/main" id="{7505A0FB-C24F-498B-AD54-C864CF35F499}"/>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2" name="Rechteck 21">
              <a:extLst>
                <a:ext uri="{FF2B5EF4-FFF2-40B4-BE49-F238E27FC236}">
                  <a16:creationId xmlns:a16="http://schemas.microsoft.com/office/drawing/2014/main" id="{BCA3F8BC-DB3E-418B-A780-01229A4B344F}"/>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4" name="Rechteck 23">
              <a:extLst>
                <a:ext uri="{FF2B5EF4-FFF2-40B4-BE49-F238E27FC236}">
                  <a16:creationId xmlns:a16="http://schemas.microsoft.com/office/drawing/2014/main" id="{3A756F79-32B3-46CC-98D5-862E76C2D09E}"/>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1" name="Rechteck 30">
              <a:extLst>
                <a:ext uri="{FF2B5EF4-FFF2-40B4-BE49-F238E27FC236}">
                  <a16:creationId xmlns:a16="http://schemas.microsoft.com/office/drawing/2014/main" id="{16239BA9-0F2B-44EC-9C44-86BF4E446524}"/>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2" name="Rechteck 31">
              <a:extLst>
                <a:ext uri="{FF2B5EF4-FFF2-40B4-BE49-F238E27FC236}">
                  <a16:creationId xmlns:a16="http://schemas.microsoft.com/office/drawing/2014/main" id="{9CED1303-2C54-4880-AB18-3DC1938668B3}"/>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3" name="Rechteck 32">
              <a:extLst>
                <a:ext uri="{FF2B5EF4-FFF2-40B4-BE49-F238E27FC236}">
                  <a16:creationId xmlns:a16="http://schemas.microsoft.com/office/drawing/2014/main" id="{24E64F6F-8D58-4637-866A-92E30F5438F1}"/>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4" name="Rechteck 33">
              <a:extLst>
                <a:ext uri="{FF2B5EF4-FFF2-40B4-BE49-F238E27FC236}">
                  <a16:creationId xmlns:a16="http://schemas.microsoft.com/office/drawing/2014/main" id="{3C881F7E-BCAD-4191-A110-1809A9D52886}"/>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grpSp>
      <p:sp>
        <p:nvSpPr>
          <p:cNvPr id="30" name="Text Placeholder 7">
            <a:extLst>
              <a:ext uri="{FF2B5EF4-FFF2-40B4-BE49-F238E27FC236}">
                <a16:creationId xmlns:a16="http://schemas.microsoft.com/office/drawing/2014/main" id="{32CC6DCC-F4DE-4796-85BA-CE4773A61B3B}"/>
              </a:ext>
            </a:extLst>
          </p:cNvPr>
          <p:cNvSpPr>
            <a:spLocks noGrp="1"/>
          </p:cNvSpPr>
          <p:nvPr>
            <p:ph type="body" sz="quarter" idx="15" hasCustomPrompt="1"/>
          </p:nvPr>
        </p:nvSpPr>
        <p:spPr bwMode="gray">
          <a:xfrm>
            <a:off x="5964298" y="246289"/>
            <a:ext cx="4899161" cy="204360"/>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701">
                <a:solidFill>
                  <a:schemeClr val="tx2"/>
                </a:solidFill>
              </a:defRPr>
            </a:lvl5pPr>
            <a:lvl6pPr marL="0">
              <a:buNone/>
              <a:defRPr sz="1701">
                <a:solidFill>
                  <a:schemeClr val="tx2"/>
                </a:solidFill>
              </a:defRPr>
            </a:lvl6pPr>
            <a:lvl7pPr marL="0">
              <a:buNone/>
              <a:defRPr sz="1701">
                <a:solidFill>
                  <a:schemeClr val="tx2"/>
                </a:solidFill>
              </a:defRPr>
            </a:lvl7pPr>
            <a:lvl8pPr marL="0">
              <a:buNone/>
              <a:defRPr sz="1701">
                <a:solidFill>
                  <a:schemeClr val="tx2"/>
                </a:solidFill>
              </a:defRPr>
            </a:lvl8pPr>
            <a:lvl9pPr marL="0">
              <a:buNone/>
              <a:defRPr sz="1701">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38" name="Titel 1">
            <a:extLst>
              <a:ext uri="{FF2B5EF4-FFF2-40B4-BE49-F238E27FC236}">
                <a16:creationId xmlns:a16="http://schemas.microsoft.com/office/drawing/2014/main" id="{BA103DC3-291F-4495-896D-BCA8A9094B58}"/>
              </a:ext>
            </a:extLst>
          </p:cNvPr>
          <p:cNvSpPr>
            <a:spLocks noGrp="1"/>
          </p:cNvSpPr>
          <p:nvPr>
            <p:ph type="title" hasCustomPrompt="1"/>
          </p:nvPr>
        </p:nvSpPr>
        <p:spPr bwMode="gray">
          <a:xfrm>
            <a:off x="5964370" y="518453"/>
            <a:ext cx="4899090" cy="544492"/>
          </a:xfrm>
        </p:spPr>
        <p:txBody>
          <a:bodyPr/>
          <a:lstStyle>
            <a:lvl1pPr>
              <a:defRPr/>
            </a:lvl1pPr>
          </a:lstStyle>
          <a:p>
            <a:r>
              <a:rPr lang="en-GB" dirty="0"/>
              <a:t>Heading (36pt) </a:t>
            </a:r>
            <a:r>
              <a:rPr lang="en-GB" dirty="0" err="1"/>
              <a:t>ExtraLight</a:t>
            </a:r>
            <a:endParaRPr lang="en-GB" dirty="0"/>
          </a:p>
        </p:txBody>
      </p:sp>
      <p:sp>
        <p:nvSpPr>
          <p:cNvPr id="14" name="Slide Number Placeholder 33">
            <a:extLst>
              <a:ext uri="{FF2B5EF4-FFF2-40B4-BE49-F238E27FC236}">
                <a16:creationId xmlns:a16="http://schemas.microsoft.com/office/drawing/2014/main" id="{43F50404-B18A-4249-A3F9-369847AAC7E0}"/>
              </a:ext>
            </a:extLst>
          </p:cNvPr>
          <p:cNvSpPr>
            <a:spLocks noGrp="1"/>
          </p:cNvSpPr>
          <p:nvPr>
            <p:ph type="sldNum" sz="quarter" idx="4"/>
          </p:nvPr>
        </p:nvSpPr>
        <p:spPr bwMode="gray">
          <a:xfrm>
            <a:off x="10591221" y="6097488"/>
            <a:ext cx="271601" cy="170083"/>
          </a:xfrm>
          <a:prstGeom prst="rect">
            <a:avLst/>
          </a:prstGeom>
        </p:spPr>
        <p:txBody>
          <a:bodyPr vert="horz" lIns="0" tIns="0" rIns="0" bIns="0" rtlCol="0" anchor="b" anchorCtr="0"/>
          <a:lstStyle>
            <a:lvl1pPr algn="r">
              <a:defRPr sz="756">
                <a:solidFill>
                  <a:schemeClr val="tx2"/>
                </a:solidFill>
                <a:latin typeface="+mn-lt"/>
              </a:defRPr>
            </a:lvl1pPr>
          </a:lstStyle>
          <a:p>
            <a:fld id="{9EA669D3-5529-4BB0-8BB4-F8AF37E83BE9}" type="slidenum">
              <a:rPr lang="en-GB" smtClean="0"/>
              <a:pPr/>
              <a:t>‹#›</a:t>
            </a:fld>
            <a:endParaRPr lang="en-GB" dirty="0"/>
          </a:p>
        </p:txBody>
      </p:sp>
      <p:sp>
        <p:nvSpPr>
          <p:cNvPr id="15" name="Datumsplatzhalter 127">
            <a:extLst>
              <a:ext uri="{FF2B5EF4-FFF2-40B4-BE49-F238E27FC236}">
                <a16:creationId xmlns:a16="http://schemas.microsoft.com/office/drawing/2014/main" id="{3B6F835B-00B0-4C73-87F8-CBB5DD4DD7AE}"/>
              </a:ext>
            </a:extLst>
          </p:cNvPr>
          <p:cNvSpPr>
            <a:spLocks noGrp="1"/>
          </p:cNvSpPr>
          <p:nvPr>
            <p:ph type="dt" sz="half" idx="2"/>
          </p:nvPr>
        </p:nvSpPr>
        <p:spPr>
          <a:xfrm>
            <a:off x="5419376" y="6097488"/>
            <a:ext cx="680419" cy="170083"/>
          </a:xfrm>
          <a:prstGeom prst="rect">
            <a:avLst/>
          </a:prstGeom>
        </p:spPr>
        <p:txBody>
          <a:bodyPr vert="horz" lIns="0" tIns="0" rIns="0" bIns="0" rtlCol="0" anchor="b" anchorCtr="0"/>
          <a:lstStyle>
            <a:lvl1pPr algn="ctr">
              <a:defRPr sz="756">
                <a:solidFill>
                  <a:schemeClr val="tx2"/>
                </a:solidFill>
                <a:latin typeface="+mn-lt"/>
              </a:defRPr>
            </a:lvl1pPr>
          </a:lstStyle>
          <a:p>
            <a:fld id="{77E303A4-ACBA-4ED4-9CA0-0EF0BBDC9AF8}" type="datetime1">
              <a:rPr lang="de-DE" smtClean="0"/>
              <a:t>17.05.2023</a:t>
            </a:fld>
            <a:endParaRPr lang="en-GB" dirty="0"/>
          </a:p>
        </p:txBody>
      </p:sp>
      <p:sp>
        <p:nvSpPr>
          <p:cNvPr id="16" name="Fußzeilenplatzhalter 128">
            <a:extLst>
              <a:ext uri="{FF2B5EF4-FFF2-40B4-BE49-F238E27FC236}">
                <a16:creationId xmlns:a16="http://schemas.microsoft.com/office/drawing/2014/main" id="{5A5B3723-7D54-4F11-B54B-92BDD6966339}"/>
              </a:ext>
            </a:extLst>
          </p:cNvPr>
          <p:cNvSpPr>
            <a:spLocks noGrp="1"/>
          </p:cNvSpPr>
          <p:nvPr>
            <p:ph type="ftr" sz="quarter" idx="3"/>
          </p:nvPr>
        </p:nvSpPr>
        <p:spPr>
          <a:xfrm>
            <a:off x="6839141" y="6097488"/>
            <a:ext cx="3752081" cy="170083"/>
          </a:xfrm>
          <a:prstGeom prst="rect">
            <a:avLst/>
          </a:prstGeom>
        </p:spPr>
        <p:txBody>
          <a:bodyPr vert="horz" lIns="0" tIns="0" rIns="0" bIns="0" rtlCol="0" anchor="b" anchorCtr="0"/>
          <a:lstStyle>
            <a:lvl1pPr algn="r">
              <a:defRPr sz="756">
                <a:solidFill>
                  <a:schemeClr val="tx2"/>
                </a:solidFill>
                <a:latin typeface="+mn-lt"/>
              </a:defRPr>
            </a:lvl1pPr>
          </a:lstStyle>
          <a:p>
            <a:r>
              <a:rPr lang="en-GB" dirty="0"/>
              <a:t>DPDgroup</a:t>
            </a:r>
          </a:p>
        </p:txBody>
      </p:sp>
      <p:sp>
        <p:nvSpPr>
          <p:cNvPr id="17" name="Text Placeholder 7">
            <a:extLst>
              <a:ext uri="{FF2B5EF4-FFF2-40B4-BE49-F238E27FC236}">
                <a16:creationId xmlns:a16="http://schemas.microsoft.com/office/drawing/2014/main" id="{C8E7835C-4988-41C7-895A-2BD8F39E3825}"/>
              </a:ext>
            </a:extLst>
          </p:cNvPr>
          <p:cNvSpPr>
            <a:spLocks noGrp="1"/>
          </p:cNvSpPr>
          <p:nvPr>
            <p:ph type="body" sz="quarter" idx="20" hasCustomPrompt="1"/>
          </p:nvPr>
        </p:nvSpPr>
        <p:spPr bwMode="gray">
          <a:xfrm>
            <a:off x="661026" y="6029795"/>
            <a:ext cx="619113" cy="272133"/>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a:spcBef>
                <a:spcPts val="0"/>
              </a:spcBef>
              <a:spcAft>
                <a:spcPts val="0"/>
              </a:spcAft>
              <a:buNone/>
              <a:defRPr sz="100">
                <a:solidFill>
                  <a:schemeClr val="bg1"/>
                </a:solidFill>
                <a:latin typeface="+mn-lt"/>
              </a:defRPr>
            </a:lvl1pPr>
            <a:lvl2pPr>
              <a:spcAft>
                <a:spcPts val="0"/>
              </a:spcAft>
              <a:defRPr sz="100">
                <a:solidFill>
                  <a:schemeClr val="bg1"/>
                </a:solidFill>
                <a:latin typeface="+mn-lt"/>
              </a:defRPr>
            </a:lvl2pPr>
            <a:lvl3pPr marL="0" indent="0">
              <a:buNone/>
              <a:defRPr sz="100">
                <a:solidFill>
                  <a:schemeClr val="bg1"/>
                </a:solidFill>
              </a:defRPr>
            </a:lvl3pPr>
            <a:lvl4pPr marL="0" indent="0">
              <a:buNone/>
              <a:defRPr sz="100">
                <a:solidFill>
                  <a:schemeClr val="bg1"/>
                </a:solidFill>
              </a:defRPr>
            </a:lvl4pPr>
            <a:lvl5pPr marL="0">
              <a:buNone/>
              <a:defRPr sz="100">
                <a:solidFill>
                  <a:schemeClr val="bg1"/>
                </a:solidFill>
              </a:defRPr>
            </a:lvl5pPr>
            <a:lvl6pPr marL="0">
              <a:buNone/>
              <a:defRPr sz="100">
                <a:solidFill>
                  <a:schemeClr val="bg1"/>
                </a:solidFill>
              </a:defRPr>
            </a:lvl6pPr>
            <a:lvl7pPr marL="0">
              <a:buNone/>
              <a:defRPr sz="100">
                <a:solidFill>
                  <a:schemeClr val="bg1"/>
                </a:solidFill>
              </a:defRPr>
            </a:lvl7pPr>
            <a:lvl8pPr marL="0">
              <a:buNone/>
              <a:defRPr sz="100">
                <a:solidFill>
                  <a:schemeClr val="bg1"/>
                </a:solidFill>
              </a:defRPr>
            </a:lvl8pPr>
            <a:lvl9pPr marL="0">
              <a:buNone/>
              <a:defRPr sz="100">
                <a:solidFill>
                  <a:schemeClr val="bg1"/>
                </a:solidFill>
              </a:defRPr>
            </a:lvl9pPr>
          </a:lstStyle>
          <a:p>
            <a:pPr lvl="0"/>
            <a:r>
              <a:rPr lang="en-GB"/>
              <a:t> </a:t>
            </a:r>
            <a:endParaRPr lang="en-GB" dirty="0"/>
          </a:p>
        </p:txBody>
      </p:sp>
    </p:spTree>
    <p:extLst>
      <p:ext uri="{BB962C8B-B14F-4D97-AF65-F5344CB8AC3E}">
        <p14:creationId xmlns:p14="http://schemas.microsoft.com/office/powerpoint/2010/main" val="3966296864"/>
      </p:ext>
    </p:extLst>
  </p:cSld>
  <p:clrMapOvr>
    <a:masterClrMapping/>
  </p:clrMapOvr>
  <p:extLst>
    <p:ext uri="{DCECCB84-F9BA-43D5-87BE-67443E8EF086}">
      <p15:sldGuideLst xmlns:p15="http://schemas.microsoft.com/office/powerpoint/2012/main">
        <p15:guide id="1" pos="3976">
          <p15:clr>
            <a:srgbClr val="FBAE40"/>
          </p15:clr>
        </p15:guide>
        <p15:guide id="2" orient="horz" pos="1797">
          <p15:clr>
            <a:srgbClr val="FBAE40"/>
          </p15:clr>
        </p15:guide>
        <p15:guide id="3" orient="horz" pos="2795">
          <p15:clr>
            <a:srgbClr val="FBAE40"/>
          </p15:clr>
        </p15:guide>
        <p15:guide id="4" orient="horz" pos="157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userDrawn="1">
  <p:cSld name="Headline I Content I Image Frame 7">
    <p:bg>
      <p:bgPr>
        <a:solidFill>
          <a:schemeClr val="tx1"/>
        </a:solidFill>
        <a:effectLst/>
      </p:bgPr>
    </p:bg>
    <p:spTree>
      <p:nvGrpSpPr>
        <p:cNvPr id="1" name=""/>
        <p:cNvGrpSpPr/>
        <p:nvPr/>
      </p:nvGrpSpPr>
      <p:grpSpPr>
        <a:xfrm>
          <a:off x="0" y="0"/>
          <a:ext cx="0" cy="0"/>
          <a:chOff x="0" y="0"/>
          <a:chExt cx="0" cy="0"/>
        </a:xfrm>
      </p:grpSpPr>
      <p:sp>
        <p:nvSpPr>
          <p:cNvPr id="28" name="Bildplatzhalter 27">
            <a:extLst>
              <a:ext uri="{FF2B5EF4-FFF2-40B4-BE49-F238E27FC236}">
                <a16:creationId xmlns:a16="http://schemas.microsoft.com/office/drawing/2014/main" id="{122686B2-81A4-4DE4-87C3-7C904C5FB7A2}"/>
              </a:ext>
            </a:extLst>
          </p:cNvPr>
          <p:cNvSpPr>
            <a:spLocks noGrp="1"/>
          </p:cNvSpPr>
          <p:nvPr>
            <p:ph type="pic" sz="quarter" idx="19" hasCustomPrompt="1"/>
          </p:nvPr>
        </p:nvSpPr>
        <p:spPr bwMode="gray">
          <a:xfrm>
            <a:off x="1" y="0"/>
            <a:ext cx="5422912" cy="6480176"/>
          </a:xfrm>
          <a:custGeom>
            <a:avLst/>
            <a:gdLst>
              <a:gd name="connsiteX0" fmla="*/ 0 w 5739005"/>
              <a:gd name="connsiteY0" fmla="*/ 0 h 6858001"/>
              <a:gd name="connsiteX1" fmla="*/ 3199733 w 5739005"/>
              <a:gd name="connsiteY1" fmla="*/ 0 h 6858001"/>
              <a:gd name="connsiteX2" fmla="*/ 3440532 w 5739005"/>
              <a:gd name="connsiteY2" fmla="*/ 131149 h 6858001"/>
              <a:gd name="connsiteX3" fmla="*/ 5537627 w 5739005"/>
              <a:gd name="connsiteY3" fmla="*/ 1273307 h 6858001"/>
              <a:gd name="connsiteX4" fmla="*/ 5739005 w 5739005"/>
              <a:gd name="connsiteY4" fmla="*/ 1632811 h 6858001"/>
              <a:gd name="connsiteX5" fmla="*/ 5739005 w 5739005"/>
              <a:gd name="connsiteY5" fmla="*/ 6413922 h 6858001"/>
              <a:gd name="connsiteX6" fmla="*/ 5739005 w 5739005"/>
              <a:gd name="connsiteY6" fmla="*/ 6858001 h 6858001"/>
              <a:gd name="connsiteX7" fmla="*/ 0 w 5739005"/>
              <a:gd name="connsiteY7"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39005" h="6858001">
                <a:moveTo>
                  <a:pt x="0" y="0"/>
                </a:moveTo>
                <a:lnTo>
                  <a:pt x="3199733" y="0"/>
                </a:lnTo>
                <a:lnTo>
                  <a:pt x="3440532" y="131149"/>
                </a:lnTo>
                <a:cubicBezTo>
                  <a:pt x="4024706" y="449312"/>
                  <a:pt x="4717060" y="826395"/>
                  <a:pt x="5537627" y="1273307"/>
                </a:cubicBezTo>
                <a:cubicBezTo>
                  <a:pt x="5648187" y="1340465"/>
                  <a:pt x="5739005" y="1502441"/>
                  <a:pt x="5739005" y="1632811"/>
                </a:cubicBezTo>
                <a:cubicBezTo>
                  <a:pt x="5739005" y="1632811"/>
                  <a:pt x="5739005" y="1632811"/>
                  <a:pt x="5739005" y="6413922"/>
                </a:cubicBezTo>
                <a:lnTo>
                  <a:pt x="5739005" y="6858001"/>
                </a:lnTo>
                <a:lnTo>
                  <a:pt x="0" y="6858001"/>
                </a:lnTo>
                <a:close/>
              </a:path>
            </a:pathLst>
          </a:custGeom>
          <a:solidFill>
            <a:srgbClr val="EFEDEB"/>
          </a:solidFill>
        </p:spPr>
        <p:txBody>
          <a:bodyPr wrap="square" bIns="1152000" anchor="ctr" anchorCtr="0">
            <a:noAutofit/>
          </a:bodyPr>
          <a:lstStyle>
            <a:lvl1pPr algn="ctr">
              <a:buNone/>
              <a:defRPr sz="1323"/>
            </a:lvl1pPr>
          </a:lstStyle>
          <a:p>
            <a:r>
              <a:rPr lang="en-GB" dirty="0"/>
              <a:t>Click icon </a:t>
            </a:r>
            <a:br>
              <a:rPr lang="en-GB" dirty="0"/>
            </a:br>
            <a:r>
              <a:rPr lang="en-GB" dirty="0"/>
              <a:t>to add picture</a:t>
            </a:r>
          </a:p>
        </p:txBody>
      </p:sp>
      <p:grpSp>
        <p:nvGrpSpPr>
          <p:cNvPr id="20" name="Gruppieren 19">
            <a:extLst>
              <a:ext uri="{FF2B5EF4-FFF2-40B4-BE49-F238E27FC236}">
                <a16:creationId xmlns:a16="http://schemas.microsoft.com/office/drawing/2014/main" id="{211F1939-31F2-4E2C-8B1C-B43012820AB0}"/>
              </a:ext>
            </a:extLst>
          </p:cNvPr>
          <p:cNvGrpSpPr/>
          <p:nvPr userDrawn="1"/>
        </p:nvGrpSpPr>
        <p:grpSpPr bwMode="gray">
          <a:xfrm>
            <a:off x="655710" y="-239556"/>
            <a:ext cx="10207750" cy="145640"/>
            <a:chOff x="693931" y="-289132"/>
            <a:chExt cx="10802744" cy="154131"/>
          </a:xfrm>
        </p:grpSpPr>
        <p:sp>
          <p:nvSpPr>
            <p:cNvPr id="21" name="Rechteck 20">
              <a:extLst>
                <a:ext uri="{FF2B5EF4-FFF2-40B4-BE49-F238E27FC236}">
                  <a16:creationId xmlns:a16="http://schemas.microsoft.com/office/drawing/2014/main" id="{7505A0FB-C24F-498B-AD54-C864CF35F499}"/>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2" name="Rechteck 21">
              <a:extLst>
                <a:ext uri="{FF2B5EF4-FFF2-40B4-BE49-F238E27FC236}">
                  <a16:creationId xmlns:a16="http://schemas.microsoft.com/office/drawing/2014/main" id="{BCA3F8BC-DB3E-418B-A780-01229A4B344F}"/>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4" name="Rechteck 23">
              <a:extLst>
                <a:ext uri="{FF2B5EF4-FFF2-40B4-BE49-F238E27FC236}">
                  <a16:creationId xmlns:a16="http://schemas.microsoft.com/office/drawing/2014/main" id="{3A756F79-32B3-46CC-98D5-862E76C2D09E}"/>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1" name="Rechteck 30">
              <a:extLst>
                <a:ext uri="{FF2B5EF4-FFF2-40B4-BE49-F238E27FC236}">
                  <a16:creationId xmlns:a16="http://schemas.microsoft.com/office/drawing/2014/main" id="{16239BA9-0F2B-44EC-9C44-86BF4E446524}"/>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2" name="Rechteck 31">
              <a:extLst>
                <a:ext uri="{FF2B5EF4-FFF2-40B4-BE49-F238E27FC236}">
                  <a16:creationId xmlns:a16="http://schemas.microsoft.com/office/drawing/2014/main" id="{9CED1303-2C54-4880-AB18-3DC1938668B3}"/>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3" name="Rechteck 32">
              <a:extLst>
                <a:ext uri="{FF2B5EF4-FFF2-40B4-BE49-F238E27FC236}">
                  <a16:creationId xmlns:a16="http://schemas.microsoft.com/office/drawing/2014/main" id="{24E64F6F-8D58-4637-866A-92E30F5438F1}"/>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4" name="Rechteck 33">
              <a:extLst>
                <a:ext uri="{FF2B5EF4-FFF2-40B4-BE49-F238E27FC236}">
                  <a16:creationId xmlns:a16="http://schemas.microsoft.com/office/drawing/2014/main" id="{3C881F7E-BCAD-4191-A110-1809A9D52886}"/>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grpSp>
      <p:sp>
        <p:nvSpPr>
          <p:cNvPr id="30" name="Text Placeholder 7">
            <a:extLst>
              <a:ext uri="{FF2B5EF4-FFF2-40B4-BE49-F238E27FC236}">
                <a16:creationId xmlns:a16="http://schemas.microsoft.com/office/drawing/2014/main" id="{32CC6DCC-F4DE-4796-85BA-CE4773A61B3B}"/>
              </a:ext>
            </a:extLst>
          </p:cNvPr>
          <p:cNvSpPr>
            <a:spLocks noGrp="1"/>
          </p:cNvSpPr>
          <p:nvPr>
            <p:ph type="body" sz="quarter" idx="15" hasCustomPrompt="1"/>
          </p:nvPr>
        </p:nvSpPr>
        <p:spPr bwMode="gray">
          <a:xfrm>
            <a:off x="5964300" y="246289"/>
            <a:ext cx="4899089" cy="204360"/>
          </a:xfrm>
          <a:prstGeom prst="rect">
            <a:avLst/>
          </a:prstGeom>
        </p:spPr>
        <p:txBody>
          <a:bodyPr anchor="ctr" anchorCtr="0"/>
          <a:lstStyle>
            <a:lvl1pPr>
              <a:spcBef>
                <a:spcPts val="0"/>
              </a:spcBef>
              <a:spcAft>
                <a:spcPts val="0"/>
              </a:spcAft>
              <a:buNone/>
              <a:defRPr>
                <a:solidFill>
                  <a:schemeClr val="bg1"/>
                </a:solidFill>
              </a:defRPr>
            </a:lvl1pPr>
            <a:lvl2pPr>
              <a:spcAft>
                <a:spcPts val="0"/>
              </a:spcAft>
              <a:defRPr>
                <a:solidFill>
                  <a:schemeClr val="bg1"/>
                </a:solidFill>
                <a:latin typeface="+mn-lt"/>
              </a:defRPr>
            </a:lvl2pPr>
            <a:lvl3pPr marL="0" indent="0">
              <a:buNone/>
              <a:defRPr>
                <a:solidFill>
                  <a:schemeClr val="bg1"/>
                </a:solidFill>
              </a:defRPr>
            </a:lvl3pPr>
            <a:lvl4pPr marL="0" indent="0">
              <a:buNone/>
              <a:defRPr>
                <a:solidFill>
                  <a:schemeClr val="bg1"/>
                </a:solidFill>
              </a:defRPr>
            </a:lvl4pPr>
            <a:lvl5pPr marL="0">
              <a:buNone/>
              <a:defRPr sz="1701">
                <a:solidFill>
                  <a:schemeClr val="bg1"/>
                </a:solidFill>
              </a:defRPr>
            </a:lvl5pPr>
            <a:lvl6pPr marL="0">
              <a:buNone/>
              <a:defRPr sz="1701">
                <a:solidFill>
                  <a:schemeClr val="bg1"/>
                </a:solidFill>
              </a:defRPr>
            </a:lvl6pPr>
            <a:lvl7pPr marL="0">
              <a:buNone/>
              <a:defRPr sz="1701">
                <a:solidFill>
                  <a:schemeClr val="bg1"/>
                </a:solidFill>
              </a:defRPr>
            </a:lvl7pPr>
            <a:lvl8pPr marL="0">
              <a:buNone/>
              <a:defRPr sz="1701">
                <a:solidFill>
                  <a:schemeClr val="bg1"/>
                </a:solidFill>
              </a:defRPr>
            </a:lvl8pPr>
            <a:lvl9pPr marL="0">
              <a:buNone/>
              <a:defRPr sz="1701">
                <a:solidFill>
                  <a:schemeClr val="bg1"/>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38" name="Titel 1">
            <a:extLst>
              <a:ext uri="{FF2B5EF4-FFF2-40B4-BE49-F238E27FC236}">
                <a16:creationId xmlns:a16="http://schemas.microsoft.com/office/drawing/2014/main" id="{BA103DC3-291F-4495-896D-BCA8A9094B58}"/>
              </a:ext>
            </a:extLst>
          </p:cNvPr>
          <p:cNvSpPr>
            <a:spLocks noGrp="1"/>
          </p:cNvSpPr>
          <p:nvPr>
            <p:ph type="title" hasCustomPrompt="1"/>
          </p:nvPr>
        </p:nvSpPr>
        <p:spPr bwMode="gray">
          <a:xfrm>
            <a:off x="5964371" y="518453"/>
            <a:ext cx="4899019" cy="544492"/>
          </a:xfrm>
        </p:spPr>
        <p:txBody>
          <a:bodyPr/>
          <a:lstStyle>
            <a:lvl1pPr>
              <a:defRPr>
                <a:solidFill>
                  <a:schemeClr val="bg1"/>
                </a:solidFill>
              </a:defRPr>
            </a:lvl1pPr>
          </a:lstStyle>
          <a:p>
            <a:r>
              <a:rPr lang="en-GB" dirty="0"/>
              <a:t>Heading (36pt) </a:t>
            </a:r>
            <a:r>
              <a:rPr lang="en-GB" dirty="0" err="1"/>
              <a:t>ExtraLight</a:t>
            </a:r>
            <a:endParaRPr lang="en-GB" dirty="0"/>
          </a:p>
        </p:txBody>
      </p:sp>
      <p:sp>
        <p:nvSpPr>
          <p:cNvPr id="14" name="Slide Number Placeholder 33">
            <a:extLst>
              <a:ext uri="{FF2B5EF4-FFF2-40B4-BE49-F238E27FC236}">
                <a16:creationId xmlns:a16="http://schemas.microsoft.com/office/drawing/2014/main" id="{43F50404-B18A-4249-A3F9-369847AAC7E0}"/>
              </a:ext>
            </a:extLst>
          </p:cNvPr>
          <p:cNvSpPr>
            <a:spLocks noGrp="1"/>
          </p:cNvSpPr>
          <p:nvPr>
            <p:ph type="sldNum" sz="quarter" idx="4"/>
          </p:nvPr>
        </p:nvSpPr>
        <p:spPr bwMode="gray">
          <a:xfrm>
            <a:off x="10591221" y="6097488"/>
            <a:ext cx="271601" cy="170083"/>
          </a:xfrm>
          <a:prstGeom prst="rect">
            <a:avLst/>
          </a:prstGeom>
        </p:spPr>
        <p:txBody>
          <a:bodyPr vert="horz" lIns="0" tIns="0" rIns="0" bIns="0" rtlCol="0" anchor="b" anchorCtr="0"/>
          <a:lstStyle>
            <a:lvl1pPr algn="r">
              <a:defRPr sz="756">
                <a:solidFill>
                  <a:schemeClr val="bg1"/>
                </a:solidFill>
                <a:latin typeface="+mn-lt"/>
              </a:defRPr>
            </a:lvl1pPr>
          </a:lstStyle>
          <a:p>
            <a:fld id="{9EA669D3-5529-4BB0-8BB4-F8AF37E83BE9}" type="slidenum">
              <a:rPr lang="en-GB" smtClean="0"/>
              <a:pPr/>
              <a:t>‹#›</a:t>
            </a:fld>
            <a:endParaRPr lang="en-GB" dirty="0"/>
          </a:p>
        </p:txBody>
      </p:sp>
      <p:sp>
        <p:nvSpPr>
          <p:cNvPr id="15" name="Datumsplatzhalter 127">
            <a:extLst>
              <a:ext uri="{FF2B5EF4-FFF2-40B4-BE49-F238E27FC236}">
                <a16:creationId xmlns:a16="http://schemas.microsoft.com/office/drawing/2014/main" id="{3B6F835B-00B0-4C73-87F8-CBB5DD4DD7AE}"/>
              </a:ext>
            </a:extLst>
          </p:cNvPr>
          <p:cNvSpPr>
            <a:spLocks noGrp="1"/>
          </p:cNvSpPr>
          <p:nvPr>
            <p:ph type="dt" sz="half" idx="2"/>
          </p:nvPr>
        </p:nvSpPr>
        <p:spPr>
          <a:xfrm>
            <a:off x="5419376" y="6097488"/>
            <a:ext cx="680419" cy="170083"/>
          </a:xfrm>
          <a:prstGeom prst="rect">
            <a:avLst/>
          </a:prstGeom>
        </p:spPr>
        <p:txBody>
          <a:bodyPr vert="horz" lIns="0" tIns="0" rIns="0" bIns="0" rtlCol="0" anchor="b" anchorCtr="0"/>
          <a:lstStyle>
            <a:lvl1pPr algn="ctr">
              <a:defRPr sz="756">
                <a:solidFill>
                  <a:schemeClr val="bg1"/>
                </a:solidFill>
                <a:latin typeface="+mn-lt"/>
              </a:defRPr>
            </a:lvl1pPr>
          </a:lstStyle>
          <a:p>
            <a:fld id="{77EC6776-31A1-4CF7-9D62-DF0EAED69F84}" type="datetime1">
              <a:rPr lang="de-DE" smtClean="0"/>
              <a:t>17.05.2023</a:t>
            </a:fld>
            <a:endParaRPr lang="en-GB" dirty="0"/>
          </a:p>
        </p:txBody>
      </p:sp>
      <p:sp>
        <p:nvSpPr>
          <p:cNvPr id="16" name="Fußzeilenplatzhalter 128">
            <a:extLst>
              <a:ext uri="{FF2B5EF4-FFF2-40B4-BE49-F238E27FC236}">
                <a16:creationId xmlns:a16="http://schemas.microsoft.com/office/drawing/2014/main" id="{5A5B3723-7D54-4F11-B54B-92BDD6966339}"/>
              </a:ext>
            </a:extLst>
          </p:cNvPr>
          <p:cNvSpPr>
            <a:spLocks noGrp="1"/>
          </p:cNvSpPr>
          <p:nvPr>
            <p:ph type="ftr" sz="quarter" idx="3"/>
          </p:nvPr>
        </p:nvSpPr>
        <p:spPr>
          <a:xfrm>
            <a:off x="6839141" y="6097488"/>
            <a:ext cx="3752081" cy="170083"/>
          </a:xfrm>
          <a:prstGeom prst="rect">
            <a:avLst/>
          </a:prstGeom>
        </p:spPr>
        <p:txBody>
          <a:bodyPr vert="horz" lIns="0" tIns="0" rIns="0" bIns="0" rtlCol="0" anchor="b" anchorCtr="0"/>
          <a:lstStyle>
            <a:lvl1pPr algn="r">
              <a:defRPr sz="756">
                <a:solidFill>
                  <a:schemeClr val="bg1"/>
                </a:solidFill>
                <a:latin typeface="+mn-lt"/>
              </a:defRPr>
            </a:lvl1pPr>
          </a:lstStyle>
          <a:p>
            <a:r>
              <a:rPr lang="en-GB" dirty="0"/>
              <a:t>DPDgroup</a:t>
            </a:r>
          </a:p>
        </p:txBody>
      </p:sp>
      <p:sp>
        <p:nvSpPr>
          <p:cNvPr id="17" name="Text Placeholder 7">
            <a:extLst>
              <a:ext uri="{FF2B5EF4-FFF2-40B4-BE49-F238E27FC236}">
                <a16:creationId xmlns:a16="http://schemas.microsoft.com/office/drawing/2014/main" id="{42083DAB-7CA5-4640-B7A4-DBA5E925E1E2}"/>
              </a:ext>
            </a:extLst>
          </p:cNvPr>
          <p:cNvSpPr>
            <a:spLocks noGrp="1"/>
          </p:cNvSpPr>
          <p:nvPr>
            <p:ph type="body" sz="quarter" idx="20" hasCustomPrompt="1"/>
          </p:nvPr>
        </p:nvSpPr>
        <p:spPr bwMode="gray">
          <a:xfrm>
            <a:off x="661026" y="6029795"/>
            <a:ext cx="619113" cy="272133"/>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a:spcBef>
                <a:spcPts val="0"/>
              </a:spcBef>
              <a:spcAft>
                <a:spcPts val="0"/>
              </a:spcAft>
              <a:buNone/>
              <a:defRPr sz="100">
                <a:solidFill>
                  <a:schemeClr val="bg1"/>
                </a:solidFill>
                <a:latin typeface="+mn-lt"/>
              </a:defRPr>
            </a:lvl1pPr>
            <a:lvl2pPr>
              <a:spcAft>
                <a:spcPts val="0"/>
              </a:spcAft>
              <a:defRPr sz="100">
                <a:solidFill>
                  <a:schemeClr val="bg1"/>
                </a:solidFill>
                <a:latin typeface="+mn-lt"/>
              </a:defRPr>
            </a:lvl2pPr>
            <a:lvl3pPr marL="0" indent="0">
              <a:buNone/>
              <a:defRPr sz="100">
                <a:solidFill>
                  <a:schemeClr val="bg1"/>
                </a:solidFill>
              </a:defRPr>
            </a:lvl3pPr>
            <a:lvl4pPr marL="0" indent="0">
              <a:buNone/>
              <a:defRPr sz="100">
                <a:solidFill>
                  <a:schemeClr val="bg1"/>
                </a:solidFill>
              </a:defRPr>
            </a:lvl4pPr>
            <a:lvl5pPr marL="0">
              <a:buNone/>
              <a:defRPr sz="100">
                <a:solidFill>
                  <a:schemeClr val="bg1"/>
                </a:solidFill>
              </a:defRPr>
            </a:lvl5pPr>
            <a:lvl6pPr marL="0">
              <a:buNone/>
              <a:defRPr sz="100">
                <a:solidFill>
                  <a:schemeClr val="bg1"/>
                </a:solidFill>
              </a:defRPr>
            </a:lvl6pPr>
            <a:lvl7pPr marL="0">
              <a:buNone/>
              <a:defRPr sz="100">
                <a:solidFill>
                  <a:schemeClr val="bg1"/>
                </a:solidFill>
              </a:defRPr>
            </a:lvl7pPr>
            <a:lvl8pPr marL="0">
              <a:buNone/>
              <a:defRPr sz="100">
                <a:solidFill>
                  <a:schemeClr val="bg1"/>
                </a:solidFill>
              </a:defRPr>
            </a:lvl8pPr>
            <a:lvl9pPr marL="0">
              <a:buNone/>
              <a:defRPr sz="100">
                <a:solidFill>
                  <a:schemeClr val="bg1"/>
                </a:solidFill>
              </a:defRPr>
            </a:lvl9pPr>
          </a:lstStyle>
          <a:p>
            <a:pPr lvl="0"/>
            <a:r>
              <a:rPr lang="en-GB"/>
              <a:t> </a:t>
            </a:r>
            <a:endParaRPr lang="en-GB" dirty="0"/>
          </a:p>
        </p:txBody>
      </p:sp>
    </p:spTree>
    <p:extLst>
      <p:ext uri="{BB962C8B-B14F-4D97-AF65-F5344CB8AC3E}">
        <p14:creationId xmlns:p14="http://schemas.microsoft.com/office/powerpoint/2010/main" val="1234983433"/>
      </p:ext>
    </p:extLst>
  </p:cSld>
  <p:clrMapOvr>
    <a:masterClrMapping/>
  </p:clrMapOvr>
  <p:extLst>
    <p:ext uri="{DCECCB84-F9BA-43D5-87BE-67443E8EF086}">
      <p15:sldGuideLst xmlns:p15="http://schemas.microsoft.com/office/powerpoint/2012/main">
        <p15:guide id="1" pos="3976">
          <p15:clr>
            <a:srgbClr val="FBAE40"/>
          </p15:clr>
        </p15:guide>
        <p15:guide id="2" orient="horz" pos="1797">
          <p15:clr>
            <a:srgbClr val="FBAE40"/>
          </p15:clr>
        </p15:guide>
        <p15:guide id="3" orient="horz" pos="2795">
          <p15:clr>
            <a:srgbClr val="FBAE40"/>
          </p15:clr>
        </p15:guide>
        <p15:guide id="4" orient="horz" pos="157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userDrawn="1">
  <p:cSld name="Headline I Content I Image Frame 9">
    <p:spTree>
      <p:nvGrpSpPr>
        <p:cNvPr id="1" name=""/>
        <p:cNvGrpSpPr/>
        <p:nvPr/>
      </p:nvGrpSpPr>
      <p:grpSpPr>
        <a:xfrm>
          <a:off x="0" y="0"/>
          <a:ext cx="0" cy="0"/>
          <a:chOff x="0" y="0"/>
          <a:chExt cx="0" cy="0"/>
        </a:xfrm>
      </p:grpSpPr>
      <p:sp>
        <p:nvSpPr>
          <p:cNvPr id="29" name="Bildplatzhalter 28">
            <a:extLst>
              <a:ext uri="{FF2B5EF4-FFF2-40B4-BE49-F238E27FC236}">
                <a16:creationId xmlns:a16="http://schemas.microsoft.com/office/drawing/2014/main" id="{EE6376D3-0B20-4C39-8DDC-AA1DD9008778}"/>
              </a:ext>
            </a:extLst>
          </p:cNvPr>
          <p:cNvSpPr>
            <a:spLocks noGrp="1"/>
          </p:cNvSpPr>
          <p:nvPr>
            <p:ph type="pic" sz="quarter" idx="18" hasCustomPrompt="1"/>
          </p:nvPr>
        </p:nvSpPr>
        <p:spPr bwMode="gray">
          <a:xfrm>
            <a:off x="6100454" y="0"/>
            <a:ext cx="5419448" cy="6480175"/>
          </a:xfrm>
          <a:custGeom>
            <a:avLst/>
            <a:gdLst>
              <a:gd name="connsiteX0" fmla="*/ 2541478 w 5735340"/>
              <a:gd name="connsiteY0" fmla="*/ 0 h 6858000"/>
              <a:gd name="connsiteX1" fmla="*/ 5735340 w 5735340"/>
              <a:gd name="connsiteY1" fmla="*/ 0 h 6858000"/>
              <a:gd name="connsiteX2" fmla="*/ 5735340 w 5735340"/>
              <a:gd name="connsiteY2" fmla="*/ 6858000 h 6858000"/>
              <a:gd name="connsiteX3" fmla="*/ 0 w 5735340"/>
              <a:gd name="connsiteY3" fmla="*/ 6858000 h 6858000"/>
              <a:gd name="connsiteX4" fmla="*/ 0 w 5735340"/>
              <a:gd name="connsiteY4" fmla="*/ 6768081 h 6858000"/>
              <a:gd name="connsiteX5" fmla="*/ 0 w 5735340"/>
              <a:gd name="connsiteY5" fmla="*/ 1599068 h 6858000"/>
              <a:gd name="connsiteX6" fmla="*/ 180212 w 5735340"/>
              <a:gd name="connsiteY6" fmla="*/ 1287003 h 6858000"/>
              <a:gd name="connsiteX7" fmla="*/ 2476750 w 5735340"/>
              <a:gd name="connsiteY7" fmla="*/ 352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35340" h="6858000">
                <a:moveTo>
                  <a:pt x="2541478" y="0"/>
                </a:moveTo>
                <a:lnTo>
                  <a:pt x="5735340" y="0"/>
                </a:lnTo>
                <a:lnTo>
                  <a:pt x="5735340" y="6858000"/>
                </a:lnTo>
                <a:lnTo>
                  <a:pt x="0" y="6858000"/>
                </a:lnTo>
                <a:lnTo>
                  <a:pt x="0" y="6768081"/>
                </a:lnTo>
                <a:cubicBezTo>
                  <a:pt x="0" y="6160691"/>
                  <a:pt x="0" y="4772371"/>
                  <a:pt x="0" y="1599068"/>
                </a:cubicBezTo>
                <a:cubicBezTo>
                  <a:pt x="0" y="1488109"/>
                  <a:pt x="79710" y="1345947"/>
                  <a:pt x="180212" y="1287003"/>
                </a:cubicBezTo>
                <a:cubicBezTo>
                  <a:pt x="180212" y="1287003"/>
                  <a:pt x="180212" y="1287003"/>
                  <a:pt x="2476750" y="35280"/>
                </a:cubicBezTo>
                <a:close/>
              </a:path>
            </a:pathLst>
          </a:custGeom>
          <a:solidFill>
            <a:srgbClr val="EFEDEB"/>
          </a:solidFill>
        </p:spPr>
        <p:txBody>
          <a:bodyPr wrap="square" bIns="1152000" anchor="ctr" anchorCtr="0">
            <a:noAutofit/>
          </a:bodyPr>
          <a:lstStyle>
            <a:lvl1pPr algn="ctr">
              <a:buNone/>
              <a:defRPr sz="1323"/>
            </a:lvl1pPr>
          </a:lstStyle>
          <a:p>
            <a:pPr marL="0" marR="0" lvl="0" indent="0" algn="ctr" defTabSz="864017"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dirty="0"/>
              <a:t>Click icon </a:t>
            </a:r>
            <a:br>
              <a:rPr lang="en-GB" dirty="0"/>
            </a:br>
            <a:r>
              <a:rPr lang="en-GB" dirty="0"/>
              <a:t>to add picture</a:t>
            </a:r>
          </a:p>
        </p:txBody>
      </p:sp>
      <p:grpSp>
        <p:nvGrpSpPr>
          <p:cNvPr id="20" name="Gruppieren 19">
            <a:extLst>
              <a:ext uri="{FF2B5EF4-FFF2-40B4-BE49-F238E27FC236}">
                <a16:creationId xmlns:a16="http://schemas.microsoft.com/office/drawing/2014/main" id="{211F1939-31F2-4E2C-8B1C-B43012820AB0}"/>
              </a:ext>
            </a:extLst>
          </p:cNvPr>
          <p:cNvGrpSpPr/>
          <p:nvPr userDrawn="1"/>
        </p:nvGrpSpPr>
        <p:grpSpPr bwMode="gray">
          <a:xfrm>
            <a:off x="655710" y="-239556"/>
            <a:ext cx="10207750" cy="145640"/>
            <a:chOff x="693931" y="-289132"/>
            <a:chExt cx="10802744" cy="154131"/>
          </a:xfrm>
        </p:grpSpPr>
        <p:sp>
          <p:nvSpPr>
            <p:cNvPr id="21" name="Rechteck 20">
              <a:extLst>
                <a:ext uri="{FF2B5EF4-FFF2-40B4-BE49-F238E27FC236}">
                  <a16:creationId xmlns:a16="http://schemas.microsoft.com/office/drawing/2014/main" id="{7505A0FB-C24F-498B-AD54-C864CF35F499}"/>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2" name="Rechteck 21">
              <a:extLst>
                <a:ext uri="{FF2B5EF4-FFF2-40B4-BE49-F238E27FC236}">
                  <a16:creationId xmlns:a16="http://schemas.microsoft.com/office/drawing/2014/main" id="{BCA3F8BC-DB3E-418B-A780-01229A4B344F}"/>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4" name="Rechteck 23">
              <a:extLst>
                <a:ext uri="{FF2B5EF4-FFF2-40B4-BE49-F238E27FC236}">
                  <a16:creationId xmlns:a16="http://schemas.microsoft.com/office/drawing/2014/main" id="{3A756F79-32B3-46CC-98D5-862E76C2D09E}"/>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1" name="Rechteck 30">
              <a:extLst>
                <a:ext uri="{FF2B5EF4-FFF2-40B4-BE49-F238E27FC236}">
                  <a16:creationId xmlns:a16="http://schemas.microsoft.com/office/drawing/2014/main" id="{16239BA9-0F2B-44EC-9C44-86BF4E446524}"/>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2" name="Rechteck 31">
              <a:extLst>
                <a:ext uri="{FF2B5EF4-FFF2-40B4-BE49-F238E27FC236}">
                  <a16:creationId xmlns:a16="http://schemas.microsoft.com/office/drawing/2014/main" id="{9CED1303-2C54-4880-AB18-3DC1938668B3}"/>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3" name="Rechteck 32">
              <a:extLst>
                <a:ext uri="{FF2B5EF4-FFF2-40B4-BE49-F238E27FC236}">
                  <a16:creationId xmlns:a16="http://schemas.microsoft.com/office/drawing/2014/main" id="{24E64F6F-8D58-4637-866A-92E30F5438F1}"/>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4" name="Rechteck 33">
              <a:extLst>
                <a:ext uri="{FF2B5EF4-FFF2-40B4-BE49-F238E27FC236}">
                  <a16:creationId xmlns:a16="http://schemas.microsoft.com/office/drawing/2014/main" id="{3C881F7E-BCAD-4191-A110-1809A9D52886}"/>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grpSp>
      <p:sp>
        <p:nvSpPr>
          <p:cNvPr id="30" name="Text Placeholder 7">
            <a:extLst>
              <a:ext uri="{FF2B5EF4-FFF2-40B4-BE49-F238E27FC236}">
                <a16:creationId xmlns:a16="http://schemas.microsoft.com/office/drawing/2014/main" id="{32CC6DCC-F4DE-4796-85BA-CE4773A61B3B}"/>
              </a:ext>
            </a:extLst>
          </p:cNvPr>
          <p:cNvSpPr>
            <a:spLocks noGrp="1"/>
          </p:cNvSpPr>
          <p:nvPr>
            <p:ph type="body" sz="quarter" idx="15" hasCustomPrompt="1"/>
          </p:nvPr>
        </p:nvSpPr>
        <p:spPr bwMode="gray">
          <a:xfrm>
            <a:off x="657029" y="246289"/>
            <a:ext cx="4899089" cy="204360"/>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701">
                <a:solidFill>
                  <a:schemeClr val="tx2"/>
                </a:solidFill>
              </a:defRPr>
            </a:lvl5pPr>
            <a:lvl6pPr marL="0">
              <a:buNone/>
              <a:defRPr sz="1701">
                <a:solidFill>
                  <a:schemeClr val="tx2"/>
                </a:solidFill>
              </a:defRPr>
            </a:lvl6pPr>
            <a:lvl7pPr marL="0">
              <a:buNone/>
              <a:defRPr sz="1701">
                <a:solidFill>
                  <a:schemeClr val="tx2"/>
                </a:solidFill>
              </a:defRPr>
            </a:lvl7pPr>
            <a:lvl8pPr marL="0">
              <a:buNone/>
              <a:defRPr sz="1701">
                <a:solidFill>
                  <a:schemeClr val="tx2"/>
                </a:solidFill>
              </a:defRPr>
            </a:lvl8pPr>
            <a:lvl9pPr marL="0">
              <a:buNone/>
              <a:defRPr sz="1701">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38" name="Titel 1">
            <a:extLst>
              <a:ext uri="{FF2B5EF4-FFF2-40B4-BE49-F238E27FC236}">
                <a16:creationId xmlns:a16="http://schemas.microsoft.com/office/drawing/2014/main" id="{BA103DC3-291F-4495-896D-BCA8A9094B58}"/>
              </a:ext>
            </a:extLst>
          </p:cNvPr>
          <p:cNvSpPr>
            <a:spLocks noGrp="1"/>
          </p:cNvSpPr>
          <p:nvPr>
            <p:ph type="title" hasCustomPrompt="1"/>
          </p:nvPr>
        </p:nvSpPr>
        <p:spPr bwMode="gray">
          <a:xfrm>
            <a:off x="657100" y="518453"/>
            <a:ext cx="4899019" cy="544492"/>
          </a:xfrm>
        </p:spPr>
        <p:txBody>
          <a:bodyPr/>
          <a:lstStyle>
            <a:lvl1pPr>
              <a:defRPr/>
            </a:lvl1pPr>
          </a:lstStyle>
          <a:p>
            <a:r>
              <a:rPr lang="en-GB" dirty="0"/>
              <a:t>Heading (36pt) </a:t>
            </a:r>
            <a:r>
              <a:rPr lang="en-GB" dirty="0" err="1"/>
              <a:t>ExtraLight</a:t>
            </a:r>
            <a:endParaRPr lang="en-GB" dirty="0"/>
          </a:p>
        </p:txBody>
      </p:sp>
      <p:sp>
        <p:nvSpPr>
          <p:cNvPr id="14" name="Slide Number Placeholder 33">
            <a:extLst>
              <a:ext uri="{FF2B5EF4-FFF2-40B4-BE49-F238E27FC236}">
                <a16:creationId xmlns:a16="http://schemas.microsoft.com/office/drawing/2014/main" id="{43F50404-B18A-4249-A3F9-369847AAC7E0}"/>
              </a:ext>
            </a:extLst>
          </p:cNvPr>
          <p:cNvSpPr>
            <a:spLocks noGrp="1"/>
          </p:cNvSpPr>
          <p:nvPr>
            <p:ph type="sldNum" sz="quarter" idx="4"/>
          </p:nvPr>
        </p:nvSpPr>
        <p:spPr bwMode="gray">
          <a:xfrm>
            <a:off x="10591221" y="6097488"/>
            <a:ext cx="271601" cy="170083"/>
          </a:xfrm>
          <a:prstGeom prst="rect">
            <a:avLst/>
          </a:prstGeom>
        </p:spPr>
        <p:txBody>
          <a:bodyPr vert="horz" lIns="0" tIns="0" rIns="0" bIns="0" rtlCol="0" anchor="b" anchorCtr="0"/>
          <a:lstStyle>
            <a:lvl1pPr algn="r">
              <a:defRPr sz="756">
                <a:solidFill>
                  <a:schemeClr val="tx2"/>
                </a:solidFill>
                <a:latin typeface="+mn-lt"/>
              </a:defRPr>
            </a:lvl1pPr>
          </a:lstStyle>
          <a:p>
            <a:fld id="{9EA669D3-5529-4BB0-8BB4-F8AF37E83BE9}" type="slidenum">
              <a:rPr lang="en-GB" smtClean="0"/>
              <a:pPr/>
              <a:t>‹#›</a:t>
            </a:fld>
            <a:endParaRPr lang="en-GB" dirty="0"/>
          </a:p>
        </p:txBody>
      </p:sp>
      <p:sp>
        <p:nvSpPr>
          <p:cNvPr id="15" name="Datumsplatzhalter 127">
            <a:extLst>
              <a:ext uri="{FF2B5EF4-FFF2-40B4-BE49-F238E27FC236}">
                <a16:creationId xmlns:a16="http://schemas.microsoft.com/office/drawing/2014/main" id="{3B6F835B-00B0-4C73-87F8-CBB5DD4DD7AE}"/>
              </a:ext>
            </a:extLst>
          </p:cNvPr>
          <p:cNvSpPr>
            <a:spLocks noGrp="1"/>
          </p:cNvSpPr>
          <p:nvPr>
            <p:ph type="dt" sz="half" idx="2"/>
          </p:nvPr>
        </p:nvSpPr>
        <p:spPr>
          <a:xfrm>
            <a:off x="5419376" y="6097488"/>
            <a:ext cx="680419" cy="170083"/>
          </a:xfrm>
          <a:prstGeom prst="rect">
            <a:avLst/>
          </a:prstGeom>
        </p:spPr>
        <p:txBody>
          <a:bodyPr vert="horz" lIns="0" tIns="0" rIns="0" bIns="0" rtlCol="0" anchor="b" anchorCtr="0"/>
          <a:lstStyle>
            <a:lvl1pPr algn="ctr">
              <a:defRPr sz="756">
                <a:solidFill>
                  <a:schemeClr val="tx2"/>
                </a:solidFill>
                <a:latin typeface="+mn-lt"/>
              </a:defRPr>
            </a:lvl1pPr>
          </a:lstStyle>
          <a:p>
            <a:fld id="{400C8E34-847C-439F-8CEE-82FC0ADB6F5A}" type="datetime1">
              <a:rPr lang="de-DE" smtClean="0"/>
              <a:t>17.05.2023</a:t>
            </a:fld>
            <a:endParaRPr lang="en-GB" dirty="0"/>
          </a:p>
        </p:txBody>
      </p:sp>
      <p:sp>
        <p:nvSpPr>
          <p:cNvPr id="16" name="Fußzeilenplatzhalter 128">
            <a:extLst>
              <a:ext uri="{FF2B5EF4-FFF2-40B4-BE49-F238E27FC236}">
                <a16:creationId xmlns:a16="http://schemas.microsoft.com/office/drawing/2014/main" id="{5A5B3723-7D54-4F11-B54B-92BDD6966339}"/>
              </a:ext>
            </a:extLst>
          </p:cNvPr>
          <p:cNvSpPr>
            <a:spLocks noGrp="1"/>
          </p:cNvSpPr>
          <p:nvPr>
            <p:ph type="ftr" sz="quarter" idx="3"/>
          </p:nvPr>
        </p:nvSpPr>
        <p:spPr>
          <a:xfrm>
            <a:off x="6839141" y="6097488"/>
            <a:ext cx="3752081" cy="170083"/>
          </a:xfrm>
          <a:prstGeom prst="rect">
            <a:avLst/>
          </a:prstGeom>
        </p:spPr>
        <p:txBody>
          <a:bodyPr vert="horz" lIns="0" tIns="0" rIns="0" bIns="0" rtlCol="0" anchor="b" anchorCtr="0"/>
          <a:lstStyle>
            <a:lvl1pPr algn="r">
              <a:defRPr sz="756">
                <a:solidFill>
                  <a:schemeClr val="tx2"/>
                </a:solidFill>
                <a:latin typeface="+mn-lt"/>
              </a:defRPr>
            </a:lvl1pPr>
          </a:lstStyle>
          <a:p>
            <a:r>
              <a:rPr lang="en-GB" dirty="0"/>
              <a:t>DPDgroup</a:t>
            </a:r>
          </a:p>
        </p:txBody>
      </p:sp>
      <p:sp>
        <p:nvSpPr>
          <p:cNvPr id="17" name="Text Placeholder 7">
            <a:extLst>
              <a:ext uri="{FF2B5EF4-FFF2-40B4-BE49-F238E27FC236}">
                <a16:creationId xmlns:a16="http://schemas.microsoft.com/office/drawing/2014/main" id="{1A0B6DB7-AB47-4D92-A9A3-909A47F7B41E}"/>
              </a:ext>
            </a:extLst>
          </p:cNvPr>
          <p:cNvSpPr txBox="1">
            <a:spLocks noChangeAspect="1"/>
          </p:cNvSpPr>
          <p:nvPr userDrawn="1"/>
        </p:nvSpPr>
        <p:spPr bwMode="gray">
          <a:xfrm>
            <a:off x="659647" y="6029795"/>
            <a:ext cx="618217" cy="272133"/>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marL="0" indent="0" algn="l" defTabSz="914400" rtl="0" eaLnBrk="1" latinLnBrk="0" hangingPunct="1">
              <a:lnSpc>
                <a:spcPct val="120000"/>
              </a:lnSpc>
              <a:spcBef>
                <a:spcPts val="0"/>
              </a:spcBef>
              <a:spcAft>
                <a:spcPts val="0"/>
              </a:spcAft>
              <a:buClr>
                <a:schemeClr val="accent1"/>
              </a:buClr>
              <a:buFont typeface="Arial" panose="020B0604020202020204" pitchFamily="34" charset="0"/>
              <a:buNone/>
              <a:defRPr sz="100" kern="1200">
                <a:solidFill>
                  <a:schemeClr val="bg1"/>
                </a:solidFill>
                <a:latin typeface="+mn-lt"/>
                <a:ea typeface="+mn-ea"/>
                <a:cs typeface="+mn-cs"/>
              </a:defRPr>
            </a:lvl1pPr>
            <a:lvl2pPr marL="0" indent="0" algn="l" defTabSz="914400" rtl="0" eaLnBrk="1" latinLnBrk="0" hangingPunct="1">
              <a:lnSpc>
                <a:spcPct val="120000"/>
              </a:lnSpc>
              <a:spcBef>
                <a:spcPts val="0"/>
              </a:spcBef>
              <a:spcAft>
                <a:spcPts val="0"/>
              </a:spcAft>
              <a:buClr>
                <a:schemeClr val="accent1"/>
              </a:buClr>
              <a:buSzPct val="100000"/>
              <a:buFont typeface="Arial" panose="020B0604020202020204" pitchFamily="34" charset="0"/>
              <a:buNone/>
              <a:defRPr sz="100" kern="1200">
                <a:solidFill>
                  <a:schemeClr val="bg1"/>
                </a:solidFill>
                <a:latin typeface="+mn-lt"/>
                <a:ea typeface="+mn-ea"/>
                <a:cs typeface="+mn-cs"/>
              </a:defRPr>
            </a:lvl2pPr>
            <a:lvl3pPr marL="0" indent="0" algn="l" defTabSz="914400" rtl="0" eaLnBrk="1" latinLnBrk="0" hangingPunct="1">
              <a:lnSpc>
                <a:spcPct val="120000"/>
              </a:lnSpc>
              <a:spcBef>
                <a:spcPts val="0"/>
              </a:spcBef>
              <a:spcAft>
                <a:spcPts val="0"/>
              </a:spcAft>
              <a:buClr>
                <a:schemeClr val="bg2"/>
              </a:buClr>
              <a:buSzPct val="100000"/>
              <a:buFont typeface="Pluto Sans DPD PPT Light" panose="020B0604020202020204" charset="0"/>
              <a:buNone/>
              <a:defRPr sz="100" kern="1200">
                <a:solidFill>
                  <a:schemeClr val="bg1"/>
                </a:solidFill>
                <a:latin typeface="Pluto Sans DPD PPT Light" panose="02000000000000000000" pitchFamily="2" charset="0"/>
                <a:ea typeface="+mn-ea"/>
                <a:cs typeface="+mn-cs"/>
              </a:defRPr>
            </a:lvl3pPr>
            <a:lvl4pPr marL="0" indent="0"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4pPr>
            <a:lvl5pPr marL="0" indent="-180975"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5pPr>
            <a:lvl6pPr marL="0" indent="-180000" algn="l" defTabSz="914400" rtl="0" eaLnBrk="1" latinLnBrk="0" hangingPunct="1">
              <a:lnSpc>
                <a:spcPct val="120000"/>
              </a:lnSpc>
              <a:spcBef>
                <a:spcPts val="0"/>
              </a:spcBef>
              <a:buClr>
                <a:schemeClr val="tx2"/>
              </a:buClr>
              <a:buFont typeface="Arial" panose="020B0604020202020204" pitchFamily="34" charset="0"/>
              <a:buNone/>
              <a:defRPr sz="100" kern="1200">
                <a:solidFill>
                  <a:schemeClr val="bg1"/>
                </a:solidFill>
                <a:latin typeface="+mn-lt"/>
                <a:ea typeface="+mn-ea"/>
                <a:cs typeface="+mn-cs"/>
              </a:defRPr>
            </a:lvl6pPr>
            <a:lvl7pPr marL="0" indent="-179388"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7pPr>
            <a:lvl8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8pPr>
            <a:lvl9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9pPr>
          </a:lstStyle>
          <a:p>
            <a:r>
              <a:rPr lang="en-GB" sz="100" dirty="0"/>
              <a:t> </a:t>
            </a:r>
          </a:p>
        </p:txBody>
      </p:sp>
    </p:spTree>
    <p:extLst>
      <p:ext uri="{BB962C8B-B14F-4D97-AF65-F5344CB8AC3E}">
        <p14:creationId xmlns:p14="http://schemas.microsoft.com/office/powerpoint/2010/main" val="2565914371"/>
      </p:ext>
    </p:extLst>
  </p:cSld>
  <p:clrMapOvr>
    <a:masterClrMapping/>
  </p:clrMapOvr>
  <p:extLst>
    <p:ext uri="{DCECCB84-F9BA-43D5-87BE-67443E8EF086}">
      <p15:sldGuideLst xmlns:p15="http://schemas.microsoft.com/office/powerpoint/2012/main">
        <p15:guide id="1" pos="4067">
          <p15:clr>
            <a:srgbClr val="FBAE40"/>
          </p15:clr>
        </p15:guide>
        <p15:guide id="2" orient="horz" pos="1797">
          <p15:clr>
            <a:srgbClr val="FBAE40"/>
          </p15:clr>
        </p15:guide>
        <p15:guide id="3" orient="horz" pos="2795">
          <p15:clr>
            <a:srgbClr val="FBAE40"/>
          </p15:clr>
        </p15:guide>
        <p15:guide id="4" orient="horz" pos="157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userDrawn="1">
  <p:cSld name="Headline I Content I Image Frame 10">
    <p:bg>
      <p:bgPr>
        <a:solidFill>
          <a:schemeClr val="tx1"/>
        </a:solidFill>
        <a:effectLst/>
      </p:bgPr>
    </p:bg>
    <p:spTree>
      <p:nvGrpSpPr>
        <p:cNvPr id="1" name=""/>
        <p:cNvGrpSpPr/>
        <p:nvPr/>
      </p:nvGrpSpPr>
      <p:grpSpPr>
        <a:xfrm>
          <a:off x="0" y="0"/>
          <a:ext cx="0" cy="0"/>
          <a:chOff x="0" y="0"/>
          <a:chExt cx="0" cy="0"/>
        </a:xfrm>
      </p:grpSpPr>
      <p:sp>
        <p:nvSpPr>
          <p:cNvPr id="29" name="Bildplatzhalter 28">
            <a:extLst>
              <a:ext uri="{FF2B5EF4-FFF2-40B4-BE49-F238E27FC236}">
                <a16:creationId xmlns:a16="http://schemas.microsoft.com/office/drawing/2014/main" id="{EE6376D3-0B20-4C39-8DDC-AA1DD9008778}"/>
              </a:ext>
            </a:extLst>
          </p:cNvPr>
          <p:cNvSpPr>
            <a:spLocks noGrp="1"/>
          </p:cNvSpPr>
          <p:nvPr>
            <p:ph type="pic" sz="quarter" idx="18" hasCustomPrompt="1"/>
          </p:nvPr>
        </p:nvSpPr>
        <p:spPr bwMode="gray">
          <a:xfrm>
            <a:off x="6100454" y="0"/>
            <a:ext cx="5419448" cy="6480175"/>
          </a:xfrm>
          <a:custGeom>
            <a:avLst/>
            <a:gdLst>
              <a:gd name="connsiteX0" fmla="*/ 2541478 w 5735340"/>
              <a:gd name="connsiteY0" fmla="*/ 0 h 6858000"/>
              <a:gd name="connsiteX1" fmla="*/ 5735340 w 5735340"/>
              <a:gd name="connsiteY1" fmla="*/ 0 h 6858000"/>
              <a:gd name="connsiteX2" fmla="*/ 5735340 w 5735340"/>
              <a:gd name="connsiteY2" fmla="*/ 6858000 h 6858000"/>
              <a:gd name="connsiteX3" fmla="*/ 0 w 5735340"/>
              <a:gd name="connsiteY3" fmla="*/ 6858000 h 6858000"/>
              <a:gd name="connsiteX4" fmla="*/ 0 w 5735340"/>
              <a:gd name="connsiteY4" fmla="*/ 6768081 h 6858000"/>
              <a:gd name="connsiteX5" fmla="*/ 0 w 5735340"/>
              <a:gd name="connsiteY5" fmla="*/ 1599068 h 6858000"/>
              <a:gd name="connsiteX6" fmla="*/ 180212 w 5735340"/>
              <a:gd name="connsiteY6" fmla="*/ 1287003 h 6858000"/>
              <a:gd name="connsiteX7" fmla="*/ 2476750 w 5735340"/>
              <a:gd name="connsiteY7" fmla="*/ 352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35340" h="6858000">
                <a:moveTo>
                  <a:pt x="2541478" y="0"/>
                </a:moveTo>
                <a:lnTo>
                  <a:pt x="5735340" y="0"/>
                </a:lnTo>
                <a:lnTo>
                  <a:pt x="5735340" y="6858000"/>
                </a:lnTo>
                <a:lnTo>
                  <a:pt x="0" y="6858000"/>
                </a:lnTo>
                <a:lnTo>
                  <a:pt x="0" y="6768081"/>
                </a:lnTo>
                <a:cubicBezTo>
                  <a:pt x="0" y="6160691"/>
                  <a:pt x="0" y="4772371"/>
                  <a:pt x="0" y="1599068"/>
                </a:cubicBezTo>
                <a:cubicBezTo>
                  <a:pt x="0" y="1488109"/>
                  <a:pt x="79710" y="1345947"/>
                  <a:pt x="180212" y="1287003"/>
                </a:cubicBezTo>
                <a:cubicBezTo>
                  <a:pt x="180212" y="1287003"/>
                  <a:pt x="180212" y="1287003"/>
                  <a:pt x="2476750" y="35280"/>
                </a:cubicBezTo>
                <a:close/>
              </a:path>
            </a:pathLst>
          </a:custGeom>
          <a:solidFill>
            <a:srgbClr val="EFEDEB"/>
          </a:solidFill>
        </p:spPr>
        <p:txBody>
          <a:bodyPr wrap="square" bIns="1152000" anchor="ctr" anchorCtr="0">
            <a:noAutofit/>
          </a:bodyPr>
          <a:lstStyle>
            <a:lvl1pPr algn="ctr">
              <a:buNone/>
              <a:defRPr sz="1323"/>
            </a:lvl1pPr>
          </a:lstStyle>
          <a:p>
            <a:pPr marL="0" marR="0" lvl="0" indent="0" algn="ctr" defTabSz="864017"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dirty="0"/>
              <a:t>Click icon </a:t>
            </a:r>
            <a:br>
              <a:rPr lang="en-GB" dirty="0"/>
            </a:br>
            <a:r>
              <a:rPr lang="en-GB" dirty="0"/>
              <a:t>to add picture</a:t>
            </a:r>
          </a:p>
        </p:txBody>
      </p:sp>
      <p:grpSp>
        <p:nvGrpSpPr>
          <p:cNvPr id="20" name="Gruppieren 19">
            <a:extLst>
              <a:ext uri="{FF2B5EF4-FFF2-40B4-BE49-F238E27FC236}">
                <a16:creationId xmlns:a16="http://schemas.microsoft.com/office/drawing/2014/main" id="{211F1939-31F2-4E2C-8B1C-B43012820AB0}"/>
              </a:ext>
            </a:extLst>
          </p:cNvPr>
          <p:cNvGrpSpPr/>
          <p:nvPr userDrawn="1"/>
        </p:nvGrpSpPr>
        <p:grpSpPr bwMode="gray">
          <a:xfrm>
            <a:off x="655710" y="-239556"/>
            <a:ext cx="10207750" cy="145640"/>
            <a:chOff x="693931" y="-289132"/>
            <a:chExt cx="10802744" cy="154131"/>
          </a:xfrm>
        </p:grpSpPr>
        <p:sp>
          <p:nvSpPr>
            <p:cNvPr id="21" name="Rechteck 20">
              <a:extLst>
                <a:ext uri="{FF2B5EF4-FFF2-40B4-BE49-F238E27FC236}">
                  <a16:creationId xmlns:a16="http://schemas.microsoft.com/office/drawing/2014/main" id="{7505A0FB-C24F-498B-AD54-C864CF35F499}"/>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2" name="Rechteck 21">
              <a:extLst>
                <a:ext uri="{FF2B5EF4-FFF2-40B4-BE49-F238E27FC236}">
                  <a16:creationId xmlns:a16="http://schemas.microsoft.com/office/drawing/2014/main" id="{BCA3F8BC-DB3E-418B-A780-01229A4B344F}"/>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4" name="Rechteck 23">
              <a:extLst>
                <a:ext uri="{FF2B5EF4-FFF2-40B4-BE49-F238E27FC236}">
                  <a16:creationId xmlns:a16="http://schemas.microsoft.com/office/drawing/2014/main" id="{3A756F79-32B3-46CC-98D5-862E76C2D09E}"/>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1" name="Rechteck 30">
              <a:extLst>
                <a:ext uri="{FF2B5EF4-FFF2-40B4-BE49-F238E27FC236}">
                  <a16:creationId xmlns:a16="http://schemas.microsoft.com/office/drawing/2014/main" id="{16239BA9-0F2B-44EC-9C44-86BF4E446524}"/>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2" name="Rechteck 31">
              <a:extLst>
                <a:ext uri="{FF2B5EF4-FFF2-40B4-BE49-F238E27FC236}">
                  <a16:creationId xmlns:a16="http://schemas.microsoft.com/office/drawing/2014/main" id="{9CED1303-2C54-4880-AB18-3DC1938668B3}"/>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3" name="Rechteck 32">
              <a:extLst>
                <a:ext uri="{FF2B5EF4-FFF2-40B4-BE49-F238E27FC236}">
                  <a16:creationId xmlns:a16="http://schemas.microsoft.com/office/drawing/2014/main" id="{24E64F6F-8D58-4637-866A-92E30F5438F1}"/>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4" name="Rechteck 33">
              <a:extLst>
                <a:ext uri="{FF2B5EF4-FFF2-40B4-BE49-F238E27FC236}">
                  <a16:creationId xmlns:a16="http://schemas.microsoft.com/office/drawing/2014/main" id="{3C881F7E-BCAD-4191-A110-1809A9D52886}"/>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grpSp>
      <p:sp>
        <p:nvSpPr>
          <p:cNvPr id="30" name="Text Placeholder 7">
            <a:extLst>
              <a:ext uri="{FF2B5EF4-FFF2-40B4-BE49-F238E27FC236}">
                <a16:creationId xmlns:a16="http://schemas.microsoft.com/office/drawing/2014/main" id="{32CC6DCC-F4DE-4796-85BA-CE4773A61B3B}"/>
              </a:ext>
            </a:extLst>
          </p:cNvPr>
          <p:cNvSpPr>
            <a:spLocks noGrp="1"/>
          </p:cNvSpPr>
          <p:nvPr>
            <p:ph type="body" sz="quarter" idx="15" hasCustomPrompt="1"/>
          </p:nvPr>
        </p:nvSpPr>
        <p:spPr bwMode="gray">
          <a:xfrm>
            <a:off x="657029" y="246289"/>
            <a:ext cx="4899089" cy="204360"/>
          </a:xfrm>
          <a:prstGeom prst="rect">
            <a:avLst/>
          </a:prstGeom>
        </p:spPr>
        <p:txBody>
          <a:bodyPr anchor="ctr" anchorCtr="0"/>
          <a:lstStyle>
            <a:lvl1pPr>
              <a:spcBef>
                <a:spcPts val="0"/>
              </a:spcBef>
              <a:spcAft>
                <a:spcPts val="0"/>
              </a:spcAft>
              <a:buNone/>
              <a:defRPr>
                <a:solidFill>
                  <a:schemeClr val="bg1"/>
                </a:solidFill>
              </a:defRPr>
            </a:lvl1pPr>
            <a:lvl2pPr>
              <a:spcAft>
                <a:spcPts val="0"/>
              </a:spcAft>
              <a:defRPr>
                <a:solidFill>
                  <a:schemeClr val="bg1"/>
                </a:solidFill>
                <a:latin typeface="+mn-lt"/>
              </a:defRPr>
            </a:lvl2pPr>
            <a:lvl3pPr marL="0" indent="0">
              <a:buNone/>
              <a:defRPr>
                <a:solidFill>
                  <a:schemeClr val="bg1"/>
                </a:solidFill>
              </a:defRPr>
            </a:lvl3pPr>
            <a:lvl4pPr marL="0" indent="0">
              <a:buNone/>
              <a:defRPr>
                <a:solidFill>
                  <a:schemeClr val="bg1"/>
                </a:solidFill>
              </a:defRPr>
            </a:lvl4pPr>
            <a:lvl5pPr marL="0">
              <a:buNone/>
              <a:defRPr sz="1701">
                <a:solidFill>
                  <a:schemeClr val="bg1"/>
                </a:solidFill>
              </a:defRPr>
            </a:lvl5pPr>
            <a:lvl6pPr marL="0">
              <a:buNone/>
              <a:defRPr sz="1701">
                <a:solidFill>
                  <a:schemeClr val="bg1"/>
                </a:solidFill>
              </a:defRPr>
            </a:lvl6pPr>
            <a:lvl7pPr marL="0">
              <a:buNone/>
              <a:defRPr sz="1701">
                <a:solidFill>
                  <a:schemeClr val="bg1"/>
                </a:solidFill>
              </a:defRPr>
            </a:lvl7pPr>
            <a:lvl8pPr marL="0">
              <a:buNone/>
              <a:defRPr sz="1701">
                <a:solidFill>
                  <a:schemeClr val="bg1"/>
                </a:solidFill>
              </a:defRPr>
            </a:lvl8pPr>
            <a:lvl9pPr marL="0">
              <a:buNone/>
              <a:defRPr sz="1701">
                <a:solidFill>
                  <a:schemeClr val="bg1"/>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38" name="Titel 1">
            <a:extLst>
              <a:ext uri="{FF2B5EF4-FFF2-40B4-BE49-F238E27FC236}">
                <a16:creationId xmlns:a16="http://schemas.microsoft.com/office/drawing/2014/main" id="{BA103DC3-291F-4495-896D-BCA8A9094B58}"/>
              </a:ext>
            </a:extLst>
          </p:cNvPr>
          <p:cNvSpPr>
            <a:spLocks noGrp="1"/>
          </p:cNvSpPr>
          <p:nvPr>
            <p:ph type="title" hasCustomPrompt="1"/>
          </p:nvPr>
        </p:nvSpPr>
        <p:spPr bwMode="gray">
          <a:xfrm>
            <a:off x="657100" y="518453"/>
            <a:ext cx="4899019" cy="544492"/>
          </a:xfrm>
        </p:spPr>
        <p:txBody>
          <a:bodyPr/>
          <a:lstStyle>
            <a:lvl1pPr>
              <a:defRPr>
                <a:solidFill>
                  <a:schemeClr val="bg1"/>
                </a:solidFill>
              </a:defRPr>
            </a:lvl1pPr>
          </a:lstStyle>
          <a:p>
            <a:r>
              <a:rPr lang="en-GB" dirty="0"/>
              <a:t>Heading (36pt) </a:t>
            </a:r>
            <a:r>
              <a:rPr lang="en-GB" dirty="0" err="1"/>
              <a:t>ExtraLight</a:t>
            </a:r>
            <a:endParaRPr lang="en-GB" dirty="0"/>
          </a:p>
        </p:txBody>
      </p:sp>
      <p:sp>
        <p:nvSpPr>
          <p:cNvPr id="14" name="Slide Number Placeholder 33">
            <a:extLst>
              <a:ext uri="{FF2B5EF4-FFF2-40B4-BE49-F238E27FC236}">
                <a16:creationId xmlns:a16="http://schemas.microsoft.com/office/drawing/2014/main" id="{43F50404-B18A-4249-A3F9-369847AAC7E0}"/>
              </a:ext>
            </a:extLst>
          </p:cNvPr>
          <p:cNvSpPr>
            <a:spLocks noGrp="1"/>
          </p:cNvSpPr>
          <p:nvPr>
            <p:ph type="sldNum" sz="quarter" idx="4"/>
          </p:nvPr>
        </p:nvSpPr>
        <p:spPr bwMode="gray">
          <a:xfrm>
            <a:off x="10591221" y="6097488"/>
            <a:ext cx="271601" cy="170083"/>
          </a:xfrm>
          <a:prstGeom prst="rect">
            <a:avLst/>
          </a:prstGeom>
        </p:spPr>
        <p:txBody>
          <a:bodyPr vert="horz" lIns="0" tIns="0" rIns="0" bIns="0" rtlCol="0" anchor="b" anchorCtr="0"/>
          <a:lstStyle>
            <a:lvl1pPr algn="r">
              <a:defRPr sz="756">
                <a:solidFill>
                  <a:schemeClr val="tx2"/>
                </a:solidFill>
                <a:latin typeface="+mn-lt"/>
              </a:defRPr>
            </a:lvl1pPr>
          </a:lstStyle>
          <a:p>
            <a:fld id="{9EA669D3-5529-4BB0-8BB4-F8AF37E83BE9}" type="slidenum">
              <a:rPr lang="en-GB" smtClean="0"/>
              <a:pPr/>
              <a:t>‹#›</a:t>
            </a:fld>
            <a:endParaRPr lang="en-GB" dirty="0"/>
          </a:p>
        </p:txBody>
      </p:sp>
      <p:sp>
        <p:nvSpPr>
          <p:cNvPr id="15" name="Datumsplatzhalter 127">
            <a:extLst>
              <a:ext uri="{FF2B5EF4-FFF2-40B4-BE49-F238E27FC236}">
                <a16:creationId xmlns:a16="http://schemas.microsoft.com/office/drawing/2014/main" id="{3B6F835B-00B0-4C73-87F8-CBB5DD4DD7AE}"/>
              </a:ext>
            </a:extLst>
          </p:cNvPr>
          <p:cNvSpPr>
            <a:spLocks noGrp="1"/>
          </p:cNvSpPr>
          <p:nvPr>
            <p:ph type="dt" sz="half" idx="2"/>
          </p:nvPr>
        </p:nvSpPr>
        <p:spPr>
          <a:xfrm>
            <a:off x="5419376" y="6097488"/>
            <a:ext cx="680419" cy="170083"/>
          </a:xfrm>
          <a:prstGeom prst="rect">
            <a:avLst/>
          </a:prstGeom>
        </p:spPr>
        <p:txBody>
          <a:bodyPr vert="horz" lIns="0" tIns="0" rIns="0" bIns="0" rtlCol="0" anchor="b" anchorCtr="0"/>
          <a:lstStyle>
            <a:lvl1pPr algn="ctr">
              <a:defRPr sz="756">
                <a:solidFill>
                  <a:schemeClr val="bg1"/>
                </a:solidFill>
                <a:latin typeface="+mn-lt"/>
              </a:defRPr>
            </a:lvl1pPr>
          </a:lstStyle>
          <a:p>
            <a:fld id="{556155DC-5B0F-4290-9D6A-FDBA27FDDC15}" type="datetime1">
              <a:rPr lang="de-DE" smtClean="0"/>
              <a:t>17.05.2023</a:t>
            </a:fld>
            <a:endParaRPr lang="en-GB" dirty="0"/>
          </a:p>
        </p:txBody>
      </p:sp>
      <p:sp>
        <p:nvSpPr>
          <p:cNvPr id="16" name="Fußzeilenplatzhalter 128">
            <a:extLst>
              <a:ext uri="{FF2B5EF4-FFF2-40B4-BE49-F238E27FC236}">
                <a16:creationId xmlns:a16="http://schemas.microsoft.com/office/drawing/2014/main" id="{5A5B3723-7D54-4F11-B54B-92BDD6966339}"/>
              </a:ext>
            </a:extLst>
          </p:cNvPr>
          <p:cNvSpPr>
            <a:spLocks noGrp="1"/>
          </p:cNvSpPr>
          <p:nvPr>
            <p:ph type="ftr" sz="quarter" idx="3"/>
          </p:nvPr>
        </p:nvSpPr>
        <p:spPr>
          <a:xfrm>
            <a:off x="6839141" y="6097488"/>
            <a:ext cx="3752081" cy="170083"/>
          </a:xfrm>
          <a:prstGeom prst="rect">
            <a:avLst/>
          </a:prstGeom>
        </p:spPr>
        <p:txBody>
          <a:bodyPr vert="horz" lIns="0" tIns="0" rIns="0" bIns="0" rtlCol="0" anchor="b" anchorCtr="0"/>
          <a:lstStyle>
            <a:lvl1pPr algn="r">
              <a:defRPr sz="756">
                <a:solidFill>
                  <a:schemeClr val="tx2"/>
                </a:solidFill>
                <a:latin typeface="+mn-lt"/>
              </a:defRPr>
            </a:lvl1pPr>
          </a:lstStyle>
          <a:p>
            <a:r>
              <a:rPr lang="en-GB" dirty="0"/>
              <a:t>DPDgroup</a:t>
            </a:r>
          </a:p>
        </p:txBody>
      </p:sp>
      <p:grpSp>
        <p:nvGrpSpPr>
          <p:cNvPr id="18" name="Group 8">
            <a:extLst>
              <a:ext uri="{FF2B5EF4-FFF2-40B4-BE49-F238E27FC236}">
                <a16:creationId xmlns:a16="http://schemas.microsoft.com/office/drawing/2014/main" id="{CE4D004E-5E2D-4F6E-9E96-A591DEE2849E}"/>
              </a:ext>
            </a:extLst>
          </p:cNvPr>
          <p:cNvGrpSpPr>
            <a:grpSpLocks noChangeAspect="1"/>
          </p:cNvGrpSpPr>
          <p:nvPr userDrawn="1"/>
        </p:nvGrpSpPr>
        <p:grpSpPr bwMode="invGray">
          <a:xfrm>
            <a:off x="659249" y="6029795"/>
            <a:ext cx="621613" cy="272133"/>
            <a:chOff x="735847" y="6280925"/>
            <a:chExt cx="929441" cy="406902"/>
          </a:xfrm>
        </p:grpSpPr>
        <p:sp>
          <p:nvSpPr>
            <p:cNvPr id="19" name="Freeform: Shape 10">
              <a:extLst>
                <a:ext uri="{FF2B5EF4-FFF2-40B4-BE49-F238E27FC236}">
                  <a16:creationId xmlns:a16="http://schemas.microsoft.com/office/drawing/2014/main" id="{3E2C5C1B-2089-41C5-8682-1DAD755EDF07}"/>
                </a:ext>
              </a:extLst>
            </p:cNvPr>
            <p:cNvSpPr/>
            <p:nvPr/>
          </p:nvSpPr>
          <p:spPr bwMode="invGray">
            <a:xfrm>
              <a:off x="1194113" y="6369235"/>
              <a:ext cx="471175" cy="274227"/>
            </a:xfrm>
            <a:custGeom>
              <a:avLst/>
              <a:gdLst>
                <a:gd name="connsiteX0" fmla="*/ 145071 w 471175"/>
                <a:gd name="connsiteY0" fmla="*/ 210986 h 274227"/>
                <a:gd name="connsiteX1" fmla="*/ 84782 w 471175"/>
                <a:gd name="connsiteY1" fmla="*/ 217929 h 274227"/>
                <a:gd name="connsiteX2" fmla="*/ 0 w 471175"/>
                <a:gd name="connsiteY2" fmla="*/ 141104 h 274227"/>
                <a:gd name="connsiteX3" fmla="*/ 77514 w 471175"/>
                <a:gd name="connsiteY3" fmla="*/ 63628 h 274227"/>
                <a:gd name="connsiteX4" fmla="*/ 105328 w 471175"/>
                <a:gd name="connsiteY4" fmla="*/ 68260 h 274227"/>
                <a:gd name="connsiteX5" fmla="*/ 105328 w 471175"/>
                <a:gd name="connsiteY5" fmla="*/ 0 h 274227"/>
                <a:gd name="connsiteX6" fmla="*/ 145071 w 471175"/>
                <a:gd name="connsiteY6" fmla="*/ 0 h 274227"/>
                <a:gd name="connsiteX7" fmla="*/ 105328 w 471175"/>
                <a:gd name="connsiteY7" fmla="*/ 103357 h 274227"/>
                <a:gd name="connsiteX8" fmla="*/ 80806 w 471175"/>
                <a:gd name="connsiteY8" fmla="*/ 98720 h 274227"/>
                <a:gd name="connsiteX9" fmla="*/ 40413 w 471175"/>
                <a:gd name="connsiteY9" fmla="*/ 139788 h 274227"/>
                <a:gd name="connsiteX10" fmla="*/ 86112 w 471175"/>
                <a:gd name="connsiteY10" fmla="*/ 183847 h 274227"/>
                <a:gd name="connsiteX11" fmla="*/ 105323 w 471175"/>
                <a:gd name="connsiteY11" fmla="*/ 182191 h 274227"/>
                <a:gd name="connsiteX12" fmla="*/ 471175 w 471175"/>
                <a:gd name="connsiteY12" fmla="*/ 210986 h 274227"/>
                <a:gd name="connsiteX13" fmla="*/ 410887 w 471175"/>
                <a:gd name="connsiteY13" fmla="*/ 217929 h 274227"/>
                <a:gd name="connsiteX14" fmla="*/ 326095 w 471175"/>
                <a:gd name="connsiteY14" fmla="*/ 141104 h 274227"/>
                <a:gd name="connsiteX15" fmla="*/ 403609 w 471175"/>
                <a:gd name="connsiteY15" fmla="*/ 63628 h 274227"/>
                <a:gd name="connsiteX16" fmla="*/ 431428 w 471175"/>
                <a:gd name="connsiteY16" fmla="*/ 68260 h 274227"/>
                <a:gd name="connsiteX17" fmla="*/ 431428 w 471175"/>
                <a:gd name="connsiteY17" fmla="*/ 0 h 274227"/>
                <a:gd name="connsiteX18" fmla="*/ 471171 w 471175"/>
                <a:gd name="connsiteY18" fmla="*/ 0 h 274227"/>
                <a:gd name="connsiteX19" fmla="*/ 431433 w 471175"/>
                <a:gd name="connsiteY19" fmla="*/ 103357 h 274227"/>
                <a:gd name="connsiteX20" fmla="*/ 406920 w 471175"/>
                <a:gd name="connsiteY20" fmla="*/ 98720 h 274227"/>
                <a:gd name="connsiteX21" fmla="*/ 366522 w 471175"/>
                <a:gd name="connsiteY21" fmla="*/ 139788 h 274227"/>
                <a:gd name="connsiteX22" fmla="*/ 412221 w 471175"/>
                <a:gd name="connsiteY22" fmla="*/ 183847 h 274227"/>
                <a:gd name="connsiteX23" fmla="*/ 431433 w 471175"/>
                <a:gd name="connsiteY23" fmla="*/ 182191 h 274227"/>
                <a:gd name="connsiteX24" fmla="*/ 207565 w 471175"/>
                <a:gd name="connsiteY24" fmla="*/ 103031 h 274227"/>
                <a:gd name="connsiteX25" fmla="*/ 231394 w 471175"/>
                <a:gd name="connsiteY25" fmla="*/ 99390 h 274227"/>
                <a:gd name="connsiteX26" fmla="*/ 272797 w 471175"/>
                <a:gd name="connsiteY26" fmla="*/ 139104 h 274227"/>
                <a:gd name="connsiteX27" fmla="*/ 229073 w 471175"/>
                <a:gd name="connsiteY27" fmla="*/ 183124 h 274227"/>
                <a:gd name="connsiteX28" fmla="*/ 229073 w 471175"/>
                <a:gd name="connsiteY28" fmla="*/ 217891 h 274227"/>
                <a:gd name="connsiteX29" fmla="*/ 231073 w 471175"/>
                <a:gd name="connsiteY29" fmla="*/ 217891 h 274227"/>
                <a:gd name="connsiteX30" fmla="*/ 313205 w 471175"/>
                <a:gd name="connsiteY30" fmla="*/ 137759 h 274227"/>
                <a:gd name="connsiteX31" fmla="*/ 232068 w 471175"/>
                <a:gd name="connsiteY31" fmla="*/ 63595 h 274227"/>
                <a:gd name="connsiteX32" fmla="*/ 167473 w 471175"/>
                <a:gd name="connsiteY32" fmla="*/ 75844 h 274227"/>
                <a:gd name="connsiteX33" fmla="*/ 167473 w 471175"/>
                <a:gd name="connsiteY33" fmla="*/ 274227 h 274227"/>
                <a:gd name="connsiteX34" fmla="*/ 207556 w 471175"/>
                <a:gd name="connsiteY34" fmla="*/ 274227 h 274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1175" h="274227">
                  <a:moveTo>
                    <a:pt x="145071" y="210986"/>
                  </a:moveTo>
                  <a:cubicBezTo>
                    <a:pt x="127525" y="215632"/>
                    <a:pt x="104668" y="217929"/>
                    <a:pt x="84782" y="217929"/>
                  </a:cubicBezTo>
                  <a:cubicBezTo>
                    <a:pt x="33776" y="217929"/>
                    <a:pt x="0" y="190785"/>
                    <a:pt x="0" y="141104"/>
                  </a:cubicBezTo>
                  <a:cubicBezTo>
                    <a:pt x="0" y="94084"/>
                    <a:pt x="31460" y="63628"/>
                    <a:pt x="77514" y="63628"/>
                  </a:cubicBezTo>
                  <a:cubicBezTo>
                    <a:pt x="87777" y="63628"/>
                    <a:pt x="98696" y="64935"/>
                    <a:pt x="105328" y="68260"/>
                  </a:cubicBezTo>
                  <a:lnTo>
                    <a:pt x="105328" y="0"/>
                  </a:lnTo>
                  <a:lnTo>
                    <a:pt x="145071" y="0"/>
                  </a:lnTo>
                  <a:close/>
                  <a:moveTo>
                    <a:pt x="105328" y="103357"/>
                  </a:moveTo>
                  <a:cubicBezTo>
                    <a:pt x="99036" y="100376"/>
                    <a:pt x="90758" y="98720"/>
                    <a:pt x="80806" y="98720"/>
                  </a:cubicBezTo>
                  <a:cubicBezTo>
                    <a:pt x="56647" y="98720"/>
                    <a:pt x="40413" y="113630"/>
                    <a:pt x="40413" y="139788"/>
                  </a:cubicBezTo>
                  <a:cubicBezTo>
                    <a:pt x="40413" y="167942"/>
                    <a:pt x="57958" y="183847"/>
                    <a:pt x="86112" y="183847"/>
                  </a:cubicBezTo>
                  <a:cubicBezTo>
                    <a:pt x="91084" y="183847"/>
                    <a:pt x="98696" y="183502"/>
                    <a:pt x="105323" y="182191"/>
                  </a:cubicBezTo>
                  <a:close/>
                  <a:moveTo>
                    <a:pt x="471175" y="210986"/>
                  </a:moveTo>
                  <a:cubicBezTo>
                    <a:pt x="453610" y="215632"/>
                    <a:pt x="430763" y="217929"/>
                    <a:pt x="410887" y="217929"/>
                  </a:cubicBezTo>
                  <a:cubicBezTo>
                    <a:pt x="359890" y="217929"/>
                    <a:pt x="326095" y="190785"/>
                    <a:pt x="326095" y="141104"/>
                  </a:cubicBezTo>
                  <a:cubicBezTo>
                    <a:pt x="326095" y="94084"/>
                    <a:pt x="357569" y="63628"/>
                    <a:pt x="403609" y="63628"/>
                  </a:cubicBezTo>
                  <a:cubicBezTo>
                    <a:pt x="413872" y="63628"/>
                    <a:pt x="424801" y="64935"/>
                    <a:pt x="431428" y="68260"/>
                  </a:cubicBezTo>
                  <a:lnTo>
                    <a:pt x="431428" y="0"/>
                  </a:lnTo>
                  <a:lnTo>
                    <a:pt x="471171" y="0"/>
                  </a:lnTo>
                  <a:close/>
                  <a:moveTo>
                    <a:pt x="431433" y="103357"/>
                  </a:moveTo>
                  <a:cubicBezTo>
                    <a:pt x="425131" y="100376"/>
                    <a:pt x="416848" y="98720"/>
                    <a:pt x="406920" y="98720"/>
                  </a:cubicBezTo>
                  <a:cubicBezTo>
                    <a:pt x="382747" y="98720"/>
                    <a:pt x="366522" y="113630"/>
                    <a:pt x="366522" y="139788"/>
                  </a:cubicBezTo>
                  <a:cubicBezTo>
                    <a:pt x="366522" y="167942"/>
                    <a:pt x="384072" y="183847"/>
                    <a:pt x="412221" y="183847"/>
                  </a:cubicBezTo>
                  <a:cubicBezTo>
                    <a:pt x="417183" y="183847"/>
                    <a:pt x="424806" y="183502"/>
                    <a:pt x="431433" y="182191"/>
                  </a:cubicBezTo>
                  <a:close/>
                  <a:moveTo>
                    <a:pt x="207565" y="103031"/>
                  </a:moveTo>
                  <a:cubicBezTo>
                    <a:pt x="214183" y="100376"/>
                    <a:pt x="223441" y="99390"/>
                    <a:pt x="231394" y="99390"/>
                  </a:cubicBezTo>
                  <a:cubicBezTo>
                    <a:pt x="255906" y="99390"/>
                    <a:pt x="272797" y="113630"/>
                    <a:pt x="272797" y="139104"/>
                  </a:cubicBezTo>
                  <a:cubicBezTo>
                    <a:pt x="272797" y="169177"/>
                    <a:pt x="254088" y="182775"/>
                    <a:pt x="229073" y="183124"/>
                  </a:cubicBezTo>
                  <a:lnTo>
                    <a:pt x="229073" y="217891"/>
                  </a:lnTo>
                  <a:cubicBezTo>
                    <a:pt x="229733" y="217891"/>
                    <a:pt x="230399" y="217891"/>
                    <a:pt x="231073" y="217891"/>
                  </a:cubicBezTo>
                  <a:cubicBezTo>
                    <a:pt x="282400" y="217891"/>
                    <a:pt x="313205" y="189091"/>
                    <a:pt x="313205" y="137759"/>
                  </a:cubicBezTo>
                  <a:cubicBezTo>
                    <a:pt x="313205" y="91065"/>
                    <a:pt x="280424" y="63595"/>
                    <a:pt x="232068" y="63595"/>
                  </a:cubicBezTo>
                  <a:cubicBezTo>
                    <a:pt x="207570" y="63595"/>
                    <a:pt x="183378" y="69227"/>
                    <a:pt x="167473" y="75844"/>
                  </a:cubicBezTo>
                  <a:lnTo>
                    <a:pt x="167473" y="274227"/>
                  </a:lnTo>
                  <a:lnTo>
                    <a:pt x="207556" y="274227"/>
                  </a:lnTo>
                  <a:close/>
                </a:path>
              </a:pathLst>
            </a:custGeom>
            <a:solidFill>
              <a:schemeClr val="bg1"/>
            </a:solidFill>
            <a:ln w="478" cap="flat">
              <a:noFill/>
              <a:prstDash val="solid"/>
              <a:miter/>
            </a:ln>
          </p:spPr>
          <p:txBody>
            <a:bodyPr rtlCol="0" anchor="ctr"/>
            <a:lstStyle/>
            <a:p>
              <a:endParaRPr lang="en-GB" sz="3402" dirty="0"/>
            </a:p>
          </p:txBody>
        </p:sp>
        <p:sp>
          <p:nvSpPr>
            <p:cNvPr id="23" name="Freeform: Shape 11">
              <a:extLst>
                <a:ext uri="{FF2B5EF4-FFF2-40B4-BE49-F238E27FC236}">
                  <a16:creationId xmlns:a16="http://schemas.microsoft.com/office/drawing/2014/main" id="{A35CA58B-03A7-4F94-B908-DBC29AB84E2E}"/>
                </a:ext>
              </a:extLst>
            </p:cNvPr>
            <p:cNvSpPr/>
            <p:nvPr/>
          </p:nvSpPr>
          <p:spPr bwMode="invGray">
            <a:xfrm>
              <a:off x="735847" y="6280925"/>
              <a:ext cx="349195" cy="406902"/>
            </a:xfrm>
            <a:custGeom>
              <a:avLst/>
              <a:gdLst>
                <a:gd name="connsiteX0" fmla="*/ 242590 w 349195"/>
                <a:gd name="connsiteY0" fmla="*/ 181595 h 406902"/>
                <a:gd name="connsiteX1" fmla="*/ 236762 w 349195"/>
                <a:gd name="connsiteY1" fmla="*/ 181485 h 406902"/>
                <a:gd name="connsiteX2" fmla="*/ 227327 w 349195"/>
                <a:gd name="connsiteY2" fmla="*/ 175872 h 406902"/>
                <a:gd name="connsiteX3" fmla="*/ 225317 w 349195"/>
                <a:gd name="connsiteY3" fmla="*/ 173714 h 406902"/>
                <a:gd name="connsiteX4" fmla="*/ 225221 w 349195"/>
                <a:gd name="connsiteY4" fmla="*/ 173557 h 406902"/>
                <a:gd name="connsiteX5" fmla="*/ 224240 w 349195"/>
                <a:gd name="connsiteY5" fmla="*/ 170580 h 406902"/>
                <a:gd name="connsiteX6" fmla="*/ 224001 w 349195"/>
                <a:gd name="connsiteY6" fmla="*/ 159575 h 406902"/>
                <a:gd name="connsiteX7" fmla="*/ 226805 w 349195"/>
                <a:gd name="connsiteY7" fmla="*/ 154494 h 406902"/>
                <a:gd name="connsiteX8" fmla="*/ 340382 w 349195"/>
                <a:gd name="connsiteY8" fmla="*/ 88325 h 406902"/>
                <a:gd name="connsiteX9" fmla="*/ 180990 w 349195"/>
                <a:gd name="connsiteY9" fmla="*/ 1447 h 406902"/>
                <a:gd name="connsiteX10" fmla="*/ 168210 w 349195"/>
                <a:gd name="connsiteY10" fmla="*/ 1447 h 406902"/>
                <a:gd name="connsiteX11" fmla="*/ 8828 w 349195"/>
                <a:gd name="connsiteY11" fmla="*/ 88315 h 406902"/>
                <a:gd name="connsiteX12" fmla="*/ 187378 w 349195"/>
                <a:gd name="connsiteY12" fmla="*/ 192256 h 406902"/>
                <a:gd name="connsiteX13" fmla="*/ 190292 w 349195"/>
                <a:gd name="connsiteY13" fmla="*/ 197246 h 406902"/>
                <a:gd name="connsiteX14" fmla="*/ 190292 w 349195"/>
                <a:gd name="connsiteY14" fmla="*/ 348858 h 406902"/>
                <a:gd name="connsiteX15" fmla="*/ 187263 w 349195"/>
                <a:gd name="connsiteY15" fmla="*/ 353839 h 406902"/>
                <a:gd name="connsiteX16" fmla="*/ 177655 w 349195"/>
                <a:gd name="connsiteY16" fmla="*/ 359174 h 406902"/>
                <a:gd name="connsiteX17" fmla="*/ 174785 w 349195"/>
                <a:gd name="connsiteY17" fmla="*/ 359824 h 406902"/>
                <a:gd name="connsiteX18" fmla="*/ 174603 w 349195"/>
                <a:gd name="connsiteY18" fmla="*/ 359824 h 406902"/>
                <a:gd name="connsiteX19" fmla="*/ 171536 w 349195"/>
                <a:gd name="connsiteY19" fmla="*/ 359174 h 406902"/>
                <a:gd name="connsiteX20" fmla="*/ 161894 w 349195"/>
                <a:gd name="connsiteY20" fmla="*/ 353839 h 406902"/>
                <a:gd name="connsiteX21" fmla="*/ 158904 w 349195"/>
                <a:gd name="connsiteY21" fmla="*/ 348858 h 406902"/>
                <a:gd name="connsiteX22" fmla="*/ 158904 w 349195"/>
                <a:gd name="connsiteY22" fmla="*/ 213706 h 406902"/>
                <a:gd name="connsiteX23" fmla="*/ 157301 w 349195"/>
                <a:gd name="connsiteY23" fmla="*/ 211055 h 406902"/>
                <a:gd name="connsiteX24" fmla="*/ 0 w 349195"/>
                <a:gd name="connsiteY24" fmla="*/ 119483 h 406902"/>
                <a:gd name="connsiteX25" fmla="*/ 0 w 349195"/>
                <a:gd name="connsiteY25" fmla="*/ 298842 h 406902"/>
                <a:gd name="connsiteX26" fmla="*/ 6297 w 349195"/>
                <a:gd name="connsiteY26" fmla="*/ 309847 h 406902"/>
                <a:gd name="connsiteX27" fmla="*/ 168306 w 349195"/>
                <a:gd name="connsiteY27" fmla="*/ 405395 h 406902"/>
                <a:gd name="connsiteX28" fmla="*/ 180890 w 349195"/>
                <a:gd name="connsiteY28" fmla="*/ 405395 h 406902"/>
                <a:gd name="connsiteX29" fmla="*/ 342923 w 349195"/>
                <a:gd name="connsiteY29" fmla="*/ 309847 h 406902"/>
                <a:gd name="connsiteX30" fmla="*/ 349196 w 349195"/>
                <a:gd name="connsiteY30" fmla="*/ 298842 h 406902"/>
                <a:gd name="connsiteX31" fmla="*/ 349196 w 349195"/>
                <a:gd name="connsiteY31" fmla="*/ 119483 h 40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49195" h="406902">
                  <a:moveTo>
                    <a:pt x="242590" y="181595"/>
                  </a:moveTo>
                  <a:cubicBezTo>
                    <a:pt x="240752" y="182537"/>
                    <a:pt x="238564" y="182495"/>
                    <a:pt x="236762" y="181485"/>
                  </a:cubicBezTo>
                  <a:lnTo>
                    <a:pt x="227327" y="175872"/>
                  </a:lnTo>
                  <a:cubicBezTo>
                    <a:pt x="226493" y="175326"/>
                    <a:pt x="225803" y="174585"/>
                    <a:pt x="225317" y="173714"/>
                  </a:cubicBezTo>
                  <a:lnTo>
                    <a:pt x="225221" y="173557"/>
                  </a:lnTo>
                  <a:cubicBezTo>
                    <a:pt x="224648" y="172664"/>
                    <a:pt x="224310" y="171640"/>
                    <a:pt x="224240" y="170580"/>
                  </a:cubicBezTo>
                  <a:lnTo>
                    <a:pt x="224001" y="159575"/>
                  </a:lnTo>
                  <a:cubicBezTo>
                    <a:pt x="224028" y="157519"/>
                    <a:pt x="225080" y="155612"/>
                    <a:pt x="226805" y="154494"/>
                  </a:cubicBezTo>
                  <a:lnTo>
                    <a:pt x="340382" y="88325"/>
                  </a:lnTo>
                  <a:lnTo>
                    <a:pt x="180990" y="1447"/>
                  </a:lnTo>
                  <a:cubicBezTo>
                    <a:pt x="176949" y="-482"/>
                    <a:pt x="172252" y="-482"/>
                    <a:pt x="168210" y="1447"/>
                  </a:cubicBezTo>
                  <a:lnTo>
                    <a:pt x="8828" y="88315"/>
                  </a:lnTo>
                  <a:lnTo>
                    <a:pt x="187378" y="192256"/>
                  </a:lnTo>
                  <a:cubicBezTo>
                    <a:pt x="189129" y="193321"/>
                    <a:pt x="190225" y="195198"/>
                    <a:pt x="190292" y="197246"/>
                  </a:cubicBezTo>
                  <a:lnTo>
                    <a:pt x="190292" y="348858"/>
                  </a:lnTo>
                  <a:cubicBezTo>
                    <a:pt x="190181" y="350920"/>
                    <a:pt x="189043" y="352791"/>
                    <a:pt x="187263" y="353839"/>
                  </a:cubicBezTo>
                  <a:lnTo>
                    <a:pt x="177655" y="359174"/>
                  </a:lnTo>
                  <a:cubicBezTo>
                    <a:pt x="176765" y="359619"/>
                    <a:pt x="175780" y="359839"/>
                    <a:pt x="174785" y="359824"/>
                  </a:cubicBezTo>
                  <a:lnTo>
                    <a:pt x="174603" y="359824"/>
                  </a:lnTo>
                  <a:cubicBezTo>
                    <a:pt x="173542" y="359872"/>
                    <a:pt x="172486" y="359647"/>
                    <a:pt x="171536" y="359174"/>
                  </a:cubicBezTo>
                  <a:lnTo>
                    <a:pt x="161894" y="353839"/>
                  </a:lnTo>
                  <a:cubicBezTo>
                    <a:pt x="160126" y="352786"/>
                    <a:pt x="159004" y="350915"/>
                    <a:pt x="158904" y="348858"/>
                  </a:cubicBezTo>
                  <a:lnTo>
                    <a:pt x="158904" y="213706"/>
                  </a:lnTo>
                  <a:cubicBezTo>
                    <a:pt x="158771" y="212635"/>
                    <a:pt x="158188" y="211670"/>
                    <a:pt x="157301" y="211055"/>
                  </a:cubicBezTo>
                  <a:lnTo>
                    <a:pt x="0" y="119483"/>
                  </a:lnTo>
                  <a:lnTo>
                    <a:pt x="0" y="298842"/>
                  </a:lnTo>
                  <a:cubicBezTo>
                    <a:pt x="0" y="302856"/>
                    <a:pt x="2828" y="307804"/>
                    <a:pt x="6297" y="309847"/>
                  </a:cubicBezTo>
                  <a:lnTo>
                    <a:pt x="168306" y="405395"/>
                  </a:lnTo>
                  <a:cubicBezTo>
                    <a:pt x="172260" y="407405"/>
                    <a:pt x="176936" y="407405"/>
                    <a:pt x="180890" y="405395"/>
                  </a:cubicBezTo>
                  <a:lnTo>
                    <a:pt x="342923" y="309847"/>
                  </a:lnTo>
                  <a:cubicBezTo>
                    <a:pt x="346378" y="307794"/>
                    <a:pt x="349201" y="302871"/>
                    <a:pt x="349196" y="298842"/>
                  </a:cubicBezTo>
                  <a:lnTo>
                    <a:pt x="349196" y="119483"/>
                  </a:lnTo>
                  <a:close/>
                </a:path>
              </a:pathLst>
            </a:custGeom>
            <a:solidFill>
              <a:schemeClr val="bg1"/>
            </a:solidFill>
            <a:ln w="478" cap="flat">
              <a:noFill/>
              <a:prstDash val="solid"/>
              <a:miter/>
            </a:ln>
          </p:spPr>
          <p:txBody>
            <a:bodyPr rtlCol="0" anchor="ctr"/>
            <a:lstStyle/>
            <a:p>
              <a:endParaRPr lang="en-GB" sz="3402" dirty="0"/>
            </a:p>
          </p:txBody>
        </p:sp>
      </p:grpSp>
    </p:spTree>
    <p:extLst>
      <p:ext uri="{BB962C8B-B14F-4D97-AF65-F5344CB8AC3E}">
        <p14:creationId xmlns:p14="http://schemas.microsoft.com/office/powerpoint/2010/main" val="3914197426"/>
      </p:ext>
    </p:extLst>
  </p:cSld>
  <p:clrMapOvr>
    <a:masterClrMapping/>
  </p:clrMapOvr>
  <p:extLst>
    <p:ext uri="{DCECCB84-F9BA-43D5-87BE-67443E8EF086}">
      <p15:sldGuideLst xmlns:p15="http://schemas.microsoft.com/office/powerpoint/2012/main">
        <p15:guide id="1" pos="4067">
          <p15:clr>
            <a:srgbClr val="FBAE40"/>
          </p15:clr>
        </p15:guide>
        <p15:guide id="2" orient="horz" pos="1797">
          <p15:clr>
            <a:srgbClr val="FBAE40"/>
          </p15:clr>
        </p15:guide>
        <p15:guide id="3" orient="horz" pos="2795">
          <p15:clr>
            <a:srgbClr val="FBAE40"/>
          </p15:clr>
        </p15:guide>
        <p15:guide id="4" orient="horz" pos="157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3 Contacts">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DD20558-1A54-4085-BC03-0A5F5F38DFAD}"/>
              </a:ext>
            </a:extLst>
          </p:cNvPr>
          <p:cNvSpPr>
            <a:spLocks noGrp="1"/>
          </p:cNvSpPr>
          <p:nvPr>
            <p:ph type="pic" sz="quarter" idx="20" hasCustomPrompt="1"/>
          </p:nvPr>
        </p:nvSpPr>
        <p:spPr bwMode="gray">
          <a:xfrm>
            <a:off x="1405045" y="1743189"/>
            <a:ext cx="1633966" cy="1905145"/>
          </a:xfrm>
          <a:custGeom>
            <a:avLst/>
            <a:gdLst>
              <a:gd name="connsiteX0" fmla="*/ 1544638 w 3089275"/>
              <a:gd name="connsiteY0" fmla="*/ 0 h 3602038"/>
              <a:gd name="connsiteX1" fmla="*/ 1600689 w 3089275"/>
              <a:gd name="connsiteY1" fmla="*/ 12942 h 3602038"/>
              <a:gd name="connsiteX2" fmla="*/ 3034302 w 3089275"/>
              <a:gd name="connsiteY2" fmla="*/ 793743 h 3602038"/>
              <a:gd name="connsiteX3" fmla="*/ 3089275 w 3089275"/>
              <a:gd name="connsiteY3" fmla="*/ 891882 h 3602038"/>
              <a:gd name="connsiteX4" fmla="*/ 3089275 w 3089275"/>
              <a:gd name="connsiteY4" fmla="*/ 2645449 h 3602038"/>
              <a:gd name="connsiteX5" fmla="*/ 3034302 w 3089275"/>
              <a:gd name="connsiteY5" fmla="*/ 2742510 h 3602038"/>
              <a:gd name="connsiteX6" fmla="*/ 1600689 w 3089275"/>
              <a:gd name="connsiteY6" fmla="*/ 3589097 h 3602038"/>
              <a:gd name="connsiteX7" fmla="*/ 1544638 w 3089275"/>
              <a:gd name="connsiteY7" fmla="*/ 3602038 h 3602038"/>
              <a:gd name="connsiteX8" fmla="*/ 1488587 w 3089275"/>
              <a:gd name="connsiteY8" fmla="*/ 3589097 h 3602038"/>
              <a:gd name="connsiteX9" fmla="*/ 54973 w 3089275"/>
              <a:gd name="connsiteY9" fmla="*/ 2742510 h 3602038"/>
              <a:gd name="connsiteX10" fmla="*/ 0 w 3089275"/>
              <a:gd name="connsiteY10" fmla="*/ 2645449 h 3602038"/>
              <a:gd name="connsiteX11" fmla="*/ 0 w 3089275"/>
              <a:gd name="connsiteY11" fmla="*/ 890804 h 3602038"/>
              <a:gd name="connsiteX12" fmla="*/ 56051 w 3089275"/>
              <a:gd name="connsiteY12" fmla="*/ 793743 h 3602038"/>
              <a:gd name="connsiteX13" fmla="*/ 1488587 w 3089275"/>
              <a:gd name="connsiteY13" fmla="*/ 12942 h 3602038"/>
              <a:gd name="connsiteX14" fmla="*/ 1544638 w 3089275"/>
              <a:gd name="connsiteY14" fmla="*/ 0 h 360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89275" h="3602038">
                <a:moveTo>
                  <a:pt x="1544638" y="0"/>
                </a:moveTo>
                <a:cubicBezTo>
                  <a:pt x="1565118" y="0"/>
                  <a:pt x="1585598" y="4314"/>
                  <a:pt x="1600689" y="12942"/>
                </a:cubicBezTo>
                <a:cubicBezTo>
                  <a:pt x="1600689" y="12942"/>
                  <a:pt x="1600689" y="12942"/>
                  <a:pt x="3034302" y="793743"/>
                </a:cubicBezTo>
                <a:cubicBezTo>
                  <a:pt x="3064483" y="812076"/>
                  <a:pt x="3089275" y="856293"/>
                  <a:pt x="3089275" y="891882"/>
                </a:cubicBezTo>
                <a:cubicBezTo>
                  <a:pt x="3089275" y="891882"/>
                  <a:pt x="3089275" y="891882"/>
                  <a:pt x="3089275" y="2645449"/>
                </a:cubicBezTo>
                <a:cubicBezTo>
                  <a:pt x="3089275" y="2681038"/>
                  <a:pt x="3064483" y="2724176"/>
                  <a:pt x="3034302" y="2742510"/>
                </a:cubicBezTo>
                <a:cubicBezTo>
                  <a:pt x="3034302" y="2742510"/>
                  <a:pt x="3034302" y="2742510"/>
                  <a:pt x="1600689" y="3589097"/>
                </a:cubicBezTo>
                <a:cubicBezTo>
                  <a:pt x="1584520" y="3597724"/>
                  <a:pt x="1565118" y="3602038"/>
                  <a:pt x="1544638" y="3602038"/>
                </a:cubicBezTo>
                <a:cubicBezTo>
                  <a:pt x="1524157" y="3602038"/>
                  <a:pt x="1504755" y="3597724"/>
                  <a:pt x="1488587" y="3589097"/>
                </a:cubicBezTo>
                <a:cubicBezTo>
                  <a:pt x="1488587" y="3589097"/>
                  <a:pt x="1488587" y="3589097"/>
                  <a:pt x="54973" y="2742510"/>
                </a:cubicBezTo>
                <a:cubicBezTo>
                  <a:pt x="24792" y="2725255"/>
                  <a:pt x="0" y="2681038"/>
                  <a:pt x="0" y="2645449"/>
                </a:cubicBezTo>
                <a:cubicBezTo>
                  <a:pt x="0" y="2645449"/>
                  <a:pt x="0" y="2645449"/>
                  <a:pt x="0" y="890804"/>
                </a:cubicBezTo>
                <a:cubicBezTo>
                  <a:pt x="0" y="856293"/>
                  <a:pt x="24792" y="812076"/>
                  <a:pt x="56051" y="793743"/>
                </a:cubicBezTo>
                <a:cubicBezTo>
                  <a:pt x="56051" y="793743"/>
                  <a:pt x="56051" y="793743"/>
                  <a:pt x="1488587" y="12942"/>
                </a:cubicBezTo>
                <a:cubicBezTo>
                  <a:pt x="1503677" y="4314"/>
                  <a:pt x="1524157" y="0"/>
                  <a:pt x="1544638" y="0"/>
                </a:cubicBezTo>
                <a:close/>
              </a:path>
            </a:pathLst>
          </a:custGeom>
          <a:solidFill>
            <a:srgbClr val="EFEDEB"/>
          </a:solidFill>
        </p:spPr>
        <p:txBody>
          <a:bodyPr wrap="square" bIns="1440000" anchor="ctr" anchorCtr="0">
            <a:noAutofit/>
          </a:bodyPr>
          <a:lstStyle>
            <a:lvl1pPr algn="ctr">
              <a:buNone/>
              <a:defRPr/>
            </a:lvl1pPr>
          </a:lstStyle>
          <a:p>
            <a:pPr marL="0" marR="0" lvl="0" indent="0" algn="ctr" defTabSz="864017"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dirty="0"/>
              <a:t>Click icon </a:t>
            </a:r>
            <a:br>
              <a:rPr lang="en-GB" dirty="0"/>
            </a:br>
            <a:r>
              <a:rPr lang="en-GB" dirty="0"/>
              <a:t>to add picture</a:t>
            </a:r>
          </a:p>
        </p:txBody>
      </p:sp>
      <p:sp>
        <p:nvSpPr>
          <p:cNvPr id="2" name="Titel 1">
            <a:extLst>
              <a:ext uri="{FF2B5EF4-FFF2-40B4-BE49-F238E27FC236}">
                <a16:creationId xmlns:a16="http://schemas.microsoft.com/office/drawing/2014/main" id="{B3A4EA07-E3C8-40B4-9177-DF10B37792A8}"/>
              </a:ext>
            </a:extLst>
          </p:cNvPr>
          <p:cNvSpPr>
            <a:spLocks noGrp="1"/>
          </p:cNvSpPr>
          <p:nvPr>
            <p:ph type="title" hasCustomPrompt="1"/>
          </p:nvPr>
        </p:nvSpPr>
        <p:spPr bwMode="gray"/>
        <p:txBody>
          <a:bodyPr/>
          <a:lstStyle>
            <a:lvl1pPr>
              <a:defRPr/>
            </a:lvl1pPr>
          </a:lstStyle>
          <a:p>
            <a:r>
              <a:rPr lang="en-GB" dirty="0"/>
              <a:t>Heading (36pt) </a:t>
            </a:r>
            <a:r>
              <a:rPr lang="en-GB" dirty="0" err="1"/>
              <a:t>ExtraLight</a:t>
            </a:r>
            <a:endParaRPr lang="en-GB" dirty="0"/>
          </a:p>
        </p:txBody>
      </p:sp>
      <p:sp>
        <p:nvSpPr>
          <p:cNvPr id="18" name="Text Placeholder 7">
            <a:extLst>
              <a:ext uri="{FF2B5EF4-FFF2-40B4-BE49-F238E27FC236}">
                <a16:creationId xmlns:a16="http://schemas.microsoft.com/office/drawing/2014/main" id="{019F6082-16DA-4750-8C5D-DB60BE248BD2}"/>
              </a:ext>
            </a:extLst>
          </p:cNvPr>
          <p:cNvSpPr>
            <a:spLocks noGrp="1"/>
          </p:cNvSpPr>
          <p:nvPr>
            <p:ph type="body" sz="quarter" idx="15" hasCustomPrompt="1"/>
          </p:nvPr>
        </p:nvSpPr>
        <p:spPr bwMode="gray">
          <a:xfrm>
            <a:off x="657029" y="246289"/>
            <a:ext cx="10206432" cy="204360"/>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701">
                <a:solidFill>
                  <a:schemeClr val="tx2"/>
                </a:solidFill>
              </a:defRPr>
            </a:lvl5pPr>
            <a:lvl6pPr marL="0">
              <a:buNone/>
              <a:defRPr sz="1701">
                <a:solidFill>
                  <a:schemeClr val="tx2"/>
                </a:solidFill>
              </a:defRPr>
            </a:lvl6pPr>
            <a:lvl7pPr marL="0">
              <a:buNone/>
              <a:defRPr sz="1701">
                <a:solidFill>
                  <a:schemeClr val="tx2"/>
                </a:solidFill>
              </a:defRPr>
            </a:lvl7pPr>
            <a:lvl8pPr marL="0">
              <a:buNone/>
              <a:defRPr sz="1701">
                <a:solidFill>
                  <a:schemeClr val="tx2"/>
                </a:solidFill>
              </a:defRPr>
            </a:lvl8pPr>
            <a:lvl9pPr marL="0">
              <a:buNone/>
              <a:defRPr sz="1701">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25" name="Picture Placeholder 9">
            <a:extLst>
              <a:ext uri="{FF2B5EF4-FFF2-40B4-BE49-F238E27FC236}">
                <a16:creationId xmlns:a16="http://schemas.microsoft.com/office/drawing/2014/main" id="{A87F051B-5AE3-4B81-A145-20DA3F0137CA}"/>
              </a:ext>
            </a:extLst>
          </p:cNvPr>
          <p:cNvSpPr>
            <a:spLocks noGrp="1"/>
          </p:cNvSpPr>
          <p:nvPr>
            <p:ph type="pic" sz="quarter" idx="38" hasCustomPrompt="1"/>
          </p:nvPr>
        </p:nvSpPr>
        <p:spPr bwMode="gray">
          <a:xfrm>
            <a:off x="8481478" y="1743189"/>
            <a:ext cx="1633966" cy="1905145"/>
          </a:xfrm>
          <a:custGeom>
            <a:avLst/>
            <a:gdLst>
              <a:gd name="connsiteX0" fmla="*/ 1544638 w 3089275"/>
              <a:gd name="connsiteY0" fmla="*/ 0 h 3602038"/>
              <a:gd name="connsiteX1" fmla="*/ 1600689 w 3089275"/>
              <a:gd name="connsiteY1" fmla="*/ 12942 h 3602038"/>
              <a:gd name="connsiteX2" fmla="*/ 3034302 w 3089275"/>
              <a:gd name="connsiteY2" fmla="*/ 793743 h 3602038"/>
              <a:gd name="connsiteX3" fmla="*/ 3089275 w 3089275"/>
              <a:gd name="connsiteY3" fmla="*/ 891882 h 3602038"/>
              <a:gd name="connsiteX4" fmla="*/ 3089275 w 3089275"/>
              <a:gd name="connsiteY4" fmla="*/ 2645449 h 3602038"/>
              <a:gd name="connsiteX5" fmla="*/ 3034302 w 3089275"/>
              <a:gd name="connsiteY5" fmla="*/ 2742510 h 3602038"/>
              <a:gd name="connsiteX6" fmla="*/ 1600689 w 3089275"/>
              <a:gd name="connsiteY6" fmla="*/ 3589097 h 3602038"/>
              <a:gd name="connsiteX7" fmla="*/ 1544638 w 3089275"/>
              <a:gd name="connsiteY7" fmla="*/ 3602038 h 3602038"/>
              <a:gd name="connsiteX8" fmla="*/ 1488587 w 3089275"/>
              <a:gd name="connsiteY8" fmla="*/ 3589097 h 3602038"/>
              <a:gd name="connsiteX9" fmla="*/ 54973 w 3089275"/>
              <a:gd name="connsiteY9" fmla="*/ 2742510 h 3602038"/>
              <a:gd name="connsiteX10" fmla="*/ 0 w 3089275"/>
              <a:gd name="connsiteY10" fmla="*/ 2645449 h 3602038"/>
              <a:gd name="connsiteX11" fmla="*/ 0 w 3089275"/>
              <a:gd name="connsiteY11" fmla="*/ 890804 h 3602038"/>
              <a:gd name="connsiteX12" fmla="*/ 56051 w 3089275"/>
              <a:gd name="connsiteY12" fmla="*/ 793743 h 3602038"/>
              <a:gd name="connsiteX13" fmla="*/ 1488587 w 3089275"/>
              <a:gd name="connsiteY13" fmla="*/ 12942 h 3602038"/>
              <a:gd name="connsiteX14" fmla="*/ 1544638 w 3089275"/>
              <a:gd name="connsiteY14" fmla="*/ 0 h 360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89275" h="3602038">
                <a:moveTo>
                  <a:pt x="1544638" y="0"/>
                </a:moveTo>
                <a:cubicBezTo>
                  <a:pt x="1565118" y="0"/>
                  <a:pt x="1585598" y="4314"/>
                  <a:pt x="1600689" y="12942"/>
                </a:cubicBezTo>
                <a:cubicBezTo>
                  <a:pt x="1600689" y="12942"/>
                  <a:pt x="1600689" y="12942"/>
                  <a:pt x="3034302" y="793743"/>
                </a:cubicBezTo>
                <a:cubicBezTo>
                  <a:pt x="3064483" y="812076"/>
                  <a:pt x="3089275" y="856293"/>
                  <a:pt x="3089275" y="891882"/>
                </a:cubicBezTo>
                <a:cubicBezTo>
                  <a:pt x="3089275" y="891882"/>
                  <a:pt x="3089275" y="891882"/>
                  <a:pt x="3089275" y="2645449"/>
                </a:cubicBezTo>
                <a:cubicBezTo>
                  <a:pt x="3089275" y="2681038"/>
                  <a:pt x="3064483" y="2724176"/>
                  <a:pt x="3034302" y="2742510"/>
                </a:cubicBezTo>
                <a:cubicBezTo>
                  <a:pt x="3034302" y="2742510"/>
                  <a:pt x="3034302" y="2742510"/>
                  <a:pt x="1600689" y="3589097"/>
                </a:cubicBezTo>
                <a:cubicBezTo>
                  <a:pt x="1584520" y="3597724"/>
                  <a:pt x="1565118" y="3602038"/>
                  <a:pt x="1544638" y="3602038"/>
                </a:cubicBezTo>
                <a:cubicBezTo>
                  <a:pt x="1524157" y="3602038"/>
                  <a:pt x="1504755" y="3597724"/>
                  <a:pt x="1488587" y="3589097"/>
                </a:cubicBezTo>
                <a:cubicBezTo>
                  <a:pt x="1488587" y="3589097"/>
                  <a:pt x="1488587" y="3589097"/>
                  <a:pt x="54973" y="2742510"/>
                </a:cubicBezTo>
                <a:cubicBezTo>
                  <a:pt x="24792" y="2725255"/>
                  <a:pt x="0" y="2681038"/>
                  <a:pt x="0" y="2645449"/>
                </a:cubicBezTo>
                <a:cubicBezTo>
                  <a:pt x="0" y="2645449"/>
                  <a:pt x="0" y="2645449"/>
                  <a:pt x="0" y="890804"/>
                </a:cubicBezTo>
                <a:cubicBezTo>
                  <a:pt x="0" y="856293"/>
                  <a:pt x="24792" y="812076"/>
                  <a:pt x="56051" y="793743"/>
                </a:cubicBezTo>
                <a:cubicBezTo>
                  <a:pt x="56051" y="793743"/>
                  <a:pt x="56051" y="793743"/>
                  <a:pt x="1488587" y="12942"/>
                </a:cubicBezTo>
                <a:cubicBezTo>
                  <a:pt x="1503677" y="4314"/>
                  <a:pt x="1524157" y="0"/>
                  <a:pt x="1544638" y="0"/>
                </a:cubicBezTo>
                <a:close/>
              </a:path>
            </a:pathLst>
          </a:custGeom>
          <a:solidFill>
            <a:srgbClr val="EFEDEB"/>
          </a:solidFill>
        </p:spPr>
        <p:txBody>
          <a:bodyPr wrap="square" bIns="1440000" anchor="ctr" anchorCtr="0">
            <a:noAutofit/>
          </a:bodyPr>
          <a:lstStyle>
            <a:lvl1pPr algn="ctr">
              <a:buNone/>
              <a:defRPr/>
            </a:lvl1pPr>
          </a:lstStyle>
          <a:p>
            <a:pPr marL="0" marR="0" lvl="0" indent="0" algn="ctr" defTabSz="864017"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dirty="0"/>
              <a:t>Click icon </a:t>
            </a:r>
            <a:br>
              <a:rPr lang="en-GB" dirty="0"/>
            </a:br>
            <a:r>
              <a:rPr lang="en-GB" dirty="0"/>
              <a:t>to add picture</a:t>
            </a:r>
          </a:p>
        </p:txBody>
      </p:sp>
      <p:sp>
        <p:nvSpPr>
          <p:cNvPr id="27" name="Picture Placeholder 9">
            <a:extLst>
              <a:ext uri="{FF2B5EF4-FFF2-40B4-BE49-F238E27FC236}">
                <a16:creationId xmlns:a16="http://schemas.microsoft.com/office/drawing/2014/main" id="{7ACF8A83-46FC-49E3-A975-02BE2B5DCA5B}"/>
              </a:ext>
            </a:extLst>
          </p:cNvPr>
          <p:cNvSpPr>
            <a:spLocks noGrp="1"/>
          </p:cNvSpPr>
          <p:nvPr>
            <p:ph type="pic" sz="quarter" idx="40" hasCustomPrompt="1"/>
          </p:nvPr>
        </p:nvSpPr>
        <p:spPr bwMode="gray">
          <a:xfrm>
            <a:off x="4943297" y="1743189"/>
            <a:ext cx="1633966" cy="1905145"/>
          </a:xfrm>
          <a:custGeom>
            <a:avLst/>
            <a:gdLst>
              <a:gd name="connsiteX0" fmla="*/ 1544638 w 3089275"/>
              <a:gd name="connsiteY0" fmla="*/ 0 h 3602038"/>
              <a:gd name="connsiteX1" fmla="*/ 1600689 w 3089275"/>
              <a:gd name="connsiteY1" fmla="*/ 12942 h 3602038"/>
              <a:gd name="connsiteX2" fmla="*/ 3034302 w 3089275"/>
              <a:gd name="connsiteY2" fmla="*/ 793743 h 3602038"/>
              <a:gd name="connsiteX3" fmla="*/ 3089275 w 3089275"/>
              <a:gd name="connsiteY3" fmla="*/ 891882 h 3602038"/>
              <a:gd name="connsiteX4" fmla="*/ 3089275 w 3089275"/>
              <a:gd name="connsiteY4" fmla="*/ 2645449 h 3602038"/>
              <a:gd name="connsiteX5" fmla="*/ 3034302 w 3089275"/>
              <a:gd name="connsiteY5" fmla="*/ 2742510 h 3602038"/>
              <a:gd name="connsiteX6" fmla="*/ 1600689 w 3089275"/>
              <a:gd name="connsiteY6" fmla="*/ 3589097 h 3602038"/>
              <a:gd name="connsiteX7" fmla="*/ 1544638 w 3089275"/>
              <a:gd name="connsiteY7" fmla="*/ 3602038 h 3602038"/>
              <a:gd name="connsiteX8" fmla="*/ 1488587 w 3089275"/>
              <a:gd name="connsiteY8" fmla="*/ 3589097 h 3602038"/>
              <a:gd name="connsiteX9" fmla="*/ 54973 w 3089275"/>
              <a:gd name="connsiteY9" fmla="*/ 2742510 h 3602038"/>
              <a:gd name="connsiteX10" fmla="*/ 0 w 3089275"/>
              <a:gd name="connsiteY10" fmla="*/ 2645449 h 3602038"/>
              <a:gd name="connsiteX11" fmla="*/ 0 w 3089275"/>
              <a:gd name="connsiteY11" fmla="*/ 890804 h 3602038"/>
              <a:gd name="connsiteX12" fmla="*/ 56051 w 3089275"/>
              <a:gd name="connsiteY12" fmla="*/ 793743 h 3602038"/>
              <a:gd name="connsiteX13" fmla="*/ 1488587 w 3089275"/>
              <a:gd name="connsiteY13" fmla="*/ 12942 h 3602038"/>
              <a:gd name="connsiteX14" fmla="*/ 1544638 w 3089275"/>
              <a:gd name="connsiteY14" fmla="*/ 0 h 360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89275" h="3602038">
                <a:moveTo>
                  <a:pt x="1544638" y="0"/>
                </a:moveTo>
                <a:cubicBezTo>
                  <a:pt x="1565118" y="0"/>
                  <a:pt x="1585598" y="4314"/>
                  <a:pt x="1600689" y="12942"/>
                </a:cubicBezTo>
                <a:cubicBezTo>
                  <a:pt x="1600689" y="12942"/>
                  <a:pt x="1600689" y="12942"/>
                  <a:pt x="3034302" y="793743"/>
                </a:cubicBezTo>
                <a:cubicBezTo>
                  <a:pt x="3064483" y="812076"/>
                  <a:pt x="3089275" y="856293"/>
                  <a:pt x="3089275" y="891882"/>
                </a:cubicBezTo>
                <a:cubicBezTo>
                  <a:pt x="3089275" y="891882"/>
                  <a:pt x="3089275" y="891882"/>
                  <a:pt x="3089275" y="2645449"/>
                </a:cubicBezTo>
                <a:cubicBezTo>
                  <a:pt x="3089275" y="2681038"/>
                  <a:pt x="3064483" y="2724176"/>
                  <a:pt x="3034302" y="2742510"/>
                </a:cubicBezTo>
                <a:cubicBezTo>
                  <a:pt x="3034302" y="2742510"/>
                  <a:pt x="3034302" y="2742510"/>
                  <a:pt x="1600689" y="3589097"/>
                </a:cubicBezTo>
                <a:cubicBezTo>
                  <a:pt x="1584520" y="3597724"/>
                  <a:pt x="1565118" y="3602038"/>
                  <a:pt x="1544638" y="3602038"/>
                </a:cubicBezTo>
                <a:cubicBezTo>
                  <a:pt x="1524157" y="3602038"/>
                  <a:pt x="1504755" y="3597724"/>
                  <a:pt x="1488587" y="3589097"/>
                </a:cubicBezTo>
                <a:cubicBezTo>
                  <a:pt x="1488587" y="3589097"/>
                  <a:pt x="1488587" y="3589097"/>
                  <a:pt x="54973" y="2742510"/>
                </a:cubicBezTo>
                <a:cubicBezTo>
                  <a:pt x="24792" y="2725255"/>
                  <a:pt x="0" y="2681038"/>
                  <a:pt x="0" y="2645449"/>
                </a:cubicBezTo>
                <a:cubicBezTo>
                  <a:pt x="0" y="2645449"/>
                  <a:pt x="0" y="2645449"/>
                  <a:pt x="0" y="890804"/>
                </a:cubicBezTo>
                <a:cubicBezTo>
                  <a:pt x="0" y="856293"/>
                  <a:pt x="24792" y="812076"/>
                  <a:pt x="56051" y="793743"/>
                </a:cubicBezTo>
                <a:cubicBezTo>
                  <a:pt x="56051" y="793743"/>
                  <a:pt x="56051" y="793743"/>
                  <a:pt x="1488587" y="12942"/>
                </a:cubicBezTo>
                <a:cubicBezTo>
                  <a:pt x="1503677" y="4314"/>
                  <a:pt x="1524157" y="0"/>
                  <a:pt x="1544638" y="0"/>
                </a:cubicBezTo>
                <a:close/>
              </a:path>
            </a:pathLst>
          </a:custGeom>
          <a:solidFill>
            <a:srgbClr val="EFEDEB"/>
          </a:solidFill>
        </p:spPr>
        <p:txBody>
          <a:bodyPr wrap="square" bIns="1440000" anchor="ctr" anchorCtr="0">
            <a:noAutofit/>
          </a:bodyPr>
          <a:lstStyle>
            <a:lvl1pPr algn="ctr">
              <a:buNone/>
              <a:defRPr/>
            </a:lvl1pPr>
          </a:lstStyle>
          <a:p>
            <a:pPr marL="0" marR="0" lvl="0" indent="0" algn="ctr" defTabSz="864017"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dirty="0"/>
              <a:t>Click icon </a:t>
            </a:r>
            <a:br>
              <a:rPr lang="en-GB" dirty="0"/>
            </a:br>
            <a:r>
              <a:rPr lang="en-GB" dirty="0"/>
              <a:t>to add picture</a:t>
            </a:r>
          </a:p>
        </p:txBody>
      </p:sp>
      <p:sp>
        <p:nvSpPr>
          <p:cNvPr id="17" name="Slide Number Placeholder 33">
            <a:extLst>
              <a:ext uri="{FF2B5EF4-FFF2-40B4-BE49-F238E27FC236}">
                <a16:creationId xmlns:a16="http://schemas.microsoft.com/office/drawing/2014/main" id="{D5FB32BD-7CD5-4023-A517-6D88C4237D51}"/>
              </a:ext>
            </a:extLst>
          </p:cNvPr>
          <p:cNvSpPr>
            <a:spLocks noGrp="1"/>
          </p:cNvSpPr>
          <p:nvPr>
            <p:ph type="sldNum" sz="quarter" idx="4"/>
          </p:nvPr>
        </p:nvSpPr>
        <p:spPr bwMode="gray">
          <a:xfrm>
            <a:off x="10591221" y="6097488"/>
            <a:ext cx="271601" cy="170083"/>
          </a:xfrm>
          <a:prstGeom prst="rect">
            <a:avLst/>
          </a:prstGeom>
        </p:spPr>
        <p:txBody>
          <a:bodyPr vert="horz" lIns="0" tIns="0" rIns="0" bIns="0" rtlCol="0" anchor="b" anchorCtr="0"/>
          <a:lstStyle>
            <a:lvl1pPr algn="r">
              <a:defRPr sz="756">
                <a:solidFill>
                  <a:schemeClr val="tx2"/>
                </a:solidFill>
                <a:latin typeface="+mn-lt"/>
              </a:defRPr>
            </a:lvl1pPr>
          </a:lstStyle>
          <a:p>
            <a:fld id="{9EA669D3-5529-4BB0-8BB4-F8AF37E83BE9}" type="slidenum">
              <a:rPr lang="en-GB" smtClean="0"/>
              <a:pPr/>
              <a:t>‹#›</a:t>
            </a:fld>
            <a:endParaRPr lang="en-GB" dirty="0"/>
          </a:p>
        </p:txBody>
      </p:sp>
      <p:sp>
        <p:nvSpPr>
          <p:cNvPr id="19" name="Datumsplatzhalter 127">
            <a:extLst>
              <a:ext uri="{FF2B5EF4-FFF2-40B4-BE49-F238E27FC236}">
                <a16:creationId xmlns:a16="http://schemas.microsoft.com/office/drawing/2014/main" id="{4E3A7326-D0B1-4723-AC02-59C8DAA68010}"/>
              </a:ext>
            </a:extLst>
          </p:cNvPr>
          <p:cNvSpPr>
            <a:spLocks noGrp="1"/>
          </p:cNvSpPr>
          <p:nvPr>
            <p:ph type="dt" sz="half" idx="2"/>
          </p:nvPr>
        </p:nvSpPr>
        <p:spPr>
          <a:xfrm>
            <a:off x="5419376" y="6097488"/>
            <a:ext cx="680419" cy="170083"/>
          </a:xfrm>
          <a:prstGeom prst="rect">
            <a:avLst/>
          </a:prstGeom>
        </p:spPr>
        <p:txBody>
          <a:bodyPr vert="horz" lIns="0" tIns="0" rIns="0" bIns="0" rtlCol="0" anchor="b" anchorCtr="0"/>
          <a:lstStyle>
            <a:lvl1pPr algn="ctr">
              <a:defRPr sz="756">
                <a:solidFill>
                  <a:schemeClr val="tx2"/>
                </a:solidFill>
                <a:latin typeface="+mn-lt"/>
              </a:defRPr>
            </a:lvl1pPr>
          </a:lstStyle>
          <a:p>
            <a:fld id="{32CDE926-69EB-4BC1-A610-95BBDCB36E49}" type="datetime1">
              <a:rPr lang="de-DE" smtClean="0"/>
              <a:t>17.05.2023</a:t>
            </a:fld>
            <a:endParaRPr lang="en-GB" dirty="0"/>
          </a:p>
        </p:txBody>
      </p:sp>
      <p:sp>
        <p:nvSpPr>
          <p:cNvPr id="20" name="Fußzeilenplatzhalter 128">
            <a:extLst>
              <a:ext uri="{FF2B5EF4-FFF2-40B4-BE49-F238E27FC236}">
                <a16:creationId xmlns:a16="http://schemas.microsoft.com/office/drawing/2014/main" id="{666B02B4-FBD0-446B-A4DD-4031BBACE349}"/>
              </a:ext>
            </a:extLst>
          </p:cNvPr>
          <p:cNvSpPr>
            <a:spLocks noGrp="1"/>
          </p:cNvSpPr>
          <p:nvPr>
            <p:ph type="ftr" sz="quarter" idx="3"/>
          </p:nvPr>
        </p:nvSpPr>
        <p:spPr>
          <a:xfrm>
            <a:off x="6839141" y="6097488"/>
            <a:ext cx="3752081" cy="170083"/>
          </a:xfrm>
          <a:prstGeom prst="rect">
            <a:avLst/>
          </a:prstGeom>
        </p:spPr>
        <p:txBody>
          <a:bodyPr vert="horz" lIns="0" tIns="0" rIns="0" bIns="0" rtlCol="0" anchor="b" anchorCtr="0"/>
          <a:lstStyle>
            <a:lvl1pPr algn="r">
              <a:defRPr sz="756">
                <a:solidFill>
                  <a:schemeClr val="tx2"/>
                </a:solidFill>
                <a:latin typeface="+mn-lt"/>
              </a:defRPr>
            </a:lvl1pPr>
          </a:lstStyle>
          <a:p>
            <a:r>
              <a:rPr lang="en-GB" dirty="0"/>
              <a:t>DPDgroup</a:t>
            </a:r>
          </a:p>
        </p:txBody>
      </p:sp>
    </p:spTree>
    <p:extLst>
      <p:ext uri="{BB962C8B-B14F-4D97-AF65-F5344CB8AC3E}">
        <p14:creationId xmlns:p14="http://schemas.microsoft.com/office/powerpoint/2010/main" val="1742976246"/>
      </p:ext>
    </p:extLst>
  </p:cSld>
  <p:clrMapOvr>
    <a:masterClrMapping/>
  </p:clrMapOvr>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Picture Variant 1">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57029" y="246289"/>
            <a:ext cx="10206432" cy="204360"/>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701">
                <a:solidFill>
                  <a:schemeClr val="tx2"/>
                </a:solidFill>
              </a:defRPr>
            </a:lvl5pPr>
            <a:lvl6pPr marL="0">
              <a:buNone/>
              <a:defRPr sz="1701">
                <a:solidFill>
                  <a:schemeClr val="tx2"/>
                </a:solidFill>
              </a:defRPr>
            </a:lvl6pPr>
            <a:lvl7pPr marL="0">
              <a:buNone/>
              <a:defRPr sz="1701">
                <a:solidFill>
                  <a:schemeClr val="tx2"/>
                </a:solidFill>
              </a:defRPr>
            </a:lvl7pPr>
            <a:lvl8pPr marL="0">
              <a:buNone/>
              <a:defRPr sz="1701">
                <a:solidFill>
                  <a:schemeClr val="tx2"/>
                </a:solidFill>
              </a:defRPr>
            </a:lvl8pPr>
            <a:lvl9pPr marL="0">
              <a:buNone/>
              <a:defRPr sz="1701">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1" name="Picture Placeholder 16">
            <a:extLst>
              <a:ext uri="{FF2B5EF4-FFF2-40B4-BE49-F238E27FC236}">
                <a16:creationId xmlns:a16="http://schemas.microsoft.com/office/drawing/2014/main" id="{C8462CF0-C6AA-4132-A4E0-1A46F662148B}"/>
              </a:ext>
            </a:extLst>
          </p:cNvPr>
          <p:cNvSpPr>
            <a:spLocks noGrp="1"/>
          </p:cNvSpPr>
          <p:nvPr>
            <p:ph type="pic" sz="quarter" idx="14" hasCustomPrompt="1"/>
            <p:custDataLst>
              <p:tags r:id="rId1"/>
            </p:custDataLst>
          </p:nvPr>
        </p:nvSpPr>
        <p:spPr bwMode="gray">
          <a:xfrm>
            <a:off x="657027" y="1743188"/>
            <a:ext cx="3266084" cy="4150635"/>
          </a:xfrm>
          <a:prstGeom prst="roundRect">
            <a:avLst>
              <a:gd name="adj" fmla="val 2939"/>
            </a:avLst>
          </a:prstGeom>
          <a:solidFill>
            <a:srgbClr val="EFEDEB"/>
          </a:solidFill>
        </p:spPr>
        <p:txBody>
          <a:bodyPr bIns="1440000" anchor="ctr"/>
          <a:lstStyle>
            <a:lvl1pPr algn="ctr">
              <a:buNone/>
              <a:defRPr/>
            </a:lvl1pPr>
          </a:lstStyle>
          <a:p>
            <a:pPr marL="0" marR="0" lvl="0" indent="0" algn="ctr" defTabSz="864017"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dirty="0"/>
              <a:t>Click icon </a:t>
            </a:r>
            <a:br>
              <a:rPr lang="en-GB" dirty="0"/>
            </a:br>
            <a:r>
              <a:rPr lang="en-GB" dirty="0"/>
              <a:t>to add picture</a:t>
            </a:r>
          </a:p>
        </p:txBody>
      </p:sp>
      <p:sp>
        <p:nvSpPr>
          <p:cNvPr id="2" name="Titel 1">
            <a:extLst>
              <a:ext uri="{FF2B5EF4-FFF2-40B4-BE49-F238E27FC236}">
                <a16:creationId xmlns:a16="http://schemas.microsoft.com/office/drawing/2014/main" id="{5030BF41-7D5D-455B-91EF-55F895FE7F5C}"/>
              </a:ext>
            </a:extLst>
          </p:cNvPr>
          <p:cNvSpPr>
            <a:spLocks noGrp="1"/>
          </p:cNvSpPr>
          <p:nvPr>
            <p:ph type="title" hasCustomPrompt="1"/>
          </p:nvPr>
        </p:nvSpPr>
        <p:spPr bwMode="gray"/>
        <p:txBody>
          <a:bodyPr/>
          <a:lstStyle>
            <a:lvl1pPr>
              <a:defRPr/>
            </a:lvl1pPr>
          </a:lstStyle>
          <a:p>
            <a:r>
              <a:rPr lang="en-GB" dirty="0"/>
              <a:t>Heading (36pt) </a:t>
            </a:r>
            <a:r>
              <a:rPr lang="en-GB" dirty="0" err="1"/>
              <a:t>ExtraLight</a:t>
            </a:r>
            <a:endParaRPr lang="en-GB" dirty="0"/>
          </a:p>
        </p:txBody>
      </p:sp>
      <p:sp>
        <p:nvSpPr>
          <p:cNvPr id="10" name="Slide Number Placeholder 33">
            <a:extLst>
              <a:ext uri="{FF2B5EF4-FFF2-40B4-BE49-F238E27FC236}">
                <a16:creationId xmlns:a16="http://schemas.microsoft.com/office/drawing/2014/main" id="{AFCB7F62-8237-448C-B978-239B39C42A51}"/>
              </a:ext>
            </a:extLst>
          </p:cNvPr>
          <p:cNvSpPr>
            <a:spLocks noGrp="1"/>
          </p:cNvSpPr>
          <p:nvPr>
            <p:ph type="sldNum" sz="quarter" idx="4"/>
          </p:nvPr>
        </p:nvSpPr>
        <p:spPr bwMode="gray">
          <a:xfrm>
            <a:off x="10591221" y="6097488"/>
            <a:ext cx="271601" cy="170083"/>
          </a:xfrm>
          <a:prstGeom prst="rect">
            <a:avLst/>
          </a:prstGeom>
        </p:spPr>
        <p:txBody>
          <a:bodyPr vert="horz" lIns="0" tIns="0" rIns="0" bIns="0" rtlCol="0" anchor="b" anchorCtr="0"/>
          <a:lstStyle>
            <a:lvl1pPr algn="r">
              <a:defRPr sz="756">
                <a:solidFill>
                  <a:schemeClr val="tx2"/>
                </a:solidFill>
                <a:latin typeface="+mn-lt"/>
              </a:defRPr>
            </a:lvl1pPr>
          </a:lstStyle>
          <a:p>
            <a:fld id="{9EA669D3-5529-4BB0-8BB4-F8AF37E83BE9}" type="slidenum">
              <a:rPr lang="en-GB" smtClean="0"/>
              <a:pPr/>
              <a:t>‹#›</a:t>
            </a:fld>
            <a:endParaRPr lang="en-GB" dirty="0"/>
          </a:p>
        </p:txBody>
      </p:sp>
      <p:sp>
        <p:nvSpPr>
          <p:cNvPr id="12" name="Datumsplatzhalter 127">
            <a:extLst>
              <a:ext uri="{FF2B5EF4-FFF2-40B4-BE49-F238E27FC236}">
                <a16:creationId xmlns:a16="http://schemas.microsoft.com/office/drawing/2014/main" id="{A12B1C71-30E4-4B05-A598-9B153E7AF876}"/>
              </a:ext>
            </a:extLst>
          </p:cNvPr>
          <p:cNvSpPr>
            <a:spLocks noGrp="1"/>
          </p:cNvSpPr>
          <p:nvPr>
            <p:ph type="dt" sz="half" idx="2"/>
          </p:nvPr>
        </p:nvSpPr>
        <p:spPr>
          <a:xfrm>
            <a:off x="5419376" y="6097488"/>
            <a:ext cx="680419" cy="170083"/>
          </a:xfrm>
          <a:prstGeom prst="rect">
            <a:avLst/>
          </a:prstGeom>
        </p:spPr>
        <p:txBody>
          <a:bodyPr vert="horz" lIns="0" tIns="0" rIns="0" bIns="0" rtlCol="0" anchor="b" anchorCtr="0"/>
          <a:lstStyle>
            <a:lvl1pPr algn="ctr">
              <a:defRPr sz="756">
                <a:solidFill>
                  <a:schemeClr val="tx2"/>
                </a:solidFill>
                <a:latin typeface="+mn-lt"/>
              </a:defRPr>
            </a:lvl1pPr>
          </a:lstStyle>
          <a:p>
            <a:fld id="{36CD47C6-B7D2-442B-9CAC-4046DF3D2CB0}" type="datetime1">
              <a:rPr lang="de-DE" smtClean="0"/>
              <a:t>17.05.2023</a:t>
            </a:fld>
            <a:endParaRPr lang="en-GB" dirty="0"/>
          </a:p>
        </p:txBody>
      </p:sp>
      <p:sp>
        <p:nvSpPr>
          <p:cNvPr id="13" name="Fußzeilenplatzhalter 128">
            <a:extLst>
              <a:ext uri="{FF2B5EF4-FFF2-40B4-BE49-F238E27FC236}">
                <a16:creationId xmlns:a16="http://schemas.microsoft.com/office/drawing/2014/main" id="{78214EB3-2984-4278-B977-56174E466CDA}"/>
              </a:ext>
            </a:extLst>
          </p:cNvPr>
          <p:cNvSpPr>
            <a:spLocks noGrp="1"/>
          </p:cNvSpPr>
          <p:nvPr>
            <p:ph type="ftr" sz="quarter" idx="3"/>
          </p:nvPr>
        </p:nvSpPr>
        <p:spPr>
          <a:xfrm>
            <a:off x="6839141" y="6097488"/>
            <a:ext cx="3752081" cy="170083"/>
          </a:xfrm>
          <a:prstGeom prst="rect">
            <a:avLst/>
          </a:prstGeom>
        </p:spPr>
        <p:txBody>
          <a:bodyPr vert="horz" lIns="0" tIns="0" rIns="0" bIns="0" rtlCol="0" anchor="b" anchorCtr="0"/>
          <a:lstStyle>
            <a:lvl1pPr algn="r">
              <a:defRPr sz="756">
                <a:solidFill>
                  <a:schemeClr val="tx2"/>
                </a:solidFill>
                <a:latin typeface="+mn-lt"/>
              </a:defRPr>
            </a:lvl1pPr>
          </a:lstStyle>
          <a:p>
            <a:r>
              <a:rPr lang="en-GB" dirty="0"/>
              <a:t>DPDgroup</a:t>
            </a:r>
          </a:p>
        </p:txBody>
      </p:sp>
    </p:spTree>
    <p:extLst>
      <p:ext uri="{BB962C8B-B14F-4D97-AF65-F5344CB8AC3E}">
        <p14:creationId xmlns:p14="http://schemas.microsoft.com/office/powerpoint/2010/main" val="1238544086"/>
      </p:ext>
    </p:extLst>
  </p:cSld>
  <p:clrMapOvr>
    <a:masterClrMapping/>
  </p:clrMapOvr>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Picture Variant 2">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57029" y="246289"/>
            <a:ext cx="10206432" cy="204360"/>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701">
                <a:solidFill>
                  <a:schemeClr val="tx2"/>
                </a:solidFill>
              </a:defRPr>
            </a:lvl5pPr>
            <a:lvl6pPr marL="0">
              <a:buNone/>
              <a:defRPr sz="1701">
                <a:solidFill>
                  <a:schemeClr val="tx2"/>
                </a:solidFill>
              </a:defRPr>
            </a:lvl6pPr>
            <a:lvl7pPr marL="0">
              <a:buNone/>
              <a:defRPr sz="1701">
                <a:solidFill>
                  <a:schemeClr val="tx2"/>
                </a:solidFill>
              </a:defRPr>
            </a:lvl7pPr>
            <a:lvl8pPr marL="0">
              <a:buNone/>
              <a:defRPr sz="1701">
                <a:solidFill>
                  <a:schemeClr val="tx2"/>
                </a:solidFill>
              </a:defRPr>
            </a:lvl8pPr>
            <a:lvl9pPr marL="0">
              <a:buNone/>
              <a:defRPr sz="1701">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1" name="Picture Placeholder 16">
            <a:extLst>
              <a:ext uri="{FF2B5EF4-FFF2-40B4-BE49-F238E27FC236}">
                <a16:creationId xmlns:a16="http://schemas.microsoft.com/office/drawing/2014/main" id="{C8462CF0-C6AA-4132-A4E0-1A46F662148B}"/>
              </a:ext>
            </a:extLst>
          </p:cNvPr>
          <p:cNvSpPr>
            <a:spLocks noGrp="1"/>
          </p:cNvSpPr>
          <p:nvPr>
            <p:ph type="pic" sz="quarter" idx="14" hasCustomPrompt="1"/>
            <p:custDataLst>
              <p:tags r:id="rId1"/>
            </p:custDataLst>
          </p:nvPr>
        </p:nvSpPr>
        <p:spPr bwMode="gray">
          <a:xfrm>
            <a:off x="657028" y="1743188"/>
            <a:ext cx="2449582" cy="4150635"/>
          </a:xfrm>
          <a:prstGeom prst="roundRect">
            <a:avLst>
              <a:gd name="adj" fmla="val 3919"/>
            </a:avLst>
          </a:prstGeom>
          <a:solidFill>
            <a:srgbClr val="EFEDEB"/>
          </a:solidFill>
        </p:spPr>
        <p:txBody>
          <a:bodyPr bIns="1440000" anchor="ctr"/>
          <a:lstStyle>
            <a:lvl1pPr algn="ctr">
              <a:buNone/>
              <a:defRPr/>
            </a:lvl1pPr>
          </a:lstStyle>
          <a:p>
            <a:pPr marL="0" marR="0" lvl="0" indent="0" algn="ctr" defTabSz="864017"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dirty="0"/>
              <a:t>Click icon </a:t>
            </a:r>
            <a:br>
              <a:rPr lang="en-GB" dirty="0"/>
            </a:br>
            <a:r>
              <a:rPr lang="en-GB" dirty="0"/>
              <a:t>to add picture</a:t>
            </a:r>
          </a:p>
        </p:txBody>
      </p:sp>
      <p:sp>
        <p:nvSpPr>
          <p:cNvPr id="2" name="Titel 1">
            <a:extLst>
              <a:ext uri="{FF2B5EF4-FFF2-40B4-BE49-F238E27FC236}">
                <a16:creationId xmlns:a16="http://schemas.microsoft.com/office/drawing/2014/main" id="{5030BF41-7D5D-455B-91EF-55F895FE7F5C}"/>
              </a:ext>
            </a:extLst>
          </p:cNvPr>
          <p:cNvSpPr>
            <a:spLocks noGrp="1"/>
          </p:cNvSpPr>
          <p:nvPr>
            <p:ph type="title" hasCustomPrompt="1"/>
          </p:nvPr>
        </p:nvSpPr>
        <p:spPr bwMode="gray"/>
        <p:txBody>
          <a:bodyPr/>
          <a:lstStyle>
            <a:lvl1pPr>
              <a:defRPr/>
            </a:lvl1pPr>
          </a:lstStyle>
          <a:p>
            <a:r>
              <a:rPr lang="en-GB" dirty="0"/>
              <a:t>Heading (36pt) </a:t>
            </a:r>
            <a:r>
              <a:rPr lang="en-GB" dirty="0" err="1"/>
              <a:t>ExtraLight</a:t>
            </a:r>
            <a:endParaRPr lang="en-GB" dirty="0"/>
          </a:p>
        </p:txBody>
      </p:sp>
      <p:sp>
        <p:nvSpPr>
          <p:cNvPr id="10" name="Slide Number Placeholder 33">
            <a:extLst>
              <a:ext uri="{FF2B5EF4-FFF2-40B4-BE49-F238E27FC236}">
                <a16:creationId xmlns:a16="http://schemas.microsoft.com/office/drawing/2014/main" id="{AFCB7F62-8237-448C-B978-239B39C42A51}"/>
              </a:ext>
            </a:extLst>
          </p:cNvPr>
          <p:cNvSpPr>
            <a:spLocks noGrp="1"/>
          </p:cNvSpPr>
          <p:nvPr>
            <p:ph type="sldNum" sz="quarter" idx="4"/>
          </p:nvPr>
        </p:nvSpPr>
        <p:spPr bwMode="gray">
          <a:xfrm>
            <a:off x="10591221" y="6097488"/>
            <a:ext cx="271601" cy="170083"/>
          </a:xfrm>
          <a:prstGeom prst="rect">
            <a:avLst/>
          </a:prstGeom>
        </p:spPr>
        <p:txBody>
          <a:bodyPr vert="horz" lIns="0" tIns="0" rIns="0" bIns="0" rtlCol="0" anchor="b" anchorCtr="0"/>
          <a:lstStyle>
            <a:lvl1pPr algn="r">
              <a:defRPr sz="756">
                <a:solidFill>
                  <a:schemeClr val="tx2"/>
                </a:solidFill>
                <a:latin typeface="+mn-lt"/>
              </a:defRPr>
            </a:lvl1pPr>
          </a:lstStyle>
          <a:p>
            <a:fld id="{9EA669D3-5529-4BB0-8BB4-F8AF37E83BE9}" type="slidenum">
              <a:rPr lang="en-GB" smtClean="0"/>
              <a:pPr/>
              <a:t>‹#›</a:t>
            </a:fld>
            <a:endParaRPr lang="en-GB" dirty="0"/>
          </a:p>
        </p:txBody>
      </p:sp>
      <p:sp>
        <p:nvSpPr>
          <p:cNvPr id="12" name="Datumsplatzhalter 127">
            <a:extLst>
              <a:ext uri="{FF2B5EF4-FFF2-40B4-BE49-F238E27FC236}">
                <a16:creationId xmlns:a16="http://schemas.microsoft.com/office/drawing/2014/main" id="{A12B1C71-30E4-4B05-A598-9B153E7AF876}"/>
              </a:ext>
            </a:extLst>
          </p:cNvPr>
          <p:cNvSpPr>
            <a:spLocks noGrp="1"/>
          </p:cNvSpPr>
          <p:nvPr>
            <p:ph type="dt" sz="half" idx="2"/>
          </p:nvPr>
        </p:nvSpPr>
        <p:spPr>
          <a:xfrm>
            <a:off x="5419376" y="6097488"/>
            <a:ext cx="680419" cy="170083"/>
          </a:xfrm>
          <a:prstGeom prst="rect">
            <a:avLst/>
          </a:prstGeom>
        </p:spPr>
        <p:txBody>
          <a:bodyPr vert="horz" lIns="0" tIns="0" rIns="0" bIns="0" rtlCol="0" anchor="b" anchorCtr="0"/>
          <a:lstStyle>
            <a:lvl1pPr algn="ctr">
              <a:defRPr sz="756">
                <a:solidFill>
                  <a:schemeClr val="tx2"/>
                </a:solidFill>
                <a:latin typeface="+mn-lt"/>
              </a:defRPr>
            </a:lvl1pPr>
          </a:lstStyle>
          <a:p>
            <a:fld id="{F46FCD74-0B1B-4C3F-8643-105A17085A71}" type="datetime1">
              <a:rPr lang="de-DE" smtClean="0"/>
              <a:t>17.05.2023</a:t>
            </a:fld>
            <a:endParaRPr lang="en-GB" dirty="0"/>
          </a:p>
        </p:txBody>
      </p:sp>
      <p:sp>
        <p:nvSpPr>
          <p:cNvPr id="13" name="Fußzeilenplatzhalter 128">
            <a:extLst>
              <a:ext uri="{FF2B5EF4-FFF2-40B4-BE49-F238E27FC236}">
                <a16:creationId xmlns:a16="http://schemas.microsoft.com/office/drawing/2014/main" id="{78214EB3-2984-4278-B977-56174E466CDA}"/>
              </a:ext>
            </a:extLst>
          </p:cNvPr>
          <p:cNvSpPr>
            <a:spLocks noGrp="1"/>
          </p:cNvSpPr>
          <p:nvPr>
            <p:ph type="ftr" sz="quarter" idx="3"/>
          </p:nvPr>
        </p:nvSpPr>
        <p:spPr>
          <a:xfrm>
            <a:off x="6839141" y="6097488"/>
            <a:ext cx="3752081" cy="170083"/>
          </a:xfrm>
          <a:prstGeom prst="rect">
            <a:avLst/>
          </a:prstGeom>
        </p:spPr>
        <p:txBody>
          <a:bodyPr vert="horz" lIns="0" tIns="0" rIns="0" bIns="0" rtlCol="0" anchor="b" anchorCtr="0"/>
          <a:lstStyle>
            <a:lvl1pPr algn="r">
              <a:defRPr sz="756">
                <a:solidFill>
                  <a:schemeClr val="tx2"/>
                </a:solidFill>
                <a:latin typeface="+mn-lt"/>
              </a:defRPr>
            </a:lvl1pPr>
          </a:lstStyle>
          <a:p>
            <a:r>
              <a:rPr lang="en-GB" dirty="0"/>
              <a:t>DPDgroup</a:t>
            </a:r>
          </a:p>
        </p:txBody>
      </p:sp>
    </p:spTree>
    <p:extLst>
      <p:ext uri="{BB962C8B-B14F-4D97-AF65-F5344CB8AC3E}">
        <p14:creationId xmlns:p14="http://schemas.microsoft.com/office/powerpoint/2010/main" val="1884839393"/>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I Image Frame Cube Half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AC25E62F-EC5B-6D60-B5DD-C3D27E2835B3}"/>
              </a:ext>
            </a:extLst>
          </p:cNvPr>
          <p:cNvSpPr>
            <a:spLocks noGrp="1"/>
          </p:cNvSpPr>
          <p:nvPr>
            <p:ph type="pic" sz="quarter" idx="13" hasCustomPrompt="1"/>
          </p:nvPr>
        </p:nvSpPr>
        <p:spPr bwMode="gray">
          <a:xfrm>
            <a:off x="1" y="2"/>
            <a:ext cx="5400675" cy="6480175"/>
          </a:xfrm>
          <a:custGeom>
            <a:avLst/>
            <a:gdLst>
              <a:gd name="connsiteX0" fmla="*/ 0 w 5400675"/>
              <a:gd name="connsiteY0" fmla="*/ 0 h 6480175"/>
              <a:gd name="connsiteX1" fmla="*/ 4888483 w 5400675"/>
              <a:gd name="connsiteY1" fmla="*/ 0 h 6480175"/>
              <a:gd name="connsiteX2" fmla="*/ 5234262 w 5400675"/>
              <a:gd name="connsiteY2" fmla="*/ 188325 h 6480175"/>
              <a:gd name="connsiteX3" fmla="*/ 5400675 w 5400675"/>
              <a:gd name="connsiteY3" fmla="*/ 485409 h 6480175"/>
              <a:gd name="connsiteX4" fmla="*/ 5400675 w 5400675"/>
              <a:gd name="connsiteY4" fmla="*/ 5793775 h 6480175"/>
              <a:gd name="connsiteX5" fmla="*/ 5234262 w 5400675"/>
              <a:gd name="connsiteY5" fmla="*/ 6087596 h 6480175"/>
              <a:gd name="connsiteX6" fmla="*/ 4583583 w 5400675"/>
              <a:gd name="connsiteY6" fmla="*/ 6471840 h 6480175"/>
              <a:gd name="connsiteX7" fmla="*/ 4569468 w 5400675"/>
              <a:gd name="connsiteY7" fmla="*/ 6480175 h 6480175"/>
              <a:gd name="connsiteX8" fmla="*/ 0 w 5400675"/>
              <a:gd name="connsiteY8" fmla="*/ 6480175 h 648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0675" h="6480175">
                <a:moveTo>
                  <a:pt x="0" y="0"/>
                </a:moveTo>
                <a:lnTo>
                  <a:pt x="4888483" y="0"/>
                </a:lnTo>
                <a:lnTo>
                  <a:pt x="5234262" y="188325"/>
                </a:lnTo>
                <a:cubicBezTo>
                  <a:pt x="5325625" y="243822"/>
                  <a:pt x="5400675" y="377675"/>
                  <a:pt x="5400675" y="485409"/>
                </a:cubicBezTo>
                <a:cubicBezTo>
                  <a:pt x="5400675" y="485409"/>
                  <a:pt x="5400675" y="485409"/>
                  <a:pt x="5400675" y="5793775"/>
                </a:cubicBezTo>
                <a:cubicBezTo>
                  <a:pt x="5400675" y="5901509"/>
                  <a:pt x="5325625" y="6032096"/>
                  <a:pt x="5234262" y="6087596"/>
                </a:cubicBezTo>
                <a:cubicBezTo>
                  <a:pt x="5234262" y="6087596"/>
                  <a:pt x="5234262" y="6087596"/>
                  <a:pt x="4583583" y="6471840"/>
                </a:cubicBezTo>
                <a:lnTo>
                  <a:pt x="4569468" y="6480175"/>
                </a:lnTo>
                <a:lnTo>
                  <a:pt x="0" y="6480175"/>
                </a:lnTo>
                <a:close/>
              </a:path>
            </a:pathLst>
          </a:custGeom>
          <a:solidFill>
            <a:schemeClr val="bg2"/>
          </a:solidFill>
        </p:spPr>
        <p:txBody>
          <a:bodyPr wrap="square" bIns="792000" anchor="ctr" anchorCtr="0">
            <a:noAutofit/>
          </a:bodyPr>
          <a:lstStyle>
            <a:lvl1pPr algn="ctr">
              <a:defRPr/>
            </a:lvl1pPr>
          </a:lstStyle>
          <a:p>
            <a:r>
              <a:rPr lang="en-GB" dirty="0"/>
              <a:t>Click icon </a:t>
            </a:r>
            <a:br>
              <a:rPr lang="en-GB" dirty="0"/>
            </a:br>
            <a:r>
              <a:rPr lang="en-GB" dirty="0"/>
              <a:t>to add picture</a:t>
            </a:r>
          </a:p>
        </p:txBody>
      </p:sp>
      <p:pic>
        <p:nvPicPr>
          <p:cNvPr id="5" name="Google Shape;12;p12" descr="Logo&#10;&#10;Description automatically generated with medium confidence">
            <a:extLst>
              <a:ext uri="{FF2B5EF4-FFF2-40B4-BE49-F238E27FC236}">
                <a16:creationId xmlns:a16="http://schemas.microsoft.com/office/drawing/2014/main" id="{B7BF6422-BC93-3749-E306-30FBAC8EF31B}"/>
              </a:ext>
            </a:extLst>
          </p:cNvPr>
          <p:cNvPicPr preferRelativeResize="0">
            <a:picLocks noChangeAspect="1"/>
          </p:cNvPicPr>
          <p:nvPr userDrawn="1"/>
        </p:nvPicPr>
        <p:blipFill rotWithShape="1">
          <a:blip r:embed="rId2">
            <a:alphaModFix/>
          </a:blip>
          <a:srcRect/>
          <a:stretch/>
        </p:blipFill>
        <p:spPr>
          <a:xfrm>
            <a:off x="10074958" y="288087"/>
            <a:ext cx="1157286" cy="576000"/>
          </a:xfrm>
          <a:prstGeom prst="rect">
            <a:avLst/>
          </a:prstGeom>
          <a:noFill/>
          <a:ln>
            <a:noFill/>
          </a:ln>
        </p:spPr>
      </p:pic>
      <p:sp>
        <p:nvSpPr>
          <p:cNvPr id="2" name="Title 11">
            <a:extLst>
              <a:ext uri="{FF2B5EF4-FFF2-40B4-BE49-F238E27FC236}">
                <a16:creationId xmlns:a16="http://schemas.microsoft.com/office/drawing/2014/main" id="{4DAEDF35-1E3C-73E2-1481-BFA3A3B1AF8C}"/>
              </a:ext>
            </a:extLst>
          </p:cNvPr>
          <p:cNvSpPr>
            <a:spLocks noGrp="1"/>
          </p:cNvSpPr>
          <p:nvPr>
            <p:ph type="title" hasCustomPrompt="1"/>
          </p:nvPr>
        </p:nvSpPr>
        <p:spPr>
          <a:xfrm>
            <a:off x="5759450" y="2592087"/>
            <a:ext cx="5472794" cy="1152000"/>
          </a:xfrm>
        </p:spPr>
        <p:txBody>
          <a:bodyPr/>
          <a:lstStyle>
            <a:lvl1pPr>
              <a:defRPr sz="3600">
                <a:latin typeface="Pluto Sans DPD PPT Medium" panose="02000000000000000000" pitchFamily="2" charset="0"/>
              </a:defRPr>
            </a:lvl1pPr>
          </a:lstStyle>
          <a:p>
            <a:r>
              <a:rPr lang="en-GB" dirty="0"/>
              <a:t>TITLE ONLY CAPITAL IN</a:t>
            </a:r>
            <a:br>
              <a:rPr lang="en-GB" dirty="0"/>
            </a:br>
            <a:r>
              <a:rPr lang="en-GB" dirty="0"/>
              <a:t>PLUTO SANS (36PT)</a:t>
            </a:r>
          </a:p>
        </p:txBody>
      </p:sp>
      <p:sp>
        <p:nvSpPr>
          <p:cNvPr id="7" name="Text Placeholder 6">
            <a:extLst>
              <a:ext uri="{FF2B5EF4-FFF2-40B4-BE49-F238E27FC236}">
                <a16:creationId xmlns:a16="http://schemas.microsoft.com/office/drawing/2014/main" id="{69C61C8E-473E-F414-C775-C68D717338FC}"/>
              </a:ext>
            </a:extLst>
          </p:cNvPr>
          <p:cNvSpPr>
            <a:spLocks noGrp="1"/>
          </p:cNvSpPr>
          <p:nvPr>
            <p:ph type="body" sz="quarter" idx="11" hasCustomPrompt="1"/>
          </p:nvPr>
        </p:nvSpPr>
        <p:spPr>
          <a:xfrm>
            <a:off x="5759450" y="2232087"/>
            <a:ext cx="2305050" cy="215900"/>
          </a:xfrm>
        </p:spPr>
        <p:txBody>
          <a:bodyPr/>
          <a:lstStyle>
            <a:lvl1pPr>
              <a:defRPr/>
            </a:lvl1pPr>
          </a:lstStyle>
          <a:p>
            <a:pPr lvl="0"/>
            <a:r>
              <a:rPr lang="en-US" dirty="0"/>
              <a:t>XX.XX.XXXX</a:t>
            </a:r>
            <a:endParaRPr lang="en-DE" dirty="0"/>
          </a:p>
        </p:txBody>
      </p:sp>
      <p:sp>
        <p:nvSpPr>
          <p:cNvPr id="8" name="Text Placeholder 6">
            <a:extLst>
              <a:ext uri="{FF2B5EF4-FFF2-40B4-BE49-F238E27FC236}">
                <a16:creationId xmlns:a16="http://schemas.microsoft.com/office/drawing/2014/main" id="{7726C4BF-4F5A-9B4C-2317-1EB32C4137A8}"/>
              </a:ext>
            </a:extLst>
          </p:cNvPr>
          <p:cNvSpPr>
            <a:spLocks noGrp="1"/>
          </p:cNvSpPr>
          <p:nvPr>
            <p:ph type="body" sz="quarter" idx="12" hasCustomPrompt="1"/>
          </p:nvPr>
        </p:nvSpPr>
        <p:spPr>
          <a:xfrm>
            <a:off x="5759449" y="3888187"/>
            <a:ext cx="5472113" cy="935900"/>
          </a:xfrm>
        </p:spPr>
        <p:txBody>
          <a:bodyPr/>
          <a:lstStyle>
            <a:lvl1pPr>
              <a:defRPr/>
            </a:lvl1pPr>
          </a:lstStyle>
          <a:p>
            <a:pPr lvl="0"/>
            <a:r>
              <a:rPr lang="en-GB" dirty="0"/>
              <a:t>Optional Subheading or description.</a:t>
            </a:r>
          </a:p>
          <a:p>
            <a:pPr lvl="0"/>
            <a:r>
              <a:rPr lang="en-GB" dirty="0"/>
              <a:t>Second Level</a:t>
            </a:r>
          </a:p>
          <a:p>
            <a:pPr lvl="0"/>
            <a:r>
              <a:rPr lang="en-GB" dirty="0"/>
              <a:t>Third Level</a:t>
            </a:r>
          </a:p>
          <a:p>
            <a:pPr lvl="0"/>
            <a:r>
              <a:rPr lang="en-GB" dirty="0"/>
              <a:t>Fourth Level</a:t>
            </a:r>
          </a:p>
          <a:p>
            <a:pPr lvl="0"/>
            <a:r>
              <a:rPr lang="en-GB" dirty="0"/>
              <a:t>Fifth Level</a:t>
            </a:r>
          </a:p>
          <a:p>
            <a:pPr lvl="0"/>
            <a:r>
              <a:rPr lang="en-GB" dirty="0"/>
              <a:t>Sixth Level</a:t>
            </a:r>
          </a:p>
          <a:p>
            <a:pPr lvl="0"/>
            <a:r>
              <a:rPr lang="en-GB" dirty="0"/>
              <a:t>Seventh Level</a:t>
            </a:r>
          </a:p>
          <a:p>
            <a:pPr lvl="0"/>
            <a:r>
              <a:rPr lang="en-GB" dirty="0"/>
              <a:t>Eighth Level</a:t>
            </a:r>
          </a:p>
          <a:p>
            <a:pPr lvl="0"/>
            <a:r>
              <a:rPr lang="en-GB" dirty="0"/>
              <a:t>Ninth Level</a:t>
            </a:r>
          </a:p>
        </p:txBody>
      </p:sp>
    </p:spTree>
    <p:extLst>
      <p:ext uri="{BB962C8B-B14F-4D97-AF65-F5344CB8AC3E}">
        <p14:creationId xmlns:p14="http://schemas.microsoft.com/office/powerpoint/2010/main" val="2819504200"/>
      </p:ext>
    </p:extLst>
  </p:cSld>
  <p:clrMapOvr>
    <a:masterClrMapping/>
  </p:clrMapOvr>
  <p:extLst>
    <p:ext uri="{DCECCB84-F9BA-43D5-87BE-67443E8EF086}">
      <p15:sldGuideLst xmlns:p15="http://schemas.microsoft.com/office/powerpoint/2012/main">
        <p15:guide id="1" pos="3402" userDrawn="1">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Picture Variant 3">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57029" y="246289"/>
            <a:ext cx="10206432" cy="204360"/>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701">
                <a:solidFill>
                  <a:schemeClr val="tx2"/>
                </a:solidFill>
              </a:defRPr>
            </a:lvl5pPr>
            <a:lvl6pPr marL="0">
              <a:buNone/>
              <a:defRPr sz="1701">
                <a:solidFill>
                  <a:schemeClr val="tx2"/>
                </a:solidFill>
              </a:defRPr>
            </a:lvl6pPr>
            <a:lvl7pPr marL="0">
              <a:buNone/>
              <a:defRPr sz="1701">
                <a:solidFill>
                  <a:schemeClr val="tx2"/>
                </a:solidFill>
              </a:defRPr>
            </a:lvl7pPr>
            <a:lvl8pPr marL="0">
              <a:buNone/>
              <a:defRPr sz="1701">
                <a:solidFill>
                  <a:schemeClr val="tx2"/>
                </a:solidFill>
              </a:defRPr>
            </a:lvl8pPr>
            <a:lvl9pPr marL="0">
              <a:buNone/>
              <a:defRPr sz="1701">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1" name="Picture Placeholder 16">
            <a:extLst>
              <a:ext uri="{FF2B5EF4-FFF2-40B4-BE49-F238E27FC236}">
                <a16:creationId xmlns:a16="http://schemas.microsoft.com/office/drawing/2014/main" id="{C8462CF0-C6AA-4132-A4E0-1A46F662148B}"/>
              </a:ext>
            </a:extLst>
          </p:cNvPr>
          <p:cNvSpPr>
            <a:spLocks noGrp="1"/>
          </p:cNvSpPr>
          <p:nvPr>
            <p:ph type="pic" sz="quarter" idx="14" hasCustomPrompt="1"/>
            <p:custDataLst>
              <p:tags r:id="rId1"/>
            </p:custDataLst>
          </p:nvPr>
        </p:nvSpPr>
        <p:spPr bwMode="gray">
          <a:xfrm>
            <a:off x="657028" y="1743188"/>
            <a:ext cx="2449582" cy="2006983"/>
          </a:xfrm>
          <a:prstGeom prst="roundRect">
            <a:avLst>
              <a:gd name="adj" fmla="val 4783"/>
            </a:avLst>
          </a:prstGeom>
          <a:solidFill>
            <a:srgbClr val="EFEDEB"/>
          </a:solidFill>
        </p:spPr>
        <p:txBody>
          <a:bodyPr bIns="1440000" anchor="ctr"/>
          <a:lstStyle>
            <a:lvl1pPr algn="ctr">
              <a:buNone/>
              <a:defRPr/>
            </a:lvl1pPr>
          </a:lstStyle>
          <a:p>
            <a:pPr marL="0" marR="0" lvl="0" indent="0" algn="ctr" defTabSz="864017"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dirty="0"/>
              <a:t>Click icon </a:t>
            </a:r>
            <a:br>
              <a:rPr lang="en-GB" dirty="0"/>
            </a:br>
            <a:r>
              <a:rPr lang="en-GB" dirty="0"/>
              <a:t>to add picture</a:t>
            </a:r>
          </a:p>
        </p:txBody>
      </p:sp>
      <p:sp>
        <p:nvSpPr>
          <p:cNvPr id="2" name="Titel 1">
            <a:extLst>
              <a:ext uri="{FF2B5EF4-FFF2-40B4-BE49-F238E27FC236}">
                <a16:creationId xmlns:a16="http://schemas.microsoft.com/office/drawing/2014/main" id="{5030BF41-7D5D-455B-91EF-55F895FE7F5C}"/>
              </a:ext>
            </a:extLst>
          </p:cNvPr>
          <p:cNvSpPr>
            <a:spLocks noGrp="1"/>
          </p:cNvSpPr>
          <p:nvPr>
            <p:ph type="title" hasCustomPrompt="1"/>
          </p:nvPr>
        </p:nvSpPr>
        <p:spPr bwMode="gray"/>
        <p:txBody>
          <a:bodyPr/>
          <a:lstStyle>
            <a:lvl1pPr>
              <a:defRPr/>
            </a:lvl1pPr>
          </a:lstStyle>
          <a:p>
            <a:r>
              <a:rPr lang="en-GB" dirty="0"/>
              <a:t>Heading (36pt) </a:t>
            </a:r>
            <a:r>
              <a:rPr lang="en-GB" dirty="0" err="1"/>
              <a:t>ExtraLight</a:t>
            </a:r>
            <a:endParaRPr lang="en-GB" dirty="0"/>
          </a:p>
        </p:txBody>
      </p:sp>
      <p:sp>
        <p:nvSpPr>
          <p:cNvPr id="12" name="Picture Placeholder 16">
            <a:extLst>
              <a:ext uri="{FF2B5EF4-FFF2-40B4-BE49-F238E27FC236}">
                <a16:creationId xmlns:a16="http://schemas.microsoft.com/office/drawing/2014/main" id="{9749E5AE-7099-4C10-9B02-648E7DA83CC2}"/>
              </a:ext>
            </a:extLst>
          </p:cNvPr>
          <p:cNvSpPr>
            <a:spLocks noGrp="1"/>
          </p:cNvSpPr>
          <p:nvPr>
            <p:ph type="pic" sz="quarter" idx="38" hasCustomPrompt="1"/>
            <p:custDataLst>
              <p:tags r:id="rId2"/>
            </p:custDataLst>
          </p:nvPr>
        </p:nvSpPr>
        <p:spPr bwMode="gray">
          <a:xfrm>
            <a:off x="7529705" y="3886676"/>
            <a:ext cx="3333685" cy="2006983"/>
          </a:xfrm>
          <a:prstGeom prst="roundRect">
            <a:avLst>
              <a:gd name="adj" fmla="val 4783"/>
            </a:avLst>
          </a:prstGeom>
          <a:solidFill>
            <a:srgbClr val="EFEDEB"/>
          </a:solidFill>
        </p:spPr>
        <p:txBody>
          <a:bodyPr bIns="1440000" anchor="ctr"/>
          <a:lstStyle>
            <a:lvl1pPr algn="ctr">
              <a:buNone/>
              <a:defRPr/>
            </a:lvl1pPr>
          </a:lstStyle>
          <a:p>
            <a:pPr marL="0" marR="0" lvl="0" indent="0" algn="ctr" defTabSz="864017"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dirty="0"/>
              <a:t>Click icon </a:t>
            </a:r>
            <a:br>
              <a:rPr lang="en-GB" dirty="0"/>
            </a:br>
            <a:r>
              <a:rPr lang="en-GB" dirty="0"/>
              <a:t>to add picture</a:t>
            </a:r>
          </a:p>
        </p:txBody>
      </p:sp>
      <p:sp>
        <p:nvSpPr>
          <p:cNvPr id="13" name="Slide Number Placeholder 33">
            <a:extLst>
              <a:ext uri="{FF2B5EF4-FFF2-40B4-BE49-F238E27FC236}">
                <a16:creationId xmlns:a16="http://schemas.microsoft.com/office/drawing/2014/main" id="{AF314E1F-3998-4DCE-A7D0-CCB6B309D811}"/>
              </a:ext>
            </a:extLst>
          </p:cNvPr>
          <p:cNvSpPr>
            <a:spLocks noGrp="1"/>
          </p:cNvSpPr>
          <p:nvPr>
            <p:ph type="sldNum" sz="quarter" idx="4"/>
          </p:nvPr>
        </p:nvSpPr>
        <p:spPr bwMode="gray">
          <a:xfrm>
            <a:off x="10591221" y="6097488"/>
            <a:ext cx="271601" cy="170083"/>
          </a:xfrm>
          <a:prstGeom prst="rect">
            <a:avLst/>
          </a:prstGeom>
        </p:spPr>
        <p:txBody>
          <a:bodyPr vert="horz" lIns="0" tIns="0" rIns="0" bIns="0" rtlCol="0" anchor="b" anchorCtr="0"/>
          <a:lstStyle>
            <a:lvl1pPr algn="r">
              <a:defRPr sz="756">
                <a:solidFill>
                  <a:schemeClr val="tx2"/>
                </a:solidFill>
                <a:latin typeface="+mn-lt"/>
              </a:defRPr>
            </a:lvl1pPr>
          </a:lstStyle>
          <a:p>
            <a:fld id="{9EA669D3-5529-4BB0-8BB4-F8AF37E83BE9}" type="slidenum">
              <a:rPr lang="en-GB" smtClean="0"/>
              <a:pPr/>
              <a:t>‹#›</a:t>
            </a:fld>
            <a:endParaRPr lang="en-GB" dirty="0"/>
          </a:p>
        </p:txBody>
      </p:sp>
      <p:sp>
        <p:nvSpPr>
          <p:cNvPr id="14" name="Datumsplatzhalter 127">
            <a:extLst>
              <a:ext uri="{FF2B5EF4-FFF2-40B4-BE49-F238E27FC236}">
                <a16:creationId xmlns:a16="http://schemas.microsoft.com/office/drawing/2014/main" id="{1D815837-9111-41B4-833A-7EA0B3BC2A89}"/>
              </a:ext>
            </a:extLst>
          </p:cNvPr>
          <p:cNvSpPr>
            <a:spLocks noGrp="1"/>
          </p:cNvSpPr>
          <p:nvPr>
            <p:ph type="dt" sz="half" idx="2"/>
          </p:nvPr>
        </p:nvSpPr>
        <p:spPr>
          <a:xfrm>
            <a:off x="5419376" y="6097488"/>
            <a:ext cx="680419" cy="170083"/>
          </a:xfrm>
          <a:prstGeom prst="rect">
            <a:avLst/>
          </a:prstGeom>
        </p:spPr>
        <p:txBody>
          <a:bodyPr vert="horz" lIns="0" tIns="0" rIns="0" bIns="0" rtlCol="0" anchor="b" anchorCtr="0"/>
          <a:lstStyle>
            <a:lvl1pPr algn="ctr">
              <a:defRPr sz="756">
                <a:solidFill>
                  <a:schemeClr val="tx2"/>
                </a:solidFill>
                <a:latin typeface="+mn-lt"/>
              </a:defRPr>
            </a:lvl1pPr>
          </a:lstStyle>
          <a:p>
            <a:fld id="{8DDBFE3D-74AD-445C-9D0D-FE22782E6A10}" type="datetime1">
              <a:rPr lang="de-DE" smtClean="0"/>
              <a:t>17.05.2023</a:t>
            </a:fld>
            <a:endParaRPr lang="en-GB" dirty="0"/>
          </a:p>
        </p:txBody>
      </p:sp>
      <p:sp>
        <p:nvSpPr>
          <p:cNvPr id="20" name="Fußzeilenplatzhalter 128">
            <a:extLst>
              <a:ext uri="{FF2B5EF4-FFF2-40B4-BE49-F238E27FC236}">
                <a16:creationId xmlns:a16="http://schemas.microsoft.com/office/drawing/2014/main" id="{56BA9322-9758-4C58-B07C-77275DBE042F}"/>
              </a:ext>
            </a:extLst>
          </p:cNvPr>
          <p:cNvSpPr>
            <a:spLocks noGrp="1"/>
          </p:cNvSpPr>
          <p:nvPr>
            <p:ph type="ftr" sz="quarter" idx="3"/>
          </p:nvPr>
        </p:nvSpPr>
        <p:spPr>
          <a:xfrm>
            <a:off x="6839141" y="6097488"/>
            <a:ext cx="3752081" cy="170083"/>
          </a:xfrm>
          <a:prstGeom prst="rect">
            <a:avLst/>
          </a:prstGeom>
        </p:spPr>
        <p:txBody>
          <a:bodyPr vert="horz" lIns="0" tIns="0" rIns="0" bIns="0" rtlCol="0" anchor="b" anchorCtr="0"/>
          <a:lstStyle>
            <a:lvl1pPr algn="r">
              <a:defRPr sz="756">
                <a:solidFill>
                  <a:schemeClr val="tx2"/>
                </a:solidFill>
                <a:latin typeface="+mn-lt"/>
              </a:defRPr>
            </a:lvl1pPr>
          </a:lstStyle>
          <a:p>
            <a:r>
              <a:rPr lang="en-GB" dirty="0"/>
              <a:t>DPDgroup</a:t>
            </a:r>
          </a:p>
        </p:txBody>
      </p:sp>
    </p:spTree>
    <p:extLst>
      <p:ext uri="{BB962C8B-B14F-4D97-AF65-F5344CB8AC3E}">
        <p14:creationId xmlns:p14="http://schemas.microsoft.com/office/powerpoint/2010/main" val="208646007"/>
      </p:ext>
    </p:extLst>
  </p:cSld>
  <p:clrMapOvr>
    <a:masterClrMapping/>
  </p:clrMapOvr>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Picture Variant 4">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57029" y="246289"/>
            <a:ext cx="10206432" cy="204360"/>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701">
                <a:solidFill>
                  <a:schemeClr val="tx2"/>
                </a:solidFill>
              </a:defRPr>
            </a:lvl5pPr>
            <a:lvl6pPr marL="0">
              <a:buNone/>
              <a:defRPr sz="1701">
                <a:solidFill>
                  <a:schemeClr val="tx2"/>
                </a:solidFill>
              </a:defRPr>
            </a:lvl6pPr>
            <a:lvl7pPr marL="0">
              <a:buNone/>
              <a:defRPr sz="1701">
                <a:solidFill>
                  <a:schemeClr val="tx2"/>
                </a:solidFill>
              </a:defRPr>
            </a:lvl7pPr>
            <a:lvl8pPr marL="0">
              <a:buNone/>
              <a:defRPr sz="1701">
                <a:solidFill>
                  <a:schemeClr val="tx2"/>
                </a:solidFill>
              </a:defRPr>
            </a:lvl8pPr>
            <a:lvl9pPr marL="0">
              <a:buNone/>
              <a:defRPr sz="1701">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1" name="Picture Placeholder 16">
            <a:extLst>
              <a:ext uri="{FF2B5EF4-FFF2-40B4-BE49-F238E27FC236}">
                <a16:creationId xmlns:a16="http://schemas.microsoft.com/office/drawing/2014/main" id="{C8462CF0-C6AA-4132-A4E0-1A46F662148B}"/>
              </a:ext>
            </a:extLst>
          </p:cNvPr>
          <p:cNvSpPr>
            <a:spLocks noGrp="1"/>
          </p:cNvSpPr>
          <p:nvPr>
            <p:ph type="pic" sz="quarter" idx="14" hasCustomPrompt="1"/>
            <p:custDataLst>
              <p:tags r:id="rId1"/>
            </p:custDataLst>
          </p:nvPr>
        </p:nvSpPr>
        <p:spPr bwMode="gray">
          <a:xfrm>
            <a:off x="5828286" y="1743188"/>
            <a:ext cx="2449582" cy="4150472"/>
          </a:xfrm>
          <a:prstGeom prst="roundRect">
            <a:avLst>
              <a:gd name="adj" fmla="val 3919"/>
            </a:avLst>
          </a:prstGeom>
          <a:solidFill>
            <a:srgbClr val="EFEDEB"/>
          </a:solidFill>
        </p:spPr>
        <p:txBody>
          <a:bodyPr bIns="1440000" anchor="ctr"/>
          <a:lstStyle>
            <a:lvl1pPr algn="ctr">
              <a:buNone/>
              <a:defRPr/>
            </a:lvl1pPr>
          </a:lstStyle>
          <a:p>
            <a:pPr marL="0" marR="0" lvl="0" indent="0" algn="ctr" defTabSz="864017"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dirty="0"/>
              <a:t>Click icon </a:t>
            </a:r>
            <a:br>
              <a:rPr lang="en-GB" dirty="0"/>
            </a:br>
            <a:r>
              <a:rPr lang="en-GB" dirty="0"/>
              <a:t>to add picture</a:t>
            </a:r>
          </a:p>
        </p:txBody>
      </p:sp>
      <p:sp>
        <p:nvSpPr>
          <p:cNvPr id="2" name="Titel 1">
            <a:extLst>
              <a:ext uri="{FF2B5EF4-FFF2-40B4-BE49-F238E27FC236}">
                <a16:creationId xmlns:a16="http://schemas.microsoft.com/office/drawing/2014/main" id="{5030BF41-7D5D-455B-91EF-55F895FE7F5C}"/>
              </a:ext>
            </a:extLst>
          </p:cNvPr>
          <p:cNvSpPr>
            <a:spLocks noGrp="1"/>
          </p:cNvSpPr>
          <p:nvPr>
            <p:ph type="title" hasCustomPrompt="1"/>
          </p:nvPr>
        </p:nvSpPr>
        <p:spPr bwMode="gray"/>
        <p:txBody>
          <a:bodyPr/>
          <a:lstStyle>
            <a:lvl1pPr>
              <a:defRPr/>
            </a:lvl1pPr>
          </a:lstStyle>
          <a:p>
            <a:r>
              <a:rPr lang="en-GB" dirty="0"/>
              <a:t>Heading (36pt) </a:t>
            </a:r>
            <a:r>
              <a:rPr lang="en-GB" dirty="0" err="1"/>
              <a:t>ExtraLight</a:t>
            </a:r>
            <a:endParaRPr lang="en-GB" dirty="0"/>
          </a:p>
        </p:txBody>
      </p:sp>
      <p:sp>
        <p:nvSpPr>
          <p:cNvPr id="10" name="Slide Number Placeholder 33">
            <a:extLst>
              <a:ext uri="{FF2B5EF4-FFF2-40B4-BE49-F238E27FC236}">
                <a16:creationId xmlns:a16="http://schemas.microsoft.com/office/drawing/2014/main" id="{1872DC09-9CA5-499F-9CD1-81811A247959}"/>
              </a:ext>
            </a:extLst>
          </p:cNvPr>
          <p:cNvSpPr>
            <a:spLocks noGrp="1"/>
          </p:cNvSpPr>
          <p:nvPr>
            <p:ph type="sldNum" sz="quarter" idx="4"/>
          </p:nvPr>
        </p:nvSpPr>
        <p:spPr bwMode="gray">
          <a:xfrm>
            <a:off x="10591221" y="6097488"/>
            <a:ext cx="271601" cy="170083"/>
          </a:xfrm>
          <a:prstGeom prst="rect">
            <a:avLst/>
          </a:prstGeom>
        </p:spPr>
        <p:txBody>
          <a:bodyPr vert="horz" lIns="0" tIns="0" rIns="0" bIns="0" rtlCol="0" anchor="b" anchorCtr="0"/>
          <a:lstStyle>
            <a:lvl1pPr algn="r">
              <a:defRPr sz="756">
                <a:solidFill>
                  <a:schemeClr val="tx2"/>
                </a:solidFill>
                <a:latin typeface="+mn-lt"/>
              </a:defRPr>
            </a:lvl1pPr>
          </a:lstStyle>
          <a:p>
            <a:fld id="{9EA669D3-5529-4BB0-8BB4-F8AF37E83BE9}" type="slidenum">
              <a:rPr lang="en-GB" smtClean="0"/>
              <a:pPr/>
              <a:t>‹#›</a:t>
            </a:fld>
            <a:endParaRPr lang="en-GB" dirty="0"/>
          </a:p>
        </p:txBody>
      </p:sp>
      <p:sp>
        <p:nvSpPr>
          <p:cNvPr id="12" name="Datumsplatzhalter 127">
            <a:extLst>
              <a:ext uri="{FF2B5EF4-FFF2-40B4-BE49-F238E27FC236}">
                <a16:creationId xmlns:a16="http://schemas.microsoft.com/office/drawing/2014/main" id="{A5DD3BE1-12A7-46C0-92B1-ECDE8D90DECF}"/>
              </a:ext>
            </a:extLst>
          </p:cNvPr>
          <p:cNvSpPr>
            <a:spLocks noGrp="1"/>
          </p:cNvSpPr>
          <p:nvPr>
            <p:ph type="dt" sz="half" idx="2"/>
          </p:nvPr>
        </p:nvSpPr>
        <p:spPr>
          <a:xfrm>
            <a:off x="5419376" y="6097488"/>
            <a:ext cx="680419" cy="170083"/>
          </a:xfrm>
          <a:prstGeom prst="rect">
            <a:avLst/>
          </a:prstGeom>
        </p:spPr>
        <p:txBody>
          <a:bodyPr vert="horz" lIns="0" tIns="0" rIns="0" bIns="0" rtlCol="0" anchor="b" anchorCtr="0"/>
          <a:lstStyle>
            <a:lvl1pPr algn="ctr">
              <a:defRPr sz="756">
                <a:solidFill>
                  <a:schemeClr val="tx2"/>
                </a:solidFill>
                <a:latin typeface="+mn-lt"/>
              </a:defRPr>
            </a:lvl1pPr>
          </a:lstStyle>
          <a:p>
            <a:fld id="{5A734412-514C-4DE0-9E64-3399164F02C9}" type="datetime1">
              <a:rPr lang="de-DE" smtClean="0"/>
              <a:t>17.05.2023</a:t>
            </a:fld>
            <a:endParaRPr lang="en-GB" dirty="0"/>
          </a:p>
        </p:txBody>
      </p:sp>
      <p:sp>
        <p:nvSpPr>
          <p:cNvPr id="13" name="Fußzeilenplatzhalter 128">
            <a:extLst>
              <a:ext uri="{FF2B5EF4-FFF2-40B4-BE49-F238E27FC236}">
                <a16:creationId xmlns:a16="http://schemas.microsoft.com/office/drawing/2014/main" id="{A83F43A1-95AB-4A85-91AB-FB42806A9F6C}"/>
              </a:ext>
            </a:extLst>
          </p:cNvPr>
          <p:cNvSpPr>
            <a:spLocks noGrp="1"/>
          </p:cNvSpPr>
          <p:nvPr>
            <p:ph type="ftr" sz="quarter" idx="3"/>
          </p:nvPr>
        </p:nvSpPr>
        <p:spPr>
          <a:xfrm>
            <a:off x="6839141" y="6097488"/>
            <a:ext cx="3752081" cy="170083"/>
          </a:xfrm>
          <a:prstGeom prst="rect">
            <a:avLst/>
          </a:prstGeom>
        </p:spPr>
        <p:txBody>
          <a:bodyPr vert="horz" lIns="0" tIns="0" rIns="0" bIns="0" rtlCol="0" anchor="b" anchorCtr="0"/>
          <a:lstStyle>
            <a:lvl1pPr algn="r">
              <a:defRPr sz="756">
                <a:solidFill>
                  <a:schemeClr val="tx2"/>
                </a:solidFill>
                <a:latin typeface="+mn-lt"/>
              </a:defRPr>
            </a:lvl1pPr>
          </a:lstStyle>
          <a:p>
            <a:r>
              <a:rPr lang="en-GB" dirty="0"/>
              <a:t>DPDgroup</a:t>
            </a:r>
          </a:p>
        </p:txBody>
      </p:sp>
    </p:spTree>
    <p:extLst>
      <p:ext uri="{BB962C8B-B14F-4D97-AF65-F5344CB8AC3E}">
        <p14:creationId xmlns:p14="http://schemas.microsoft.com/office/powerpoint/2010/main" val="11532227"/>
      </p:ext>
    </p:extLst>
  </p:cSld>
  <p:clrMapOvr>
    <a:masterClrMapping/>
  </p:clrMapOvr>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Picture Variant 8">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57029" y="246289"/>
            <a:ext cx="10206432" cy="204360"/>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701">
                <a:solidFill>
                  <a:schemeClr val="tx2"/>
                </a:solidFill>
              </a:defRPr>
            </a:lvl5pPr>
            <a:lvl6pPr marL="0">
              <a:buNone/>
              <a:defRPr sz="1701">
                <a:solidFill>
                  <a:schemeClr val="tx2"/>
                </a:solidFill>
              </a:defRPr>
            </a:lvl6pPr>
            <a:lvl7pPr marL="0">
              <a:buNone/>
              <a:defRPr sz="1701">
                <a:solidFill>
                  <a:schemeClr val="tx2"/>
                </a:solidFill>
              </a:defRPr>
            </a:lvl7pPr>
            <a:lvl8pPr marL="0">
              <a:buNone/>
              <a:defRPr sz="1701">
                <a:solidFill>
                  <a:schemeClr val="tx2"/>
                </a:solidFill>
              </a:defRPr>
            </a:lvl8pPr>
            <a:lvl9pPr marL="0">
              <a:buNone/>
              <a:defRPr sz="1701">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1" name="Picture Placeholder 16">
            <a:extLst>
              <a:ext uri="{FF2B5EF4-FFF2-40B4-BE49-F238E27FC236}">
                <a16:creationId xmlns:a16="http://schemas.microsoft.com/office/drawing/2014/main" id="{C8462CF0-C6AA-4132-A4E0-1A46F662148B}"/>
              </a:ext>
            </a:extLst>
          </p:cNvPr>
          <p:cNvSpPr>
            <a:spLocks noGrp="1"/>
          </p:cNvSpPr>
          <p:nvPr>
            <p:ph type="pic" sz="quarter" idx="14" hasCustomPrompt="1"/>
            <p:custDataLst>
              <p:tags r:id="rId1"/>
            </p:custDataLst>
          </p:nvPr>
        </p:nvSpPr>
        <p:spPr bwMode="gray">
          <a:xfrm>
            <a:off x="657099" y="1743188"/>
            <a:ext cx="5035103" cy="2006983"/>
          </a:xfrm>
          <a:prstGeom prst="roundRect">
            <a:avLst>
              <a:gd name="adj" fmla="val 4783"/>
            </a:avLst>
          </a:prstGeom>
          <a:solidFill>
            <a:srgbClr val="EFEDEB"/>
          </a:solidFill>
        </p:spPr>
        <p:txBody>
          <a:bodyPr bIns="1440000" anchor="ctr"/>
          <a:lstStyle>
            <a:lvl1pPr algn="ctr">
              <a:buNone/>
              <a:defRPr/>
            </a:lvl1pPr>
          </a:lstStyle>
          <a:p>
            <a:pPr marL="0" marR="0" lvl="0" indent="0" algn="ctr" defTabSz="864017"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dirty="0"/>
              <a:t>Click icon </a:t>
            </a:r>
            <a:br>
              <a:rPr lang="en-GB" dirty="0"/>
            </a:br>
            <a:r>
              <a:rPr lang="en-GB" dirty="0"/>
              <a:t>to add picture</a:t>
            </a:r>
          </a:p>
        </p:txBody>
      </p:sp>
      <p:sp>
        <p:nvSpPr>
          <p:cNvPr id="2" name="Titel 1">
            <a:extLst>
              <a:ext uri="{FF2B5EF4-FFF2-40B4-BE49-F238E27FC236}">
                <a16:creationId xmlns:a16="http://schemas.microsoft.com/office/drawing/2014/main" id="{5030BF41-7D5D-455B-91EF-55F895FE7F5C}"/>
              </a:ext>
            </a:extLst>
          </p:cNvPr>
          <p:cNvSpPr>
            <a:spLocks noGrp="1"/>
          </p:cNvSpPr>
          <p:nvPr>
            <p:ph type="title" hasCustomPrompt="1"/>
          </p:nvPr>
        </p:nvSpPr>
        <p:spPr bwMode="gray"/>
        <p:txBody>
          <a:bodyPr/>
          <a:lstStyle>
            <a:lvl1pPr>
              <a:defRPr/>
            </a:lvl1pPr>
          </a:lstStyle>
          <a:p>
            <a:r>
              <a:rPr lang="en-GB" dirty="0"/>
              <a:t>Heading (36pt) </a:t>
            </a:r>
            <a:r>
              <a:rPr lang="en-GB" dirty="0" err="1"/>
              <a:t>ExtraLight</a:t>
            </a:r>
            <a:endParaRPr lang="en-GB" dirty="0"/>
          </a:p>
        </p:txBody>
      </p:sp>
      <p:sp>
        <p:nvSpPr>
          <p:cNvPr id="10" name="Slide Number Placeholder 33">
            <a:extLst>
              <a:ext uri="{FF2B5EF4-FFF2-40B4-BE49-F238E27FC236}">
                <a16:creationId xmlns:a16="http://schemas.microsoft.com/office/drawing/2014/main" id="{3D584A92-FF98-4094-8446-16E955DB4A01}"/>
              </a:ext>
            </a:extLst>
          </p:cNvPr>
          <p:cNvSpPr>
            <a:spLocks noGrp="1"/>
          </p:cNvSpPr>
          <p:nvPr>
            <p:ph type="sldNum" sz="quarter" idx="4"/>
          </p:nvPr>
        </p:nvSpPr>
        <p:spPr bwMode="gray">
          <a:xfrm>
            <a:off x="10591221" y="6097488"/>
            <a:ext cx="271601" cy="170083"/>
          </a:xfrm>
          <a:prstGeom prst="rect">
            <a:avLst/>
          </a:prstGeom>
        </p:spPr>
        <p:txBody>
          <a:bodyPr vert="horz" lIns="0" tIns="0" rIns="0" bIns="0" rtlCol="0" anchor="b" anchorCtr="0"/>
          <a:lstStyle>
            <a:lvl1pPr algn="r">
              <a:defRPr sz="756">
                <a:solidFill>
                  <a:schemeClr val="tx2"/>
                </a:solidFill>
                <a:latin typeface="+mn-lt"/>
              </a:defRPr>
            </a:lvl1pPr>
          </a:lstStyle>
          <a:p>
            <a:fld id="{9EA669D3-5529-4BB0-8BB4-F8AF37E83BE9}" type="slidenum">
              <a:rPr lang="en-GB" smtClean="0"/>
              <a:pPr/>
              <a:t>‹#›</a:t>
            </a:fld>
            <a:endParaRPr lang="en-GB" dirty="0"/>
          </a:p>
        </p:txBody>
      </p:sp>
      <p:sp>
        <p:nvSpPr>
          <p:cNvPr id="12" name="Datumsplatzhalter 127">
            <a:extLst>
              <a:ext uri="{FF2B5EF4-FFF2-40B4-BE49-F238E27FC236}">
                <a16:creationId xmlns:a16="http://schemas.microsoft.com/office/drawing/2014/main" id="{39D8D357-85AB-4461-9EA3-E289834463A6}"/>
              </a:ext>
            </a:extLst>
          </p:cNvPr>
          <p:cNvSpPr>
            <a:spLocks noGrp="1"/>
          </p:cNvSpPr>
          <p:nvPr>
            <p:ph type="dt" sz="half" idx="2"/>
          </p:nvPr>
        </p:nvSpPr>
        <p:spPr>
          <a:xfrm>
            <a:off x="5419376" y="6097488"/>
            <a:ext cx="680419" cy="170083"/>
          </a:xfrm>
          <a:prstGeom prst="rect">
            <a:avLst/>
          </a:prstGeom>
        </p:spPr>
        <p:txBody>
          <a:bodyPr vert="horz" lIns="0" tIns="0" rIns="0" bIns="0" rtlCol="0" anchor="b" anchorCtr="0"/>
          <a:lstStyle>
            <a:lvl1pPr algn="ctr">
              <a:defRPr sz="756">
                <a:solidFill>
                  <a:schemeClr val="tx2"/>
                </a:solidFill>
                <a:latin typeface="+mn-lt"/>
              </a:defRPr>
            </a:lvl1pPr>
          </a:lstStyle>
          <a:p>
            <a:fld id="{37AB34F7-EE8C-4F08-954D-824040CFAE46}" type="datetime1">
              <a:rPr lang="de-DE" smtClean="0"/>
              <a:t>17.05.2023</a:t>
            </a:fld>
            <a:endParaRPr lang="en-GB" dirty="0"/>
          </a:p>
        </p:txBody>
      </p:sp>
      <p:sp>
        <p:nvSpPr>
          <p:cNvPr id="13" name="Fußzeilenplatzhalter 128">
            <a:extLst>
              <a:ext uri="{FF2B5EF4-FFF2-40B4-BE49-F238E27FC236}">
                <a16:creationId xmlns:a16="http://schemas.microsoft.com/office/drawing/2014/main" id="{4809B15A-D8AB-447B-BE51-7BB383482D34}"/>
              </a:ext>
            </a:extLst>
          </p:cNvPr>
          <p:cNvSpPr>
            <a:spLocks noGrp="1"/>
          </p:cNvSpPr>
          <p:nvPr>
            <p:ph type="ftr" sz="quarter" idx="3"/>
          </p:nvPr>
        </p:nvSpPr>
        <p:spPr>
          <a:xfrm>
            <a:off x="6839141" y="6097488"/>
            <a:ext cx="3752081" cy="170083"/>
          </a:xfrm>
          <a:prstGeom prst="rect">
            <a:avLst/>
          </a:prstGeom>
        </p:spPr>
        <p:txBody>
          <a:bodyPr vert="horz" lIns="0" tIns="0" rIns="0" bIns="0" rtlCol="0" anchor="b" anchorCtr="0"/>
          <a:lstStyle>
            <a:lvl1pPr algn="r">
              <a:defRPr sz="756">
                <a:solidFill>
                  <a:schemeClr val="tx2"/>
                </a:solidFill>
                <a:latin typeface="+mn-lt"/>
              </a:defRPr>
            </a:lvl1pPr>
          </a:lstStyle>
          <a:p>
            <a:r>
              <a:rPr lang="en-GB" dirty="0"/>
              <a:t>DPDgroup</a:t>
            </a:r>
          </a:p>
        </p:txBody>
      </p:sp>
    </p:spTree>
    <p:extLst>
      <p:ext uri="{BB962C8B-B14F-4D97-AF65-F5344CB8AC3E}">
        <p14:creationId xmlns:p14="http://schemas.microsoft.com/office/powerpoint/2010/main" val="781315563"/>
      </p:ext>
    </p:extLst>
  </p:cSld>
  <p:clrMapOvr>
    <a:masterClrMapping/>
  </p:clrMapOvr>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Picture Variant 9">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57029" y="246289"/>
            <a:ext cx="10206432" cy="204360"/>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701">
                <a:solidFill>
                  <a:schemeClr val="tx2"/>
                </a:solidFill>
              </a:defRPr>
            </a:lvl5pPr>
            <a:lvl6pPr marL="0">
              <a:buNone/>
              <a:defRPr sz="1701">
                <a:solidFill>
                  <a:schemeClr val="tx2"/>
                </a:solidFill>
              </a:defRPr>
            </a:lvl6pPr>
            <a:lvl7pPr marL="0">
              <a:buNone/>
              <a:defRPr sz="1701">
                <a:solidFill>
                  <a:schemeClr val="tx2"/>
                </a:solidFill>
              </a:defRPr>
            </a:lvl7pPr>
            <a:lvl8pPr marL="0">
              <a:buNone/>
              <a:defRPr sz="1701">
                <a:solidFill>
                  <a:schemeClr val="tx2"/>
                </a:solidFill>
              </a:defRPr>
            </a:lvl8pPr>
            <a:lvl9pPr marL="0">
              <a:buNone/>
              <a:defRPr sz="1701">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2" name="Titel 1">
            <a:extLst>
              <a:ext uri="{FF2B5EF4-FFF2-40B4-BE49-F238E27FC236}">
                <a16:creationId xmlns:a16="http://schemas.microsoft.com/office/drawing/2014/main" id="{5030BF41-7D5D-455B-91EF-55F895FE7F5C}"/>
              </a:ext>
            </a:extLst>
          </p:cNvPr>
          <p:cNvSpPr>
            <a:spLocks noGrp="1"/>
          </p:cNvSpPr>
          <p:nvPr>
            <p:ph type="title" hasCustomPrompt="1"/>
          </p:nvPr>
        </p:nvSpPr>
        <p:spPr bwMode="gray"/>
        <p:txBody>
          <a:bodyPr/>
          <a:lstStyle>
            <a:lvl1pPr>
              <a:defRPr/>
            </a:lvl1pPr>
          </a:lstStyle>
          <a:p>
            <a:r>
              <a:rPr lang="en-GB" dirty="0"/>
              <a:t>Heading (36pt) </a:t>
            </a:r>
            <a:r>
              <a:rPr lang="en-GB" dirty="0" err="1"/>
              <a:t>ExtraLight</a:t>
            </a:r>
            <a:endParaRPr lang="en-GB" dirty="0"/>
          </a:p>
        </p:txBody>
      </p:sp>
      <p:sp>
        <p:nvSpPr>
          <p:cNvPr id="23" name="Picture Placeholder 16">
            <a:extLst>
              <a:ext uri="{FF2B5EF4-FFF2-40B4-BE49-F238E27FC236}">
                <a16:creationId xmlns:a16="http://schemas.microsoft.com/office/drawing/2014/main" id="{CA0334A1-0187-4224-8603-B55CFE3FCF23}"/>
              </a:ext>
            </a:extLst>
          </p:cNvPr>
          <p:cNvSpPr>
            <a:spLocks noGrp="1"/>
          </p:cNvSpPr>
          <p:nvPr>
            <p:ph type="pic" sz="quarter" idx="14" hasCustomPrompt="1"/>
            <p:custDataLst>
              <p:tags r:id="rId1"/>
            </p:custDataLst>
          </p:nvPr>
        </p:nvSpPr>
        <p:spPr bwMode="gray">
          <a:xfrm>
            <a:off x="5828558" y="1743188"/>
            <a:ext cx="2449238" cy="2006983"/>
          </a:xfrm>
          <a:prstGeom prst="roundRect">
            <a:avLst>
              <a:gd name="adj" fmla="val 4783"/>
            </a:avLst>
          </a:prstGeom>
          <a:solidFill>
            <a:srgbClr val="EFEDEB"/>
          </a:solidFill>
        </p:spPr>
        <p:txBody>
          <a:bodyPr bIns="1440000" anchor="ctr"/>
          <a:lstStyle>
            <a:lvl1pPr algn="ctr">
              <a:buNone/>
              <a:defRPr/>
            </a:lvl1pPr>
          </a:lstStyle>
          <a:p>
            <a:pPr marL="0" marR="0" lvl="0" indent="0" algn="ctr" defTabSz="864017"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dirty="0"/>
              <a:t>Click icon </a:t>
            </a:r>
            <a:br>
              <a:rPr lang="en-GB" dirty="0"/>
            </a:br>
            <a:r>
              <a:rPr lang="en-GB" dirty="0"/>
              <a:t>to add picture</a:t>
            </a:r>
          </a:p>
        </p:txBody>
      </p:sp>
      <p:sp>
        <p:nvSpPr>
          <p:cNvPr id="10" name="Slide Number Placeholder 33">
            <a:extLst>
              <a:ext uri="{FF2B5EF4-FFF2-40B4-BE49-F238E27FC236}">
                <a16:creationId xmlns:a16="http://schemas.microsoft.com/office/drawing/2014/main" id="{96E39882-FA50-421B-90DB-9DAB33E04EDC}"/>
              </a:ext>
            </a:extLst>
          </p:cNvPr>
          <p:cNvSpPr>
            <a:spLocks noGrp="1"/>
          </p:cNvSpPr>
          <p:nvPr>
            <p:ph type="sldNum" sz="quarter" idx="4"/>
          </p:nvPr>
        </p:nvSpPr>
        <p:spPr bwMode="gray">
          <a:xfrm>
            <a:off x="10591221" y="6097488"/>
            <a:ext cx="271601" cy="170083"/>
          </a:xfrm>
          <a:prstGeom prst="rect">
            <a:avLst/>
          </a:prstGeom>
        </p:spPr>
        <p:txBody>
          <a:bodyPr vert="horz" lIns="0" tIns="0" rIns="0" bIns="0" rtlCol="0" anchor="b" anchorCtr="0"/>
          <a:lstStyle>
            <a:lvl1pPr algn="r">
              <a:defRPr sz="756">
                <a:solidFill>
                  <a:schemeClr val="tx2"/>
                </a:solidFill>
                <a:latin typeface="+mn-lt"/>
              </a:defRPr>
            </a:lvl1pPr>
          </a:lstStyle>
          <a:p>
            <a:fld id="{9EA669D3-5529-4BB0-8BB4-F8AF37E83BE9}" type="slidenum">
              <a:rPr lang="en-GB" smtClean="0"/>
              <a:pPr/>
              <a:t>‹#›</a:t>
            </a:fld>
            <a:endParaRPr lang="en-GB" dirty="0"/>
          </a:p>
        </p:txBody>
      </p:sp>
      <p:sp>
        <p:nvSpPr>
          <p:cNvPr id="11" name="Datumsplatzhalter 127">
            <a:extLst>
              <a:ext uri="{FF2B5EF4-FFF2-40B4-BE49-F238E27FC236}">
                <a16:creationId xmlns:a16="http://schemas.microsoft.com/office/drawing/2014/main" id="{2C81CE3B-368E-4416-8580-1F4C2FAFDC6F}"/>
              </a:ext>
            </a:extLst>
          </p:cNvPr>
          <p:cNvSpPr>
            <a:spLocks noGrp="1"/>
          </p:cNvSpPr>
          <p:nvPr>
            <p:ph type="dt" sz="half" idx="2"/>
          </p:nvPr>
        </p:nvSpPr>
        <p:spPr>
          <a:xfrm>
            <a:off x="5419376" y="6097488"/>
            <a:ext cx="680419" cy="170083"/>
          </a:xfrm>
          <a:prstGeom prst="rect">
            <a:avLst/>
          </a:prstGeom>
        </p:spPr>
        <p:txBody>
          <a:bodyPr vert="horz" lIns="0" tIns="0" rIns="0" bIns="0" rtlCol="0" anchor="b" anchorCtr="0"/>
          <a:lstStyle>
            <a:lvl1pPr algn="ctr">
              <a:defRPr sz="756">
                <a:solidFill>
                  <a:schemeClr val="tx2"/>
                </a:solidFill>
                <a:latin typeface="+mn-lt"/>
              </a:defRPr>
            </a:lvl1pPr>
          </a:lstStyle>
          <a:p>
            <a:fld id="{BA2EFFB7-90C7-4853-87C6-B4BD848B6C28}" type="datetime1">
              <a:rPr lang="de-DE" smtClean="0"/>
              <a:t>17.05.2023</a:t>
            </a:fld>
            <a:endParaRPr lang="en-GB" dirty="0"/>
          </a:p>
        </p:txBody>
      </p:sp>
      <p:sp>
        <p:nvSpPr>
          <p:cNvPr id="12" name="Fußzeilenplatzhalter 128">
            <a:extLst>
              <a:ext uri="{FF2B5EF4-FFF2-40B4-BE49-F238E27FC236}">
                <a16:creationId xmlns:a16="http://schemas.microsoft.com/office/drawing/2014/main" id="{FA0C618C-C8CE-467A-BA01-EEFC54BA2CD1}"/>
              </a:ext>
            </a:extLst>
          </p:cNvPr>
          <p:cNvSpPr>
            <a:spLocks noGrp="1"/>
          </p:cNvSpPr>
          <p:nvPr>
            <p:ph type="ftr" sz="quarter" idx="3"/>
          </p:nvPr>
        </p:nvSpPr>
        <p:spPr>
          <a:xfrm>
            <a:off x="6839141" y="6097488"/>
            <a:ext cx="3752081" cy="170083"/>
          </a:xfrm>
          <a:prstGeom prst="rect">
            <a:avLst/>
          </a:prstGeom>
        </p:spPr>
        <p:txBody>
          <a:bodyPr vert="horz" lIns="0" tIns="0" rIns="0" bIns="0" rtlCol="0" anchor="b" anchorCtr="0"/>
          <a:lstStyle>
            <a:lvl1pPr algn="r">
              <a:defRPr sz="756">
                <a:solidFill>
                  <a:schemeClr val="tx2"/>
                </a:solidFill>
                <a:latin typeface="+mn-lt"/>
              </a:defRPr>
            </a:lvl1pPr>
          </a:lstStyle>
          <a:p>
            <a:r>
              <a:rPr lang="en-GB" dirty="0"/>
              <a:t>DPDgroup</a:t>
            </a:r>
          </a:p>
        </p:txBody>
      </p:sp>
    </p:spTree>
    <p:extLst>
      <p:ext uri="{BB962C8B-B14F-4D97-AF65-F5344CB8AC3E}">
        <p14:creationId xmlns:p14="http://schemas.microsoft.com/office/powerpoint/2010/main" val="2735852904"/>
      </p:ext>
    </p:extLst>
  </p:cSld>
  <p:clrMapOvr>
    <a:masterClrMapping/>
  </p:clrMapOvr>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Picture Variant 11">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57029" y="246289"/>
            <a:ext cx="10206432" cy="204360"/>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701">
                <a:solidFill>
                  <a:schemeClr val="tx2"/>
                </a:solidFill>
              </a:defRPr>
            </a:lvl5pPr>
            <a:lvl6pPr marL="0">
              <a:buNone/>
              <a:defRPr sz="1701">
                <a:solidFill>
                  <a:schemeClr val="tx2"/>
                </a:solidFill>
              </a:defRPr>
            </a:lvl6pPr>
            <a:lvl7pPr marL="0">
              <a:buNone/>
              <a:defRPr sz="1701">
                <a:solidFill>
                  <a:schemeClr val="tx2"/>
                </a:solidFill>
              </a:defRPr>
            </a:lvl7pPr>
            <a:lvl8pPr marL="0">
              <a:buNone/>
              <a:defRPr sz="1701">
                <a:solidFill>
                  <a:schemeClr val="tx2"/>
                </a:solidFill>
              </a:defRPr>
            </a:lvl8pPr>
            <a:lvl9pPr marL="0">
              <a:buNone/>
              <a:defRPr sz="1701">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1" name="Picture Placeholder 16">
            <a:extLst>
              <a:ext uri="{FF2B5EF4-FFF2-40B4-BE49-F238E27FC236}">
                <a16:creationId xmlns:a16="http://schemas.microsoft.com/office/drawing/2014/main" id="{C8462CF0-C6AA-4132-A4E0-1A46F662148B}"/>
              </a:ext>
            </a:extLst>
          </p:cNvPr>
          <p:cNvSpPr>
            <a:spLocks noGrp="1"/>
          </p:cNvSpPr>
          <p:nvPr>
            <p:ph type="pic" sz="quarter" idx="14" hasCustomPrompt="1"/>
            <p:custDataLst>
              <p:tags r:id="rId1"/>
            </p:custDataLst>
          </p:nvPr>
        </p:nvSpPr>
        <p:spPr bwMode="gray">
          <a:xfrm>
            <a:off x="657099" y="1743188"/>
            <a:ext cx="3266013" cy="2075247"/>
          </a:xfrm>
          <a:prstGeom prst="round2SameRect">
            <a:avLst>
              <a:gd name="adj1" fmla="val 4626"/>
              <a:gd name="adj2" fmla="val 0"/>
            </a:avLst>
          </a:prstGeom>
          <a:solidFill>
            <a:srgbClr val="EFEDEB"/>
          </a:solidFill>
        </p:spPr>
        <p:txBody>
          <a:bodyPr bIns="1440000" anchor="ctr"/>
          <a:lstStyle>
            <a:lvl1pPr algn="ctr">
              <a:buNone/>
              <a:defRPr/>
            </a:lvl1pPr>
          </a:lstStyle>
          <a:p>
            <a:pPr marL="0" marR="0" lvl="0" indent="0" algn="ctr" defTabSz="864017"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dirty="0"/>
              <a:t>Click icon </a:t>
            </a:r>
            <a:br>
              <a:rPr lang="en-GB" dirty="0"/>
            </a:br>
            <a:r>
              <a:rPr lang="en-GB" dirty="0"/>
              <a:t>to add picture</a:t>
            </a:r>
          </a:p>
        </p:txBody>
      </p:sp>
      <p:sp>
        <p:nvSpPr>
          <p:cNvPr id="2" name="Titel 1">
            <a:extLst>
              <a:ext uri="{FF2B5EF4-FFF2-40B4-BE49-F238E27FC236}">
                <a16:creationId xmlns:a16="http://schemas.microsoft.com/office/drawing/2014/main" id="{5030BF41-7D5D-455B-91EF-55F895FE7F5C}"/>
              </a:ext>
            </a:extLst>
          </p:cNvPr>
          <p:cNvSpPr>
            <a:spLocks noGrp="1"/>
          </p:cNvSpPr>
          <p:nvPr>
            <p:ph type="title" hasCustomPrompt="1"/>
          </p:nvPr>
        </p:nvSpPr>
        <p:spPr bwMode="gray"/>
        <p:txBody>
          <a:bodyPr/>
          <a:lstStyle>
            <a:lvl1pPr>
              <a:defRPr/>
            </a:lvl1pPr>
          </a:lstStyle>
          <a:p>
            <a:r>
              <a:rPr lang="en-GB" dirty="0"/>
              <a:t>Heading (36pt) </a:t>
            </a:r>
            <a:r>
              <a:rPr lang="en-GB" dirty="0" err="1"/>
              <a:t>ExtraLight</a:t>
            </a:r>
            <a:endParaRPr lang="en-GB" dirty="0"/>
          </a:p>
        </p:txBody>
      </p:sp>
      <p:sp>
        <p:nvSpPr>
          <p:cNvPr id="20" name="Picture Placeholder 16">
            <a:extLst>
              <a:ext uri="{FF2B5EF4-FFF2-40B4-BE49-F238E27FC236}">
                <a16:creationId xmlns:a16="http://schemas.microsoft.com/office/drawing/2014/main" id="{7AF766D5-3622-4441-8C60-A752B6D53933}"/>
              </a:ext>
            </a:extLst>
          </p:cNvPr>
          <p:cNvSpPr>
            <a:spLocks noGrp="1"/>
          </p:cNvSpPr>
          <p:nvPr>
            <p:ph type="pic" sz="quarter" idx="38" hasCustomPrompt="1"/>
            <p:custDataLst>
              <p:tags r:id="rId2"/>
            </p:custDataLst>
          </p:nvPr>
        </p:nvSpPr>
        <p:spPr bwMode="gray">
          <a:xfrm>
            <a:off x="4059196" y="1743188"/>
            <a:ext cx="3402097" cy="2075247"/>
          </a:xfrm>
          <a:prstGeom prst="round2SameRect">
            <a:avLst>
              <a:gd name="adj1" fmla="val 4626"/>
              <a:gd name="adj2" fmla="val 0"/>
            </a:avLst>
          </a:prstGeom>
          <a:solidFill>
            <a:srgbClr val="EFEDEB"/>
          </a:solidFill>
        </p:spPr>
        <p:txBody>
          <a:bodyPr bIns="1440000" anchor="ctr"/>
          <a:lstStyle>
            <a:lvl1pPr algn="ctr">
              <a:buNone/>
              <a:defRPr/>
            </a:lvl1pPr>
          </a:lstStyle>
          <a:p>
            <a:pPr marL="0" marR="0" lvl="0" indent="0" algn="ctr" defTabSz="864017"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dirty="0"/>
              <a:t>Click icon </a:t>
            </a:r>
            <a:br>
              <a:rPr lang="en-GB" dirty="0"/>
            </a:br>
            <a:r>
              <a:rPr lang="en-GB" dirty="0"/>
              <a:t>to add picture</a:t>
            </a:r>
          </a:p>
        </p:txBody>
      </p:sp>
      <p:sp>
        <p:nvSpPr>
          <p:cNvPr id="22" name="Picture Placeholder 16">
            <a:extLst>
              <a:ext uri="{FF2B5EF4-FFF2-40B4-BE49-F238E27FC236}">
                <a16:creationId xmlns:a16="http://schemas.microsoft.com/office/drawing/2014/main" id="{E6AE4CAB-C862-483A-BA43-5AF04BD8A6AC}"/>
              </a:ext>
            </a:extLst>
          </p:cNvPr>
          <p:cNvSpPr>
            <a:spLocks noGrp="1"/>
          </p:cNvSpPr>
          <p:nvPr>
            <p:ph type="pic" sz="quarter" idx="40" hasCustomPrompt="1"/>
            <p:custDataLst>
              <p:tags r:id="rId3"/>
            </p:custDataLst>
          </p:nvPr>
        </p:nvSpPr>
        <p:spPr bwMode="gray">
          <a:xfrm>
            <a:off x="7597376" y="1743188"/>
            <a:ext cx="3265643" cy="2075247"/>
          </a:xfrm>
          <a:prstGeom prst="round2SameRect">
            <a:avLst>
              <a:gd name="adj1" fmla="val 4626"/>
              <a:gd name="adj2" fmla="val 0"/>
            </a:avLst>
          </a:prstGeom>
          <a:solidFill>
            <a:srgbClr val="EFEDEB"/>
          </a:solidFill>
        </p:spPr>
        <p:txBody>
          <a:bodyPr bIns="1440000" anchor="ctr"/>
          <a:lstStyle>
            <a:lvl1pPr algn="ctr">
              <a:buNone/>
              <a:defRPr/>
            </a:lvl1pPr>
          </a:lstStyle>
          <a:p>
            <a:pPr marL="0" marR="0" lvl="0" indent="0" algn="ctr" defTabSz="864017"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dirty="0"/>
              <a:t>Click icon </a:t>
            </a:r>
            <a:br>
              <a:rPr lang="en-GB" dirty="0"/>
            </a:br>
            <a:r>
              <a:rPr lang="en-GB" dirty="0"/>
              <a:t>to add picture</a:t>
            </a:r>
          </a:p>
        </p:txBody>
      </p:sp>
      <p:sp>
        <p:nvSpPr>
          <p:cNvPr id="12" name="Slide Number Placeholder 33">
            <a:extLst>
              <a:ext uri="{FF2B5EF4-FFF2-40B4-BE49-F238E27FC236}">
                <a16:creationId xmlns:a16="http://schemas.microsoft.com/office/drawing/2014/main" id="{64BB8C1B-E0CB-4568-A194-E8CC235BA147}"/>
              </a:ext>
            </a:extLst>
          </p:cNvPr>
          <p:cNvSpPr>
            <a:spLocks noGrp="1"/>
          </p:cNvSpPr>
          <p:nvPr>
            <p:ph type="sldNum" sz="quarter" idx="4"/>
          </p:nvPr>
        </p:nvSpPr>
        <p:spPr bwMode="gray">
          <a:xfrm>
            <a:off x="10591221" y="6097488"/>
            <a:ext cx="271601" cy="170083"/>
          </a:xfrm>
          <a:prstGeom prst="rect">
            <a:avLst/>
          </a:prstGeom>
        </p:spPr>
        <p:txBody>
          <a:bodyPr vert="horz" lIns="0" tIns="0" rIns="0" bIns="0" rtlCol="0" anchor="b" anchorCtr="0"/>
          <a:lstStyle>
            <a:lvl1pPr algn="r">
              <a:defRPr sz="756">
                <a:solidFill>
                  <a:schemeClr val="tx2"/>
                </a:solidFill>
                <a:latin typeface="+mn-lt"/>
              </a:defRPr>
            </a:lvl1pPr>
          </a:lstStyle>
          <a:p>
            <a:fld id="{9EA669D3-5529-4BB0-8BB4-F8AF37E83BE9}" type="slidenum">
              <a:rPr lang="en-GB" smtClean="0"/>
              <a:pPr/>
              <a:t>‹#›</a:t>
            </a:fld>
            <a:endParaRPr lang="en-GB" dirty="0"/>
          </a:p>
        </p:txBody>
      </p:sp>
      <p:sp>
        <p:nvSpPr>
          <p:cNvPr id="13" name="Datumsplatzhalter 127">
            <a:extLst>
              <a:ext uri="{FF2B5EF4-FFF2-40B4-BE49-F238E27FC236}">
                <a16:creationId xmlns:a16="http://schemas.microsoft.com/office/drawing/2014/main" id="{B339C7E1-2120-4E23-A392-29401697A7D1}"/>
              </a:ext>
            </a:extLst>
          </p:cNvPr>
          <p:cNvSpPr>
            <a:spLocks noGrp="1"/>
          </p:cNvSpPr>
          <p:nvPr>
            <p:ph type="dt" sz="half" idx="2"/>
          </p:nvPr>
        </p:nvSpPr>
        <p:spPr>
          <a:xfrm>
            <a:off x="5419376" y="6097488"/>
            <a:ext cx="680419" cy="170083"/>
          </a:xfrm>
          <a:prstGeom prst="rect">
            <a:avLst/>
          </a:prstGeom>
        </p:spPr>
        <p:txBody>
          <a:bodyPr vert="horz" lIns="0" tIns="0" rIns="0" bIns="0" rtlCol="0" anchor="b" anchorCtr="0"/>
          <a:lstStyle>
            <a:lvl1pPr algn="ctr">
              <a:defRPr sz="756">
                <a:solidFill>
                  <a:schemeClr val="tx2"/>
                </a:solidFill>
                <a:latin typeface="+mn-lt"/>
              </a:defRPr>
            </a:lvl1pPr>
          </a:lstStyle>
          <a:p>
            <a:fld id="{C583A161-C868-4526-8E4A-16135FF8CAE8}" type="datetime1">
              <a:rPr lang="de-DE" smtClean="0"/>
              <a:t>17.05.2023</a:t>
            </a:fld>
            <a:endParaRPr lang="en-GB" dirty="0"/>
          </a:p>
        </p:txBody>
      </p:sp>
      <p:sp>
        <p:nvSpPr>
          <p:cNvPr id="14" name="Fußzeilenplatzhalter 128">
            <a:extLst>
              <a:ext uri="{FF2B5EF4-FFF2-40B4-BE49-F238E27FC236}">
                <a16:creationId xmlns:a16="http://schemas.microsoft.com/office/drawing/2014/main" id="{E3485A82-3768-4242-A7CF-9B8968C37229}"/>
              </a:ext>
            </a:extLst>
          </p:cNvPr>
          <p:cNvSpPr>
            <a:spLocks noGrp="1"/>
          </p:cNvSpPr>
          <p:nvPr>
            <p:ph type="ftr" sz="quarter" idx="3"/>
          </p:nvPr>
        </p:nvSpPr>
        <p:spPr>
          <a:xfrm>
            <a:off x="6839141" y="6097488"/>
            <a:ext cx="3752081" cy="170083"/>
          </a:xfrm>
          <a:prstGeom prst="rect">
            <a:avLst/>
          </a:prstGeom>
        </p:spPr>
        <p:txBody>
          <a:bodyPr vert="horz" lIns="0" tIns="0" rIns="0" bIns="0" rtlCol="0" anchor="b" anchorCtr="0"/>
          <a:lstStyle>
            <a:lvl1pPr algn="r">
              <a:defRPr sz="756">
                <a:solidFill>
                  <a:schemeClr val="tx2"/>
                </a:solidFill>
                <a:latin typeface="+mn-lt"/>
              </a:defRPr>
            </a:lvl1pPr>
          </a:lstStyle>
          <a:p>
            <a:r>
              <a:rPr lang="en-GB" dirty="0"/>
              <a:t>DPDgroup</a:t>
            </a:r>
          </a:p>
        </p:txBody>
      </p:sp>
    </p:spTree>
    <p:extLst>
      <p:ext uri="{BB962C8B-B14F-4D97-AF65-F5344CB8AC3E}">
        <p14:creationId xmlns:p14="http://schemas.microsoft.com/office/powerpoint/2010/main" val="1714278463"/>
      </p:ext>
    </p:extLst>
  </p:cSld>
  <p:clrMapOvr>
    <a:masterClrMapping/>
  </p:clrMapOvr>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Picture Variant 12">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57029" y="246289"/>
            <a:ext cx="10206432" cy="204360"/>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701">
                <a:solidFill>
                  <a:schemeClr val="tx2"/>
                </a:solidFill>
              </a:defRPr>
            </a:lvl5pPr>
            <a:lvl6pPr marL="0">
              <a:buNone/>
              <a:defRPr sz="1701">
                <a:solidFill>
                  <a:schemeClr val="tx2"/>
                </a:solidFill>
              </a:defRPr>
            </a:lvl6pPr>
            <a:lvl7pPr marL="0">
              <a:buNone/>
              <a:defRPr sz="1701">
                <a:solidFill>
                  <a:schemeClr val="tx2"/>
                </a:solidFill>
              </a:defRPr>
            </a:lvl7pPr>
            <a:lvl8pPr marL="0">
              <a:buNone/>
              <a:defRPr sz="1701">
                <a:solidFill>
                  <a:schemeClr val="tx2"/>
                </a:solidFill>
              </a:defRPr>
            </a:lvl8pPr>
            <a:lvl9pPr marL="0">
              <a:buNone/>
              <a:defRPr sz="1701">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1" name="Picture Placeholder 16">
            <a:extLst>
              <a:ext uri="{FF2B5EF4-FFF2-40B4-BE49-F238E27FC236}">
                <a16:creationId xmlns:a16="http://schemas.microsoft.com/office/drawing/2014/main" id="{C8462CF0-C6AA-4132-A4E0-1A46F662148B}"/>
              </a:ext>
            </a:extLst>
          </p:cNvPr>
          <p:cNvSpPr>
            <a:spLocks noGrp="1"/>
          </p:cNvSpPr>
          <p:nvPr>
            <p:ph type="pic" sz="quarter" idx="14" hasCustomPrompt="1"/>
            <p:custDataLst>
              <p:tags r:id="rId1"/>
            </p:custDataLst>
          </p:nvPr>
        </p:nvSpPr>
        <p:spPr bwMode="gray">
          <a:xfrm>
            <a:off x="657099" y="1743188"/>
            <a:ext cx="2449510" cy="2075017"/>
          </a:xfrm>
          <a:prstGeom prst="round2SameRect">
            <a:avLst>
              <a:gd name="adj1" fmla="val 4627"/>
              <a:gd name="adj2" fmla="val 0"/>
            </a:avLst>
          </a:prstGeom>
          <a:solidFill>
            <a:srgbClr val="EFEDEB"/>
          </a:solidFill>
        </p:spPr>
        <p:txBody>
          <a:bodyPr bIns="1440000" anchor="ctr"/>
          <a:lstStyle>
            <a:lvl1pPr algn="ctr">
              <a:buNone/>
              <a:defRPr/>
            </a:lvl1pPr>
          </a:lstStyle>
          <a:p>
            <a:pPr marL="0" marR="0" lvl="0" indent="0" algn="ctr" defTabSz="864017"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dirty="0"/>
              <a:t>Click icon </a:t>
            </a:r>
            <a:br>
              <a:rPr lang="en-GB" dirty="0"/>
            </a:br>
            <a:r>
              <a:rPr lang="en-GB" dirty="0"/>
              <a:t>to add picture</a:t>
            </a:r>
          </a:p>
        </p:txBody>
      </p:sp>
      <p:sp>
        <p:nvSpPr>
          <p:cNvPr id="2" name="Titel 1">
            <a:extLst>
              <a:ext uri="{FF2B5EF4-FFF2-40B4-BE49-F238E27FC236}">
                <a16:creationId xmlns:a16="http://schemas.microsoft.com/office/drawing/2014/main" id="{5030BF41-7D5D-455B-91EF-55F895FE7F5C}"/>
              </a:ext>
            </a:extLst>
          </p:cNvPr>
          <p:cNvSpPr>
            <a:spLocks noGrp="1"/>
          </p:cNvSpPr>
          <p:nvPr>
            <p:ph type="title" hasCustomPrompt="1"/>
          </p:nvPr>
        </p:nvSpPr>
        <p:spPr bwMode="gray"/>
        <p:txBody>
          <a:bodyPr/>
          <a:lstStyle>
            <a:lvl1pPr>
              <a:defRPr/>
            </a:lvl1pPr>
          </a:lstStyle>
          <a:p>
            <a:r>
              <a:rPr lang="en-GB" dirty="0"/>
              <a:t>Heading (36pt) </a:t>
            </a:r>
            <a:r>
              <a:rPr lang="en-GB" dirty="0" err="1"/>
              <a:t>ExtraLight</a:t>
            </a:r>
            <a:endParaRPr lang="en-GB" dirty="0"/>
          </a:p>
        </p:txBody>
      </p:sp>
      <p:sp>
        <p:nvSpPr>
          <p:cNvPr id="20" name="Picture Placeholder 16">
            <a:extLst>
              <a:ext uri="{FF2B5EF4-FFF2-40B4-BE49-F238E27FC236}">
                <a16:creationId xmlns:a16="http://schemas.microsoft.com/office/drawing/2014/main" id="{7AF766D5-3622-4441-8C60-A752B6D53933}"/>
              </a:ext>
            </a:extLst>
          </p:cNvPr>
          <p:cNvSpPr>
            <a:spLocks noGrp="1"/>
          </p:cNvSpPr>
          <p:nvPr>
            <p:ph type="pic" sz="quarter" idx="38" hasCustomPrompt="1"/>
            <p:custDataLst>
              <p:tags r:id="rId2"/>
            </p:custDataLst>
          </p:nvPr>
        </p:nvSpPr>
        <p:spPr bwMode="gray">
          <a:xfrm>
            <a:off x="3242692" y="1743188"/>
            <a:ext cx="2449510" cy="2075017"/>
          </a:xfrm>
          <a:prstGeom prst="round2SameRect">
            <a:avLst>
              <a:gd name="adj1" fmla="val 4627"/>
              <a:gd name="adj2" fmla="val 0"/>
            </a:avLst>
          </a:prstGeom>
          <a:solidFill>
            <a:srgbClr val="EFEDEB"/>
          </a:solidFill>
        </p:spPr>
        <p:txBody>
          <a:bodyPr bIns="1440000" anchor="ctr"/>
          <a:lstStyle>
            <a:lvl1pPr algn="ctr">
              <a:buNone/>
              <a:defRPr/>
            </a:lvl1pPr>
          </a:lstStyle>
          <a:p>
            <a:pPr marL="0" marR="0" lvl="0" indent="0" algn="ctr" defTabSz="864017"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dirty="0"/>
              <a:t>Click icon </a:t>
            </a:r>
            <a:br>
              <a:rPr lang="en-GB" dirty="0"/>
            </a:br>
            <a:r>
              <a:rPr lang="en-GB" dirty="0"/>
              <a:t>to add picture</a:t>
            </a:r>
          </a:p>
        </p:txBody>
      </p:sp>
      <p:sp>
        <p:nvSpPr>
          <p:cNvPr id="21" name="Picture Placeholder 16">
            <a:extLst>
              <a:ext uri="{FF2B5EF4-FFF2-40B4-BE49-F238E27FC236}">
                <a16:creationId xmlns:a16="http://schemas.microsoft.com/office/drawing/2014/main" id="{34831E97-ACD8-4C32-9B4E-40CD87E9C12E}"/>
              </a:ext>
            </a:extLst>
          </p:cNvPr>
          <p:cNvSpPr>
            <a:spLocks noGrp="1"/>
          </p:cNvSpPr>
          <p:nvPr>
            <p:ph type="pic" sz="quarter" idx="39" hasCustomPrompt="1"/>
            <p:custDataLst>
              <p:tags r:id="rId3"/>
            </p:custDataLst>
          </p:nvPr>
        </p:nvSpPr>
        <p:spPr bwMode="gray">
          <a:xfrm>
            <a:off x="5828357" y="1743188"/>
            <a:ext cx="2449510" cy="2075017"/>
          </a:xfrm>
          <a:prstGeom prst="round2SameRect">
            <a:avLst>
              <a:gd name="adj1" fmla="val 4627"/>
              <a:gd name="adj2" fmla="val 0"/>
            </a:avLst>
          </a:prstGeom>
          <a:solidFill>
            <a:srgbClr val="EFEDEB"/>
          </a:solidFill>
        </p:spPr>
        <p:txBody>
          <a:bodyPr bIns="1440000" anchor="ctr"/>
          <a:lstStyle>
            <a:lvl1pPr algn="ctr">
              <a:buNone/>
              <a:defRPr/>
            </a:lvl1pPr>
          </a:lstStyle>
          <a:p>
            <a:pPr marL="0" marR="0" lvl="0" indent="0" algn="ctr" defTabSz="864017"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dirty="0"/>
              <a:t>Click icon </a:t>
            </a:r>
            <a:br>
              <a:rPr lang="en-GB" dirty="0"/>
            </a:br>
            <a:r>
              <a:rPr lang="en-GB" dirty="0"/>
              <a:t>to add picture</a:t>
            </a:r>
          </a:p>
        </p:txBody>
      </p:sp>
      <p:sp>
        <p:nvSpPr>
          <p:cNvPr id="22" name="Picture Placeholder 16">
            <a:extLst>
              <a:ext uri="{FF2B5EF4-FFF2-40B4-BE49-F238E27FC236}">
                <a16:creationId xmlns:a16="http://schemas.microsoft.com/office/drawing/2014/main" id="{E6AE4CAB-C862-483A-BA43-5AF04BD8A6AC}"/>
              </a:ext>
            </a:extLst>
          </p:cNvPr>
          <p:cNvSpPr>
            <a:spLocks noGrp="1"/>
          </p:cNvSpPr>
          <p:nvPr>
            <p:ph type="pic" sz="quarter" idx="40" hasCustomPrompt="1"/>
            <p:custDataLst>
              <p:tags r:id="rId4"/>
            </p:custDataLst>
          </p:nvPr>
        </p:nvSpPr>
        <p:spPr bwMode="gray">
          <a:xfrm>
            <a:off x="8413950" y="1743188"/>
            <a:ext cx="2449510" cy="2075017"/>
          </a:xfrm>
          <a:prstGeom prst="round2SameRect">
            <a:avLst>
              <a:gd name="adj1" fmla="val 4627"/>
              <a:gd name="adj2" fmla="val 0"/>
            </a:avLst>
          </a:prstGeom>
          <a:solidFill>
            <a:srgbClr val="EFEDEB"/>
          </a:solidFill>
        </p:spPr>
        <p:txBody>
          <a:bodyPr bIns="1440000" anchor="ctr"/>
          <a:lstStyle>
            <a:lvl1pPr algn="ctr">
              <a:buNone/>
              <a:defRPr/>
            </a:lvl1pPr>
          </a:lstStyle>
          <a:p>
            <a:pPr marL="0" marR="0" lvl="0" indent="0" algn="ctr" defTabSz="864017"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dirty="0"/>
              <a:t>Click icon </a:t>
            </a:r>
            <a:br>
              <a:rPr lang="en-GB" dirty="0"/>
            </a:br>
            <a:r>
              <a:rPr lang="en-GB" dirty="0"/>
              <a:t>to add picture</a:t>
            </a:r>
          </a:p>
        </p:txBody>
      </p:sp>
      <p:sp>
        <p:nvSpPr>
          <p:cNvPr id="13" name="Slide Number Placeholder 33">
            <a:extLst>
              <a:ext uri="{FF2B5EF4-FFF2-40B4-BE49-F238E27FC236}">
                <a16:creationId xmlns:a16="http://schemas.microsoft.com/office/drawing/2014/main" id="{2452A36F-8EF5-4132-B747-3658724AAA72}"/>
              </a:ext>
            </a:extLst>
          </p:cNvPr>
          <p:cNvSpPr>
            <a:spLocks noGrp="1"/>
          </p:cNvSpPr>
          <p:nvPr>
            <p:ph type="sldNum" sz="quarter" idx="4"/>
          </p:nvPr>
        </p:nvSpPr>
        <p:spPr bwMode="gray">
          <a:xfrm>
            <a:off x="10591221" y="6097488"/>
            <a:ext cx="271601" cy="170083"/>
          </a:xfrm>
          <a:prstGeom prst="rect">
            <a:avLst/>
          </a:prstGeom>
        </p:spPr>
        <p:txBody>
          <a:bodyPr vert="horz" lIns="0" tIns="0" rIns="0" bIns="0" rtlCol="0" anchor="b" anchorCtr="0"/>
          <a:lstStyle>
            <a:lvl1pPr algn="r">
              <a:defRPr sz="756">
                <a:solidFill>
                  <a:schemeClr val="tx2"/>
                </a:solidFill>
                <a:latin typeface="+mn-lt"/>
              </a:defRPr>
            </a:lvl1pPr>
          </a:lstStyle>
          <a:p>
            <a:fld id="{9EA669D3-5529-4BB0-8BB4-F8AF37E83BE9}" type="slidenum">
              <a:rPr lang="en-GB" smtClean="0"/>
              <a:pPr/>
              <a:t>‹#›</a:t>
            </a:fld>
            <a:endParaRPr lang="en-GB" dirty="0"/>
          </a:p>
        </p:txBody>
      </p:sp>
      <p:sp>
        <p:nvSpPr>
          <p:cNvPr id="14" name="Datumsplatzhalter 127">
            <a:extLst>
              <a:ext uri="{FF2B5EF4-FFF2-40B4-BE49-F238E27FC236}">
                <a16:creationId xmlns:a16="http://schemas.microsoft.com/office/drawing/2014/main" id="{7E09824E-82E6-4AEF-A70D-C482497679DF}"/>
              </a:ext>
            </a:extLst>
          </p:cNvPr>
          <p:cNvSpPr>
            <a:spLocks noGrp="1"/>
          </p:cNvSpPr>
          <p:nvPr>
            <p:ph type="dt" sz="half" idx="2"/>
          </p:nvPr>
        </p:nvSpPr>
        <p:spPr>
          <a:xfrm>
            <a:off x="5419376" y="6097488"/>
            <a:ext cx="680419" cy="170083"/>
          </a:xfrm>
          <a:prstGeom prst="rect">
            <a:avLst/>
          </a:prstGeom>
        </p:spPr>
        <p:txBody>
          <a:bodyPr vert="horz" lIns="0" tIns="0" rIns="0" bIns="0" rtlCol="0" anchor="b" anchorCtr="0"/>
          <a:lstStyle>
            <a:lvl1pPr algn="ctr">
              <a:defRPr sz="756">
                <a:solidFill>
                  <a:schemeClr val="tx2"/>
                </a:solidFill>
                <a:latin typeface="+mn-lt"/>
              </a:defRPr>
            </a:lvl1pPr>
          </a:lstStyle>
          <a:p>
            <a:fld id="{2DEE965A-4F61-4247-9E07-CC813DE122AE}" type="datetime1">
              <a:rPr lang="de-DE" smtClean="0"/>
              <a:t>17.05.2023</a:t>
            </a:fld>
            <a:endParaRPr lang="en-GB" dirty="0"/>
          </a:p>
        </p:txBody>
      </p:sp>
      <p:sp>
        <p:nvSpPr>
          <p:cNvPr id="23" name="Fußzeilenplatzhalter 128">
            <a:extLst>
              <a:ext uri="{FF2B5EF4-FFF2-40B4-BE49-F238E27FC236}">
                <a16:creationId xmlns:a16="http://schemas.microsoft.com/office/drawing/2014/main" id="{7CC1DC18-140D-445D-8FA7-B3EC9E6836B7}"/>
              </a:ext>
            </a:extLst>
          </p:cNvPr>
          <p:cNvSpPr>
            <a:spLocks noGrp="1"/>
          </p:cNvSpPr>
          <p:nvPr>
            <p:ph type="ftr" sz="quarter" idx="3"/>
          </p:nvPr>
        </p:nvSpPr>
        <p:spPr>
          <a:xfrm>
            <a:off x="6839141" y="6097488"/>
            <a:ext cx="3752081" cy="170083"/>
          </a:xfrm>
          <a:prstGeom prst="rect">
            <a:avLst/>
          </a:prstGeom>
        </p:spPr>
        <p:txBody>
          <a:bodyPr vert="horz" lIns="0" tIns="0" rIns="0" bIns="0" rtlCol="0" anchor="b" anchorCtr="0"/>
          <a:lstStyle>
            <a:lvl1pPr algn="r">
              <a:defRPr sz="756">
                <a:solidFill>
                  <a:schemeClr val="tx2"/>
                </a:solidFill>
                <a:latin typeface="+mn-lt"/>
              </a:defRPr>
            </a:lvl1pPr>
          </a:lstStyle>
          <a:p>
            <a:r>
              <a:rPr lang="en-GB" dirty="0"/>
              <a:t>DPDgroup</a:t>
            </a:r>
          </a:p>
        </p:txBody>
      </p:sp>
    </p:spTree>
    <p:extLst>
      <p:ext uri="{BB962C8B-B14F-4D97-AF65-F5344CB8AC3E}">
        <p14:creationId xmlns:p14="http://schemas.microsoft.com/office/powerpoint/2010/main" val="2547990934"/>
      </p:ext>
    </p:extLst>
  </p:cSld>
  <p:clrMapOvr>
    <a:masterClrMapping/>
  </p:clrMapOvr>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Picture Variant 13">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57029" y="246289"/>
            <a:ext cx="10206432" cy="204360"/>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701">
                <a:solidFill>
                  <a:schemeClr val="tx2"/>
                </a:solidFill>
              </a:defRPr>
            </a:lvl5pPr>
            <a:lvl6pPr marL="0">
              <a:buNone/>
              <a:defRPr sz="1701">
                <a:solidFill>
                  <a:schemeClr val="tx2"/>
                </a:solidFill>
              </a:defRPr>
            </a:lvl6pPr>
            <a:lvl7pPr marL="0">
              <a:buNone/>
              <a:defRPr sz="1701">
                <a:solidFill>
                  <a:schemeClr val="tx2"/>
                </a:solidFill>
              </a:defRPr>
            </a:lvl7pPr>
            <a:lvl8pPr marL="0">
              <a:buNone/>
              <a:defRPr sz="1701">
                <a:solidFill>
                  <a:schemeClr val="tx2"/>
                </a:solidFill>
              </a:defRPr>
            </a:lvl8pPr>
            <a:lvl9pPr marL="0">
              <a:buNone/>
              <a:defRPr sz="1701">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3" name="Bildplatzhalter 12">
            <a:extLst>
              <a:ext uri="{FF2B5EF4-FFF2-40B4-BE49-F238E27FC236}">
                <a16:creationId xmlns:a16="http://schemas.microsoft.com/office/drawing/2014/main" id="{BAC99369-6DF2-442E-84EE-40EBBDAC66DA}"/>
              </a:ext>
            </a:extLst>
          </p:cNvPr>
          <p:cNvSpPr>
            <a:spLocks noGrp="1"/>
          </p:cNvSpPr>
          <p:nvPr>
            <p:ph type="pic" sz="quarter" idx="14" hasCustomPrompt="1"/>
            <p:custDataLst>
              <p:tags r:id="rId1"/>
            </p:custDataLst>
          </p:nvPr>
        </p:nvSpPr>
        <p:spPr bwMode="gray">
          <a:xfrm>
            <a:off x="5760246" y="1743188"/>
            <a:ext cx="5103216" cy="4150472"/>
          </a:xfrm>
          <a:custGeom>
            <a:avLst/>
            <a:gdLst>
              <a:gd name="connsiteX0" fmla="*/ 0 w 5400675"/>
              <a:gd name="connsiteY0" fmla="*/ 0 h 4392464"/>
              <a:gd name="connsiteX1" fmla="*/ 5299077 w 5400675"/>
              <a:gd name="connsiteY1" fmla="*/ 0 h 4392464"/>
              <a:gd name="connsiteX2" fmla="*/ 5400675 w 5400675"/>
              <a:gd name="connsiteY2" fmla="*/ 101598 h 4392464"/>
              <a:gd name="connsiteX3" fmla="*/ 5400675 w 5400675"/>
              <a:gd name="connsiteY3" fmla="*/ 4290866 h 4392464"/>
              <a:gd name="connsiteX4" fmla="*/ 5299077 w 5400675"/>
              <a:gd name="connsiteY4" fmla="*/ 4392464 h 4392464"/>
              <a:gd name="connsiteX5" fmla="*/ 0 w 5400675"/>
              <a:gd name="connsiteY5" fmla="*/ 4392464 h 439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675" h="4392464">
                <a:moveTo>
                  <a:pt x="0" y="0"/>
                </a:moveTo>
                <a:lnTo>
                  <a:pt x="5299077" y="0"/>
                </a:lnTo>
                <a:cubicBezTo>
                  <a:pt x="5355188" y="0"/>
                  <a:pt x="5400675" y="45487"/>
                  <a:pt x="5400675" y="101598"/>
                </a:cubicBezTo>
                <a:lnTo>
                  <a:pt x="5400675" y="4290866"/>
                </a:lnTo>
                <a:cubicBezTo>
                  <a:pt x="5400675" y="4346977"/>
                  <a:pt x="5355188" y="4392464"/>
                  <a:pt x="5299077" y="4392464"/>
                </a:cubicBezTo>
                <a:lnTo>
                  <a:pt x="0" y="4392464"/>
                </a:lnTo>
                <a:close/>
              </a:path>
            </a:pathLst>
          </a:custGeom>
          <a:solidFill>
            <a:srgbClr val="EFEDEB"/>
          </a:solidFill>
        </p:spPr>
        <p:txBody>
          <a:bodyPr wrap="square" bIns="1440000" anchor="ctr">
            <a:noAutofit/>
          </a:bodyPr>
          <a:lstStyle>
            <a:lvl1pPr algn="ctr">
              <a:buNone/>
              <a:defRPr/>
            </a:lvl1pPr>
          </a:lstStyle>
          <a:p>
            <a:pPr marL="0" marR="0" lvl="0" indent="0" algn="ctr" defTabSz="864017"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dirty="0"/>
              <a:t>Click icon </a:t>
            </a:r>
            <a:br>
              <a:rPr lang="en-GB" dirty="0"/>
            </a:br>
            <a:r>
              <a:rPr lang="en-GB" dirty="0"/>
              <a:t>to add picture</a:t>
            </a:r>
          </a:p>
        </p:txBody>
      </p:sp>
      <p:sp>
        <p:nvSpPr>
          <p:cNvPr id="2" name="Titel 1">
            <a:extLst>
              <a:ext uri="{FF2B5EF4-FFF2-40B4-BE49-F238E27FC236}">
                <a16:creationId xmlns:a16="http://schemas.microsoft.com/office/drawing/2014/main" id="{5030BF41-7D5D-455B-91EF-55F895FE7F5C}"/>
              </a:ext>
            </a:extLst>
          </p:cNvPr>
          <p:cNvSpPr>
            <a:spLocks noGrp="1"/>
          </p:cNvSpPr>
          <p:nvPr>
            <p:ph type="title" hasCustomPrompt="1"/>
          </p:nvPr>
        </p:nvSpPr>
        <p:spPr bwMode="gray"/>
        <p:txBody>
          <a:bodyPr/>
          <a:lstStyle>
            <a:lvl1pPr>
              <a:defRPr/>
            </a:lvl1pPr>
          </a:lstStyle>
          <a:p>
            <a:r>
              <a:rPr lang="en-GB" dirty="0"/>
              <a:t>Heading (36pt) </a:t>
            </a:r>
            <a:r>
              <a:rPr lang="en-GB" dirty="0" err="1"/>
              <a:t>ExtraLight</a:t>
            </a:r>
            <a:endParaRPr lang="en-GB" dirty="0"/>
          </a:p>
        </p:txBody>
      </p:sp>
      <p:sp>
        <p:nvSpPr>
          <p:cNvPr id="10" name="Slide Number Placeholder 33">
            <a:extLst>
              <a:ext uri="{FF2B5EF4-FFF2-40B4-BE49-F238E27FC236}">
                <a16:creationId xmlns:a16="http://schemas.microsoft.com/office/drawing/2014/main" id="{D228BA9B-7649-461C-845D-044AA4DC227C}"/>
              </a:ext>
            </a:extLst>
          </p:cNvPr>
          <p:cNvSpPr>
            <a:spLocks noGrp="1"/>
          </p:cNvSpPr>
          <p:nvPr>
            <p:ph type="sldNum" sz="quarter" idx="4"/>
          </p:nvPr>
        </p:nvSpPr>
        <p:spPr bwMode="gray">
          <a:xfrm>
            <a:off x="10591221" y="6097488"/>
            <a:ext cx="271601" cy="170083"/>
          </a:xfrm>
          <a:prstGeom prst="rect">
            <a:avLst/>
          </a:prstGeom>
        </p:spPr>
        <p:txBody>
          <a:bodyPr vert="horz" lIns="0" tIns="0" rIns="0" bIns="0" rtlCol="0" anchor="b" anchorCtr="0"/>
          <a:lstStyle>
            <a:lvl1pPr algn="r">
              <a:defRPr sz="756">
                <a:solidFill>
                  <a:schemeClr val="tx2"/>
                </a:solidFill>
                <a:latin typeface="+mn-lt"/>
              </a:defRPr>
            </a:lvl1pPr>
          </a:lstStyle>
          <a:p>
            <a:fld id="{9EA669D3-5529-4BB0-8BB4-F8AF37E83BE9}" type="slidenum">
              <a:rPr lang="en-GB" smtClean="0"/>
              <a:pPr/>
              <a:t>‹#›</a:t>
            </a:fld>
            <a:endParaRPr lang="en-GB" dirty="0"/>
          </a:p>
        </p:txBody>
      </p:sp>
      <p:sp>
        <p:nvSpPr>
          <p:cNvPr id="11" name="Datumsplatzhalter 127">
            <a:extLst>
              <a:ext uri="{FF2B5EF4-FFF2-40B4-BE49-F238E27FC236}">
                <a16:creationId xmlns:a16="http://schemas.microsoft.com/office/drawing/2014/main" id="{B6900781-5EF6-4DB4-8A50-AC7FC66E8456}"/>
              </a:ext>
            </a:extLst>
          </p:cNvPr>
          <p:cNvSpPr>
            <a:spLocks noGrp="1"/>
          </p:cNvSpPr>
          <p:nvPr>
            <p:ph type="dt" sz="half" idx="2"/>
          </p:nvPr>
        </p:nvSpPr>
        <p:spPr>
          <a:xfrm>
            <a:off x="5419376" y="6097488"/>
            <a:ext cx="680419" cy="170083"/>
          </a:xfrm>
          <a:prstGeom prst="rect">
            <a:avLst/>
          </a:prstGeom>
        </p:spPr>
        <p:txBody>
          <a:bodyPr vert="horz" lIns="0" tIns="0" rIns="0" bIns="0" rtlCol="0" anchor="b" anchorCtr="0"/>
          <a:lstStyle>
            <a:lvl1pPr algn="ctr">
              <a:defRPr sz="756">
                <a:solidFill>
                  <a:schemeClr val="tx2"/>
                </a:solidFill>
                <a:latin typeface="+mn-lt"/>
              </a:defRPr>
            </a:lvl1pPr>
          </a:lstStyle>
          <a:p>
            <a:fld id="{9D8860A8-F2AC-40CB-9A69-D935434265C1}" type="datetime1">
              <a:rPr lang="de-DE" smtClean="0"/>
              <a:t>17.05.2023</a:t>
            </a:fld>
            <a:endParaRPr lang="en-GB" dirty="0"/>
          </a:p>
        </p:txBody>
      </p:sp>
      <p:sp>
        <p:nvSpPr>
          <p:cNvPr id="12" name="Fußzeilenplatzhalter 128">
            <a:extLst>
              <a:ext uri="{FF2B5EF4-FFF2-40B4-BE49-F238E27FC236}">
                <a16:creationId xmlns:a16="http://schemas.microsoft.com/office/drawing/2014/main" id="{F9D2BF7D-A21E-4DFE-935A-DFDD6B760B10}"/>
              </a:ext>
            </a:extLst>
          </p:cNvPr>
          <p:cNvSpPr>
            <a:spLocks noGrp="1"/>
          </p:cNvSpPr>
          <p:nvPr>
            <p:ph type="ftr" sz="quarter" idx="3"/>
          </p:nvPr>
        </p:nvSpPr>
        <p:spPr>
          <a:xfrm>
            <a:off x="6839141" y="6097488"/>
            <a:ext cx="3752081" cy="170083"/>
          </a:xfrm>
          <a:prstGeom prst="rect">
            <a:avLst/>
          </a:prstGeom>
        </p:spPr>
        <p:txBody>
          <a:bodyPr vert="horz" lIns="0" tIns="0" rIns="0" bIns="0" rtlCol="0" anchor="b" anchorCtr="0"/>
          <a:lstStyle>
            <a:lvl1pPr algn="r">
              <a:defRPr sz="756">
                <a:solidFill>
                  <a:schemeClr val="tx2"/>
                </a:solidFill>
                <a:latin typeface="+mn-lt"/>
              </a:defRPr>
            </a:lvl1pPr>
          </a:lstStyle>
          <a:p>
            <a:r>
              <a:rPr lang="en-GB" dirty="0"/>
              <a:t>DPDgroup</a:t>
            </a:r>
          </a:p>
        </p:txBody>
      </p:sp>
    </p:spTree>
    <p:extLst>
      <p:ext uri="{BB962C8B-B14F-4D97-AF65-F5344CB8AC3E}">
        <p14:creationId xmlns:p14="http://schemas.microsoft.com/office/powerpoint/2010/main" val="3579541824"/>
      </p:ext>
    </p:extLst>
  </p:cSld>
  <p:clrMapOvr>
    <a:masterClrMapping/>
  </p:clrMapOvr>
  <p:extLst>
    <p:ext uri="{DCECCB84-F9BA-43D5-87BE-67443E8EF086}">
      <p15:sldGuideLst xmlns:p15="http://schemas.microsoft.com/office/powerpoint/2012/main"/>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Picture Variant 14">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57029" y="246289"/>
            <a:ext cx="10206432" cy="204360"/>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701">
                <a:solidFill>
                  <a:schemeClr val="tx2"/>
                </a:solidFill>
              </a:defRPr>
            </a:lvl5pPr>
            <a:lvl6pPr marL="0">
              <a:buNone/>
              <a:defRPr sz="1701">
                <a:solidFill>
                  <a:schemeClr val="tx2"/>
                </a:solidFill>
              </a:defRPr>
            </a:lvl6pPr>
            <a:lvl7pPr marL="0">
              <a:buNone/>
              <a:defRPr sz="1701">
                <a:solidFill>
                  <a:schemeClr val="tx2"/>
                </a:solidFill>
              </a:defRPr>
            </a:lvl7pPr>
            <a:lvl8pPr marL="0">
              <a:buNone/>
              <a:defRPr sz="1701">
                <a:solidFill>
                  <a:schemeClr val="tx2"/>
                </a:solidFill>
              </a:defRPr>
            </a:lvl8pPr>
            <a:lvl9pPr marL="0">
              <a:buNone/>
              <a:defRPr sz="1701">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2" name="Titel 1">
            <a:extLst>
              <a:ext uri="{FF2B5EF4-FFF2-40B4-BE49-F238E27FC236}">
                <a16:creationId xmlns:a16="http://schemas.microsoft.com/office/drawing/2014/main" id="{5030BF41-7D5D-455B-91EF-55F895FE7F5C}"/>
              </a:ext>
            </a:extLst>
          </p:cNvPr>
          <p:cNvSpPr>
            <a:spLocks noGrp="1"/>
          </p:cNvSpPr>
          <p:nvPr>
            <p:ph type="title" hasCustomPrompt="1"/>
          </p:nvPr>
        </p:nvSpPr>
        <p:spPr bwMode="gray"/>
        <p:txBody>
          <a:bodyPr/>
          <a:lstStyle>
            <a:lvl1pPr>
              <a:defRPr/>
            </a:lvl1pPr>
          </a:lstStyle>
          <a:p>
            <a:r>
              <a:rPr lang="en-GB" dirty="0"/>
              <a:t>Heading (36pt) </a:t>
            </a:r>
            <a:r>
              <a:rPr lang="en-GB" dirty="0" err="1"/>
              <a:t>ExtraLight</a:t>
            </a:r>
            <a:endParaRPr lang="en-GB" dirty="0"/>
          </a:p>
        </p:txBody>
      </p:sp>
      <p:sp>
        <p:nvSpPr>
          <p:cNvPr id="14" name="Bildplatzhalter 13">
            <a:extLst>
              <a:ext uri="{FF2B5EF4-FFF2-40B4-BE49-F238E27FC236}">
                <a16:creationId xmlns:a16="http://schemas.microsoft.com/office/drawing/2014/main" id="{2E083E37-896B-43B5-B444-929CEEE66B5A}"/>
              </a:ext>
            </a:extLst>
          </p:cNvPr>
          <p:cNvSpPr>
            <a:spLocks noGrp="1"/>
          </p:cNvSpPr>
          <p:nvPr>
            <p:ph type="pic" sz="quarter" idx="14" hasCustomPrompt="1"/>
            <p:custDataLst>
              <p:tags r:id="rId1"/>
            </p:custDataLst>
          </p:nvPr>
        </p:nvSpPr>
        <p:spPr bwMode="gray">
          <a:xfrm>
            <a:off x="657099" y="1743188"/>
            <a:ext cx="5103145" cy="4150472"/>
          </a:xfrm>
          <a:custGeom>
            <a:avLst/>
            <a:gdLst>
              <a:gd name="connsiteX0" fmla="*/ 101598 w 5400600"/>
              <a:gd name="connsiteY0" fmla="*/ 0 h 4392464"/>
              <a:gd name="connsiteX1" fmla="*/ 5400600 w 5400600"/>
              <a:gd name="connsiteY1" fmla="*/ 0 h 4392464"/>
              <a:gd name="connsiteX2" fmla="*/ 5400600 w 5400600"/>
              <a:gd name="connsiteY2" fmla="*/ 4392464 h 4392464"/>
              <a:gd name="connsiteX3" fmla="*/ 101598 w 5400600"/>
              <a:gd name="connsiteY3" fmla="*/ 4392464 h 4392464"/>
              <a:gd name="connsiteX4" fmla="*/ 0 w 5400600"/>
              <a:gd name="connsiteY4" fmla="*/ 4290866 h 4392464"/>
              <a:gd name="connsiteX5" fmla="*/ 0 w 5400600"/>
              <a:gd name="connsiteY5" fmla="*/ 101598 h 4392464"/>
              <a:gd name="connsiteX6" fmla="*/ 101598 w 5400600"/>
              <a:gd name="connsiteY6" fmla="*/ 0 h 439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00600" h="4392464">
                <a:moveTo>
                  <a:pt x="101598" y="0"/>
                </a:moveTo>
                <a:lnTo>
                  <a:pt x="5400600" y="0"/>
                </a:lnTo>
                <a:lnTo>
                  <a:pt x="5400600" y="4392464"/>
                </a:lnTo>
                <a:lnTo>
                  <a:pt x="101598" y="4392464"/>
                </a:lnTo>
                <a:cubicBezTo>
                  <a:pt x="45487" y="4392464"/>
                  <a:pt x="0" y="4346977"/>
                  <a:pt x="0" y="4290866"/>
                </a:cubicBezTo>
                <a:lnTo>
                  <a:pt x="0" y="101598"/>
                </a:lnTo>
                <a:cubicBezTo>
                  <a:pt x="0" y="45487"/>
                  <a:pt x="45487" y="0"/>
                  <a:pt x="101598" y="0"/>
                </a:cubicBezTo>
                <a:close/>
              </a:path>
            </a:pathLst>
          </a:custGeom>
          <a:solidFill>
            <a:srgbClr val="EFEDEB"/>
          </a:solidFill>
        </p:spPr>
        <p:txBody>
          <a:bodyPr wrap="square" bIns="1440000" anchor="ctr">
            <a:noAutofit/>
          </a:bodyPr>
          <a:lstStyle>
            <a:lvl1pPr algn="ctr">
              <a:buNone/>
              <a:defRPr/>
            </a:lvl1pPr>
          </a:lstStyle>
          <a:p>
            <a:pPr marL="0" marR="0" lvl="0" indent="0" algn="ctr" defTabSz="864017"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dirty="0"/>
              <a:t>Click icon </a:t>
            </a:r>
            <a:br>
              <a:rPr lang="en-GB" dirty="0"/>
            </a:br>
            <a:r>
              <a:rPr lang="en-GB" dirty="0"/>
              <a:t>to add picture</a:t>
            </a:r>
          </a:p>
        </p:txBody>
      </p:sp>
      <p:sp>
        <p:nvSpPr>
          <p:cNvPr id="10" name="Slide Number Placeholder 33">
            <a:extLst>
              <a:ext uri="{FF2B5EF4-FFF2-40B4-BE49-F238E27FC236}">
                <a16:creationId xmlns:a16="http://schemas.microsoft.com/office/drawing/2014/main" id="{2150B43F-4B81-46F7-B2C1-8CD835737A39}"/>
              </a:ext>
            </a:extLst>
          </p:cNvPr>
          <p:cNvSpPr>
            <a:spLocks noGrp="1"/>
          </p:cNvSpPr>
          <p:nvPr>
            <p:ph type="sldNum" sz="quarter" idx="4"/>
          </p:nvPr>
        </p:nvSpPr>
        <p:spPr bwMode="gray">
          <a:xfrm>
            <a:off x="10591221" y="6097488"/>
            <a:ext cx="271601" cy="170083"/>
          </a:xfrm>
          <a:prstGeom prst="rect">
            <a:avLst/>
          </a:prstGeom>
        </p:spPr>
        <p:txBody>
          <a:bodyPr vert="horz" lIns="0" tIns="0" rIns="0" bIns="0" rtlCol="0" anchor="b" anchorCtr="0"/>
          <a:lstStyle>
            <a:lvl1pPr algn="r">
              <a:defRPr sz="756">
                <a:solidFill>
                  <a:schemeClr val="tx2"/>
                </a:solidFill>
                <a:latin typeface="+mn-lt"/>
              </a:defRPr>
            </a:lvl1pPr>
          </a:lstStyle>
          <a:p>
            <a:fld id="{9EA669D3-5529-4BB0-8BB4-F8AF37E83BE9}" type="slidenum">
              <a:rPr lang="en-GB" smtClean="0"/>
              <a:pPr/>
              <a:t>‹#›</a:t>
            </a:fld>
            <a:endParaRPr lang="en-GB" dirty="0"/>
          </a:p>
        </p:txBody>
      </p:sp>
      <p:sp>
        <p:nvSpPr>
          <p:cNvPr id="11" name="Datumsplatzhalter 127">
            <a:extLst>
              <a:ext uri="{FF2B5EF4-FFF2-40B4-BE49-F238E27FC236}">
                <a16:creationId xmlns:a16="http://schemas.microsoft.com/office/drawing/2014/main" id="{FD56EA14-EB9B-4AA2-BD37-5D664E69D42D}"/>
              </a:ext>
            </a:extLst>
          </p:cNvPr>
          <p:cNvSpPr>
            <a:spLocks noGrp="1"/>
          </p:cNvSpPr>
          <p:nvPr>
            <p:ph type="dt" sz="half" idx="2"/>
          </p:nvPr>
        </p:nvSpPr>
        <p:spPr>
          <a:xfrm>
            <a:off x="5419376" y="6097488"/>
            <a:ext cx="680419" cy="170083"/>
          </a:xfrm>
          <a:prstGeom prst="rect">
            <a:avLst/>
          </a:prstGeom>
        </p:spPr>
        <p:txBody>
          <a:bodyPr vert="horz" lIns="0" tIns="0" rIns="0" bIns="0" rtlCol="0" anchor="b" anchorCtr="0"/>
          <a:lstStyle>
            <a:lvl1pPr algn="ctr">
              <a:defRPr sz="756">
                <a:solidFill>
                  <a:schemeClr val="tx2"/>
                </a:solidFill>
                <a:latin typeface="+mn-lt"/>
              </a:defRPr>
            </a:lvl1pPr>
          </a:lstStyle>
          <a:p>
            <a:fld id="{2647CFEA-6B9A-45E6-A44D-C5863B1FA75A}" type="datetime1">
              <a:rPr lang="de-DE" smtClean="0"/>
              <a:t>17.05.2023</a:t>
            </a:fld>
            <a:endParaRPr lang="en-GB" dirty="0"/>
          </a:p>
        </p:txBody>
      </p:sp>
      <p:sp>
        <p:nvSpPr>
          <p:cNvPr id="12" name="Fußzeilenplatzhalter 128">
            <a:extLst>
              <a:ext uri="{FF2B5EF4-FFF2-40B4-BE49-F238E27FC236}">
                <a16:creationId xmlns:a16="http://schemas.microsoft.com/office/drawing/2014/main" id="{848BE344-CAC7-447D-B533-E38A76E868B7}"/>
              </a:ext>
            </a:extLst>
          </p:cNvPr>
          <p:cNvSpPr>
            <a:spLocks noGrp="1"/>
          </p:cNvSpPr>
          <p:nvPr>
            <p:ph type="ftr" sz="quarter" idx="3"/>
          </p:nvPr>
        </p:nvSpPr>
        <p:spPr>
          <a:xfrm>
            <a:off x="6839141" y="6097488"/>
            <a:ext cx="3752081" cy="170083"/>
          </a:xfrm>
          <a:prstGeom prst="rect">
            <a:avLst/>
          </a:prstGeom>
        </p:spPr>
        <p:txBody>
          <a:bodyPr vert="horz" lIns="0" tIns="0" rIns="0" bIns="0" rtlCol="0" anchor="b" anchorCtr="0"/>
          <a:lstStyle>
            <a:lvl1pPr algn="r">
              <a:defRPr sz="756">
                <a:solidFill>
                  <a:schemeClr val="tx2"/>
                </a:solidFill>
                <a:latin typeface="+mn-lt"/>
              </a:defRPr>
            </a:lvl1pPr>
          </a:lstStyle>
          <a:p>
            <a:r>
              <a:rPr lang="en-GB" dirty="0"/>
              <a:t>DPDgroup</a:t>
            </a:r>
          </a:p>
        </p:txBody>
      </p:sp>
    </p:spTree>
    <p:extLst>
      <p:ext uri="{BB962C8B-B14F-4D97-AF65-F5344CB8AC3E}">
        <p14:creationId xmlns:p14="http://schemas.microsoft.com/office/powerpoint/2010/main" val="3274041807"/>
      </p:ext>
    </p:extLst>
  </p:cSld>
  <p:clrMapOvr>
    <a:masterClrMapping/>
  </p:clrMapOvr>
  <p:extLst>
    <p:ext uri="{DCECCB84-F9BA-43D5-87BE-67443E8EF086}">
      <p15:sldGuideLst xmlns:p15="http://schemas.microsoft.com/office/powerpoint/2012/main"/>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Picture Variant 15">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57029" y="246289"/>
            <a:ext cx="10206432" cy="204360"/>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701">
                <a:solidFill>
                  <a:schemeClr val="tx2"/>
                </a:solidFill>
              </a:defRPr>
            </a:lvl5pPr>
            <a:lvl6pPr marL="0">
              <a:buNone/>
              <a:defRPr sz="1701">
                <a:solidFill>
                  <a:schemeClr val="tx2"/>
                </a:solidFill>
              </a:defRPr>
            </a:lvl6pPr>
            <a:lvl7pPr marL="0">
              <a:buNone/>
              <a:defRPr sz="1701">
                <a:solidFill>
                  <a:schemeClr val="tx2"/>
                </a:solidFill>
              </a:defRPr>
            </a:lvl7pPr>
            <a:lvl8pPr marL="0">
              <a:buNone/>
              <a:defRPr sz="1701">
                <a:solidFill>
                  <a:schemeClr val="tx2"/>
                </a:solidFill>
              </a:defRPr>
            </a:lvl8pPr>
            <a:lvl9pPr marL="0">
              <a:buNone/>
              <a:defRPr sz="1701">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2" name="Titel 1">
            <a:extLst>
              <a:ext uri="{FF2B5EF4-FFF2-40B4-BE49-F238E27FC236}">
                <a16:creationId xmlns:a16="http://schemas.microsoft.com/office/drawing/2014/main" id="{5030BF41-7D5D-455B-91EF-55F895FE7F5C}"/>
              </a:ext>
            </a:extLst>
          </p:cNvPr>
          <p:cNvSpPr>
            <a:spLocks noGrp="1"/>
          </p:cNvSpPr>
          <p:nvPr>
            <p:ph type="title" hasCustomPrompt="1"/>
          </p:nvPr>
        </p:nvSpPr>
        <p:spPr bwMode="gray"/>
        <p:txBody>
          <a:bodyPr/>
          <a:lstStyle>
            <a:lvl1pPr>
              <a:defRPr/>
            </a:lvl1pPr>
          </a:lstStyle>
          <a:p>
            <a:r>
              <a:rPr lang="en-GB" dirty="0"/>
              <a:t>Heading (36pt) </a:t>
            </a:r>
            <a:r>
              <a:rPr lang="en-GB" dirty="0" err="1"/>
              <a:t>ExtraLight</a:t>
            </a:r>
            <a:endParaRPr lang="en-GB" dirty="0"/>
          </a:p>
        </p:txBody>
      </p:sp>
      <p:sp>
        <p:nvSpPr>
          <p:cNvPr id="29" name="Bildplatzhalter 28">
            <a:extLst>
              <a:ext uri="{FF2B5EF4-FFF2-40B4-BE49-F238E27FC236}">
                <a16:creationId xmlns:a16="http://schemas.microsoft.com/office/drawing/2014/main" id="{98BED415-9F1B-499E-91C1-F4E0E01F0A9A}"/>
              </a:ext>
            </a:extLst>
          </p:cNvPr>
          <p:cNvSpPr>
            <a:spLocks noGrp="1"/>
          </p:cNvSpPr>
          <p:nvPr>
            <p:ph type="pic" sz="quarter" idx="38" hasCustomPrompt="1"/>
            <p:custDataLst>
              <p:tags r:id="rId1"/>
            </p:custDataLst>
          </p:nvPr>
        </p:nvSpPr>
        <p:spPr bwMode="gray">
          <a:xfrm>
            <a:off x="5964371" y="1743188"/>
            <a:ext cx="2449581" cy="4150472"/>
          </a:xfrm>
          <a:custGeom>
            <a:avLst/>
            <a:gdLst>
              <a:gd name="connsiteX0" fmla="*/ 101598 w 2592363"/>
              <a:gd name="connsiteY0" fmla="*/ 0 h 4392464"/>
              <a:gd name="connsiteX1" fmla="*/ 2592363 w 2592363"/>
              <a:gd name="connsiteY1" fmla="*/ 0 h 4392464"/>
              <a:gd name="connsiteX2" fmla="*/ 2592363 w 2592363"/>
              <a:gd name="connsiteY2" fmla="*/ 4392464 h 4392464"/>
              <a:gd name="connsiteX3" fmla="*/ 101598 w 2592363"/>
              <a:gd name="connsiteY3" fmla="*/ 4392464 h 4392464"/>
              <a:gd name="connsiteX4" fmla="*/ 0 w 2592363"/>
              <a:gd name="connsiteY4" fmla="*/ 4290866 h 4392464"/>
              <a:gd name="connsiteX5" fmla="*/ 0 w 2592363"/>
              <a:gd name="connsiteY5" fmla="*/ 101598 h 4392464"/>
              <a:gd name="connsiteX6" fmla="*/ 101598 w 2592363"/>
              <a:gd name="connsiteY6" fmla="*/ 0 h 439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2363" h="4392464">
                <a:moveTo>
                  <a:pt x="101598" y="0"/>
                </a:moveTo>
                <a:lnTo>
                  <a:pt x="2592363" y="0"/>
                </a:lnTo>
                <a:lnTo>
                  <a:pt x="2592363" y="4392464"/>
                </a:lnTo>
                <a:lnTo>
                  <a:pt x="101598" y="4392464"/>
                </a:lnTo>
                <a:cubicBezTo>
                  <a:pt x="45487" y="4392464"/>
                  <a:pt x="0" y="4346977"/>
                  <a:pt x="0" y="4290866"/>
                </a:cubicBezTo>
                <a:lnTo>
                  <a:pt x="0" y="101598"/>
                </a:lnTo>
                <a:cubicBezTo>
                  <a:pt x="0" y="45487"/>
                  <a:pt x="45487" y="0"/>
                  <a:pt x="101598" y="0"/>
                </a:cubicBezTo>
                <a:close/>
              </a:path>
            </a:pathLst>
          </a:custGeom>
          <a:solidFill>
            <a:srgbClr val="EFEDEB"/>
          </a:solidFill>
        </p:spPr>
        <p:txBody>
          <a:bodyPr wrap="square" bIns="1440000" anchor="ctr">
            <a:noAutofit/>
          </a:bodyPr>
          <a:lstStyle>
            <a:lvl1pPr algn="ctr">
              <a:buNone/>
              <a:defRPr/>
            </a:lvl1pPr>
          </a:lstStyle>
          <a:p>
            <a:pPr marL="0" marR="0" lvl="0" indent="0" algn="ctr" defTabSz="864017"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dirty="0"/>
              <a:t>Click icon </a:t>
            </a:r>
            <a:br>
              <a:rPr lang="en-GB" dirty="0"/>
            </a:br>
            <a:r>
              <a:rPr lang="en-GB" dirty="0"/>
              <a:t>to add picture</a:t>
            </a:r>
          </a:p>
        </p:txBody>
      </p:sp>
      <p:sp>
        <p:nvSpPr>
          <p:cNvPr id="30" name="Bildplatzhalter 29">
            <a:extLst>
              <a:ext uri="{FF2B5EF4-FFF2-40B4-BE49-F238E27FC236}">
                <a16:creationId xmlns:a16="http://schemas.microsoft.com/office/drawing/2014/main" id="{813A8616-2D77-4633-83AD-A63B1E5C0A88}"/>
              </a:ext>
            </a:extLst>
          </p:cNvPr>
          <p:cNvSpPr>
            <a:spLocks noGrp="1"/>
          </p:cNvSpPr>
          <p:nvPr>
            <p:ph type="pic" sz="quarter" idx="14" hasCustomPrompt="1"/>
            <p:custDataLst>
              <p:tags r:id="rId2"/>
            </p:custDataLst>
          </p:nvPr>
        </p:nvSpPr>
        <p:spPr bwMode="gray">
          <a:xfrm>
            <a:off x="3106539" y="1743188"/>
            <a:ext cx="2449581" cy="4150472"/>
          </a:xfrm>
          <a:custGeom>
            <a:avLst/>
            <a:gdLst>
              <a:gd name="connsiteX0" fmla="*/ 0 w 2592363"/>
              <a:gd name="connsiteY0" fmla="*/ 0 h 4392464"/>
              <a:gd name="connsiteX1" fmla="*/ 2490765 w 2592363"/>
              <a:gd name="connsiteY1" fmla="*/ 0 h 4392464"/>
              <a:gd name="connsiteX2" fmla="*/ 2592363 w 2592363"/>
              <a:gd name="connsiteY2" fmla="*/ 101598 h 4392464"/>
              <a:gd name="connsiteX3" fmla="*/ 2592363 w 2592363"/>
              <a:gd name="connsiteY3" fmla="*/ 4290866 h 4392464"/>
              <a:gd name="connsiteX4" fmla="*/ 2490765 w 2592363"/>
              <a:gd name="connsiteY4" fmla="*/ 4392464 h 4392464"/>
              <a:gd name="connsiteX5" fmla="*/ 0 w 2592363"/>
              <a:gd name="connsiteY5" fmla="*/ 4392464 h 439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2363" h="4392464">
                <a:moveTo>
                  <a:pt x="0" y="0"/>
                </a:moveTo>
                <a:lnTo>
                  <a:pt x="2490765" y="0"/>
                </a:lnTo>
                <a:cubicBezTo>
                  <a:pt x="2546876" y="0"/>
                  <a:pt x="2592363" y="45487"/>
                  <a:pt x="2592363" y="101598"/>
                </a:cubicBezTo>
                <a:lnTo>
                  <a:pt x="2592363" y="4290866"/>
                </a:lnTo>
                <a:cubicBezTo>
                  <a:pt x="2592363" y="4346977"/>
                  <a:pt x="2546876" y="4392464"/>
                  <a:pt x="2490765" y="4392464"/>
                </a:cubicBezTo>
                <a:lnTo>
                  <a:pt x="0" y="4392464"/>
                </a:lnTo>
                <a:close/>
              </a:path>
            </a:pathLst>
          </a:custGeom>
          <a:solidFill>
            <a:srgbClr val="EFEDEB"/>
          </a:solidFill>
        </p:spPr>
        <p:txBody>
          <a:bodyPr wrap="square" bIns="1440000" anchor="ctr">
            <a:noAutofit/>
          </a:bodyPr>
          <a:lstStyle>
            <a:lvl1pPr algn="ctr">
              <a:buNone/>
              <a:defRPr/>
            </a:lvl1pPr>
          </a:lstStyle>
          <a:p>
            <a:pPr marL="0" marR="0" lvl="0" indent="0" algn="ctr" defTabSz="864017"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dirty="0"/>
              <a:t>Click icon </a:t>
            </a:r>
            <a:br>
              <a:rPr lang="en-GB" dirty="0"/>
            </a:br>
            <a:r>
              <a:rPr lang="en-GB" dirty="0"/>
              <a:t>to add picture</a:t>
            </a:r>
          </a:p>
        </p:txBody>
      </p:sp>
      <p:sp>
        <p:nvSpPr>
          <p:cNvPr id="11" name="Slide Number Placeholder 33">
            <a:extLst>
              <a:ext uri="{FF2B5EF4-FFF2-40B4-BE49-F238E27FC236}">
                <a16:creationId xmlns:a16="http://schemas.microsoft.com/office/drawing/2014/main" id="{734BF488-6EBD-4B38-8D12-8B9F5BA18044}"/>
              </a:ext>
            </a:extLst>
          </p:cNvPr>
          <p:cNvSpPr>
            <a:spLocks noGrp="1"/>
          </p:cNvSpPr>
          <p:nvPr>
            <p:ph type="sldNum" sz="quarter" idx="4"/>
          </p:nvPr>
        </p:nvSpPr>
        <p:spPr bwMode="gray">
          <a:xfrm>
            <a:off x="10591221" y="6097488"/>
            <a:ext cx="271601" cy="170083"/>
          </a:xfrm>
          <a:prstGeom prst="rect">
            <a:avLst/>
          </a:prstGeom>
        </p:spPr>
        <p:txBody>
          <a:bodyPr vert="horz" lIns="0" tIns="0" rIns="0" bIns="0" rtlCol="0" anchor="b" anchorCtr="0"/>
          <a:lstStyle>
            <a:lvl1pPr algn="r">
              <a:defRPr sz="756">
                <a:solidFill>
                  <a:schemeClr val="tx2"/>
                </a:solidFill>
                <a:latin typeface="+mn-lt"/>
              </a:defRPr>
            </a:lvl1pPr>
          </a:lstStyle>
          <a:p>
            <a:fld id="{9EA669D3-5529-4BB0-8BB4-F8AF37E83BE9}" type="slidenum">
              <a:rPr lang="en-GB" smtClean="0"/>
              <a:pPr/>
              <a:t>‹#›</a:t>
            </a:fld>
            <a:endParaRPr lang="en-GB" dirty="0"/>
          </a:p>
        </p:txBody>
      </p:sp>
      <p:sp>
        <p:nvSpPr>
          <p:cNvPr id="12" name="Datumsplatzhalter 127">
            <a:extLst>
              <a:ext uri="{FF2B5EF4-FFF2-40B4-BE49-F238E27FC236}">
                <a16:creationId xmlns:a16="http://schemas.microsoft.com/office/drawing/2014/main" id="{426E7307-E937-48E7-B26F-93EB82DB467B}"/>
              </a:ext>
            </a:extLst>
          </p:cNvPr>
          <p:cNvSpPr>
            <a:spLocks noGrp="1"/>
          </p:cNvSpPr>
          <p:nvPr>
            <p:ph type="dt" sz="half" idx="2"/>
          </p:nvPr>
        </p:nvSpPr>
        <p:spPr>
          <a:xfrm>
            <a:off x="5419376" y="6097488"/>
            <a:ext cx="680419" cy="170083"/>
          </a:xfrm>
          <a:prstGeom prst="rect">
            <a:avLst/>
          </a:prstGeom>
        </p:spPr>
        <p:txBody>
          <a:bodyPr vert="horz" lIns="0" tIns="0" rIns="0" bIns="0" rtlCol="0" anchor="b" anchorCtr="0"/>
          <a:lstStyle>
            <a:lvl1pPr algn="ctr">
              <a:defRPr sz="756">
                <a:solidFill>
                  <a:schemeClr val="tx2"/>
                </a:solidFill>
                <a:latin typeface="+mn-lt"/>
              </a:defRPr>
            </a:lvl1pPr>
          </a:lstStyle>
          <a:p>
            <a:fld id="{271060E5-9F44-4DD6-AAEC-75F554B84CBF}" type="datetime1">
              <a:rPr lang="de-DE" smtClean="0"/>
              <a:t>17.05.2023</a:t>
            </a:fld>
            <a:endParaRPr lang="en-GB" dirty="0"/>
          </a:p>
        </p:txBody>
      </p:sp>
      <p:sp>
        <p:nvSpPr>
          <p:cNvPr id="13" name="Fußzeilenplatzhalter 128">
            <a:extLst>
              <a:ext uri="{FF2B5EF4-FFF2-40B4-BE49-F238E27FC236}">
                <a16:creationId xmlns:a16="http://schemas.microsoft.com/office/drawing/2014/main" id="{E962A1EE-B4C9-47AF-94C0-CE43DCD79498}"/>
              </a:ext>
            </a:extLst>
          </p:cNvPr>
          <p:cNvSpPr>
            <a:spLocks noGrp="1"/>
          </p:cNvSpPr>
          <p:nvPr>
            <p:ph type="ftr" sz="quarter" idx="3"/>
          </p:nvPr>
        </p:nvSpPr>
        <p:spPr>
          <a:xfrm>
            <a:off x="6839141" y="6097488"/>
            <a:ext cx="3752081" cy="170083"/>
          </a:xfrm>
          <a:prstGeom prst="rect">
            <a:avLst/>
          </a:prstGeom>
        </p:spPr>
        <p:txBody>
          <a:bodyPr vert="horz" lIns="0" tIns="0" rIns="0" bIns="0" rtlCol="0" anchor="b" anchorCtr="0"/>
          <a:lstStyle>
            <a:lvl1pPr algn="r">
              <a:defRPr sz="756">
                <a:solidFill>
                  <a:schemeClr val="tx2"/>
                </a:solidFill>
                <a:latin typeface="+mn-lt"/>
              </a:defRPr>
            </a:lvl1pPr>
          </a:lstStyle>
          <a:p>
            <a:r>
              <a:rPr lang="en-GB" dirty="0"/>
              <a:t>DPDgroup</a:t>
            </a:r>
          </a:p>
        </p:txBody>
      </p:sp>
    </p:spTree>
    <p:extLst>
      <p:ext uri="{BB962C8B-B14F-4D97-AF65-F5344CB8AC3E}">
        <p14:creationId xmlns:p14="http://schemas.microsoft.com/office/powerpoint/2010/main" val="1573849062"/>
      </p:ext>
    </p:extLst>
  </p:cSld>
  <p:clrMapOvr>
    <a:masterClrMapping/>
  </p:clrMapOvr>
  <p:extLst>
    <p:ext uri="{DCECCB84-F9BA-43D5-87BE-67443E8EF086}">
      <p15:sldGuideLst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Picture Variant 16">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57029" y="246289"/>
            <a:ext cx="10206432" cy="204360"/>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701">
                <a:solidFill>
                  <a:schemeClr val="tx2"/>
                </a:solidFill>
              </a:defRPr>
            </a:lvl5pPr>
            <a:lvl6pPr marL="0">
              <a:buNone/>
              <a:defRPr sz="1701">
                <a:solidFill>
                  <a:schemeClr val="tx2"/>
                </a:solidFill>
              </a:defRPr>
            </a:lvl6pPr>
            <a:lvl7pPr marL="0">
              <a:buNone/>
              <a:defRPr sz="1701">
                <a:solidFill>
                  <a:schemeClr val="tx2"/>
                </a:solidFill>
              </a:defRPr>
            </a:lvl7pPr>
            <a:lvl8pPr marL="0">
              <a:buNone/>
              <a:defRPr sz="1701">
                <a:solidFill>
                  <a:schemeClr val="tx2"/>
                </a:solidFill>
              </a:defRPr>
            </a:lvl8pPr>
            <a:lvl9pPr marL="0">
              <a:buNone/>
              <a:defRPr sz="1701">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2" name="Titel 1">
            <a:extLst>
              <a:ext uri="{FF2B5EF4-FFF2-40B4-BE49-F238E27FC236}">
                <a16:creationId xmlns:a16="http://schemas.microsoft.com/office/drawing/2014/main" id="{5030BF41-7D5D-455B-91EF-55F895FE7F5C}"/>
              </a:ext>
            </a:extLst>
          </p:cNvPr>
          <p:cNvSpPr>
            <a:spLocks noGrp="1"/>
          </p:cNvSpPr>
          <p:nvPr>
            <p:ph type="title" hasCustomPrompt="1"/>
          </p:nvPr>
        </p:nvSpPr>
        <p:spPr bwMode="gray"/>
        <p:txBody>
          <a:bodyPr/>
          <a:lstStyle>
            <a:lvl1pPr>
              <a:defRPr/>
            </a:lvl1pPr>
          </a:lstStyle>
          <a:p>
            <a:r>
              <a:rPr lang="en-GB" dirty="0"/>
              <a:t>Heading (36pt) </a:t>
            </a:r>
            <a:r>
              <a:rPr lang="en-GB" dirty="0" err="1"/>
              <a:t>ExtraLight</a:t>
            </a:r>
            <a:endParaRPr lang="en-GB" dirty="0"/>
          </a:p>
        </p:txBody>
      </p:sp>
      <p:sp>
        <p:nvSpPr>
          <p:cNvPr id="25" name="Bildplatzhalter 24">
            <a:extLst>
              <a:ext uri="{FF2B5EF4-FFF2-40B4-BE49-F238E27FC236}">
                <a16:creationId xmlns:a16="http://schemas.microsoft.com/office/drawing/2014/main" id="{B0E7D207-34F2-465A-8359-F247B01C3AC1}"/>
              </a:ext>
            </a:extLst>
          </p:cNvPr>
          <p:cNvSpPr>
            <a:spLocks noGrp="1"/>
          </p:cNvSpPr>
          <p:nvPr>
            <p:ph type="pic" sz="quarter" idx="39" hasCustomPrompt="1"/>
            <p:custDataLst>
              <p:tags r:id="rId1"/>
            </p:custDataLst>
          </p:nvPr>
        </p:nvSpPr>
        <p:spPr bwMode="gray">
          <a:xfrm>
            <a:off x="3106608" y="1743188"/>
            <a:ext cx="2449582" cy="2007206"/>
          </a:xfrm>
          <a:custGeom>
            <a:avLst/>
            <a:gdLst>
              <a:gd name="connsiteX0" fmla="*/ 0 w 2592364"/>
              <a:gd name="connsiteY0" fmla="*/ 0 h 2124236"/>
              <a:gd name="connsiteX1" fmla="*/ 2490762 w 2592364"/>
              <a:gd name="connsiteY1" fmla="*/ 0 h 2124236"/>
              <a:gd name="connsiteX2" fmla="*/ 2592364 w 2592364"/>
              <a:gd name="connsiteY2" fmla="*/ 101602 h 2124236"/>
              <a:gd name="connsiteX3" fmla="*/ 2592364 w 2592364"/>
              <a:gd name="connsiteY3" fmla="*/ 2022634 h 2124236"/>
              <a:gd name="connsiteX4" fmla="*/ 2490762 w 2592364"/>
              <a:gd name="connsiteY4" fmla="*/ 2124236 h 2124236"/>
              <a:gd name="connsiteX5" fmla="*/ 0 w 2592364"/>
              <a:gd name="connsiteY5" fmla="*/ 2124236 h 2124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2364" h="2124236">
                <a:moveTo>
                  <a:pt x="0" y="0"/>
                </a:moveTo>
                <a:lnTo>
                  <a:pt x="2490762" y="0"/>
                </a:lnTo>
                <a:cubicBezTo>
                  <a:pt x="2546875" y="0"/>
                  <a:pt x="2592364" y="45489"/>
                  <a:pt x="2592364" y="101602"/>
                </a:cubicBezTo>
                <a:lnTo>
                  <a:pt x="2592364" y="2022634"/>
                </a:lnTo>
                <a:cubicBezTo>
                  <a:pt x="2592364" y="2078747"/>
                  <a:pt x="2546875" y="2124236"/>
                  <a:pt x="2490762" y="2124236"/>
                </a:cubicBezTo>
                <a:lnTo>
                  <a:pt x="0" y="2124236"/>
                </a:lnTo>
                <a:close/>
              </a:path>
            </a:pathLst>
          </a:custGeom>
          <a:solidFill>
            <a:srgbClr val="EFEDEB"/>
          </a:solidFill>
        </p:spPr>
        <p:txBody>
          <a:bodyPr wrap="square" bIns="1440000" anchor="ctr">
            <a:noAutofit/>
          </a:bodyPr>
          <a:lstStyle>
            <a:lvl1pPr algn="ctr">
              <a:buNone/>
              <a:defRPr/>
            </a:lvl1pPr>
          </a:lstStyle>
          <a:p>
            <a:pPr marL="0" marR="0" lvl="0" indent="0" algn="ctr" defTabSz="864017"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dirty="0"/>
              <a:t>Click icon </a:t>
            </a:r>
            <a:br>
              <a:rPr lang="en-GB" dirty="0"/>
            </a:br>
            <a:r>
              <a:rPr lang="en-GB" dirty="0"/>
              <a:t>to add picture</a:t>
            </a:r>
          </a:p>
        </p:txBody>
      </p:sp>
      <p:sp>
        <p:nvSpPr>
          <p:cNvPr id="26" name="Bildplatzhalter 25">
            <a:extLst>
              <a:ext uri="{FF2B5EF4-FFF2-40B4-BE49-F238E27FC236}">
                <a16:creationId xmlns:a16="http://schemas.microsoft.com/office/drawing/2014/main" id="{FFF823FA-7B08-4F45-9BE0-65B5247826B9}"/>
              </a:ext>
            </a:extLst>
          </p:cNvPr>
          <p:cNvSpPr>
            <a:spLocks noGrp="1"/>
          </p:cNvSpPr>
          <p:nvPr>
            <p:ph type="pic" sz="quarter" idx="40" hasCustomPrompt="1"/>
            <p:custDataLst>
              <p:tags r:id="rId2"/>
            </p:custDataLst>
          </p:nvPr>
        </p:nvSpPr>
        <p:spPr bwMode="gray">
          <a:xfrm>
            <a:off x="3106608" y="3886476"/>
            <a:ext cx="2449582" cy="2007206"/>
          </a:xfrm>
          <a:custGeom>
            <a:avLst/>
            <a:gdLst>
              <a:gd name="connsiteX0" fmla="*/ 0 w 2592364"/>
              <a:gd name="connsiteY0" fmla="*/ 0 h 2124236"/>
              <a:gd name="connsiteX1" fmla="*/ 2490762 w 2592364"/>
              <a:gd name="connsiteY1" fmla="*/ 0 h 2124236"/>
              <a:gd name="connsiteX2" fmla="*/ 2592364 w 2592364"/>
              <a:gd name="connsiteY2" fmla="*/ 101602 h 2124236"/>
              <a:gd name="connsiteX3" fmla="*/ 2592364 w 2592364"/>
              <a:gd name="connsiteY3" fmla="*/ 2022634 h 2124236"/>
              <a:gd name="connsiteX4" fmla="*/ 2490762 w 2592364"/>
              <a:gd name="connsiteY4" fmla="*/ 2124236 h 2124236"/>
              <a:gd name="connsiteX5" fmla="*/ 0 w 2592364"/>
              <a:gd name="connsiteY5" fmla="*/ 2124236 h 2124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2364" h="2124236">
                <a:moveTo>
                  <a:pt x="0" y="0"/>
                </a:moveTo>
                <a:lnTo>
                  <a:pt x="2490762" y="0"/>
                </a:lnTo>
                <a:cubicBezTo>
                  <a:pt x="2546875" y="0"/>
                  <a:pt x="2592364" y="45489"/>
                  <a:pt x="2592364" y="101602"/>
                </a:cubicBezTo>
                <a:lnTo>
                  <a:pt x="2592364" y="2022634"/>
                </a:lnTo>
                <a:cubicBezTo>
                  <a:pt x="2592364" y="2078747"/>
                  <a:pt x="2546875" y="2124236"/>
                  <a:pt x="2490762" y="2124236"/>
                </a:cubicBezTo>
                <a:lnTo>
                  <a:pt x="0" y="2124236"/>
                </a:lnTo>
                <a:close/>
              </a:path>
            </a:pathLst>
          </a:custGeom>
          <a:solidFill>
            <a:srgbClr val="EFEDEB"/>
          </a:solidFill>
        </p:spPr>
        <p:txBody>
          <a:bodyPr wrap="square" bIns="1440000" anchor="ctr">
            <a:noAutofit/>
          </a:bodyPr>
          <a:lstStyle>
            <a:lvl1pPr algn="ctr">
              <a:buNone/>
              <a:defRPr/>
            </a:lvl1pPr>
          </a:lstStyle>
          <a:p>
            <a:pPr marL="0" marR="0" lvl="0" indent="0" algn="ctr" defTabSz="864017"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dirty="0"/>
              <a:t>Click icon </a:t>
            </a:r>
            <a:br>
              <a:rPr lang="en-GB" dirty="0"/>
            </a:br>
            <a:r>
              <a:rPr lang="en-GB" dirty="0"/>
              <a:t>to add picture</a:t>
            </a:r>
          </a:p>
        </p:txBody>
      </p:sp>
      <p:sp>
        <p:nvSpPr>
          <p:cNvPr id="27" name="Bildplatzhalter 26">
            <a:extLst>
              <a:ext uri="{FF2B5EF4-FFF2-40B4-BE49-F238E27FC236}">
                <a16:creationId xmlns:a16="http://schemas.microsoft.com/office/drawing/2014/main" id="{2810CEEE-62CA-4216-8E7D-ED353D408186}"/>
              </a:ext>
            </a:extLst>
          </p:cNvPr>
          <p:cNvSpPr>
            <a:spLocks noGrp="1"/>
          </p:cNvSpPr>
          <p:nvPr>
            <p:ph type="pic" sz="quarter" idx="41" hasCustomPrompt="1"/>
            <p:custDataLst>
              <p:tags r:id="rId3"/>
            </p:custDataLst>
          </p:nvPr>
        </p:nvSpPr>
        <p:spPr bwMode="gray">
          <a:xfrm>
            <a:off x="5964372" y="1743188"/>
            <a:ext cx="2449509" cy="2007206"/>
          </a:xfrm>
          <a:custGeom>
            <a:avLst/>
            <a:gdLst>
              <a:gd name="connsiteX0" fmla="*/ 101602 w 2592287"/>
              <a:gd name="connsiteY0" fmla="*/ 0 h 2124236"/>
              <a:gd name="connsiteX1" fmla="*/ 2592287 w 2592287"/>
              <a:gd name="connsiteY1" fmla="*/ 0 h 2124236"/>
              <a:gd name="connsiteX2" fmla="*/ 2592287 w 2592287"/>
              <a:gd name="connsiteY2" fmla="*/ 2124236 h 2124236"/>
              <a:gd name="connsiteX3" fmla="*/ 101602 w 2592287"/>
              <a:gd name="connsiteY3" fmla="*/ 2124236 h 2124236"/>
              <a:gd name="connsiteX4" fmla="*/ 0 w 2592287"/>
              <a:gd name="connsiteY4" fmla="*/ 2022634 h 2124236"/>
              <a:gd name="connsiteX5" fmla="*/ 0 w 2592287"/>
              <a:gd name="connsiteY5" fmla="*/ 101602 h 2124236"/>
              <a:gd name="connsiteX6" fmla="*/ 101602 w 2592287"/>
              <a:gd name="connsiteY6" fmla="*/ 0 h 2124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2287" h="2124236">
                <a:moveTo>
                  <a:pt x="101602" y="0"/>
                </a:moveTo>
                <a:lnTo>
                  <a:pt x="2592287" y="0"/>
                </a:lnTo>
                <a:lnTo>
                  <a:pt x="2592287" y="2124236"/>
                </a:lnTo>
                <a:lnTo>
                  <a:pt x="101602" y="2124236"/>
                </a:lnTo>
                <a:cubicBezTo>
                  <a:pt x="45489" y="2124236"/>
                  <a:pt x="0" y="2078747"/>
                  <a:pt x="0" y="2022634"/>
                </a:cubicBezTo>
                <a:lnTo>
                  <a:pt x="0" y="101602"/>
                </a:lnTo>
                <a:cubicBezTo>
                  <a:pt x="0" y="45489"/>
                  <a:pt x="45489" y="0"/>
                  <a:pt x="101602" y="0"/>
                </a:cubicBezTo>
                <a:close/>
              </a:path>
            </a:pathLst>
          </a:custGeom>
          <a:solidFill>
            <a:srgbClr val="EFEDEB"/>
          </a:solidFill>
        </p:spPr>
        <p:txBody>
          <a:bodyPr wrap="square" bIns="1440000" anchor="ctr">
            <a:noAutofit/>
          </a:bodyPr>
          <a:lstStyle>
            <a:lvl1pPr algn="ctr">
              <a:buNone/>
              <a:defRPr/>
            </a:lvl1pPr>
          </a:lstStyle>
          <a:p>
            <a:pPr marL="0" marR="0" lvl="0" indent="0" algn="ctr" defTabSz="864017"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dirty="0"/>
              <a:t>Click icon </a:t>
            </a:r>
            <a:br>
              <a:rPr lang="en-GB" dirty="0"/>
            </a:br>
            <a:r>
              <a:rPr lang="en-GB" dirty="0"/>
              <a:t>to add picture</a:t>
            </a:r>
          </a:p>
        </p:txBody>
      </p:sp>
      <p:sp>
        <p:nvSpPr>
          <p:cNvPr id="28" name="Bildplatzhalter 27">
            <a:extLst>
              <a:ext uri="{FF2B5EF4-FFF2-40B4-BE49-F238E27FC236}">
                <a16:creationId xmlns:a16="http://schemas.microsoft.com/office/drawing/2014/main" id="{4397974F-DAF2-4E39-9627-07113B97DC2C}"/>
              </a:ext>
            </a:extLst>
          </p:cNvPr>
          <p:cNvSpPr>
            <a:spLocks noGrp="1"/>
          </p:cNvSpPr>
          <p:nvPr>
            <p:ph type="pic" sz="quarter" idx="42" hasCustomPrompt="1"/>
            <p:custDataLst>
              <p:tags r:id="rId4"/>
            </p:custDataLst>
          </p:nvPr>
        </p:nvSpPr>
        <p:spPr bwMode="gray">
          <a:xfrm>
            <a:off x="5964372" y="3886476"/>
            <a:ext cx="2449509" cy="2007206"/>
          </a:xfrm>
          <a:custGeom>
            <a:avLst/>
            <a:gdLst>
              <a:gd name="connsiteX0" fmla="*/ 101602 w 2592287"/>
              <a:gd name="connsiteY0" fmla="*/ 0 h 2124236"/>
              <a:gd name="connsiteX1" fmla="*/ 2592287 w 2592287"/>
              <a:gd name="connsiteY1" fmla="*/ 0 h 2124236"/>
              <a:gd name="connsiteX2" fmla="*/ 2592287 w 2592287"/>
              <a:gd name="connsiteY2" fmla="*/ 2124236 h 2124236"/>
              <a:gd name="connsiteX3" fmla="*/ 101602 w 2592287"/>
              <a:gd name="connsiteY3" fmla="*/ 2124236 h 2124236"/>
              <a:gd name="connsiteX4" fmla="*/ 0 w 2592287"/>
              <a:gd name="connsiteY4" fmla="*/ 2022634 h 2124236"/>
              <a:gd name="connsiteX5" fmla="*/ 0 w 2592287"/>
              <a:gd name="connsiteY5" fmla="*/ 101602 h 2124236"/>
              <a:gd name="connsiteX6" fmla="*/ 101602 w 2592287"/>
              <a:gd name="connsiteY6" fmla="*/ 0 h 2124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2287" h="2124236">
                <a:moveTo>
                  <a:pt x="101602" y="0"/>
                </a:moveTo>
                <a:lnTo>
                  <a:pt x="2592287" y="0"/>
                </a:lnTo>
                <a:lnTo>
                  <a:pt x="2592287" y="2124236"/>
                </a:lnTo>
                <a:lnTo>
                  <a:pt x="101602" y="2124236"/>
                </a:lnTo>
                <a:cubicBezTo>
                  <a:pt x="45489" y="2124236"/>
                  <a:pt x="0" y="2078747"/>
                  <a:pt x="0" y="2022634"/>
                </a:cubicBezTo>
                <a:lnTo>
                  <a:pt x="0" y="101602"/>
                </a:lnTo>
                <a:cubicBezTo>
                  <a:pt x="0" y="45489"/>
                  <a:pt x="45489" y="0"/>
                  <a:pt x="101602" y="0"/>
                </a:cubicBezTo>
                <a:close/>
              </a:path>
            </a:pathLst>
          </a:custGeom>
          <a:solidFill>
            <a:srgbClr val="EFEDEB"/>
          </a:solidFill>
        </p:spPr>
        <p:txBody>
          <a:bodyPr wrap="square" bIns="1440000" anchor="ctr">
            <a:noAutofit/>
          </a:bodyPr>
          <a:lstStyle>
            <a:lvl1pPr algn="ctr">
              <a:buNone/>
              <a:defRPr/>
            </a:lvl1pPr>
          </a:lstStyle>
          <a:p>
            <a:pPr marL="0" marR="0" lvl="0" indent="0" algn="ctr" defTabSz="864017"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dirty="0"/>
              <a:t>Click icon </a:t>
            </a:r>
            <a:br>
              <a:rPr lang="en-GB" dirty="0"/>
            </a:br>
            <a:r>
              <a:rPr lang="en-GB" dirty="0"/>
              <a:t>to add picture</a:t>
            </a:r>
          </a:p>
        </p:txBody>
      </p:sp>
      <p:sp>
        <p:nvSpPr>
          <p:cNvPr id="13" name="Slide Number Placeholder 33">
            <a:extLst>
              <a:ext uri="{FF2B5EF4-FFF2-40B4-BE49-F238E27FC236}">
                <a16:creationId xmlns:a16="http://schemas.microsoft.com/office/drawing/2014/main" id="{65E5511C-C9D5-4CB3-AE06-518B5EBEDB31}"/>
              </a:ext>
            </a:extLst>
          </p:cNvPr>
          <p:cNvSpPr>
            <a:spLocks noGrp="1"/>
          </p:cNvSpPr>
          <p:nvPr>
            <p:ph type="sldNum" sz="quarter" idx="4"/>
          </p:nvPr>
        </p:nvSpPr>
        <p:spPr bwMode="gray">
          <a:xfrm>
            <a:off x="10591221" y="6097488"/>
            <a:ext cx="271601" cy="170083"/>
          </a:xfrm>
          <a:prstGeom prst="rect">
            <a:avLst/>
          </a:prstGeom>
        </p:spPr>
        <p:txBody>
          <a:bodyPr vert="horz" lIns="0" tIns="0" rIns="0" bIns="0" rtlCol="0" anchor="b" anchorCtr="0"/>
          <a:lstStyle>
            <a:lvl1pPr algn="r">
              <a:defRPr sz="756">
                <a:solidFill>
                  <a:schemeClr val="tx2"/>
                </a:solidFill>
                <a:latin typeface="+mn-lt"/>
              </a:defRPr>
            </a:lvl1pPr>
          </a:lstStyle>
          <a:p>
            <a:fld id="{9EA669D3-5529-4BB0-8BB4-F8AF37E83BE9}" type="slidenum">
              <a:rPr lang="en-GB" smtClean="0"/>
              <a:pPr/>
              <a:t>‹#›</a:t>
            </a:fld>
            <a:endParaRPr lang="en-GB" dirty="0"/>
          </a:p>
        </p:txBody>
      </p:sp>
      <p:sp>
        <p:nvSpPr>
          <p:cNvPr id="14" name="Datumsplatzhalter 127">
            <a:extLst>
              <a:ext uri="{FF2B5EF4-FFF2-40B4-BE49-F238E27FC236}">
                <a16:creationId xmlns:a16="http://schemas.microsoft.com/office/drawing/2014/main" id="{70C8CFD6-D75F-464E-92CF-4208090BBA6A}"/>
              </a:ext>
            </a:extLst>
          </p:cNvPr>
          <p:cNvSpPr>
            <a:spLocks noGrp="1"/>
          </p:cNvSpPr>
          <p:nvPr>
            <p:ph type="dt" sz="half" idx="2"/>
          </p:nvPr>
        </p:nvSpPr>
        <p:spPr>
          <a:xfrm>
            <a:off x="5419376" y="6097488"/>
            <a:ext cx="680419" cy="170083"/>
          </a:xfrm>
          <a:prstGeom prst="rect">
            <a:avLst/>
          </a:prstGeom>
        </p:spPr>
        <p:txBody>
          <a:bodyPr vert="horz" lIns="0" tIns="0" rIns="0" bIns="0" rtlCol="0" anchor="b" anchorCtr="0"/>
          <a:lstStyle>
            <a:lvl1pPr algn="ctr">
              <a:defRPr sz="756">
                <a:solidFill>
                  <a:schemeClr val="tx2"/>
                </a:solidFill>
                <a:latin typeface="+mn-lt"/>
              </a:defRPr>
            </a:lvl1pPr>
          </a:lstStyle>
          <a:p>
            <a:fld id="{DCA485C2-E731-4148-829D-42BE20999FEA}" type="datetime1">
              <a:rPr lang="de-DE" smtClean="0"/>
              <a:t>17.05.2023</a:t>
            </a:fld>
            <a:endParaRPr lang="en-GB" dirty="0"/>
          </a:p>
        </p:txBody>
      </p:sp>
      <p:sp>
        <p:nvSpPr>
          <p:cNvPr id="20" name="Fußzeilenplatzhalter 128">
            <a:extLst>
              <a:ext uri="{FF2B5EF4-FFF2-40B4-BE49-F238E27FC236}">
                <a16:creationId xmlns:a16="http://schemas.microsoft.com/office/drawing/2014/main" id="{C260D4AC-102A-458C-A170-478EF88A84B2}"/>
              </a:ext>
            </a:extLst>
          </p:cNvPr>
          <p:cNvSpPr>
            <a:spLocks noGrp="1"/>
          </p:cNvSpPr>
          <p:nvPr>
            <p:ph type="ftr" sz="quarter" idx="3"/>
          </p:nvPr>
        </p:nvSpPr>
        <p:spPr>
          <a:xfrm>
            <a:off x="6839141" y="6097488"/>
            <a:ext cx="3752081" cy="170083"/>
          </a:xfrm>
          <a:prstGeom prst="rect">
            <a:avLst/>
          </a:prstGeom>
        </p:spPr>
        <p:txBody>
          <a:bodyPr vert="horz" lIns="0" tIns="0" rIns="0" bIns="0" rtlCol="0" anchor="b" anchorCtr="0"/>
          <a:lstStyle>
            <a:lvl1pPr algn="r">
              <a:defRPr sz="756">
                <a:solidFill>
                  <a:schemeClr val="tx2"/>
                </a:solidFill>
                <a:latin typeface="+mn-lt"/>
              </a:defRPr>
            </a:lvl1pPr>
          </a:lstStyle>
          <a:p>
            <a:r>
              <a:rPr lang="en-GB" dirty="0"/>
              <a:t>DPDgroup</a:t>
            </a:r>
          </a:p>
        </p:txBody>
      </p:sp>
    </p:spTree>
    <p:extLst>
      <p:ext uri="{BB962C8B-B14F-4D97-AF65-F5344CB8AC3E}">
        <p14:creationId xmlns:p14="http://schemas.microsoft.com/office/powerpoint/2010/main" val="2192556392"/>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I Image Frame Cube 3">
    <p:spTree>
      <p:nvGrpSpPr>
        <p:cNvPr id="1" name=""/>
        <p:cNvGrpSpPr/>
        <p:nvPr/>
      </p:nvGrpSpPr>
      <p:grpSpPr>
        <a:xfrm>
          <a:off x="0" y="0"/>
          <a:ext cx="0" cy="0"/>
          <a:chOff x="0" y="0"/>
          <a:chExt cx="0" cy="0"/>
        </a:xfrm>
      </p:grpSpPr>
      <p:pic>
        <p:nvPicPr>
          <p:cNvPr id="5" name="Google Shape;12;p12" descr="Logo&#10;&#10;Description automatically generated with medium confidence">
            <a:extLst>
              <a:ext uri="{FF2B5EF4-FFF2-40B4-BE49-F238E27FC236}">
                <a16:creationId xmlns:a16="http://schemas.microsoft.com/office/drawing/2014/main" id="{B7BF6422-BC93-3749-E306-30FBAC8EF31B}"/>
              </a:ext>
            </a:extLst>
          </p:cNvPr>
          <p:cNvPicPr preferRelativeResize="0">
            <a:picLocks noChangeAspect="1"/>
          </p:cNvPicPr>
          <p:nvPr userDrawn="1"/>
        </p:nvPicPr>
        <p:blipFill rotWithShape="1">
          <a:blip r:embed="rId2">
            <a:alphaModFix/>
          </a:blip>
          <a:srcRect/>
          <a:stretch/>
        </p:blipFill>
        <p:spPr>
          <a:xfrm>
            <a:off x="288244" y="288087"/>
            <a:ext cx="1157286" cy="576000"/>
          </a:xfrm>
          <a:prstGeom prst="rect">
            <a:avLst/>
          </a:prstGeom>
          <a:noFill/>
          <a:ln>
            <a:noFill/>
          </a:ln>
        </p:spPr>
      </p:pic>
      <p:sp>
        <p:nvSpPr>
          <p:cNvPr id="3" name="Title 11">
            <a:extLst>
              <a:ext uri="{FF2B5EF4-FFF2-40B4-BE49-F238E27FC236}">
                <a16:creationId xmlns:a16="http://schemas.microsoft.com/office/drawing/2014/main" id="{0245FAA5-C7A1-BAE9-AE53-ED61DE89E933}"/>
              </a:ext>
            </a:extLst>
          </p:cNvPr>
          <p:cNvSpPr>
            <a:spLocks noGrp="1"/>
          </p:cNvSpPr>
          <p:nvPr>
            <p:ph type="title" hasCustomPrompt="1"/>
          </p:nvPr>
        </p:nvSpPr>
        <p:spPr>
          <a:xfrm>
            <a:off x="288245" y="2592087"/>
            <a:ext cx="6479999" cy="1152000"/>
          </a:xfrm>
        </p:spPr>
        <p:txBody>
          <a:bodyPr/>
          <a:lstStyle>
            <a:lvl1pPr>
              <a:defRPr sz="3600"/>
            </a:lvl1pPr>
          </a:lstStyle>
          <a:p>
            <a:r>
              <a:rPr lang="en-GB" dirty="0"/>
              <a:t>TITLE ONLY CAPITAL IN</a:t>
            </a:r>
            <a:br>
              <a:rPr lang="en-GB" dirty="0"/>
            </a:br>
            <a:r>
              <a:rPr lang="en-GB" dirty="0"/>
              <a:t>PLUTO SANS (36PT)</a:t>
            </a:r>
          </a:p>
        </p:txBody>
      </p:sp>
      <p:sp>
        <p:nvSpPr>
          <p:cNvPr id="4" name="Text Placeholder 6">
            <a:extLst>
              <a:ext uri="{FF2B5EF4-FFF2-40B4-BE49-F238E27FC236}">
                <a16:creationId xmlns:a16="http://schemas.microsoft.com/office/drawing/2014/main" id="{F1D0F970-1B12-DC88-0C1F-1F6529B9C566}"/>
              </a:ext>
            </a:extLst>
          </p:cNvPr>
          <p:cNvSpPr>
            <a:spLocks noGrp="1"/>
          </p:cNvSpPr>
          <p:nvPr>
            <p:ph type="body" sz="quarter" idx="11" hasCustomPrompt="1"/>
          </p:nvPr>
        </p:nvSpPr>
        <p:spPr>
          <a:xfrm>
            <a:off x="288245" y="2232087"/>
            <a:ext cx="2305050" cy="215900"/>
          </a:xfrm>
        </p:spPr>
        <p:txBody>
          <a:bodyPr/>
          <a:lstStyle>
            <a:lvl1pPr>
              <a:defRPr/>
            </a:lvl1pPr>
          </a:lstStyle>
          <a:p>
            <a:pPr lvl="0"/>
            <a:r>
              <a:rPr lang="en-US" dirty="0"/>
              <a:t>XX.XX.XXXX</a:t>
            </a:r>
            <a:endParaRPr lang="en-DE" dirty="0"/>
          </a:p>
        </p:txBody>
      </p:sp>
      <p:sp>
        <p:nvSpPr>
          <p:cNvPr id="6" name="Text Placeholder 6">
            <a:extLst>
              <a:ext uri="{FF2B5EF4-FFF2-40B4-BE49-F238E27FC236}">
                <a16:creationId xmlns:a16="http://schemas.microsoft.com/office/drawing/2014/main" id="{C751FB4F-C498-F7AF-28DA-E407489601B9}"/>
              </a:ext>
            </a:extLst>
          </p:cNvPr>
          <p:cNvSpPr>
            <a:spLocks noGrp="1"/>
          </p:cNvSpPr>
          <p:nvPr>
            <p:ph type="body" sz="quarter" idx="12" hasCustomPrompt="1"/>
          </p:nvPr>
        </p:nvSpPr>
        <p:spPr>
          <a:xfrm>
            <a:off x="288245" y="3888187"/>
            <a:ext cx="5471206" cy="935900"/>
          </a:xfrm>
        </p:spPr>
        <p:txBody>
          <a:bodyPr/>
          <a:lstStyle>
            <a:lvl1pPr>
              <a:defRPr/>
            </a:lvl1pPr>
          </a:lstStyle>
          <a:p>
            <a:pPr lvl="0"/>
            <a:r>
              <a:rPr lang="en-GB" dirty="0"/>
              <a:t>Optional Subheading or description.</a:t>
            </a:r>
          </a:p>
          <a:p>
            <a:pPr lvl="0"/>
            <a:r>
              <a:rPr lang="en-GB" dirty="0"/>
              <a:t>Second Level</a:t>
            </a:r>
          </a:p>
          <a:p>
            <a:pPr lvl="0"/>
            <a:r>
              <a:rPr lang="en-GB" dirty="0"/>
              <a:t>Third Level</a:t>
            </a:r>
          </a:p>
          <a:p>
            <a:pPr lvl="0"/>
            <a:r>
              <a:rPr lang="en-GB" dirty="0"/>
              <a:t>Fourth Level</a:t>
            </a:r>
          </a:p>
          <a:p>
            <a:pPr lvl="0"/>
            <a:r>
              <a:rPr lang="en-GB" dirty="0"/>
              <a:t>Fifth Level</a:t>
            </a:r>
          </a:p>
          <a:p>
            <a:pPr lvl="0"/>
            <a:r>
              <a:rPr lang="en-GB" dirty="0"/>
              <a:t>Sixth Level</a:t>
            </a:r>
          </a:p>
          <a:p>
            <a:pPr lvl="0"/>
            <a:r>
              <a:rPr lang="en-GB" dirty="0"/>
              <a:t>Seventh Level</a:t>
            </a:r>
          </a:p>
          <a:p>
            <a:pPr lvl="0"/>
            <a:r>
              <a:rPr lang="en-GB" dirty="0"/>
              <a:t>Eighth Level</a:t>
            </a:r>
          </a:p>
          <a:p>
            <a:pPr lvl="0"/>
            <a:r>
              <a:rPr lang="en-GB" dirty="0"/>
              <a:t>Ninth Level</a:t>
            </a:r>
          </a:p>
        </p:txBody>
      </p:sp>
      <p:sp>
        <p:nvSpPr>
          <p:cNvPr id="2" name="Bildplatzhalter 25">
            <a:extLst>
              <a:ext uri="{FF2B5EF4-FFF2-40B4-BE49-F238E27FC236}">
                <a16:creationId xmlns:a16="http://schemas.microsoft.com/office/drawing/2014/main" id="{5C7534CD-DBAB-C31A-0BE8-74284D302707}"/>
              </a:ext>
            </a:extLst>
          </p:cNvPr>
          <p:cNvSpPr>
            <a:spLocks noGrp="1"/>
          </p:cNvSpPr>
          <p:nvPr>
            <p:ph type="pic" sz="quarter" idx="18" hasCustomPrompt="1"/>
          </p:nvPr>
        </p:nvSpPr>
        <p:spPr bwMode="gray">
          <a:xfrm>
            <a:off x="8470824" y="0"/>
            <a:ext cx="3049664" cy="6480175"/>
          </a:xfrm>
          <a:custGeom>
            <a:avLst/>
            <a:gdLst>
              <a:gd name="connsiteX0" fmla="*/ 2565526 w 3240361"/>
              <a:gd name="connsiteY0" fmla="*/ 0 h 6885384"/>
              <a:gd name="connsiteX1" fmla="*/ 3240361 w 3240361"/>
              <a:gd name="connsiteY1" fmla="*/ 0 h 6885384"/>
              <a:gd name="connsiteX2" fmla="*/ 3240361 w 3240361"/>
              <a:gd name="connsiteY2" fmla="*/ 6885384 h 6885384"/>
              <a:gd name="connsiteX3" fmla="*/ 2652660 w 3240361"/>
              <a:gd name="connsiteY3" fmla="*/ 6885384 h 6885384"/>
              <a:gd name="connsiteX4" fmla="*/ 2647969 w 3240361"/>
              <a:gd name="connsiteY4" fmla="*/ 6882614 h 6885384"/>
              <a:gd name="connsiteX5" fmla="*/ 114292 w 3240361"/>
              <a:gd name="connsiteY5" fmla="*/ 5386411 h 6885384"/>
              <a:gd name="connsiteX6" fmla="*/ 0 w 3240361"/>
              <a:gd name="connsiteY6" fmla="*/ 5184616 h 6885384"/>
              <a:gd name="connsiteX7" fmla="*/ 0 w 3240361"/>
              <a:gd name="connsiteY7" fmla="*/ 1536614 h 6885384"/>
              <a:gd name="connsiteX8" fmla="*/ 116533 w 3240361"/>
              <a:gd name="connsiteY8" fmla="*/ 1334819 h 6885384"/>
              <a:gd name="connsiteX9" fmla="*/ 2333276 w 3240361"/>
              <a:gd name="connsiteY9" fmla="*/ 126587 h 688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40361" h="6885384">
                <a:moveTo>
                  <a:pt x="2565526" y="0"/>
                </a:moveTo>
                <a:lnTo>
                  <a:pt x="3240361" y="0"/>
                </a:lnTo>
                <a:lnTo>
                  <a:pt x="3240361" y="6885384"/>
                </a:lnTo>
                <a:lnTo>
                  <a:pt x="2652660" y="6885384"/>
                </a:lnTo>
                <a:lnTo>
                  <a:pt x="2647969" y="6882614"/>
                </a:lnTo>
                <a:cubicBezTo>
                  <a:pt x="2253660" y="6649764"/>
                  <a:pt x="1511430" y="6211458"/>
                  <a:pt x="114292" y="5386411"/>
                </a:cubicBezTo>
                <a:cubicBezTo>
                  <a:pt x="51544" y="5350537"/>
                  <a:pt x="0" y="5258607"/>
                  <a:pt x="0" y="5184616"/>
                </a:cubicBezTo>
                <a:cubicBezTo>
                  <a:pt x="0" y="5184616"/>
                  <a:pt x="0" y="5184616"/>
                  <a:pt x="0" y="1536614"/>
                </a:cubicBezTo>
                <a:cubicBezTo>
                  <a:pt x="0" y="1464864"/>
                  <a:pt x="51544" y="1372934"/>
                  <a:pt x="116533" y="1334819"/>
                </a:cubicBezTo>
                <a:cubicBezTo>
                  <a:pt x="116533" y="1334819"/>
                  <a:pt x="116533" y="1334819"/>
                  <a:pt x="2333276" y="126587"/>
                </a:cubicBezTo>
                <a:close/>
              </a:path>
            </a:pathLst>
          </a:custGeom>
          <a:solidFill>
            <a:srgbClr val="EFEDEB"/>
          </a:solidFill>
        </p:spPr>
        <p:txBody>
          <a:bodyPr wrap="square" bIns="1152000" anchor="ctr" anchorCtr="0">
            <a:noAutofit/>
          </a:bodyPr>
          <a:lstStyle>
            <a:lvl1pPr algn="ctr">
              <a:buNone/>
              <a:defRPr sz="1400"/>
            </a:lvl1pPr>
          </a:lstStyle>
          <a:p>
            <a:r>
              <a:rPr lang="en-GB" dirty="0"/>
              <a:t>Click icon </a:t>
            </a:r>
            <a:br>
              <a:rPr lang="en-GB" dirty="0"/>
            </a:br>
            <a:r>
              <a:rPr lang="en-GB" dirty="0"/>
              <a:t>to add picture</a:t>
            </a:r>
          </a:p>
        </p:txBody>
      </p:sp>
    </p:spTree>
    <p:extLst>
      <p:ext uri="{BB962C8B-B14F-4D97-AF65-F5344CB8AC3E}">
        <p14:creationId xmlns:p14="http://schemas.microsoft.com/office/powerpoint/2010/main" val="2625826103"/>
      </p:ext>
    </p:extLst>
  </p:cSld>
  <p:clrMapOvr>
    <a:masterClrMapping/>
  </p:clrMapOvr>
  <p:extLst>
    <p:ext uri="{DCECCB84-F9BA-43D5-87BE-67443E8EF086}">
      <p15:sldGuideLst xmlns:p15="http://schemas.microsoft.com/office/powerpoint/2012/main"/>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userDrawn="1">
  <p:cSld name="Full Image I Box I White Logo 2">
    <p:bg>
      <p:bgPr>
        <a:solidFill>
          <a:schemeClr val="bg1"/>
        </a:solidFill>
        <a:effectLst/>
      </p:bgPr>
    </p:bg>
    <p:spTree>
      <p:nvGrpSpPr>
        <p:cNvPr id="1" name=""/>
        <p:cNvGrpSpPr/>
        <p:nvPr/>
      </p:nvGrpSpPr>
      <p:grpSpPr>
        <a:xfrm>
          <a:off x="0" y="0"/>
          <a:ext cx="0" cy="0"/>
          <a:chOff x="0" y="0"/>
          <a:chExt cx="0" cy="0"/>
        </a:xfrm>
      </p:grpSpPr>
      <p:sp>
        <p:nvSpPr>
          <p:cNvPr id="13" name="Picture Placeholder 13">
            <a:extLst>
              <a:ext uri="{FF2B5EF4-FFF2-40B4-BE49-F238E27FC236}">
                <a16:creationId xmlns:a16="http://schemas.microsoft.com/office/drawing/2014/main" id="{66099BC2-6248-420D-A089-B1422B83E8A4}"/>
              </a:ext>
            </a:extLst>
          </p:cNvPr>
          <p:cNvSpPr>
            <a:spLocks noGrp="1"/>
          </p:cNvSpPr>
          <p:nvPr>
            <p:ph type="pic" sz="quarter" idx="18" hasCustomPrompt="1"/>
          </p:nvPr>
        </p:nvSpPr>
        <p:spPr bwMode="gray">
          <a:xfrm>
            <a:off x="0" y="0"/>
            <a:ext cx="11520488" cy="6480175"/>
          </a:xfrm>
          <a:prstGeom prst="rect">
            <a:avLst/>
          </a:prstGeom>
          <a:solidFill>
            <a:srgbClr val="EFEDEB"/>
          </a:solidFill>
        </p:spPr>
        <p:txBody>
          <a:bodyPr wrap="square" lIns="216000" tIns="324000" rIns="216000" bIns="216000" anchor="t" anchorCtr="0">
            <a:noAutofit/>
          </a:bodyPr>
          <a:lstStyle>
            <a:lvl1pPr marL="0" indent="0" algn="l">
              <a:spcBef>
                <a:spcPts val="0"/>
              </a:spcBef>
              <a:spcAft>
                <a:spcPts val="0"/>
              </a:spcAft>
              <a:buFont typeface="Arial" panose="020B0604020202020204" pitchFamily="34" charset="0"/>
              <a:buNone/>
              <a:defRPr sz="1323">
                <a:solidFill>
                  <a:schemeClr val="tx1"/>
                </a:solidFill>
                <a:latin typeface="+mn-lt"/>
              </a:defRPr>
            </a:lvl1pPr>
            <a:lvl2pPr marL="0" indent="0" algn="l">
              <a:spcBef>
                <a:spcPts val="0"/>
              </a:spcBef>
              <a:spcAft>
                <a:spcPts val="1134"/>
              </a:spcAft>
              <a:buFont typeface="Arial" panose="020B0604020202020204" pitchFamily="34" charset="0"/>
              <a:buNone/>
              <a:defRPr sz="1323">
                <a:solidFill>
                  <a:schemeClr val="tx1"/>
                </a:solidFill>
                <a:latin typeface="+mn-lt"/>
              </a:defRPr>
            </a:lvl2pPr>
            <a:lvl3pPr marL="0" indent="0" algn="l">
              <a:spcBef>
                <a:spcPts val="0"/>
              </a:spcBef>
              <a:spcAft>
                <a:spcPts val="1134"/>
              </a:spcAft>
              <a:buNone/>
              <a:defRPr sz="1323">
                <a:solidFill>
                  <a:schemeClr val="tx1"/>
                </a:solidFill>
              </a:defRPr>
            </a:lvl3pPr>
            <a:lvl4pPr marL="0" indent="0" algn="l">
              <a:spcBef>
                <a:spcPts val="0"/>
              </a:spcBef>
              <a:spcAft>
                <a:spcPts val="1134"/>
              </a:spcAft>
              <a:buNone/>
              <a:defRPr sz="1323">
                <a:solidFill>
                  <a:schemeClr val="tx1"/>
                </a:solidFill>
              </a:defRPr>
            </a:lvl4pPr>
            <a:lvl5pPr marL="0" indent="0" algn="l">
              <a:spcBef>
                <a:spcPts val="0"/>
              </a:spcBef>
              <a:spcAft>
                <a:spcPts val="1134"/>
              </a:spcAft>
              <a:buNone/>
              <a:defRPr sz="1323">
                <a:solidFill>
                  <a:schemeClr val="tx1"/>
                </a:solidFill>
              </a:defRPr>
            </a:lvl5pPr>
            <a:lvl6pPr marL="0" indent="0" algn="l">
              <a:spcBef>
                <a:spcPts val="0"/>
              </a:spcBef>
              <a:spcAft>
                <a:spcPts val="1134"/>
              </a:spcAft>
              <a:buNone/>
              <a:defRPr sz="1323">
                <a:solidFill>
                  <a:schemeClr val="tx1"/>
                </a:solidFill>
              </a:defRPr>
            </a:lvl6pPr>
            <a:lvl7pPr marL="0" indent="0" algn="l">
              <a:spcBef>
                <a:spcPts val="0"/>
              </a:spcBef>
              <a:spcAft>
                <a:spcPts val="1134"/>
              </a:spcAft>
              <a:buNone/>
              <a:defRPr sz="1323">
                <a:solidFill>
                  <a:schemeClr val="tx1"/>
                </a:solidFill>
              </a:defRPr>
            </a:lvl7pPr>
            <a:lvl8pPr marL="0" indent="0" algn="l">
              <a:spcBef>
                <a:spcPts val="0"/>
              </a:spcBef>
              <a:spcAft>
                <a:spcPts val="1134"/>
              </a:spcAft>
              <a:buNone/>
              <a:defRPr sz="1323">
                <a:solidFill>
                  <a:schemeClr val="tx1"/>
                </a:solidFill>
              </a:defRPr>
            </a:lvl8pPr>
            <a:lvl9pPr marL="0" indent="0" algn="l">
              <a:spcBef>
                <a:spcPts val="0"/>
              </a:spcBef>
              <a:spcAft>
                <a:spcPts val="1134"/>
              </a:spcAft>
              <a:buNone/>
              <a:defRPr sz="1323">
                <a:solidFill>
                  <a:schemeClr val="tx1"/>
                </a:solidFill>
              </a:defRPr>
            </a:lvl9pPr>
          </a:lstStyle>
          <a:p>
            <a:r>
              <a:rPr lang="en-GB" dirty="0"/>
              <a:t>To add a picture, please right click the transparency layer and bring it to back. </a:t>
            </a:r>
            <a:br>
              <a:rPr lang="en-GB" dirty="0"/>
            </a:br>
            <a:r>
              <a:rPr lang="en-GB" dirty="0"/>
              <a:t>Next right click on image placeholder and bring it to front.</a:t>
            </a:r>
          </a:p>
          <a:p>
            <a:r>
              <a:rPr lang="en-GB" dirty="0"/>
              <a:t> </a:t>
            </a:r>
          </a:p>
          <a:p>
            <a:r>
              <a:rPr lang="en-GB" dirty="0"/>
              <a:t>You can now insert a picture by clicking on the placeholder image icon. </a:t>
            </a:r>
            <a:br>
              <a:rPr lang="en-GB" dirty="0"/>
            </a:br>
            <a:r>
              <a:rPr lang="en-GB" dirty="0"/>
              <a:t>Then click the Reset button on the Home menu tab or right click on the picture </a:t>
            </a:r>
            <a:br>
              <a:rPr lang="en-GB" dirty="0"/>
            </a:br>
            <a:r>
              <a:rPr lang="en-GB" dirty="0"/>
              <a:t>to send the picture to background.</a:t>
            </a:r>
          </a:p>
        </p:txBody>
      </p:sp>
      <p:grpSp>
        <p:nvGrpSpPr>
          <p:cNvPr id="19" name="Gruppieren 18">
            <a:extLst>
              <a:ext uri="{FF2B5EF4-FFF2-40B4-BE49-F238E27FC236}">
                <a16:creationId xmlns:a16="http://schemas.microsoft.com/office/drawing/2014/main" id="{A2215631-6D9B-46F1-93CB-03031CA879CA}"/>
              </a:ext>
            </a:extLst>
          </p:cNvPr>
          <p:cNvGrpSpPr/>
          <p:nvPr userDrawn="1"/>
        </p:nvGrpSpPr>
        <p:grpSpPr bwMode="gray">
          <a:xfrm>
            <a:off x="655710" y="-239556"/>
            <a:ext cx="10207750" cy="145640"/>
            <a:chOff x="693931" y="-289132"/>
            <a:chExt cx="10802744" cy="154131"/>
          </a:xfrm>
        </p:grpSpPr>
        <p:sp>
          <p:nvSpPr>
            <p:cNvPr id="20" name="Rechteck 19">
              <a:extLst>
                <a:ext uri="{FF2B5EF4-FFF2-40B4-BE49-F238E27FC236}">
                  <a16:creationId xmlns:a16="http://schemas.microsoft.com/office/drawing/2014/main" id="{F3E59F72-9FA1-4E1B-B3A7-014393514421}"/>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1" name="Rechteck 20">
              <a:extLst>
                <a:ext uri="{FF2B5EF4-FFF2-40B4-BE49-F238E27FC236}">
                  <a16:creationId xmlns:a16="http://schemas.microsoft.com/office/drawing/2014/main" id="{5F116400-9AC2-418E-8342-72D86526D20F}"/>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2" name="Rechteck 21">
              <a:extLst>
                <a:ext uri="{FF2B5EF4-FFF2-40B4-BE49-F238E27FC236}">
                  <a16:creationId xmlns:a16="http://schemas.microsoft.com/office/drawing/2014/main" id="{547FC79A-BD1A-434D-A126-33B9B9FBD8DA}"/>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3" name="Rechteck 22">
              <a:extLst>
                <a:ext uri="{FF2B5EF4-FFF2-40B4-BE49-F238E27FC236}">
                  <a16:creationId xmlns:a16="http://schemas.microsoft.com/office/drawing/2014/main" id="{37779F82-0755-435D-AC6B-D4474395BF9E}"/>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4" name="Rechteck 23">
              <a:extLst>
                <a:ext uri="{FF2B5EF4-FFF2-40B4-BE49-F238E27FC236}">
                  <a16:creationId xmlns:a16="http://schemas.microsoft.com/office/drawing/2014/main" id="{3DD13070-D35E-4706-B413-086DF2D59B20}"/>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5" name="Rechteck 24">
              <a:extLst>
                <a:ext uri="{FF2B5EF4-FFF2-40B4-BE49-F238E27FC236}">
                  <a16:creationId xmlns:a16="http://schemas.microsoft.com/office/drawing/2014/main" id="{E42CA056-9CD9-4DB7-947B-4F2A805FDBE9}"/>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6" name="Rechteck 25">
              <a:extLst>
                <a:ext uri="{FF2B5EF4-FFF2-40B4-BE49-F238E27FC236}">
                  <a16:creationId xmlns:a16="http://schemas.microsoft.com/office/drawing/2014/main" id="{FAEFCB67-66CF-4307-AB7E-FF30397EA372}"/>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grpSp>
      <p:sp>
        <p:nvSpPr>
          <p:cNvPr id="17" name="Slide Number Placeholder 33">
            <a:extLst>
              <a:ext uri="{FF2B5EF4-FFF2-40B4-BE49-F238E27FC236}">
                <a16:creationId xmlns:a16="http://schemas.microsoft.com/office/drawing/2014/main" id="{D2F839DC-149A-4309-8270-6A55B39D840F}"/>
              </a:ext>
            </a:extLst>
          </p:cNvPr>
          <p:cNvSpPr>
            <a:spLocks noGrp="1"/>
          </p:cNvSpPr>
          <p:nvPr>
            <p:ph type="sldNum" sz="quarter" idx="4"/>
          </p:nvPr>
        </p:nvSpPr>
        <p:spPr bwMode="gray">
          <a:xfrm>
            <a:off x="10591221" y="6097488"/>
            <a:ext cx="271601" cy="170083"/>
          </a:xfrm>
          <a:prstGeom prst="rect">
            <a:avLst/>
          </a:prstGeom>
        </p:spPr>
        <p:txBody>
          <a:bodyPr vert="horz" lIns="0" tIns="0" rIns="0" bIns="0" rtlCol="0" anchor="b" anchorCtr="0"/>
          <a:lstStyle>
            <a:lvl1pPr algn="r">
              <a:defRPr sz="756">
                <a:solidFill>
                  <a:schemeClr val="bg1"/>
                </a:solidFill>
                <a:latin typeface="+mn-lt"/>
              </a:defRPr>
            </a:lvl1pPr>
          </a:lstStyle>
          <a:p>
            <a:fld id="{9EA669D3-5529-4BB0-8BB4-F8AF37E83BE9}" type="slidenum">
              <a:rPr lang="en-GB" smtClean="0"/>
              <a:pPr/>
              <a:t>‹#›</a:t>
            </a:fld>
            <a:endParaRPr lang="en-GB" dirty="0"/>
          </a:p>
        </p:txBody>
      </p:sp>
      <p:sp>
        <p:nvSpPr>
          <p:cNvPr id="27" name="Datumsplatzhalter 127">
            <a:extLst>
              <a:ext uri="{FF2B5EF4-FFF2-40B4-BE49-F238E27FC236}">
                <a16:creationId xmlns:a16="http://schemas.microsoft.com/office/drawing/2014/main" id="{2B6FD3A5-A16E-43CE-9549-57875945C6CA}"/>
              </a:ext>
            </a:extLst>
          </p:cNvPr>
          <p:cNvSpPr>
            <a:spLocks noGrp="1"/>
          </p:cNvSpPr>
          <p:nvPr>
            <p:ph type="dt" sz="half" idx="2"/>
          </p:nvPr>
        </p:nvSpPr>
        <p:spPr>
          <a:xfrm>
            <a:off x="5419376" y="6097488"/>
            <a:ext cx="680419" cy="170083"/>
          </a:xfrm>
          <a:prstGeom prst="rect">
            <a:avLst/>
          </a:prstGeom>
        </p:spPr>
        <p:txBody>
          <a:bodyPr vert="horz" lIns="0" tIns="0" rIns="0" bIns="0" rtlCol="0" anchor="b" anchorCtr="0"/>
          <a:lstStyle>
            <a:lvl1pPr algn="ctr">
              <a:defRPr sz="756">
                <a:solidFill>
                  <a:schemeClr val="bg1"/>
                </a:solidFill>
                <a:latin typeface="+mn-lt"/>
              </a:defRPr>
            </a:lvl1pPr>
          </a:lstStyle>
          <a:p>
            <a:fld id="{36B44415-2ACE-40FE-8004-961D103C834F}" type="datetime1">
              <a:rPr lang="de-DE" smtClean="0"/>
              <a:t>17.05.2023</a:t>
            </a:fld>
            <a:endParaRPr lang="en-GB" dirty="0"/>
          </a:p>
        </p:txBody>
      </p:sp>
      <p:sp>
        <p:nvSpPr>
          <p:cNvPr id="28" name="Fußzeilenplatzhalter 128">
            <a:extLst>
              <a:ext uri="{FF2B5EF4-FFF2-40B4-BE49-F238E27FC236}">
                <a16:creationId xmlns:a16="http://schemas.microsoft.com/office/drawing/2014/main" id="{33CB5F05-F327-4570-BF37-5049FB00A37C}"/>
              </a:ext>
            </a:extLst>
          </p:cNvPr>
          <p:cNvSpPr>
            <a:spLocks noGrp="1"/>
          </p:cNvSpPr>
          <p:nvPr>
            <p:ph type="ftr" sz="quarter" idx="3"/>
          </p:nvPr>
        </p:nvSpPr>
        <p:spPr>
          <a:xfrm>
            <a:off x="6839141" y="6097488"/>
            <a:ext cx="3752081" cy="170083"/>
          </a:xfrm>
          <a:prstGeom prst="rect">
            <a:avLst/>
          </a:prstGeom>
        </p:spPr>
        <p:txBody>
          <a:bodyPr vert="horz" lIns="0" tIns="0" rIns="0" bIns="0" rtlCol="0" anchor="b" anchorCtr="0"/>
          <a:lstStyle>
            <a:lvl1pPr algn="r">
              <a:defRPr sz="756">
                <a:solidFill>
                  <a:schemeClr val="bg1"/>
                </a:solidFill>
                <a:latin typeface="+mn-lt"/>
              </a:defRPr>
            </a:lvl1pPr>
          </a:lstStyle>
          <a:p>
            <a:r>
              <a:rPr lang="en-GB" dirty="0"/>
              <a:t>DPDgroup</a:t>
            </a:r>
          </a:p>
        </p:txBody>
      </p:sp>
      <p:sp>
        <p:nvSpPr>
          <p:cNvPr id="16" name="Text Placeholder 7">
            <a:extLst>
              <a:ext uri="{FF2B5EF4-FFF2-40B4-BE49-F238E27FC236}">
                <a16:creationId xmlns:a16="http://schemas.microsoft.com/office/drawing/2014/main" id="{CEB6FEA8-3581-4EB3-80AA-015A1605BE29}"/>
              </a:ext>
            </a:extLst>
          </p:cNvPr>
          <p:cNvSpPr>
            <a:spLocks noGrp="1"/>
          </p:cNvSpPr>
          <p:nvPr>
            <p:ph type="body" sz="quarter" idx="19" hasCustomPrompt="1"/>
          </p:nvPr>
        </p:nvSpPr>
        <p:spPr bwMode="gray">
          <a:xfrm>
            <a:off x="661026" y="6029795"/>
            <a:ext cx="619113" cy="272133"/>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a:spcBef>
                <a:spcPts val="0"/>
              </a:spcBef>
              <a:spcAft>
                <a:spcPts val="0"/>
              </a:spcAft>
              <a:buNone/>
              <a:defRPr sz="100">
                <a:solidFill>
                  <a:schemeClr val="bg1"/>
                </a:solidFill>
                <a:latin typeface="+mn-lt"/>
              </a:defRPr>
            </a:lvl1pPr>
            <a:lvl2pPr>
              <a:spcAft>
                <a:spcPts val="0"/>
              </a:spcAft>
              <a:defRPr sz="100">
                <a:solidFill>
                  <a:schemeClr val="bg1"/>
                </a:solidFill>
                <a:latin typeface="+mn-lt"/>
              </a:defRPr>
            </a:lvl2pPr>
            <a:lvl3pPr marL="0" indent="0">
              <a:buNone/>
              <a:defRPr sz="100">
                <a:solidFill>
                  <a:schemeClr val="bg1"/>
                </a:solidFill>
              </a:defRPr>
            </a:lvl3pPr>
            <a:lvl4pPr marL="0" indent="0">
              <a:buNone/>
              <a:defRPr sz="100">
                <a:solidFill>
                  <a:schemeClr val="bg1"/>
                </a:solidFill>
              </a:defRPr>
            </a:lvl4pPr>
            <a:lvl5pPr marL="0">
              <a:buNone/>
              <a:defRPr sz="100">
                <a:solidFill>
                  <a:schemeClr val="bg1"/>
                </a:solidFill>
              </a:defRPr>
            </a:lvl5pPr>
            <a:lvl6pPr marL="0">
              <a:buNone/>
              <a:defRPr sz="100">
                <a:solidFill>
                  <a:schemeClr val="bg1"/>
                </a:solidFill>
              </a:defRPr>
            </a:lvl6pPr>
            <a:lvl7pPr marL="0">
              <a:buNone/>
              <a:defRPr sz="100">
                <a:solidFill>
                  <a:schemeClr val="bg1"/>
                </a:solidFill>
              </a:defRPr>
            </a:lvl7pPr>
            <a:lvl8pPr marL="0">
              <a:buNone/>
              <a:defRPr sz="100">
                <a:solidFill>
                  <a:schemeClr val="bg1"/>
                </a:solidFill>
              </a:defRPr>
            </a:lvl8pPr>
            <a:lvl9pPr marL="0">
              <a:buNone/>
              <a:defRPr sz="100">
                <a:solidFill>
                  <a:schemeClr val="bg1"/>
                </a:solidFill>
              </a:defRPr>
            </a:lvl9pPr>
          </a:lstStyle>
          <a:p>
            <a:pPr lvl="0"/>
            <a:r>
              <a:rPr lang="en-GB"/>
              <a:t> </a:t>
            </a:r>
            <a:endParaRPr lang="en-GB" dirty="0"/>
          </a:p>
        </p:txBody>
      </p:sp>
    </p:spTree>
    <p:extLst>
      <p:ext uri="{BB962C8B-B14F-4D97-AF65-F5344CB8AC3E}">
        <p14:creationId xmlns:p14="http://schemas.microsoft.com/office/powerpoint/2010/main" val="85975956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341">
          <p15:clr>
            <a:srgbClr val="FBAE40"/>
          </p15:clr>
        </p15:guide>
        <p15:guide id="2" orient="horz" pos="2976">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userDrawn="1">
  <p:cSld name="Full Image I Box I Logo 2">
    <p:bg>
      <p:bgPr>
        <a:solidFill>
          <a:schemeClr val="bg1"/>
        </a:solidFill>
        <a:effectLst/>
      </p:bgPr>
    </p:bg>
    <p:spTree>
      <p:nvGrpSpPr>
        <p:cNvPr id="1" name=""/>
        <p:cNvGrpSpPr/>
        <p:nvPr/>
      </p:nvGrpSpPr>
      <p:grpSpPr>
        <a:xfrm>
          <a:off x="0" y="0"/>
          <a:ext cx="0" cy="0"/>
          <a:chOff x="0" y="0"/>
          <a:chExt cx="0" cy="0"/>
        </a:xfrm>
      </p:grpSpPr>
      <p:sp>
        <p:nvSpPr>
          <p:cNvPr id="13" name="Picture Placeholder 13">
            <a:extLst>
              <a:ext uri="{FF2B5EF4-FFF2-40B4-BE49-F238E27FC236}">
                <a16:creationId xmlns:a16="http://schemas.microsoft.com/office/drawing/2014/main" id="{66099BC2-6248-420D-A089-B1422B83E8A4}"/>
              </a:ext>
            </a:extLst>
          </p:cNvPr>
          <p:cNvSpPr>
            <a:spLocks noGrp="1"/>
          </p:cNvSpPr>
          <p:nvPr>
            <p:ph type="pic" sz="quarter" idx="18" hasCustomPrompt="1"/>
          </p:nvPr>
        </p:nvSpPr>
        <p:spPr bwMode="gray">
          <a:xfrm>
            <a:off x="0" y="0"/>
            <a:ext cx="11520488" cy="6480175"/>
          </a:xfrm>
          <a:prstGeom prst="rect">
            <a:avLst/>
          </a:prstGeom>
          <a:solidFill>
            <a:srgbClr val="EFEDEB"/>
          </a:solidFill>
        </p:spPr>
        <p:txBody>
          <a:bodyPr wrap="square" lIns="216000" tIns="324000" rIns="216000" bIns="216000" anchor="t" anchorCtr="0">
            <a:noAutofit/>
          </a:bodyPr>
          <a:lstStyle>
            <a:lvl1pPr marL="0" indent="0" algn="l">
              <a:spcBef>
                <a:spcPts val="0"/>
              </a:spcBef>
              <a:spcAft>
                <a:spcPts val="0"/>
              </a:spcAft>
              <a:buFont typeface="Arial" panose="020B0604020202020204" pitchFamily="34" charset="0"/>
              <a:buNone/>
              <a:defRPr sz="1323">
                <a:solidFill>
                  <a:schemeClr val="tx1"/>
                </a:solidFill>
                <a:latin typeface="+mn-lt"/>
              </a:defRPr>
            </a:lvl1pPr>
            <a:lvl2pPr marL="0" indent="0" algn="l">
              <a:spcBef>
                <a:spcPts val="0"/>
              </a:spcBef>
              <a:spcAft>
                <a:spcPts val="1134"/>
              </a:spcAft>
              <a:buFont typeface="Arial" panose="020B0604020202020204" pitchFamily="34" charset="0"/>
              <a:buNone/>
              <a:defRPr sz="1323">
                <a:solidFill>
                  <a:schemeClr val="tx1"/>
                </a:solidFill>
                <a:latin typeface="+mn-lt"/>
              </a:defRPr>
            </a:lvl2pPr>
            <a:lvl3pPr marL="0" indent="0" algn="l">
              <a:spcBef>
                <a:spcPts val="0"/>
              </a:spcBef>
              <a:spcAft>
                <a:spcPts val="1134"/>
              </a:spcAft>
              <a:buNone/>
              <a:defRPr sz="1323">
                <a:solidFill>
                  <a:schemeClr val="tx1"/>
                </a:solidFill>
              </a:defRPr>
            </a:lvl3pPr>
            <a:lvl4pPr marL="0" indent="0" algn="l">
              <a:spcBef>
                <a:spcPts val="0"/>
              </a:spcBef>
              <a:spcAft>
                <a:spcPts val="1134"/>
              </a:spcAft>
              <a:buNone/>
              <a:defRPr sz="1323">
                <a:solidFill>
                  <a:schemeClr val="tx1"/>
                </a:solidFill>
              </a:defRPr>
            </a:lvl4pPr>
            <a:lvl5pPr marL="0" indent="0" algn="l">
              <a:spcBef>
                <a:spcPts val="0"/>
              </a:spcBef>
              <a:spcAft>
                <a:spcPts val="1134"/>
              </a:spcAft>
              <a:buNone/>
              <a:defRPr sz="1323">
                <a:solidFill>
                  <a:schemeClr val="tx1"/>
                </a:solidFill>
              </a:defRPr>
            </a:lvl5pPr>
            <a:lvl6pPr marL="0" indent="0" algn="l">
              <a:spcBef>
                <a:spcPts val="0"/>
              </a:spcBef>
              <a:spcAft>
                <a:spcPts val="1134"/>
              </a:spcAft>
              <a:buNone/>
              <a:defRPr sz="1323">
                <a:solidFill>
                  <a:schemeClr val="tx1"/>
                </a:solidFill>
              </a:defRPr>
            </a:lvl6pPr>
            <a:lvl7pPr marL="0" indent="0" algn="l">
              <a:spcBef>
                <a:spcPts val="0"/>
              </a:spcBef>
              <a:spcAft>
                <a:spcPts val="1134"/>
              </a:spcAft>
              <a:buNone/>
              <a:defRPr sz="1323">
                <a:solidFill>
                  <a:schemeClr val="tx1"/>
                </a:solidFill>
              </a:defRPr>
            </a:lvl7pPr>
            <a:lvl8pPr marL="0" indent="0" algn="l">
              <a:spcBef>
                <a:spcPts val="0"/>
              </a:spcBef>
              <a:spcAft>
                <a:spcPts val="1134"/>
              </a:spcAft>
              <a:buNone/>
              <a:defRPr sz="1323">
                <a:solidFill>
                  <a:schemeClr val="tx1"/>
                </a:solidFill>
              </a:defRPr>
            </a:lvl8pPr>
            <a:lvl9pPr marL="0" indent="0" algn="l">
              <a:spcBef>
                <a:spcPts val="0"/>
              </a:spcBef>
              <a:spcAft>
                <a:spcPts val="1134"/>
              </a:spcAft>
              <a:buNone/>
              <a:defRPr sz="1323">
                <a:solidFill>
                  <a:schemeClr val="tx1"/>
                </a:solidFill>
              </a:defRPr>
            </a:lvl9pPr>
          </a:lstStyle>
          <a:p>
            <a:r>
              <a:rPr lang="en-GB" dirty="0"/>
              <a:t>To add a picture, please right click the transparency layer and bring it to back. </a:t>
            </a:r>
            <a:br>
              <a:rPr lang="en-GB" dirty="0"/>
            </a:br>
            <a:r>
              <a:rPr lang="en-GB" dirty="0"/>
              <a:t>Next right click on image placeholder and bring it to front.</a:t>
            </a:r>
          </a:p>
          <a:p>
            <a:r>
              <a:rPr lang="en-GB" dirty="0"/>
              <a:t> </a:t>
            </a:r>
          </a:p>
          <a:p>
            <a:r>
              <a:rPr lang="en-GB" dirty="0"/>
              <a:t>You can now insert a picture by clicking on the placeholder image icon. </a:t>
            </a:r>
            <a:br>
              <a:rPr lang="en-GB" dirty="0"/>
            </a:br>
            <a:r>
              <a:rPr lang="en-GB" dirty="0"/>
              <a:t>Then click the Reset button on the Home menu tab or right click on the picture </a:t>
            </a:r>
            <a:br>
              <a:rPr lang="en-GB" dirty="0"/>
            </a:br>
            <a:r>
              <a:rPr lang="en-GB" dirty="0"/>
              <a:t>to send the picture to background.</a:t>
            </a:r>
          </a:p>
        </p:txBody>
      </p:sp>
      <p:grpSp>
        <p:nvGrpSpPr>
          <p:cNvPr id="19" name="Gruppieren 18">
            <a:extLst>
              <a:ext uri="{FF2B5EF4-FFF2-40B4-BE49-F238E27FC236}">
                <a16:creationId xmlns:a16="http://schemas.microsoft.com/office/drawing/2014/main" id="{A2215631-6D9B-46F1-93CB-03031CA879CA}"/>
              </a:ext>
            </a:extLst>
          </p:cNvPr>
          <p:cNvGrpSpPr/>
          <p:nvPr userDrawn="1"/>
        </p:nvGrpSpPr>
        <p:grpSpPr bwMode="gray">
          <a:xfrm>
            <a:off x="655710" y="-239556"/>
            <a:ext cx="10207750" cy="145640"/>
            <a:chOff x="693931" y="-289132"/>
            <a:chExt cx="10802744" cy="154131"/>
          </a:xfrm>
        </p:grpSpPr>
        <p:sp>
          <p:nvSpPr>
            <p:cNvPr id="20" name="Rechteck 19">
              <a:extLst>
                <a:ext uri="{FF2B5EF4-FFF2-40B4-BE49-F238E27FC236}">
                  <a16:creationId xmlns:a16="http://schemas.microsoft.com/office/drawing/2014/main" id="{F3E59F72-9FA1-4E1B-B3A7-014393514421}"/>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1" name="Rechteck 20">
              <a:extLst>
                <a:ext uri="{FF2B5EF4-FFF2-40B4-BE49-F238E27FC236}">
                  <a16:creationId xmlns:a16="http://schemas.microsoft.com/office/drawing/2014/main" id="{5F116400-9AC2-418E-8342-72D86526D20F}"/>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2" name="Rechteck 21">
              <a:extLst>
                <a:ext uri="{FF2B5EF4-FFF2-40B4-BE49-F238E27FC236}">
                  <a16:creationId xmlns:a16="http://schemas.microsoft.com/office/drawing/2014/main" id="{547FC79A-BD1A-434D-A126-33B9B9FBD8DA}"/>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3" name="Rechteck 22">
              <a:extLst>
                <a:ext uri="{FF2B5EF4-FFF2-40B4-BE49-F238E27FC236}">
                  <a16:creationId xmlns:a16="http://schemas.microsoft.com/office/drawing/2014/main" id="{37779F82-0755-435D-AC6B-D4474395BF9E}"/>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4" name="Rechteck 23">
              <a:extLst>
                <a:ext uri="{FF2B5EF4-FFF2-40B4-BE49-F238E27FC236}">
                  <a16:creationId xmlns:a16="http://schemas.microsoft.com/office/drawing/2014/main" id="{3DD13070-D35E-4706-B413-086DF2D59B20}"/>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5" name="Rechteck 24">
              <a:extLst>
                <a:ext uri="{FF2B5EF4-FFF2-40B4-BE49-F238E27FC236}">
                  <a16:creationId xmlns:a16="http://schemas.microsoft.com/office/drawing/2014/main" id="{E42CA056-9CD9-4DB7-947B-4F2A805FDBE9}"/>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6" name="Rechteck 25">
              <a:extLst>
                <a:ext uri="{FF2B5EF4-FFF2-40B4-BE49-F238E27FC236}">
                  <a16:creationId xmlns:a16="http://schemas.microsoft.com/office/drawing/2014/main" id="{FAEFCB67-66CF-4307-AB7E-FF30397EA372}"/>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grpSp>
      <p:sp>
        <p:nvSpPr>
          <p:cNvPr id="28" name="Datumsplatzhalter 127">
            <a:extLst>
              <a:ext uri="{FF2B5EF4-FFF2-40B4-BE49-F238E27FC236}">
                <a16:creationId xmlns:a16="http://schemas.microsoft.com/office/drawing/2014/main" id="{861CB61B-542B-4026-A901-54140CA8F442}"/>
              </a:ext>
            </a:extLst>
          </p:cNvPr>
          <p:cNvSpPr>
            <a:spLocks noGrp="1"/>
          </p:cNvSpPr>
          <p:nvPr>
            <p:ph type="dt" sz="half" idx="2"/>
          </p:nvPr>
        </p:nvSpPr>
        <p:spPr>
          <a:xfrm>
            <a:off x="5419376" y="6097488"/>
            <a:ext cx="680419" cy="170083"/>
          </a:xfrm>
          <a:prstGeom prst="rect">
            <a:avLst/>
          </a:prstGeom>
        </p:spPr>
        <p:txBody>
          <a:bodyPr vert="horz" lIns="0" tIns="0" rIns="0" bIns="0" rtlCol="0" anchor="b" anchorCtr="0"/>
          <a:lstStyle>
            <a:lvl1pPr algn="ctr">
              <a:defRPr sz="756">
                <a:solidFill>
                  <a:schemeClr val="tx2"/>
                </a:solidFill>
                <a:latin typeface="+mn-lt"/>
              </a:defRPr>
            </a:lvl1pPr>
          </a:lstStyle>
          <a:p>
            <a:fld id="{1D1D24D3-C7F8-4BD7-B663-AB0EFCDBCD17}" type="datetime1">
              <a:rPr lang="de-DE" smtClean="0"/>
              <a:t>17.05.2023</a:t>
            </a:fld>
            <a:endParaRPr lang="en-GB" dirty="0"/>
          </a:p>
        </p:txBody>
      </p:sp>
      <p:sp>
        <p:nvSpPr>
          <p:cNvPr id="29" name="Fußzeilenplatzhalter 128">
            <a:extLst>
              <a:ext uri="{FF2B5EF4-FFF2-40B4-BE49-F238E27FC236}">
                <a16:creationId xmlns:a16="http://schemas.microsoft.com/office/drawing/2014/main" id="{0846E624-DE98-4B28-97F1-A769C8D5C922}"/>
              </a:ext>
            </a:extLst>
          </p:cNvPr>
          <p:cNvSpPr>
            <a:spLocks noGrp="1"/>
          </p:cNvSpPr>
          <p:nvPr>
            <p:ph type="ftr" sz="quarter" idx="3"/>
          </p:nvPr>
        </p:nvSpPr>
        <p:spPr>
          <a:xfrm>
            <a:off x="6839141" y="6097488"/>
            <a:ext cx="3752081" cy="170083"/>
          </a:xfrm>
          <a:prstGeom prst="rect">
            <a:avLst/>
          </a:prstGeom>
        </p:spPr>
        <p:txBody>
          <a:bodyPr vert="horz" lIns="0" tIns="0" rIns="0" bIns="0" rtlCol="0" anchor="b" anchorCtr="0"/>
          <a:lstStyle>
            <a:lvl1pPr algn="r">
              <a:defRPr sz="756">
                <a:solidFill>
                  <a:schemeClr val="tx2"/>
                </a:solidFill>
                <a:latin typeface="+mn-lt"/>
              </a:defRPr>
            </a:lvl1pPr>
          </a:lstStyle>
          <a:p>
            <a:r>
              <a:rPr lang="en-GB" dirty="0"/>
              <a:t>DPDgroup</a:t>
            </a:r>
          </a:p>
        </p:txBody>
      </p:sp>
      <p:sp>
        <p:nvSpPr>
          <p:cNvPr id="16" name="Text Placeholder 7">
            <a:extLst>
              <a:ext uri="{FF2B5EF4-FFF2-40B4-BE49-F238E27FC236}">
                <a16:creationId xmlns:a16="http://schemas.microsoft.com/office/drawing/2014/main" id="{1A79500E-4EA3-44F0-8EB6-9B986F6DCB60}"/>
              </a:ext>
            </a:extLst>
          </p:cNvPr>
          <p:cNvSpPr>
            <a:spLocks noGrp="1"/>
          </p:cNvSpPr>
          <p:nvPr>
            <p:ph type="body" sz="quarter" idx="19" hasCustomPrompt="1"/>
          </p:nvPr>
        </p:nvSpPr>
        <p:spPr bwMode="gray">
          <a:xfrm>
            <a:off x="661026" y="6029795"/>
            <a:ext cx="619113" cy="272133"/>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a:spcBef>
                <a:spcPts val="0"/>
              </a:spcBef>
              <a:spcAft>
                <a:spcPts val="0"/>
              </a:spcAft>
              <a:buNone/>
              <a:defRPr sz="100">
                <a:solidFill>
                  <a:schemeClr val="bg1"/>
                </a:solidFill>
                <a:latin typeface="+mn-lt"/>
              </a:defRPr>
            </a:lvl1pPr>
            <a:lvl2pPr>
              <a:spcAft>
                <a:spcPts val="0"/>
              </a:spcAft>
              <a:defRPr sz="100">
                <a:solidFill>
                  <a:schemeClr val="bg1"/>
                </a:solidFill>
                <a:latin typeface="+mn-lt"/>
              </a:defRPr>
            </a:lvl2pPr>
            <a:lvl3pPr marL="0" indent="0">
              <a:buNone/>
              <a:defRPr sz="100">
                <a:solidFill>
                  <a:schemeClr val="bg1"/>
                </a:solidFill>
              </a:defRPr>
            </a:lvl3pPr>
            <a:lvl4pPr marL="0" indent="0">
              <a:buNone/>
              <a:defRPr sz="100">
                <a:solidFill>
                  <a:schemeClr val="bg1"/>
                </a:solidFill>
              </a:defRPr>
            </a:lvl4pPr>
            <a:lvl5pPr marL="0">
              <a:buNone/>
              <a:defRPr sz="100">
                <a:solidFill>
                  <a:schemeClr val="bg1"/>
                </a:solidFill>
              </a:defRPr>
            </a:lvl5pPr>
            <a:lvl6pPr marL="0">
              <a:buNone/>
              <a:defRPr sz="100">
                <a:solidFill>
                  <a:schemeClr val="bg1"/>
                </a:solidFill>
              </a:defRPr>
            </a:lvl6pPr>
            <a:lvl7pPr marL="0">
              <a:buNone/>
              <a:defRPr sz="100">
                <a:solidFill>
                  <a:schemeClr val="bg1"/>
                </a:solidFill>
              </a:defRPr>
            </a:lvl7pPr>
            <a:lvl8pPr marL="0">
              <a:buNone/>
              <a:defRPr sz="100">
                <a:solidFill>
                  <a:schemeClr val="bg1"/>
                </a:solidFill>
              </a:defRPr>
            </a:lvl8pPr>
            <a:lvl9pPr marL="0">
              <a:buNone/>
              <a:defRPr sz="100">
                <a:solidFill>
                  <a:schemeClr val="bg1"/>
                </a:solidFill>
              </a:defRPr>
            </a:lvl9pPr>
          </a:lstStyle>
          <a:p>
            <a:pPr lvl="0"/>
            <a:r>
              <a:rPr lang="en-GB"/>
              <a:t> </a:t>
            </a:r>
            <a:endParaRPr lang="en-GB" dirty="0"/>
          </a:p>
        </p:txBody>
      </p:sp>
      <p:sp>
        <p:nvSpPr>
          <p:cNvPr id="15" name="Slide Number Placeholder 33">
            <a:extLst>
              <a:ext uri="{FF2B5EF4-FFF2-40B4-BE49-F238E27FC236}">
                <a16:creationId xmlns:a16="http://schemas.microsoft.com/office/drawing/2014/main" id="{FFCFFB9A-826C-444C-B429-A23EE27C086C}"/>
              </a:ext>
            </a:extLst>
          </p:cNvPr>
          <p:cNvSpPr>
            <a:spLocks noGrp="1"/>
          </p:cNvSpPr>
          <p:nvPr>
            <p:ph type="sldNum" sz="quarter" idx="4"/>
          </p:nvPr>
        </p:nvSpPr>
        <p:spPr bwMode="gray">
          <a:xfrm>
            <a:off x="10591221" y="6097488"/>
            <a:ext cx="271601" cy="170083"/>
          </a:xfrm>
          <a:prstGeom prst="rect">
            <a:avLst/>
          </a:prstGeom>
        </p:spPr>
        <p:txBody>
          <a:bodyPr vert="horz" lIns="0" tIns="0" rIns="0" bIns="0" rtlCol="0" anchor="b" anchorCtr="0"/>
          <a:lstStyle>
            <a:lvl1pPr algn="r">
              <a:defRPr sz="756">
                <a:solidFill>
                  <a:schemeClr val="tx2"/>
                </a:solidFill>
                <a:latin typeface="+mn-lt"/>
              </a:defRPr>
            </a:lvl1pPr>
          </a:lstStyle>
          <a:p>
            <a:fld id="{9EA669D3-5529-4BB0-8BB4-F8AF37E83BE9}" type="slidenum">
              <a:rPr lang="en-GB" smtClean="0"/>
              <a:pPr/>
              <a:t>‹#›</a:t>
            </a:fld>
            <a:endParaRPr lang="en-GB" dirty="0"/>
          </a:p>
        </p:txBody>
      </p:sp>
    </p:spTree>
    <p:extLst>
      <p:ext uri="{BB962C8B-B14F-4D97-AF65-F5344CB8AC3E}">
        <p14:creationId xmlns:p14="http://schemas.microsoft.com/office/powerpoint/2010/main" val="20018702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341">
          <p15:clr>
            <a:srgbClr val="FBAE40"/>
          </p15:clr>
        </p15:guide>
        <p15:guide id="2" orient="horz" pos="2976">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Picture Variant 10">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57029" y="246289"/>
            <a:ext cx="10206432" cy="204360"/>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701">
                <a:solidFill>
                  <a:schemeClr val="tx2"/>
                </a:solidFill>
              </a:defRPr>
            </a:lvl5pPr>
            <a:lvl6pPr marL="0">
              <a:buNone/>
              <a:defRPr sz="1701">
                <a:solidFill>
                  <a:schemeClr val="tx2"/>
                </a:solidFill>
              </a:defRPr>
            </a:lvl6pPr>
            <a:lvl7pPr marL="0">
              <a:buNone/>
              <a:defRPr sz="1701">
                <a:solidFill>
                  <a:schemeClr val="tx2"/>
                </a:solidFill>
              </a:defRPr>
            </a:lvl7pPr>
            <a:lvl8pPr marL="0">
              <a:buNone/>
              <a:defRPr sz="1701">
                <a:solidFill>
                  <a:schemeClr val="tx2"/>
                </a:solidFill>
              </a:defRPr>
            </a:lvl8pPr>
            <a:lvl9pPr marL="0">
              <a:buNone/>
              <a:defRPr sz="1701">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2" name="Titel 1">
            <a:extLst>
              <a:ext uri="{FF2B5EF4-FFF2-40B4-BE49-F238E27FC236}">
                <a16:creationId xmlns:a16="http://schemas.microsoft.com/office/drawing/2014/main" id="{5030BF41-7D5D-455B-91EF-55F895FE7F5C}"/>
              </a:ext>
            </a:extLst>
          </p:cNvPr>
          <p:cNvSpPr>
            <a:spLocks noGrp="1"/>
          </p:cNvSpPr>
          <p:nvPr>
            <p:ph type="title" hasCustomPrompt="1"/>
          </p:nvPr>
        </p:nvSpPr>
        <p:spPr bwMode="gray"/>
        <p:txBody>
          <a:bodyPr/>
          <a:lstStyle>
            <a:lvl1pPr>
              <a:defRPr/>
            </a:lvl1pPr>
          </a:lstStyle>
          <a:p>
            <a:r>
              <a:rPr lang="en-GB" dirty="0"/>
              <a:t>Heading (36pt) </a:t>
            </a:r>
            <a:r>
              <a:rPr lang="en-GB" dirty="0" err="1"/>
              <a:t>ExtraLight</a:t>
            </a:r>
            <a:endParaRPr lang="en-GB" dirty="0"/>
          </a:p>
        </p:txBody>
      </p:sp>
      <p:sp>
        <p:nvSpPr>
          <p:cNvPr id="23" name="Picture Placeholder 16">
            <a:extLst>
              <a:ext uri="{FF2B5EF4-FFF2-40B4-BE49-F238E27FC236}">
                <a16:creationId xmlns:a16="http://schemas.microsoft.com/office/drawing/2014/main" id="{CA0334A1-0187-4224-8603-B55CFE3FCF23}"/>
              </a:ext>
            </a:extLst>
          </p:cNvPr>
          <p:cNvSpPr>
            <a:spLocks noGrp="1"/>
          </p:cNvSpPr>
          <p:nvPr>
            <p:ph type="pic" sz="quarter" idx="14" hasCustomPrompt="1"/>
            <p:custDataLst>
              <p:tags r:id="rId1"/>
            </p:custDataLst>
          </p:nvPr>
        </p:nvSpPr>
        <p:spPr bwMode="gray">
          <a:xfrm>
            <a:off x="3242964" y="1743211"/>
            <a:ext cx="2449238" cy="2006983"/>
          </a:xfrm>
          <a:prstGeom prst="roundRect">
            <a:avLst>
              <a:gd name="adj" fmla="val 4783"/>
            </a:avLst>
          </a:prstGeom>
          <a:solidFill>
            <a:srgbClr val="EFEDEB"/>
          </a:solidFill>
        </p:spPr>
        <p:txBody>
          <a:bodyPr bIns="1440000" anchor="ctr"/>
          <a:lstStyle>
            <a:lvl1pPr algn="ctr">
              <a:buNone/>
              <a:defRPr/>
            </a:lvl1pPr>
          </a:lstStyle>
          <a:p>
            <a:pPr marL="0" marR="0" lvl="0" indent="0" algn="ctr" defTabSz="864017"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dirty="0"/>
              <a:t>Click icon </a:t>
            </a:r>
            <a:br>
              <a:rPr lang="en-GB" dirty="0"/>
            </a:br>
            <a:r>
              <a:rPr lang="en-GB" dirty="0"/>
              <a:t>to add picture</a:t>
            </a:r>
          </a:p>
        </p:txBody>
      </p:sp>
      <p:sp>
        <p:nvSpPr>
          <p:cNvPr id="10" name="Slide Number Placeholder 33">
            <a:extLst>
              <a:ext uri="{FF2B5EF4-FFF2-40B4-BE49-F238E27FC236}">
                <a16:creationId xmlns:a16="http://schemas.microsoft.com/office/drawing/2014/main" id="{96E39882-FA50-421B-90DB-9DAB33E04EDC}"/>
              </a:ext>
            </a:extLst>
          </p:cNvPr>
          <p:cNvSpPr>
            <a:spLocks noGrp="1"/>
          </p:cNvSpPr>
          <p:nvPr>
            <p:ph type="sldNum" sz="quarter" idx="4"/>
          </p:nvPr>
        </p:nvSpPr>
        <p:spPr bwMode="gray">
          <a:xfrm>
            <a:off x="10591221" y="6097488"/>
            <a:ext cx="271601" cy="170083"/>
          </a:xfrm>
          <a:prstGeom prst="rect">
            <a:avLst/>
          </a:prstGeom>
        </p:spPr>
        <p:txBody>
          <a:bodyPr vert="horz" lIns="0" tIns="0" rIns="0" bIns="0" rtlCol="0" anchor="b" anchorCtr="0"/>
          <a:lstStyle>
            <a:lvl1pPr algn="r">
              <a:defRPr sz="756">
                <a:solidFill>
                  <a:schemeClr val="tx2"/>
                </a:solidFill>
                <a:latin typeface="+mn-lt"/>
              </a:defRPr>
            </a:lvl1pPr>
          </a:lstStyle>
          <a:p>
            <a:fld id="{9EA669D3-5529-4BB0-8BB4-F8AF37E83BE9}" type="slidenum">
              <a:rPr lang="en-GB" smtClean="0"/>
              <a:pPr/>
              <a:t>‹#›</a:t>
            </a:fld>
            <a:endParaRPr lang="en-GB" dirty="0"/>
          </a:p>
        </p:txBody>
      </p:sp>
      <p:sp>
        <p:nvSpPr>
          <p:cNvPr id="11" name="Datumsplatzhalter 127">
            <a:extLst>
              <a:ext uri="{FF2B5EF4-FFF2-40B4-BE49-F238E27FC236}">
                <a16:creationId xmlns:a16="http://schemas.microsoft.com/office/drawing/2014/main" id="{2C81CE3B-368E-4416-8580-1F4C2FAFDC6F}"/>
              </a:ext>
            </a:extLst>
          </p:cNvPr>
          <p:cNvSpPr>
            <a:spLocks noGrp="1"/>
          </p:cNvSpPr>
          <p:nvPr>
            <p:ph type="dt" sz="half" idx="2"/>
          </p:nvPr>
        </p:nvSpPr>
        <p:spPr>
          <a:xfrm>
            <a:off x="5419376" y="6097488"/>
            <a:ext cx="680419" cy="170083"/>
          </a:xfrm>
          <a:prstGeom prst="rect">
            <a:avLst/>
          </a:prstGeom>
        </p:spPr>
        <p:txBody>
          <a:bodyPr vert="horz" lIns="0" tIns="0" rIns="0" bIns="0" rtlCol="0" anchor="b" anchorCtr="0"/>
          <a:lstStyle>
            <a:lvl1pPr algn="ctr">
              <a:defRPr sz="756">
                <a:solidFill>
                  <a:schemeClr val="tx2"/>
                </a:solidFill>
                <a:latin typeface="+mn-lt"/>
              </a:defRPr>
            </a:lvl1pPr>
          </a:lstStyle>
          <a:p>
            <a:fld id="{3FC49902-644E-4998-9C01-0456CC45106C}" type="datetime1">
              <a:rPr lang="de-DE" smtClean="0"/>
              <a:t>17.05.2023</a:t>
            </a:fld>
            <a:endParaRPr lang="en-GB" dirty="0"/>
          </a:p>
        </p:txBody>
      </p:sp>
      <p:sp>
        <p:nvSpPr>
          <p:cNvPr id="12" name="Fußzeilenplatzhalter 128">
            <a:extLst>
              <a:ext uri="{FF2B5EF4-FFF2-40B4-BE49-F238E27FC236}">
                <a16:creationId xmlns:a16="http://schemas.microsoft.com/office/drawing/2014/main" id="{FA0C618C-C8CE-467A-BA01-EEFC54BA2CD1}"/>
              </a:ext>
            </a:extLst>
          </p:cNvPr>
          <p:cNvSpPr>
            <a:spLocks noGrp="1"/>
          </p:cNvSpPr>
          <p:nvPr>
            <p:ph type="ftr" sz="quarter" idx="3"/>
          </p:nvPr>
        </p:nvSpPr>
        <p:spPr>
          <a:xfrm>
            <a:off x="6839141" y="6097488"/>
            <a:ext cx="3752081" cy="170083"/>
          </a:xfrm>
          <a:prstGeom prst="rect">
            <a:avLst/>
          </a:prstGeom>
        </p:spPr>
        <p:txBody>
          <a:bodyPr vert="horz" lIns="0" tIns="0" rIns="0" bIns="0" rtlCol="0" anchor="b" anchorCtr="0"/>
          <a:lstStyle>
            <a:lvl1pPr algn="r">
              <a:defRPr sz="756">
                <a:solidFill>
                  <a:schemeClr val="tx2"/>
                </a:solidFill>
                <a:latin typeface="+mn-lt"/>
              </a:defRPr>
            </a:lvl1pPr>
          </a:lstStyle>
          <a:p>
            <a:r>
              <a:rPr lang="en-GB" dirty="0"/>
              <a:t>DPDgroup</a:t>
            </a:r>
          </a:p>
        </p:txBody>
      </p:sp>
    </p:spTree>
    <p:extLst>
      <p:ext uri="{BB962C8B-B14F-4D97-AF65-F5344CB8AC3E}">
        <p14:creationId xmlns:p14="http://schemas.microsoft.com/office/powerpoint/2010/main" val="1881145031"/>
      </p:ext>
    </p:extLst>
  </p:cSld>
  <p:clrMapOvr>
    <a:masterClrMapping/>
  </p:clrMapOvr>
  <p:extLst>
    <p:ext uri="{DCECCB84-F9BA-43D5-87BE-67443E8EF086}">
      <p15:sldGuideLst xmlns:p15="http://schemas.microsoft.com/office/powerpoint/2012/main"/>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Picture Variant 5">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57029" y="246289"/>
            <a:ext cx="10206432" cy="204360"/>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701">
                <a:solidFill>
                  <a:schemeClr val="tx2"/>
                </a:solidFill>
              </a:defRPr>
            </a:lvl5pPr>
            <a:lvl6pPr marL="0">
              <a:buNone/>
              <a:defRPr sz="1701">
                <a:solidFill>
                  <a:schemeClr val="tx2"/>
                </a:solidFill>
              </a:defRPr>
            </a:lvl6pPr>
            <a:lvl7pPr marL="0">
              <a:buNone/>
              <a:defRPr sz="1701">
                <a:solidFill>
                  <a:schemeClr val="tx2"/>
                </a:solidFill>
              </a:defRPr>
            </a:lvl7pPr>
            <a:lvl8pPr marL="0">
              <a:buNone/>
              <a:defRPr sz="1701">
                <a:solidFill>
                  <a:schemeClr val="tx2"/>
                </a:solidFill>
              </a:defRPr>
            </a:lvl8pPr>
            <a:lvl9pPr marL="0">
              <a:buNone/>
              <a:defRPr sz="1701">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2" name="Titel 1">
            <a:extLst>
              <a:ext uri="{FF2B5EF4-FFF2-40B4-BE49-F238E27FC236}">
                <a16:creationId xmlns:a16="http://schemas.microsoft.com/office/drawing/2014/main" id="{5030BF41-7D5D-455B-91EF-55F895FE7F5C}"/>
              </a:ext>
            </a:extLst>
          </p:cNvPr>
          <p:cNvSpPr>
            <a:spLocks noGrp="1"/>
          </p:cNvSpPr>
          <p:nvPr>
            <p:ph type="title" hasCustomPrompt="1"/>
          </p:nvPr>
        </p:nvSpPr>
        <p:spPr bwMode="gray"/>
        <p:txBody>
          <a:bodyPr/>
          <a:lstStyle>
            <a:lvl1pPr>
              <a:defRPr/>
            </a:lvl1pPr>
          </a:lstStyle>
          <a:p>
            <a:r>
              <a:rPr lang="en-GB" dirty="0"/>
              <a:t>Heading (36pt) </a:t>
            </a:r>
            <a:r>
              <a:rPr lang="en-GB" dirty="0" err="1"/>
              <a:t>ExtraLight</a:t>
            </a:r>
            <a:endParaRPr lang="en-GB" dirty="0"/>
          </a:p>
        </p:txBody>
      </p:sp>
      <p:sp>
        <p:nvSpPr>
          <p:cNvPr id="10" name="Slide Number Placeholder 33">
            <a:extLst>
              <a:ext uri="{FF2B5EF4-FFF2-40B4-BE49-F238E27FC236}">
                <a16:creationId xmlns:a16="http://schemas.microsoft.com/office/drawing/2014/main" id="{1872DC09-9CA5-499F-9CD1-81811A247959}"/>
              </a:ext>
            </a:extLst>
          </p:cNvPr>
          <p:cNvSpPr>
            <a:spLocks noGrp="1"/>
          </p:cNvSpPr>
          <p:nvPr>
            <p:ph type="sldNum" sz="quarter" idx="4"/>
          </p:nvPr>
        </p:nvSpPr>
        <p:spPr bwMode="gray">
          <a:xfrm>
            <a:off x="10591221" y="6097488"/>
            <a:ext cx="271601" cy="170083"/>
          </a:xfrm>
          <a:prstGeom prst="rect">
            <a:avLst/>
          </a:prstGeom>
        </p:spPr>
        <p:txBody>
          <a:bodyPr vert="horz" lIns="0" tIns="0" rIns="0" bIns="0" rtlCol="0" anchor="b" anchorCtr="0"/>
          <a:lstStyle>
            <a:lvl1pPr algn="r">
              <a:defRPr sz="756">
                <a:solidFill>
                  <a:schemeClr val="tx2"/>
                </a:solidFill>
                <a:latin typeface="+mn-lt"/>
              </a:defRPr>
            </a:lvl1pPr>
          </a:lstStyle>
          <a:p>
            <a:fld id="{9EA669D3-5529-4BB0-8BB4-F8AF37E83BE9}" type="slidenum">
              <a:rPr lang="en-GB" smtClean="0"/>
              <a:pPr/>
              <a:t>‹#›</a:t>
            </a:fld>
            <a:endParaRPr lang="en-GB" dirty="0"/>
          </a:p>
        </p:txBody>
      </p:sp>
      <p:sp>
        <p:nvSpPr>
          <p:cNvPr id="12" name="Datumsplatzhalter 127">
            <a:extLst>
              <a:ext uri="{FF2B5EF4-FFF2-40B4-BE49-F238E27FC236}">
                <a16:creationId xmlns:a16="http://schemas.microsoft.com/office/drawing/2014/main" id="{A5DD3BE1-12A7-46C0-92B1-ECDE8D90DECF}"/>
              </a:ext>
            </a:extLst>
          </p:cNvPr>
          <p:cNvSpPr>
            <a:spLocks noGrp="1"/>
          </p:cNvSpPr>
          <p:nvPr>
            <p:ph type="dt" sz="half" idx="2"/>
          </p:nvPr>
        </p:nvSpPr>
        <p:spPr>
          <a:xfrm>
            <a:off x="5419376" y="6097488"/>
            <a:ext cx="680419" cy="170083"/>
          </a:xfrm>
          <a:prstGeom prst="rect">
            <a:avLst/>
          </a:prstGeom>
        </p:spPr>
        <p:txBody>
          <a:bodyPr vert="horz" lIns="0" tIns="0" rIns="0" bIns="0" rtlCol="0" anchor="b" anchorCtr="0"/>
          <a:lstStyle>
            <a:lvl1pPr algn="ctr">
              <a:defRPr sz="756">
                <a:solidFill>
                  <a:schemeClr val="tx2"/>
                </a:solidFill>
                <a:latin typeface="+mn-lt"/>
              </a:defRPr>
            </a:lvl1pPr>
          </a:lstStyle>
          <a:p>
            <a:fld id="{77B850EB-B94F-44EC-AA1A-0C27396A5235}" type="datetime1">
              <a:rPr lang="de-DE" smtClean="0"/>
              <a:t>17.05.2023</a:t>
            </a:fld>
            <a:endParaRPr lang="en-GB" dirty="0"/>
          </a:p>
        </p:txBody>
      </p:sp>
      <p:sp>
        <p:nvSpPr>
          <p:cNvPr id="13" name="Fußzeilenplatzhalter 128">
            <a:extLst>
              <a:ext uri="{FF2B5EF4-FFF2-40B4-BE49-F238E27FC236}">
                <a16:creationId xmlns:a16="http://schemas.microsoft.com/office/drawing/2014/main" id="{A83F43A1-95AB-4A85-91AB-FB42806A9F6C}"/>
              </a:ext>
            </a:extLst>
          </p:cNvPr>
          <p:cNvSpPr>
            <a:spLocks noGrp="1"/>
          </p:cNvSpPr>
          <p:nvPr>
            <p:ph type="ftr" sz="quarter" idx="3"/>
          </p:nvPr>
        </p:nvSpPr>
        <p:spPr>
          <a:xfrm>
            <a:off x="6839141" y="6097488"/>
            <a:ext cx="3752081" cy="170083"/>
          </a:xfrm>
          <a:prstGeom prst="rect">
            <a:avLst/>
          </a:prstGeom>
        </p:spPr>
        <p:txBody>
          <a:bodyPr vert="horz" lIns="0" tIns="0" rIns="0" bIns="0" rtlCol="0" anchor="b" anchorCtr="0"/>
          <a:lstStyle>
            <a:lvl1pPr algn="r">
              <a:defRPr sz="756">
                <a:solidFill>
                  <a:schemeClr val="tx2"/>
                </a:solidFill>
                <a:latin typeface="+mn-lt"/>
              </a:defRPr>
            </a:lvl1pPr>
          </a:lstStyle>
          <a:p>
            <a:r>
              <a:rPr lang="en-GB" dirty="0"/>
              <a:t>DPDgroup</a:t>
            </a:r>
          </a:p>
        </p:txBody>
      </p:sp>
      <p:sp>
        <p:nvSpPr>
          <p:cNvPr id="14" name="Picture Placeholder 16">
            <a:extLst>
              <a:ext uri="{FF2B5EF4-FFF2-40B4-BE49-F238E27FC236}">
                <a16:creationId xmlns:a16="http://schemas.microsoft.com/office/drawing/2014/main" id="{D3590CDC-C46E-48B2-B781-BE61BD4236DA}"/>
              </a:ext>
            </a:extLst>
          </p:cNvPr>
          <p:cNvSpPr>
            <a:spLocks noGrp="1"/>
          </p:cNvSpPr>
          <p:nvPr>
            <p:ph type="pic" sz="quarter" idx="14" hasCustomPrompt="1"/>
            <p:custDataLst>
              <p:tags r:id="rId1"/>
            </p:custDataLst>
          </p:nvPr>
        </p:nvSpPr>
        <p:spPr bwMode="gray">
          <a:xfrm>
            <a:off x="3821385" y="1743188"/>
            <a:ext cx="2687320" cy="4150472"/>
          </a:xfrm>
          <a:prstGeom prst="roundRect">
            <a:avLst>
              <a:gd name="adj" fmla="val 3572"/>
            </a:avLst>
          </a:prstGeom>
          <a:solidFill>
            <a:srgbClr val="EFEDEB"/>
          </a:solidFill>
        </p:spPr>
        <p:txBody>
          <a:bodyPr bIns="1440000" anchor="ctr"/>
          <a:lstStyle>
            <a:lvl1pPr algn="ctr">
              <a:buNone/>
              <a:defRPr/>
            </a:lvl1pPr>
          </a:lstStyle>
          <a:p>
            <a:pPr marL="0" marR="0" lvl="0" indent="0" algn="ctr" defTabSz="864017"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dirty="0"/>
              <a:t>Click icon </a:t>
            </a:r>
            <a:br>
              <a:rPr lang="en-GB" dirty="0"/>
            </a:br>
            <a:r>
              <a:rPr lang="en-GB" dirty="0"/>
              <a:t>to add picture</a:t>
            </a:r>
          </a:p>
        </p:txBody>
      </p:sp>
    </p:spTree>
    <p:extLst>
      <p:ext uri="{BB962C8B-B14F-4D97-AF65-F5344CB8AC3E}">
        <p14:creationId xmlns:p14="http://schemas.microsoft.com/office/powerpoint/2010/main" val="3241667032"/>
      </p:ext>
    </p:extLst>
  </p:cSld>
  <p:clrMapOvr>
    <a:masterClrMapping/>
  </p:clrMapOvr>
  <p:extLst>
    <p:ext uri="{DCECCB84-F9BA-43D5-87BE-67443E8EF086}">
      <p15:sldGuideLst xmlns:p15="http://schemas.microsoft.com/office/powerpoint/2012/main"/>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Picture Variant 7">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57029" y="246289"/>
            <a:ext cx="10206432" cy="204360"/>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701">
                <a:solidFill>
                  <a:schemeClr val="tx2"/>
                </a:solidFill>
              </a:defRPr>
            </a:lvl5pPr>
            <a:lvl6pPr marL="0">
              <a:buNone/>
              <a:defRPr sz="1701">
                <a:solidFill>
                  <a:schemeClr val="tx2"/>
                </a:solidFill>
              </a:defRPr>
            </a:lvl6pPr>
            <a:lvl7pPr marL="0">
              <a:buNone/>
              <a:defRPr sz="1701">
                <a:solidFill>
                  <a:schemeClr val="tx2"/>
                </a:solidFill>
              </a:defRPr>
            </a:lvl7pPr>
            <a:lvl8pPr marL="0">
              <a:buNone/>
              <a:defRPr sz="1701">
                <a:solidFill>
                  <a:schemeClr val="tx2"/>
                </a:solidFill>
              </a:defRPr>
            </a:lvl8pPr>
            <a:lvl9pPr marL="0">
              <a:buNone/>
              <a:defRPr sz="1701">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1" name="Picture Placeholder 16">
            <a:extLst>
              <a:ext uri="{FF2B5EF4-FFF2-40B4-BE49-F238E27FC236}">
                <a16:creationId xmlns:a16="http://schemas.microsoft.com/office/drawing/2014/main" id="{C8462CF0-C6AA-4132-A4E0-1A46F662148B}"/>
              </a:ext>
            </a:extLst>
          </p:cNvPr>
          <p:cNvSpPr>
            <a:spLocks noGrp="1"/>
          </p:cNvSpPr>
          <p:nvPr>
            <p:ph type="pic" sz="quarter" idx="14" hasCustomPrompt="1"/>
            <p:custDataLst>
              <p:tags r:id="rId1"/>
            </p:custDataLst>
          </p:nvPr>
        </p:nvSpPr>
        <p:spPr bwMode="gray">
          <a:xfrm>
            <a:off x="5828357" y="1743188"/>
            <a:ext cx="5035103" cy="4150472"/>
          </a:xfrm>
          <a:prstGeom prst="roundRect">
            <a:avLst>
              <a:gd name="adj" fmla="val 2313"/>
            </a:avLst>
          </a:prstGeom>
          <a:solidFill>
            <a:srgbClr val="EFEDEB"/>
          </a:solidFill>
        </p:spPr>
        <p:txBody>
          <a:bodyPr bIns="1440000" anchor="ctr"/>
          <a:lstStyle>
            <a:lvl1pPr algn="ctr">
              <a:buNone/>
              <a:defRPr/>
            </a:lvl1pPr>
          </a:lstStyle>
          <a:p>
            <a:pPr marL="0" marR="0" lvl="0" indent="0" algn="ctr" defTabSz="864017"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dirty="0"/>
              <a:t>Click icon </a:t>
            </a:r>
            <a:br>
              <a:rPr lang="en-GB" dirty="0"/>
            </a:br>
            <a:r>
              <a:rPr lang="en-GB" dirty="0"/>
              <a:t>to add picture</a:t>
            </a:r>
          </a:p>
        </p:txBody>
      </p:sp>
      <p:sp>
        <p:nvSpPr>
          <p:cNvPr id="2" name="Titel 1">
            <a:extLst>
              <a:ext uri="{FF2B5EF4-FFF2-40B4-BE49-F238E27FC236}">
                <a16:creationId xmlns:a16="http://schemas.microsoft.com/office/drawing/2014/main" id="{5030BF41-7D5D-455B-91EF-55F895FE7F5C}"/>
              </a:ext>
            </a:extLst>
          </p:cNvPr>
          <p:cNvSpPr>
            <a:spLocks noGrp="1"/>
          </p:cNvSpPr>
          <p:nvPr>
            <p:ph type="title" hasCustomPrompt="1"/>
          </p:nvPr>
        </p:nvSpPr>
        <p:spPr bwMode="gray"/>
        <p:txBody>
          <a:bodyPr/>
          <a:lstStyle>
            <a:lvl1pPr>
              <a:defRPr/>
            </a:lvl1pPr>
          </a:lstStyle>
          <a:p>
            <a:r>
              <a:rPr lang="en-GB" dirty="0"/>
              <a:t>Heading (36pt) </a:t>
            </a:r>
            <a:r>
              <a:rPr lang="en-GB" dirty="0" err="1"/>
              <a:t>ExtraLight</a:t>
            </a:r>
            <a:endParaRPr lang="en-GB" dirty="0"/>
          </a:p>
        </p:txBody>
      </p:sp>
      <p:sp>
        <p:nvSpPr>
          <p:cNvPr id="10" name="Slide Number Placeholder 33">
            <a:extLst>
              <a:ext uri="{FF2B5EF4-FFF2-40B4-BE49-F238E27FC236}">
                <a16:creationId xmlns:a16="http://schemas.microsoft.com/office/drawing/2014/main" id="{563DCFE7-724D-4AF5-AE9D-AD1D3FAE0AA9}"/>
              </a:ext>
            </a:extLst>
          </p:cNvPr>
          <p:cNvSpPr>
            <a:spLocks noGrp="1"/>
          </p:cNvSpPr>
          <p:nvPr>
            <p:ph type="sldNum" sz="quarter" idx="4"/>
          </p:nvPr>
        </p:nvSpPr>
        <p:spPr bwMode="gray">
          <a:xfrm>
            <a:off x="10591221" y="6097488"/>
            <a:ext cx="271601" cy="170083"/>
          </a:xfrm>
          <a:prstGeom prst="rect">
            <a:avLst/>
          </a:prstGeom>
        </p:spPr>
        <p:txBody>
          <a:bodyPr vert="horz" lIns="0" tIns="0" rIns="0" bIns="0" rtlCol="0" anchor="b" anchorCtr="0"/>
          <a:lstStyle>
            <a:lvl1pPr algn="r">
              <a:defRPr sz="756">
                <a:solidFill>
                  <a:schemeClr val="tx2"/>
                </a:solidFill>
                <a:latin typeface="+mn-lt"/>
              </a:defRPr>
            </a:lvl1pPr>
          </a:lstStyle>
          <a:p>
            <a:fld id="{9EA669D3-5529-4BB0-8BB4-F8AF37E83BE9}" type="slidenum">
              <a:rPr lang="en-GB" smtClean="0"/>
              <a:pPr/>
              <a:t>‹#›</a:t>
            </a:fld>
            <a:endParaRPr lang="en-GB" dirty="0"/>
          </a:p>
        </p:txBody>
      </p:sp>
      <p:sp>
        <p:nvSpPr>
          <p:cNvPr id="12" name="Datumsplatzhalter 127">
            <a:extLst>
              <a:ext uri="{FF2B5EF4-FFF2-40B4-BE49-F238E27FC236}">
                <a16:creationId xmlns:a16="http://schemas.microsoft.com/office/drawing/2014/main" id="{931C786C-AD0E-4445-80CD-36E709399D20}"/>
              </a:ext>
            </a:extLst>
          </p:cNvPr>
          <p:cNvSpPr>
            <a:spLocks noGrp="1"/>
          </p:cNvSpPr>
          <p:nvPr>
            <p:ph type="dt" sz="half" idx="2"/>
          </p:nvPr>
        </p:nvSpPr>
        <p:spPr>
          <a:xfrm>
            <a:off x="5419376" y="6097488"/>
            <a:ext cx="680419" cy="170083"/>
          </a:xfrm>
          <a:prstGeom prst="rect">
            <a:avLst/>
          </a:prstGeom>
        </p:spPr>
        <p:txBody>
          <a:bodyPr vert="horz" lIns="0" tIns="0" rIns="0" bIns="0" rtlCol="0" anchor="b" anchorCtr="0"/>
          <a:lstStyle>
            <a:lvl1pPr algn="ctr">
              <a:defRPr sz="756">
                <a:solidFill>
                  <a:schemeClr val="tx2"/>
                </a:solidFill>
                <a:latin typeface="+mn-lt"/>
              </a:defRPr>
            </a:lvl1pPr>
          </a:lstStyle>
          <a:p>
            <a:fld id="{5A7D8DE2-4400-456E-98AA-EF5EF1383468}" type="datetime1">
              <a:rPr lang="de-DE" smtClean="0"/>
              <a:t>17.05.2023</a:t>
            </a:fld>
            <a:endParaRPr lang="en-GB" dirty="0"/>
          </a:p>
        </p:txBody>
      </p:sp>
      <p:sp>
        <p:nvSpPr>
          <p:cNvPr id="13" name="Fußzeilenplatzhalter 128">
            <a:extLst>
              <a:ext uri="{FF2B5EF4-FFF2-40B4-BE49-F238E27FC236}">
                <a16:creationId xmlns:a16="http://schemas.microsoft.com/office/drawing/2014/main" id="{CDD98760-4D44-425E-901E-F2098F464DF0}"/>
              </a:ext>
            </a:extLst>
          </p:cNvPr>
          <p:cNvSpPr>
            <a:spLocks noGrp="1"/>
          </p:cNvSpPr>
          <p:nvPr>
            <p:ph type="ftr" sz="quarter" idx="3"/>
          </p:nvPr>
        </p:nvSpPr>
        <p:spPr>
          <a:xfrm>
            <a:off x="6839141" y="6097488"/>
            <a:ext cx="3752081" cy="170083"/>
          </a:xfrm>
          <a:prstGeom prst="rect">
            <a:avLst/>
          </a:prstGeom>
        </p:spPr>
        <p:txBody>
          <a:bodyPr vert="horz" lIns="0" tIns="0" rIns="0" bIns="0" rtlCol="0" anchor="b" anchorCtr="0"/>
          <a:lstStyle>
            <a:lvl1pPr algn="r">
              <a:defRPr sz="756">
                <a:solidFill>
                  <a:schemeClr val="tx2"/>
                </a:solidFill>
                <a:latin typeface="+mn-lt"/>
              </a:defRPr>
            </a:lvl1pPr>
          </a:lstStyle>
          <a:p>
            <a:r>
              <a:rPr lang="en-GB" dirty="0"/>
              <a:t>DPDgroup</a:t>
            </a:r>
          </a:p>
        </p:txBody>
      </p:sp>
    </p:spTree>
    <p:extLst>
      <p:ext uri="{BB962C8B-B14F-4D97-AF65-F5344CB8AC3E}">
        <p14:creationId xmlns:p14="http://schemas.microsoft.com/office/powerpoint/2010/main" val="841689773"/>
      </p:ext>
    </p:extLst>
  </p:cSld>
  <p:clrMapOvr>
    <a:masterClrMapping/>
  </p:clrMapOvr>
  <p:extLst>
    <p:ext uri="{DCECCB84-F9BA-43D5-87BE-67443E8EF086}">
      <p15:sldGuideLst xmlns:p15="http://schemas.microsoft.com/office/powerpoint/2012/main"/>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userDrawn="1">
  <p:cSld name="Headline Only I Grey">
    <p:bg>
      <p:bgPr>
        <a:solidFill>
          <a:srgbClr val="EFEDEB"/>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DC2CF28-1C9F-4ECD-8827-F0A74788B1DF}"/>
              </a:ext>
            </a:extLst>
          </p:cNvPr>
          <p:cNvSpPr>
            <a:spLocks noGrp="1"/>
          </p:cNvSpPr>
          <p:nvPr>
            <p:ph type="body" sz="quarter" idx="15" hasCustomPrompt="1"/>
          </p:nvPr>
        </p:nvSpPr>
        <p:spPr bwMode="gray">
          <a:xfrm>
            <a:off x="657029" y="246289"/>
            <a:ext cx="10206432" cy="204360"/>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701">
                <a:solidFill>
                  <a:schemeClr val="tx2"/>
                </a:solidFill>
              </a:defRPr>
            </a:lvl5pPr>
            <a:lvl6pPr marL="0">
              <a:buNone/>
              <a:defRPr sz="1701">
                <a:solidFill>
                  <a:schemeClr val="tx2"/>
                </a:solidFill>
              </a:defRPr>
            </a:lvl6pPr>
            <a:lvl7pPr marL="0">
              <a:buNone/>
              <a:defRPr sz="1701">
                <a:solidFill>
                  <a:schemeClr val="tx2"/>
                </a:solidFill>
              </a:defRPr>
            </a:lvl7pPr>
            <a:lvl8pPr marL="0">
              <a:buNone/>
              <a:defRPr sz="1701">
                <a:solidFill>
                  <a:schemeClr val="tx2"/>
                </a:solidFill>
              </a:defRPr>
            </a:lvl8pPr>
            <a:lvl9pPr marL="0">
              <a:buNone/>
              <a:defRPr sz="1701">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4" name="Titel 3">
            <a:extLst>
              <a:ext uri="{FF2B5EF4-FFF2-40B4-BE49-F238E27FC236}">
                <a16:creationId xmlns:a16="http://schemas.microsoft.com/office/drawing/2014/main" id="{275CD81B-EEAE-4927-81EA-D9612922D6E1}"/>
              </a:ext>
            </a:extLst>
          </p:cNvPr>
          <p:cNvSpPr>
            <a:spLocks noGrp="1"/>
          </p:cNvSpPr>
          <p:nvPr>
            <p:ph type="title" hasCustomPrompt="1"/>
          </p:nvPr>
        </p:nvSpPr>
        <p:spPr bwMode="gray"/>
        <p:txBody>
          <a:bodyPr/>
          <a:lstStyle>
            <a:lvl1pPr>
              <a:defRPr>
                <a:solidFill>
                  <a:schemeClr val="bg2"/>
                </a:solidFill>
              </a:defRPr>
            </a:lvl1pPr>
          </a:lstStyle>
          <a:p>
            <a:r>
              <a:rPr lang="en-GB" dirty="0"/>
              <a:t>Heading (36pt) </a:t>
            </a:r>
            <a:r>
              <a:rPr lang="en-GB" dirty="0" err="1"/>
              <a:t>ExtraLight</a:t>
            </a:r>
            <a:endParaRPr lang="en-GB" dirty="0"/>
          </a:p>
        </p:txBody>
      </p:sp>
      <p:sp>
        <p:nvSpPr>
          <p:cNvPr id="2" name="Datumsplatzhalter 1">
            <a:extLst>
              <a:ext uri="{FF2B5EF4-FFF2-40B4-BE49-F238E27FC236}">
                <a16:creationId xmlns:a16="http://schemas.microsoft.com/office/drawing/2014/main" id="{366E9CED-C32A-4B31-B56D-E6363E549106}"/>
              </a:ext>
            </a:extLst>
          </p:cNvPr>
          <p:cNvSpPr>
            <a:spLocks noGrp="1"/>
          </p:cNvSpPr>
          <p:nvPr>
            <p:ph type="dt" sz="half" idx="16"/>
          </p:nvPr>
        </p:nvSpPr>
        <p:spPr/>
        <p:txBody>
          <a:bodyPr/>
          <a:lstStyle>
            <a:lvl1pPr>
              <a:defRPr>
                <a:solidFill>
                  <a:schemeClr val="tx2"/>
                </a:solidFill>
              </a:defRPr>
            </a:lvl1pPr>
          </a:lstStyle>
          <a:p>
            <a:fld id="{9354C212-9BF9-4593-9E1D-42DC4CE9CE34}" type="datetime1">
              <a:rPr lang="de-DE" smtClean="0"/>
              <a:t>17.05.2023</a:t>
            </a:fld>
            <a:endParaRPr lang="en-GB" dirty="0"/>
          </a:p>
        </p:txBody>
      </p:sp>
      <p:sp>
        <p:nvSpPr>
          <p:cNvPr id="3" name="Fußzeilenplatzhalter 2">
            <a:extLst>
              <a:ext uri="{FF2B5EF4-FFF2-40B4-BE49-F238E27FC236}">
                <a16:creationId xmlns:a16="http://schemas.microsoft.com/office/drawing/2014/main" id="{FBB36BC1-B27B-44B7-8093-6DA827AFD982}"/>
              </a:ext>
            </a:extLst>
          </p:cNvPr>
          <p:cNvSpPr>
            <a:spLocks noGrp="1"/>
          </p:cNvSpPr>
          <p:nvPr>
            <p:ph type="ftr" sz="quarter" idx="17"/>
          </p:nvPr>
        </p:nvSpPr>
        <p:spPr/>
        <p:txBody>
          <a:bodyPr/>
          <a:lstStyle>
            <a:lvl1pPr>
              <a:defRPr>
                <a:solidFill>
                  <a:schemeClr val="tx2"/>
                </a:solidFill>
              </a:defRPr>
            </a:lvl1pPr>
          </a:lstStyle>
          <a:p>
            <a:r>
              <a:rPr lang="en-GB" dirty="0"/>
              <a:t>DPDgroup</a:t>
            </a:r>
          </a:p>
        </p:txBody>
      </p:sp>
      <p:sp>
        <p:nvSpPr>
          <p:cNvPr id="5" name="Foliennummernplatzhalter 4">
            <a:extLst>
              <a:ext uri="{FF2B5EF4-FFF2-40B4-BE49-F238E27FC236}">
                <a16:creationId xmlns:a16="http://schemas.microsoft.com/office/drawing/2014/main" id="{353407A0-9496-451D-AE05-AF220A2A9EC4}"/>
              </a:ext>
            </a:extLst>
          </p:cNvPr>
          <p:cNvSpPr>
            <a:spLocks noGrp="1"/>
          </p:cNvSpPr>
          <p:nvPr>
            <p:ph type="sldNum" sz="quarter" idx="18"/>
          </p:nvPr>
        </p:nvSpPr>
        <p:spPr/>
        <p:txBody>
          <a:bodyPr/>
          <a:lstStyle>
            <a:lvl1pPr>
              <a:defRPr>
                <a:solidFill>
                  <a:schemeClr val="tx2"/>
                </a:solidFill>
              </a:defRPr>
            </a:lvl1pPr>
          </a:lstStyle>
          <a:p>
            <a:fld id="{9EA669D3-5529-4BB0-8BB4-F8AF37E83BE9}" type="slidenum">
              <a:rPr lang="en-GB" smtClean="0"/>
              <a:pPr/>
              <a:t>‹#›</a:t>
            </a:fld>
            <a:endParaRPr lang="en-GB" dirty="0"/>
          </a:p>
        </p:txBody>
      </p:sp>
      <p:sp>
        <p:nvSpPr>
          <p:cNvPr id="9" name="Text Placeholder 7">
            <a:extLst>
              <a:ext uri="{FF2B5EF4-FFF2-40B4-BE49-F238E27FC236}">
                <a16:creationId xmlns:a16="http://schemas.microsoft.com/office/drawing/2014/main" id="{3AAD4EE3-F671-4AAF-9478-3EFB8A69A2CD}"/>
              </a:ext>
            </a:extLst>
          </p:cNvPr>
          <p:cNvSpPr txBox="1">
            <a:spLocks noChangeAspect="1"/>
          </p:cNvSpPr>
          <p:nvPr userDrawn="1"/>
        </p:nvSpPr>
        <p:spPr bwMode="gray">
          <a:xfrm>
            <a:off x="659647" y="6029795"/>
            <a:ext cx="618217" cy="272133"/>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marL="0" indent="0" algn="l" defTabSz="914400" rtl="0" eaLnBrk="1" latinLnBrk="0" hangingPunct="1">
              <a:lnSpc>
                <a:spcPct val="120000"/>
              </a:lnSpc>
              <a:spcBef>
                <a:spcPts val="0"/>
              </a:spcBef>
              <a:spcAft>
                <a:spcPts val="0"/>
              </a:spcAft>
              <a:buClr>
                <a:schemeClr val="accent1"/>
              </a:buClr>
              <a:buFont typeface="Arial" panose="020B0604020202020204" pitchFamily="34" charset="0"/>
              <a:buNone/>
              <a:defRPr sz="100" kern="1200">
                <a:solidFill>
                  <a:schemeClr val="bg1"/>
                </a:solidFill>
                <a:latin typeface="+mn-lt"/>
                <a:ea typeface="+mn-ea"/>
                <a:cs typeface="+mn-cs"/>
              </a:defRPr>
            </a:lvl1pPr>
            <a:lvl2pPr marL="0" indent="0" algn="l" defTabSz="914400" rtl="0" eaLnBrk="1" latinLnBrk="0" hangingPunct="1">
              <a:lnSpc>
                <a:spcPct val="120000"/>
              </a:lnSpc>
              <a:spcBef>
                <a:spcPts val="0"/>
              </a:spcBef>
              <a:spcAft>
                <a:spcPts val="0"/>
              </a:spcAft>
              <a:buClr>
                <a:schemeClr val="accent1"/>
              </a:buClr>
              <a:buSzPct val="100000"/>
              <a:buFont typeface="Arial" panose="020B0604020202020204" pitchFamily="34" charset="0"/>
              <a:buNone/>
              <a:defRPr sz="100" kern="1200">
                <a:solidFill>
                  <a:schemeClr val="bg1"/>
                </a:solidFill>
                <a:latin typeface="+mn-lt"/>
                <a:ea typeface="+mn-ea"/>
                <a:cs typeface="+mn-cs"/>
              </a:defRPr>
            </a:lvl2pPr>
            <a:lvl3pPr marL="0" indent="0" algn="l" defTabSz="914400" rtl="0" eaLnBrk="1" latinLnBrk="0" hangingPunct="1">
              <a:lnSpc>
                <a:spcPct val="120000"/>
              </a:lnSpc>
              <a:spcBef>
                <a:spcPts val="0"/>
              </a:spcBef>
              <a:spcAft>
                <a:spcPts val="0"/>
              </a:spcAft>
              <a:buClr>
                <a:schemeClr val="bg2"/>
              </a:buClr>
              <a:buSzPct val="100000"/>
              <a:buFont typeface="Pluto Sans DPD PPT Light" panose="020B0604020202020204" charset="0"/>
              <a:buNone/>
              <a:defRPr sz="100" kern="1200">
                <a:solidFill>
                  <a:schemeClr val="bg1"/>
                </a:solidFill>
                <a:latin typeface="Pluto Sans DPD PPT Light" panose="02000000000000000000" pitchFamily="2" charset="0"/>
                <a:ea typeface="+mn-ea"/>
                <a:cs typeface="+mn-cs"/>
              </a:defRPr>
            </a:lvl3pPr>
            <a:lvl4pPr marL="0" indent="0"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4pPr>
            <a:lvl5pPr marL="0" indent="-180975"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5pPr>
            <a:lvl6pPr marL="0" indent="-180000" algn="l" defTabSz="914400" rtl="0" eaLnBrk="1" latinLnBrk="0" hangingPunct="1">
              <a:lnSpc>
                <a:spcPct val="120000"/>
              </a:lnSpc>
              <a:spcBef>
                <a:spcPts val="0"/>
              </a:spcBef>
              <a:buClr>
                <a:schemeClr val="tx2"/>
              </a:buClr>
              <a:buFont typeface="Arial" panose="020B0604020202020204" pitchFamily="34" charset="0"/>
              <a:buNone/>
              <a:defRPr sz="100" kern="1200">
                <a:solidFill>
                  <a:schemeClr val="bg1"/>
                </a:solidFill>
                <a:latin typeface="+mn-lt"/>
                <a:ea typeface="+mn-ea"/>
                <a:cs typeface="+mn-cs"/>
              </a:defRPr>
            </a:lvl6pPr>
            <a:lvl7pPr marL="0" indent="-179388"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7pPr>
            <a:lvl8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8pPr>
            <a:lvl9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9pPr>
          </a:lstStyle>
          <a:p>
            <a:r>
              <a:rPr lang="en-GB" sz="100" dirty="0"/>
              <a:t> </a:t>
            </a:r>
          </a:p>
        </p:txBody>
      </p:sp>
    </p:spTree>
    <p:extLst>
      <p:ext uri="{BB962C8B-B14F-4D97-AF65-F5344CB8AC3E}">
        <p14:creationId xmlns:p14="http://schemas.microsoft.com/office/powerpoint/2010/main" val="1024433095"/>
      </p:ext>
    </p:extLst>
  </p:cSld>
  <p:clrMapOvr>
    <a:masterClrMapping/>
  </p:clrMapOvr>
  <p:extLst>
    <p:ext uri="{DCECCB84-F9BA-43D5-87BE-67443E8EF086}">
      <p15:sldGuideLst xmlns:p15="http://schemas.microsoft.com/office/powerpoint/2012/main"/>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Headline I Content I Mobile Pone righ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DC2CF28-1C9F-4ECD-8827-F0A74788B1DF}"/>
              </a:ext>
            </a:extLst>
          </p:cNvPr>
          <p:cNvSpPr>
            <a:spLocks noGrp="1"/>
          </p:cNvSpPr>
          <p:nvPr>
            <p:ph type="body" sz="quarter" idx="15" hasCustomPrompt="1"/>
          </p:nvPr>
        </p:nvSpPr>
        <p:spPr bwMode="gray">
          <a:xfrm>
            <a:off x="657029" y="246289"/>
            <a:ext cx="10206432" cy="204360"/>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701">
                <a:solidFill>
                  <a:schemeClr val="tx2"/>
                </a:solidFill>
              </a:defRPr>
            </a:lvl5pPr>
            <a:lvl6pPr marL="0">
              <a:buNone/>
              <a:defRPr sz="1701">
                <a:solidFill>
                  <a:schemeClr val="tx2"/>
                </a:solidFill>
              </a:defRPr>
            </a:lvl6pPr>
            <a:lvl7pPr marL="0">
              <a:buNone/>
              <a:defRPr sz="1701">
                <a:solidFill>
                  <a:schemeClr val="tx2"/>
                </a:solidFill>
              </a:defRPr>
            </a:lvl7pPr>
            <a:lvl8pPr marL="0">
              <a:buNone/>
              <a:defRPr sz="1701">
                <a:solidFill>
                  <a:schemeClr val="tx2"/>
                </a:solidFill>
              </a:defRPr>
            </a:lvl8pPr>
            <a:lvl9pPr marL="0">
              <a:buNone/>
              <a:defRPr sz="1701">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4" name="Titel 3">
            <a:extLst>
              <a:ext uri="{FF2B5EF4-FFF2-40B4-BE49-F238E27FC236}">
                <a16:creationId xmlns:a16="http://schemas.microsoft.com/office/drawing/2014/main" id="{A8AF83C2-042A-43C2-AEBC-45D30DCD1479}"/>
              </a:ext>
            </a:extLst>
          </p:cNvPr>
          <p:cNvSpPr>
            <a:spLocks noGrp="1"/>
          </p:cNvSpPr>
          <p:nvPr>
            <p:ph type="title" hasCustomPrompt="1"/>
          </p:nvPr>
        </p:nvSpPr>
        <p:spPr bwMode="gray"/>
        <p:txBody>
          <a:bodyPr/>
          <a:lstStyle>
            <a:lvl1pPr>
              <a:defRPr/>
            </a:lvl1pPr>
          </a:lstStyle>
          <a:p>
            <a:r>
              <a:rPr lang="en-GB" dirty="0"/>
              <a:t>Heading (36pt) </a:t>
            </a:r>
            <a:r>
              <a:rPr lang="en-GB" dirty="0" err="1"/>
              <a:t>ExtraLight</a:t>
            </a:r>
            <a:endParaRPr lang="en-GB" dirty="0"/>
          </a:p>
        </p:txBody>
      </p:sp>
      <p:sp>
        <p:nvSpPr>
          <p:cNvPr id="2" name="Datumsplatzhalter 1">
            <a:extLst>
              <a:ext uri="{FF2B5EF4-FFF2-40B4-BE49-F238E27FC236}">
                <a16:creationId xmlns:a16="http://schemas.microsoft.com/office/drawing/2014/main" id="{5B66D559-350F-4E56-86A6-EBE9367C72A7}"/>
              </a:ext>
            </a:extLst>
          </p:cNvPr>
          <p:cNvSpPr>
            <a:spLocks noGrp="1"/>
          </p:cNvSpPr>
          <p:nvPr>
            <p:ph type="dt" sz="half" idx="17"/>
          </p:nvPr>
        </p:nvSpPr>
        <p:spPr/>
        <p:txBody>
          <a:bodyPr/>
          <a:lstStyle/>
          <a:p>
            <a:fld id="{362E6CC9-770A-47B0-B498-8DB3C5F1B229}" type="datetime1">
              <a:rPr lang="de-DE" smtClean="0"/>
              <a:t>17.05.2023</a:t>
            </a:fld>
            <a:endParaRPr lang="en-GB" dirty="0"/>
          </a:p>
        </p:txBody>
      </p:sp>
      <p:sp>
        <p:nvSpPr>
          <p:cNvPr id="3" name="Fußzeilenplatzhalter 2">
            <a:extLst>
              <a:ext uri="{FF2B5EF4-FFF2-40B4-BE49-F238E27FC236}">
                <a16:creationId xmlns:a16="http://schemas.microsoft.com/office/drawing/2014/main" id="{DA5913E2-D878-4006-9EB5-10F796DF914E}"/>
              </a:ext>
            </a:extLst>
          </p:cNvPr>
          <p:cNvSpPr>
            <a:spLocks noGrp="1"/>
          </p:cNvSpPr>
          <p:nvPr>
            <p:ph type="ftr" sz="quarter" idx="18"/>
          </p:nvPr>
        </p:nvSpPr>
        <p:spPr/>
        <p:txBody>
          <a:bodyPr/>
          <a:lstStyle/>
          <a:p>
            <a:r>
              <a:rPr lang="en-GB" dirty="0"/>
              <a:t>DPDgroup</a:t>
            </a:r>
          </a:p>
        </p:txBody>
      </p:sp>
      <p:sp>
        <p:nvSpPr>
          <p:cNvPr id="5" name="Foliennummernplatzhalter 4">
            <a:extLst>
              <a:ext uri="{FF2B5EF4-FFF2-40B4-BE49-F238E27FC236}">
                <a16:creationId xmlns:a16="http://schemas.microsoft.com/office/drawing/2014/main" id="{8092850C-6B86-4512-80F5-2002C4B9B0CA}"/>
              </a:ext>
            </a:extLst>
          </p:cNvPr>
          <p:cNvSpPr>
            <a:spLocks noGrp="1"/>
          </p:cNvSpPr>
          <p:nvPr>
            <p:ph type="sldNum" sz="quarter" idx="19"/>
          </p:nvPr>
        </p:nvSpPr>
        <p:spPr/>
        <p:txBody>
          <a:bodyPr/>
          <a:lstStyle/>
          <a:p>
            <a:fld id="{9EA669D3-5529-4BB0-8BB4-F8AF37E83BE9}" type="slidenum">
              <a:rPr lang="en-GB" smtClean="0"/>
              <a:pPr/>
              <a:t>‹#›</a:t>
            </a:fld>
            <a:endParaRPr lang="en-GB" dirty="0"/>
          </a:p>
        </p:txBody>
      </p:sp>
      <p:sp>
        <p:nvSpPr>
          <p:cNvPr id="26" name="Bildplatzhalter 25">
            <a:extLst>
              <a:ext uri="{FF2B5EF4-FFF2-40B4-BE49-F238E27FC236}">
                <a16:creationId xmlns:a16="http://schemas.microsoft.com/office/drawing/2014/main" id="{848B0AE1-1719-457D-B18C-978962C92DE5}"/>
              </a:ext>
            </a:extLst>
          </p:cNvPr>
          <p:cNvSpPr>
            <a:spLocks noGrp="1"/>
          </p:cNvSpPr>
          <p:nvPr>
            <p:ph type="pic" sz="quarter" idx="23" hasCustomPrompt="1"/>
          </p:nvPr>
        </p:nvSpPr>
        <p:spPr bwMode="gray">
          <a:xfrm>
            <a:off x="7413914" y="1636844"/>
            <a:ext cx="1956083" cy="4153912"/>
          </a:xfrm>
          <a:custGeom>
            <a:avLst/>
            <a:gdLst>
              <a:gd name="connsiteX0" fmla="*/ 216847 w 2060892"/>
              <a:gd name="connsiteY0" fmla="*/ 0 h 4389120"/>
              <a:gd name="connsiteX1" fmla="*/ 450077 w 2060892"/>
              <a:gd name="connsiteY1" fmla="*/ 0 h 4389120"/>
              <a:gd name="connsiteX2" fmla="*/ 457221 w 2060892"/>
              <a:gd name="connsiteY2" fmla="*/ 34293 h 4389120"/>
              <a:gd name="connsiteX3" fmla="*/ 552171 w 2060892"/>
              <a:gd name="connsiteY3" fmla="*/ 153924 h 4389120"/>
              <a:gd name="connsiteX4" fmla="*/ 1499513 w 2060892"/>
              <a:gd name="connsiteY4" fmla="*/ 153924 h 4389120"/>
              <a:gd name="connsiteX5" fmla="*/ 1591607 w 2060892"/>
              <a:gd name="connsiteY5" fmla="*/ 38577 h 4389120"/>
              <a:gd name="connsiteX6" fmla="*/ 1600246 w 2060892"/>
              <a:gd name="connsiteY6" fmla="*/ 0 h 4389120"/>
              <a:gd name="connsiteX7" fmla="*/ 1844045 w 2060892"/>
              <a:gd name="connsiteY7" fmla="*/ 0 h 4389120"/>
              <a:gd name="connsiteX8" fmla="*/ 2060892 w 2060892"/>
              <a:gd name="connsiteY8" fmla="*/ 216847 h 4389120"/>
              <a:gd name="connsiteX9" fmla="*/ 2060892 w 2060892"/>
              <a:gd name="connsiteY9" fmla="*/ 4172273 h 4389120"/>
              <a:gd name="connsiteX10" fmla="*/ 1844045 w 2060892"/>
              <a:gd name="connsiteY10" fmla="*/ 4389120 h 4389120"/>
              <a:gd name="connsiteX11" fmla="*/ 216847 w 2060892"/>
              <a:gd name="connsiteY11" fmla="*/ 4389120 h 4389120"/>
              <a:gd name="connsiteX12" fmla="*/ 0 w 2060892"/>
              <a:gd name="connsiteY12" fmla="*/ 4172273 h 4389120"/>
              <a:gd name="connsiteX13" fmla="*/ 0 w 2060892"/>
              <a:gd name="connsiteY13" fmla="*/ 216847 h 4389120"/>
              <a:gd name="connsiteX14" fmla="*/ 216847 w 2060892"/>
              <a:gd name="connsiteY14" fmla="*/ 0 h 438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60892" h="4389120">
                <a:moveTo>
                  <a:pt x="216847" y="0"/>
                </a:moveTo>
                <a:lnTo>
                  <a:pt x="450077" y="0"/>
                </a:lnTo>
                <a:lnTo>
                  <a:pt x="457221" y="34293"/>
                </a:lnTo>
                <a:cubicBezTo>
                  <a:pt x="475329" y="95874"/>
                  <a:pt x="505184" y="151157"/>
                  <a:pt x="552171" y="153924"/>
                </a:cubicBezTo>
                <a:lnTo>
                  <a:pt x="1499513" y="153924"/>
                </a:lnTo>
                <a:cubicBezTo>
                  <a:pt x="1546933" y="146696"/>
                  <a:pt x="1574033" y="97558"/>
                  <a:pt x="1591607" y="38577"/>
                </a:cubicBezTo>
                <a:lnTo>
                  <a:pt x="1600246" y="0"/>
                </a:lnTo>
                <a:lnTo>
                  <a:pt x="1844045" y="0"/>
                </a:lnTo>
                <a:cubicBezTo>
                  <a:pt x="1963806" y="0"/>
                  <a:pt x="2060892" y="97086"/>
                  <a:pt x="2060892" y="216847"/>
                </a:cubicBezTo>
                <a:lnTo>
                  <a:pt x="2060892" y="4172273"/>
                </a:lnTo>
                <a:cubicBezTo>
                  <a:pt x="2060892" y="4292034"/>
                  <a:pt x="1963806" y="4389120"/>
                  <a:pt x="1844045" y="4389120"/>
                </a:cubicBezTo>
                <a:lnTo>
                  <a:pt x="216847" y="4389120"/>
                </a:lnTo>
                <a:cubicBezTo>
                  <a:pt x="97086" y="4389120"/>
                  <a:pt x="0" y="4292034"/>
                  <a:pt x="0" y="4172273"/>
                </a:cubicBezTo>
                <a:lnTo>
                  <a:pt x="0" y="216847"/>
                </a:lnTo>
                <a:cubicBezTo>
                  <a:pt x="0" y="97086"/>
                  <a:pt x="97086" y="0"/>
                  <a:pt x="216847" y="0"/>
                </a:cubicBezTo>
                <a:close/>
              </a:path>
            </a:pathLst>
          </a:custGeom>
          <a:solidFill>
            <a:srgbClr val="EFEDEB"/>
          </a:solidFill>
        </p:spPr>
        <p:txBody>
          <a:bodyPr wrap="square" bIns="1152000" anchor="ctr" anchorCtr="0">
            <a:noAutofit/>
          </a:bodyPr>
          <a:lstStyle>
            <a:lvl1pPr algn="ctr">
              <a:buNone/>
              <a:defRPr sz="1323"/>
            </a:lvl1pPr>
          </a:lstStyle>
          <a:p>
            <a:r>
              <a:rPr lang="en-GB" dirty="0"/>
              <a:t>Click icon </a:t>
            </a:r>
            <a:br>
              <a:rPr lang="en-GB" dirty="0"/>
            </a:br>
            <a:r>
              <a:rPr lang="en-GB" dirty="0"/>
              <a:t>to add picture</a:t>
            </a:r>
          </a:p>
        </p:txBody>
      </p:sp>
    </p:spTree>
    <p:extLst>
      <p:ext uri="{BB962C8B-B14F-4D97-AF65-F5344CB8AC3E}">
        <p14:creationId xmlns:p14="http://schemas.microsoft.com/office/powerpoint/2010/main" val="1178994439"/>
      </p:ext>
    </p:extLst>
  </p:cSld>
  <p:clrMapOvr>
    <a:masterClrMapping/>
  </p:clrMapOvr>
  <p:extLst>
    <p:ext uri="{DCECCB84-F9BA-43D5-87BE-67443E8EF086}">
      <p15:sldGuideLst xmlns:p15="http://schemas.microsoft.com/office/powerpoint/2012/main"/>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Headline I Content I Mobile Pone close up">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DC2CF28-1C9F-4ECD-8827-F0A74788B1DF}"/>
              </a:ext>
            </a:extLst>
          </p:cNvPr>
          <p:cNvSpPr>
            <a:spLocks noGrp="1"/>
          </p:cNvSpPr>
          <p:nvPr>
            <p:ph type="body" sz="quarter" idx="15" hasCustomPrompt="1"/>
          </p:nvPr>
        </p:nvSpPr>
        <p:spPr bwMode="gray">
          <a:xfrm>
            <a:off x="657029" y="246289"/>
            <a:ext cx="10206432" cy="204360"/>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701">
                <a:solidFill>
                  <a:schemeClr val="tx2"/>
                </a:solidFill>
              </a:defRPr>
            </a:lvl5pPr>
            <a:lvl6pPr marL="0">
              <a:buNone/>
              <a:defRPr sz="1701">
                <a:solidFill>
                  <a:schemeClr val="tx2"/>
                </a:solidFill>
              </a:defRPr>
            </a:lvl6pPr>
            <a:lvl7pPr marL="0">
              <a:buNone/>
              <a:defRPr sz="1701">
                <a:solidFill>
                  <a:schemeClr val="tx2"/>
                </a:solidFill>
              </a:defRPr>
            </a:lvl7pPr>
            <a:lvl8pPr marL="0">
              <a:buNone/>
              <a:defRPr sz="1701">
                <a:solidFill>
                  <a:schemeClr val="tx2"/>
                </a:solidFill>
              </a:defRPr>
            </a:lvl8pPr>
            <a:lvl9pPr marL="0">
              <a:buNone/>
              <a:defRPr sz="1701">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4" name="Titel 3">
            <a:extLst>
              <a:ext uri="{FF2B5EF4-FFF2-40B4-BE49-F238E27FC236}">
                <a16:creationId xmlns:a16="http://schemas.microsoft.com/office/drawing/2014/main" id="{A8AF83C2-042A-43C2-AEBC-45D30DCD1479}"/>
              </a:ext>
            </a:extLst>
          </p:cNvPr>
          <p:cNvSpPr>
            <a:spLocks noGrp="1"/>
          </p:cNvSpPr>
          <p:nvPr>
            <p:ph type="title" hasCustomPrompt="1"/>
          </p:nvPr>
        </p:nvSpPr>
        <p:spPr bwMode="gray"/>
        <p:txBody>
          <a:bodyPr/>
          <a:lstStyle>
            <a:lvl1pPr>
              <a:defRPr/>
            </a:lvl1pPr>
          </a:lstStyle>
          <a:p>
            <a:r>
              <a:rPr lang="en-GB" dirty="0"/>
              <a:t>Heading (36pt) </a:t>
            </a:r>
            <a:r>
              <a:rPr lang="en-GB" dirty="0" err="1"/>
              <a:t>ExtraLight</a:t>
            </a:r>
            <a:endParaRPr lang="en-GB" dirty="0"/>
          </a:p>
        </p:txBody>
      </p:sp>
      <p:sp>
        <p:nvSpPr>
          <p:cNvPr id="2" name="Datumsplatzhalter 1">
            <a:extLst>
              <a:ext uri="{FF2B5EF4-FFF2-40B4-BE49-F238E27FC236}">
                <a16:creationId xmlns:a16="http://schemas.microsoft.com/office/drawing/2014/main" id="{5B66D559-350F-4E56-86A6-EBE9367C72A7}"/>
              </a:ext>
            </a:extLst>
          </p:cNvPr>
          <p:cNvSpPr>
            <a:spLocks noGrp="1"/>
          </p:cNvSpPr>
          <p:nvPr>
            <p:ph type="dt" sz="half" idx="17"/>
          </p:nvPr>
        </p:nvSpPr>
        <p:spPr/>
        <p:txBody>
          <a:bodyPr/>
          <a:lstStyle/>
          <a:p>
            <a:fld id="{038E7538-E057-437A-B75D-8E325031F015}" type="datetime1">
              <a:rPr lang="de-DE" smtClean="0"/>
              <a:t>17.05.2023</a:t>
            </a:fld>
            <a:endParaRPr lang="en-GB" dirty="0"/>
          </a:p>
        </p:txBody>
      </p:sp>
      <p:sp>
        <p:nvSpPr>
          <p:cNvPr id="3" name="Fußzeilenplatzhalter 2">
            <a:extLst>
              <a:ext uri="{FF2B5EF4-FFF2-40B4-BE49-F238E27FC236}">
                <a16:creationId xmlns:a16="http://schemas.microsoft.com/office/drawing/2014/main" id="{DA5913E2-D878-4006-9EB5-10F796DF914E}"/>
              </a:ext>
            </a:extLst>
          </p:cNvPr>
          <p:cNvSpPr>
            <a:spLocks noGrp="1"/>
          </p:cNvSpPr>
          <p:nvPr>
            <p:ph type="ftr" sz="quarter" idx="18"/>
          </p:nvPr>
        </p:nvSpPr>
        <p:spPr/>
        <p:txBody>
          <a:bodyPr/>
          <a:lstStyle/>
          <a:p>
            <a:r>
              <a:rPr lang="en-GB" dirty="0"/>
              <a:t>DPDgroup</a:t>
            </a:r>
          </a:p>
        </p:txBody>
      </p:sp>
      <p:sp>
        <p:nvSpPr>
          <p:cNvPr id="5" name="Foliennummernplatzhalter 4">
            <a:extLst>
              <a:ext uri="{FF2B5EF4-FFF2-40B4-BE49-F238E27FC236}">
                <a16:creationId xmlns:a16="http://schemas.microsoft.com/office/drawing/2014/main" id="{8092850C-6B86-4512-80F5-2002C4B9B0CA}"/>
              </a:ext>
            </a:extLst>
          </p:cNvPr>
          <p:cNvSpPr>
            <a:spLocks noGrp="1"/>
          </p:cNvSpPr>
          <p:nvPr>
            <p:ph type="sldNum" sz="quarter" idx="19"/>
          </p:nvPr>
        </p:nvSpPr>
        <p:spPr/>
        <p:txBody>
          <a:bodyPr/>
          <a:lstStyle/>
          <a:p>
            <a:fld id="{9EA669D3-5529-4BB0-8BB4-F8AF37E83BE9}" type="slidenum">
              <a:rPr lang="en-GB" smtClean="0"/>
              <a:pPr/>
              <a:t>‹#›</a:t>
            </a:fld>
            <a:endParaRPr lang="en-GB" dirty="0"/>
          </a:p>
        </p:txBody>
      </p:sp>
      <p:sp>
        <p:nvSpPr>
          <p:cNvPr id="25" name="Bildplatzhalter 24">
            <a:extLst>
              <a:ext uri="{FF2B5EF4-FFF2-40B4-BE49-F238E27FC236}">
                <a16:creationId xmlns:a16="http://schemas.microsoft.com/office/drawing/2014/main" id="{18A66EFD-CA88-45B2-9CE5-74F2E6C594DF}"/>
              </a:ext>
            </a:extLst>
          </p:cNvPr>
          <p:cNvSpPr>
            <a:spLocks noGrp="1"/>
          </p:cNvSpPr>
          <p:nvPr>
            <p:ph type="pic" sz="quarter" idx="23" hasCustomPrompt="1"/>
          </p:nvPr>
        </p:nvSpPr>
        <p:spPr bwMode="gray">
          <a:xfrm>
            <a:off x="6747046" y="1480233"/>
            <a:ext cx="3222977" cy="5009091"/>
          </a:xfrm>
          <a:custGeom>
            <a:avLst/>
            <a:gdLst>
              <a:gd name="connsiteX0" fmla="*/ 358233 w 3404609"/>
              <a:gd name="connsiteY0" fmla="*/ 0 h 5291462"/>
              <a:gd name="connsiteX1" fmla="*/ 743531 w 3404609"/>
              <a:gd name="connsiteY1" fmla="*/ 0 h 5291462"/>
              <a:gd name="connsiteX2" fmla="*/ 755333 w 3404609"/>
              <a:gd name="connsiteY2" fmla="*/ 56235 h 5291462"/>
              <a:gd name="connsiteX3" fmla="*/ 912191 w 3404609"/>
              <a:gd name="connsiteY3" fmla="*/ 252408 h 5291462"/>
              <a:gd name="connsiteX4" fmla="*/ 2477207 w 3404609"/>
              <a:gd name="connsiteY4" fmla="*/ 252408 h 5291462"/>
              <a:gd name="connsiteX5" fmla="*/ 2629346 w 3404609"/>
              <a:gd name="connsiteY5" fmla="*/ 63259 h 5291462"/>
              <a:gd name="connsiteX6" fmla="*/ 2643618 w 3404609"/>
              <a:gd name="connsiteY6" fmla="*/ 0 h 5291462"/>
              <a:gd name="connsiteX7" fmla="*/ 3046376 w 3404609"/>
              <a:gd name="connsiteY7" fmla="*/ 0 h 5291462"/>
              <a:gd name="connsiteX8" fmla="*/ 3404609 w 3404609"/>
              <a:gd name="connsiteY8" fmla="*/ 355591 h 5291462"/>
              <a:gd name="connsiteX9" fmla="*/ 3404609 w 3404609"/>
              <a:gd name="connsiteY9" fmla="*/ 561869 h 5291462"/>
              <a:gd name="connsiteX10" fmla="*/ 3404609 w 3404609"/>
              <a:gd name="connsiteY10" fmla="*/ 5276222 h 5291462"/>
              <a:gd name="connsiteX11" fmla="*/ 3404609 w 3404609"/>
              <a:gd name="connsiteY11" fmla="*/ 5291462 h 5291462"/>
              <a:gd name="connsiteX12" fmla="*/ 0 w 3404609"/>
              <a:gd name="connsiteY12" fmla="*/ 5291462 h 5291462"/>
              <a:gd name="connsiteX13" fmla="*/ 0 w 3404609"/>
              <a:gd name="connsiteY13" fmla="*/ 5276222 h 5291462"/>
              <a:gd name="connsiteX14" fmla="*/ 0 w 3404609"/>
              <a:gd name="connsiteY14" fmla="*/ 561869 h 5291462"/>
              <a:gd name="connsiteX15" fmla="*/ 0 w 3404609"/>
              <a:gd name="connsiteY15" fmla="*/ 355591 h 5291462"/>
              <a:gd name="connsiteX16" fmla="*/ 358233 w 3404609"/>
              <a:gd name="connsiteY16" fmla="*/ 0 h 529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04609" h="5291462">
                <a:moveTo>
                  <a:pt x="358233" y="0"/>
                </a:moveTo>
                <a:lnTo>
                  <a:pt x="743531" y="0"/>
                </a:lnTo>
                <a:lnTo>
                  <a:pt x="755333" y="56235"/>
                </a:lnTo>
                <a:cubicBezTo>
                  <a:pt x="785248" y="157216"/>
                  <a:pt x="834568" y="247871"/>
                  <a:pt x="912191" y="252408"/>
                </a:cubicBezTo>
                <a:lnTo>
                  <a:pt x="2477207" y="252408"/>
                </a:lnTo>
                <a:cubicBezTo>
                  <a:pt x="2555545" y="240555"/>
                  <a:pt x="2600315" y="159978"/>
                  <a:pt x="2629346" y="63259"/>
                </a:cubicBezTo>
                <a:lnTo>
                  <a:pt x="2643618" y="0"/>
                </a:lnTo>
                <a:lnTo>
                  <a:pt x="3046376" y="0"/>
                </a:lnTo>
                <a:cubicBezTo>
                  <a:pt x="3244222" y="0"/>
                  <a:pt x="3404609" y="159204"/>
                  <a:pt x="3404609" y="355591"/>
                </a:cubicBezTo>
                <a:lnTo>
                  <a:pt x="3404609" y="561869"/>
                </a:lnTo>
                <a:lnTo>
                  <a:pt x="3404609" y="5276222"/>
                </a:lnTo>
                <a:lnTo>
                  <a:pt x="3404609" y="5291462"/>
                </a:lnTo>
                <a:lnTo>
                  <a:pt x="0" y="5291462"/>
                </a:lnTo>
                <a:lnTo>
                  <a:pt x="0" y="5276222"/>
                </a:lnTo>
                <a:lnTo>
                  <a:pt x="0" y="561869"/>
                </a:lnTo>
                <a:lnTo>
                  <a:pt x="0" y="355591"/>
                </a:lnTo>
                <a:cubicBezTo>
                  <a:pt x="0" y="159204"/>
                  <a:pt x="160387" y="0"/>
                  <a:pt x="358233" y="0"/>
                </a:cubicBezTo>
                <a:close/>
              </a:path>
            </a:pathLst>
          </a:custGeom>
          <a:solidFill>
            <a:srgbClr val="EFEDEB"/>
          </a:solidFill>
        </p:spPr>
        <p:txBody>
          <a:bodyPr wrap="square" bIns="1152000" anchor="ctr" anchorCtr="0">
            <a:noAutofit/>
          </a:bodyPr>
          <a:lstStyle>
            <a:lvl1pPr algn="ctr">
              <a:buNone/>
              <a:defRPr sz="1323"/>
            </a:lvl1pPr>
          </a:lstStyle>
          <a:p>
            <a:r>
              <a:rPr lang="en-GB" dirty="0"/>
              <a:t>Click icon </a:t>
            </a:r>
            <a:br>
              <a:rPr lang="en-GB" dirty="0"/>
            </a:br>
            <a:r>
              <a:rPr lang="en-GB" dirty="0"/>
              <a:t>to add picture</a:t>
            </a:r>
          </a:p>
        </p:txBody>
      </p:sp>
    </p:spTree>
    <p:extLst>
      <p:ext uri="{BB962C8B-B14F-4D97-AF65-F5344CB8AC3E}">
        <p14:creationId xmlns:p14="http://schemas.microsoft.com/office/powerpoint/2010/main" val="1011476344"/>
      </p:ext>
    </p:extLst>
  </p:cSld>
  <p:clrMapOvr>
    <a:masterClrMapping/>
  </p:clrMapOvr>
  <p:extLst>
    <p:ext uri="{DCECCB84-F9BA-43D5-87BE-67443E8EF086}">
      <p15:sldGuideLst xmlns:p15="http://schemas.microsoft.com/office/powerpoint/2012/main"/>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Headline I Content I Mobile Pone centere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DC2CF28-1C9F-4ECD-8827-F0A74788B1DF}"/>
              </a:ext>
            </a:extLst>
          </p:cNvPr>
          <p:cNvSpPr>
            <a:spLocks noGrp="1"/>
          </p:cNvSpPr>
          <p:nvPr>
            <p:ph type="body" sz="quarter" idx="15" hasCustomPrompt="1"/>
          </p:nvPr>
        </p:nvSpPr>
        <p:spPr bwMode="gray">
          <a:xfrm>
            <a:off x="657029" y="246289"/>
            <a:ext cx="10206432" cy="204360"/>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701">
                <a:solidFill>
                  <a:schemeClr val="tx2"/>
                </a:solidFill>
              </a:defRPr>
            </a:lvl5pPr>
            <a:lvl6pPr marL="0">
              <a:buNone/>
              <a:defRPr sz="1701">
                <a:solidFill>
                  <a:schemeClr val="tx2"/>
                </a:solidFill>
              </a:defRPr>
            </a:lvl6pPr>
            <a:lvl7pPr marL="0">
              <a:buNone/>
              <a:defRPr sz="1701">
                <a:solidFill>
                  <a:schemeClr val="tx2"/>
                </a:solidFill>
              </a:defRPr>
            </a:lvl7pPr>
            <a:lvl8pPr marL="0">
              <a:buNone/>
              <a:defRPr sz="1701">
                <a:solidFill>
                  <a:schemeClr val="tx2"/>
                </a:solidFill>
              </a:defRPr>
            </a:lvl8pPr>
            <a:lvl9pPr marL="0">
              <a:buNone/>
              <a:defRPr sz="1701">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4" name="Titel 3">
            <a:extLst>
              <a:ext uri="{FF2B5EF4-FFF2-40B4-BE49-F238E27FC236}">
                <a16:creationId xmlns:a16="http://schemas.microsoft.com/office/drawing/2014/main" id="{A8AF83C2-042A-43C2-AEBC-45D30DCD1479}"/>
              </a:ext>
            </a:extLst>
          </p:cNvPr>
          <p:cNvSpPr>
            <a:spLocks noGrp="1"/>
          </p:cNvSpPr>
          <p:nvPr>
            <p:ph type="title" hasCustomPrompt="1"/>
          </p:nvPr>
        </p:nvSpPr>
        <p:spPr bwMode="gray"/>
        <p:txBody>
          <a:bodyPr/>
          <a:lstStyle>
            <a:lvl1pPr>
              <a:defRPr/>
            </a:lvl1pPr>
          </a:lstStyle>
          <a:p>
            <a:r>
              <a:rPr lang="en-GB" dirty="0"/>
              <a:t>Heading (36pt) </a:t>
            </a:r>
            <a:r>
              <a:rPr lang="en-GB" dirty="0" err="1"/>
              <a:t>ExtraLight</a:t>
            </a:r>
            <a:endParaRPr lang="en-GB" dirty="0"/>
          </a:p>
        </p:txBody>
      </p:sp>
      <p:sp>
        <p:nvSpPr>
          <p:cNvPr id="2" name="Datumsplatzhalter 1">
            <a:extLst>
              <a:ext uri="{FF2B5EF4-FFF2-40B4-BE49-F238E27FC236}">
                <a16:creationId xmlns:a16="http://schemas.microsoft.com/office/drawing/2014/main" id="{5B66D559-350F-4E56-86A6-EBE9367C72A7}"/>
              </a:ext>
            </a:extLst>
          </p:cNvPr>
          <p:cNvSpPr>
            <a:spLocks noGrp="1"/>
          </p:cNvSpPr>
          <p:nvPr>
            <p:ph type="dt" sz="half" idx="17"/>
          </p:nvPr>
        </p:nvSpPr>
        <p:spPr/>
        <p:txBody>
          <a:bodyPr/>
          <a:lstStyle/>
          <a:p>
            <a:fld id="{2EB687D7-6C8D-4884-A793-DB2F25EF9563}" type="datetime1">
              <a:rPr lang="de-DE" smtClean="0"/>
              <a:t>17.05.2023</a:t>
            </a:fld>
            <a:endParaRPr lang="en-GB" dirty="0"/>
          </a:p>
        </p:txBody>
      </p:sp>
      <p:sp>
        <p:nvSpPr>
          <p:cNvPr id="3" name="Fußzeilenplatzhalter 2">
            <a:extLst>
              <a:ext uri="{FF2B5EF4-FFF2-40B4-BE49-F238E27FC236}">
                <a16:creationId xmlns:a16="http://schemas.microsoft.com/office/drawing/2014/main" id="{DA5913E2-D878-4006-9EB5-10F796DF914E}"/>
              </a:ext>
            </a:extLst>
          </p:cNvPr>
          <p:cNvSpPr>
            <a:spLocks noGrp="1"/>
          </p:cNvSpPr>
          <p:nvPr>
            <p:ph type="ftr" sz="quarter" idx="18"/>
          </p:nvPr>
        </p:nvSpPr>
        <p:spPr/>
        <p:txBody>
          <a:bodyPr/>
          <a:lstStyle/>
          <a:p>
            <a:r>
              <a:rPr lang="en-GB" dirty="0"/>
              <a:t>DPDgroup</a:t>
            </a:r>
          </a:p>
        </p:txBody>
      </p:sp>
      <p:sp>
        <p:nvSpPr>
          <p:cNvPr id="5" name="Foliennummernplatzhalter 4">
            <a:extLst>
              <a:ext uri="{FF2B5EF4-FFF2-40B4-BE49-F238E27FC236}">
                <a16:creationId xmlns:a16="http://schemas.microsoft.com/office/drawing/2014/main" id="{8092850C-6B86-4512-80F5-2002C4B9B0CA}"/>
              </a:ext>
            </a:extLst>
          </p:cNvPr>
          <p:cNvSpPr>
            <a:spLocks noGrp="1"/>
          </p:cNvSpPr>
          <p:nvPr>
            <p:ph type="sldNum" sz="quarter" idx="19"/>
          </p:nvPr>
        </p:nvSpPr>
        <p:spPr/>
        <p:txBody>
          <a:bodyPr/>
          <a:lstStyle/>
          <a:p>
            <a:fld id="{9EA669D3-5529-4BB0-8BB4-F8AF37E83BE9}" type="slidenum">
              <a:rPr lang="en-GB" smtClean="0"/>
              <a:pPr/>
              <a:t>‹#›</a:t>
            </a:fld>
            <a:endParaRPr lang="en-GB" dirty="0"/>
          </a:p>
        </p:txBody>
      </p:sp>
      <p:sp>
        <p:nvSpPr>
          <p:cNvPr id="26" name="Bildplatzhalter 25">
            <a:extLst>
              <a:ext uri="{FF2B5EF4-FFF2-40B4-BE49-F238E27FC236}">
                <a16:creationId xmlns:a16="http://schemas.microsoft.com/office/drawing/2014/main" id="{848B0AE1-1719-457D-B18C-978962C92DE5}"/>
              </a:ext>
            </a:extLst>
          </p:cNvPr>
          <p:cNvSpPr>
            <a:spLocks noGrp="1"/>
          </p:cNvSpPr>
          <p:nvPr>
            <p:ph type="pic" sz="quarter" idx="23" hasCustomPrompt="1"/>
          </p:nvPr>
        </p:nvSpPr>
        <p:spPr bwMode="gray">
          <a:xfrm>
            <a:off x="4828320" y="1643015"/>
            <a:ext cx="1956083" cy="4147312"/>
          </a:xfrm>
          <a:custGeom>
            <a:avLst/>
            <a:gdLst>
              <a:gd name="connsiteX0" fmla="*/ 216847 w 2060892"/>
              <a:gd name="connsiteY0" fmla="*/ 0 h 4389120"/>
              <a:gd name="connsiteX1" fmla="*/ 450077 w 2060892"/>
              <a:gd name="connsiteY1" fmla="*/ 0 h 4389120"/>
              <a:gd name="connsiteX2" fmla="*/ 457221 w 2060892"/>
              <a:gd name="connsiteY2" fmla="*/ 34293 h 4389120"/>
              <a:gd name="connsiteX3" fmla="*/ 552171 w 2060892"/>
              <a:gd name="connsiteY3" fmla="*/ 153924 h 4389120"/>
              <a:gd name="connsiteX4" fmla="*/ 1499513 w 2060892"/>
              <a:gd name="connsiteY4" fmla="*/ 153924 h 4389120"/>
              <a:gd name="connsiteX5" fmla="*/ 1591607 w 2060892"/>
              <a:gd name="connsiteY5" fmla="*/ 38577 h 4389120"/>
              <a:gd name="connsiteX6" fmla="*/ 1600246 w 2060892"/>
              <a:gd name="connsiteY6" fmla="*/ 0 h 4389120"/>
              <a:gd name="connsiteX7" fmla="*/ 1844045 w 2060892"/>
              <a:gd name="connsiteY7" fmla="*/ 0 h 4389120"/>
              <a:gd name="connsiteX8" fmla="*/ 2060892 w 2060892"/>
              <a:gd name="connsiteY8" fmla="*/ 216847 h 4389120"/>
              <a:gd name="connsiteX9" fmla="*/ 2060892 w 2060892"/>
              <a:gd name="connsiteY9" fmla="*/ 4172273 h 4389120"/>
              <a:gd name="connsiteX10" fmla="*/ 1844045 w 2060892"/>
              <a:gd name="connsiteY10" fmla="*/ 4389120 h 4389120"/>
              <a:gd name="connsiteX11" fmla="*/ 216847 w 2060892"/>
              <a:gd name="connsiteY11" fmla="*/ 4389120 h 4389120"/>
              <a:gd name="connsiteX12" fmla="*/ 0 w 2060892"/>
              <a:gd name="connsiteY12" fmla="*/ 4172273 h 4389120"/>
              <a:gd name="connsiteX13" fmla="*/ 0 w 2060892"/>
              <a:gd name="connsiteY13" fmla="*/ 216847 h 4389120"/>
              <a:gd name="connsiteX14" fmla="*/ 216847 w 2060892"/>
              <a:gd name="connsiteY14" fmla="*/ 0 h 438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60892" h="4389120">
                <a:moveTo>
                  <a:pt x="216847" y="0"/>
                </a:moveTo>
                <a:lnTo>
                  <a:pt x="450077" y="0"/>
                </a:lnTo>
                <a:lnTo>
                  <a:pt x="457221" y="34293"/>
                </a:lnTo>
                <a:cubicBezTo>
                  <a:pt x="475329" y="95874"/>
                  <a:pt x="505184" y="151157"/>
                  <a:pt x="552171" y="153924"/>
                </a:cubicBezTo>
                <a:lnTo>
                  <a:pt x="1499513" y="153924"/>
                </a:lnTo>
                <a:cubicBezTo>
                  <a:pt x="1546933" y="146696"/>
                  <a:pt x="1574033" y="97558"/>
                  <a:pt x="1591607" y="38577"/>
                </a:cubicBezTo>
                <a:lnTo>
                  <a:pt x="1600246" y="0"/>
                </a:lnTo>
                <a:lnTo>
                  <a:pt x="1844045" y="0"/>
                </a:lnTo>
                <a:cubicBezTo>
                  <a:pt x="1963806" y="0"/>
                  <a:pt x="2060892" y="97086"/>
                  <a:pt x="2060892" y="216847"/>
                </a:cubicBezTo>
                <a:lnTo>
                  <a:pt x="2060892" y="4172273"/>
                </a:lnTo>
                <a:cubicBezTo>
                  <a:pt x="2060892" y="4292034"/>
                  <a:pt x="1963806" y="4389120"/>
                  <a:pt x="1844045" y="4389120"/>
                </a:cubicBezTo>
                <a:lnTo>
                  <a:pt x="216847" y="4389120"/>
                </a:lnTo>
                <a:cubicBezTo>
                  <a:pt x="97086" y="4389120"/>
                  <a:pt x="0" y="4292034"/>
                  <a:pt x="0" y="4172273"/>
                </a:cubicBezTo>
                <a:lnTo>
                  <a:pt x="0" y="216847"/>
                </a:lnTo>
                <a:cubicBezTo>
                  <a:pt x="0" y="97086"/>
                  <a:pt x="97086" y="0"/>
                  <a:pt x="216847" y="0"/>
                </a:cubicBezTo>
                <a:close/>
              </a:path>
            </a:pathLst>
          </a:custGeom>
          <a:solidFill>
            <a:srgbClr val="EFEDEB"/>
          </a:solidFill>
        </p:spPr>
        <p:txBody>
          <a:bodyPr wrap="square" bIns="1152000" anchor="ctr" anchorCtr="0">
            <a:noAutofit/>
          </a:bodyPr>
          <a:lstStyle>
            <a:lvl1pPr algn="ctr">
              <a:buNone/>
              <a:defRPr sz="1323"/>
            </a:lvl1pPr>
          </a:lstStyle>
          <a:p>
            <a:r>
              <a:rPr lang="en-GB" dirty="0"/>
              <a:t>Click icon </a:t>
            </a:r>
            <a:br>
              <a:rPr lang="en-GB" dirty="0"/>
            </a:br>
            <a:r>
              <a:rPr lang="en-GB" dirty="0"/>
              <a:t>to add picture</a:t>
            </a:r>
          </a:p>
        </p:txBody>
      </p:sp>
    </p:spTree>
    <p:extLst>
      <p:ext uri="{BB962C8B-B14F-4D97-AF65-F5344CB8AC3E}">
        <p14:creationId xmlns:p14="http://schemas.microsoft.com/office/powerpoint/2010/main" val="2099167861"/>
      </p:ext>
    </p:extLst>
  </p:cSld>
  <p:clrMapOvr>
    <a:masterClrMapping/>
  </p:clrMapOvr>
  <p:extLst>
    <p:ext uri="{DCECCB84-F9BA-43D5-87BE-67443E8EF086}">
      <p15:sldGuideLst xmlns:p15="http://schemas.microsoft.com/office/powerpoint/2012/main"/>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Picture Variant 17">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DC2CF28-1C9F-4ECD-8827-F0A74788B1DF}"/>
              </a:ext>
            </a:extLst>
          </p:cNvPr>
          <p:cNvSpPr>
            <a:spLocks noGrp="1"/>
          </p:cNvSpPr>
          <p:nvPr>
            <p:ph type="body" sz="quarter" idx="15" hasCustomPrompt="1"/>
          </p:nvPr>
        </p:nvSpPr>
        <p:spPr bwMode="gray">
          <a:xfrm>
            <a:off x="657029" y="246289"/>
            <a:ext cx="10206432" cy="204360"/>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701">
                <a:solidFill>
                  <a:schemeClr val="tx2"/>
                </a:solidFill>
              </a:defRPr>
            </a:lvl5pPr>
            <a:lvl6pPr marL="0">
              <a:buNone/>
              <a:defRPr sz="1701">
                <a:solidFill>
                  <a:schemeClr val="tx2"/>
                </a:solidFill>
              </a:defRPr>
            </a:lvl6pPr>
            <a:lvl7pPr marL="0">
              <a:buNone/>
              <a:defRPr sz="1701">
                <a:solidFill>
                  <a:schemeClr val="tx2"/>
                </a:solidFill>
              </a:defRPr>
            </a:lvl7pPr>
            <a:lvl8pPr marL="0">
              <a:buNone/>
              <a:defRPr sz="1701">
                <a:solidFill>
                  <a:schemeClr val="tx2"/>
                </a:solidFill>
              </a:defRPr>
            </a:lvl8pPr>
            <a:lvl9pPr marL="0">
              <a:buNone/>
              <a:defRPr sz="1701">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4" name="Titel 3">
            <a:extLst>
              <a:ext uri="{FF2B5EF4-FFF2-40B4-BE49-F238E27FC236}">
                <a16:creationId xmlns:a16="http://schemas.microsoft.com/office/drawing/2014/main" id="{A8AF83C2-042A-43C2-AEBC-45D30DCD1479}"/>
              </a:ext>
            </a:extLst>
          </p:cNvPr>
          <p:cNvSpPr>
            <a:spLocks noGrp="1"/>
          </p:cNvSpPr>
          <p:nvPr>
            <p:ph type="title" hasCustomPrompt="1"/>
          </p:nvPr>
        </p:nvSpPr>
        <p:spPr bwMode="gray"/>
        <p:txBody>
          <a:bodyPr/>
          <a:lstStyle>
            <a:lvl1pPr>
              <a:defRPr/>
            </a:lvl1pPr>
          </a:lstStyle>
          <a:p>
            <a:r>
              <a:rPr lang="en-GB" dirty="0"/>
              <a:t>Heading (36pt) </a:t>
            </a:r>
            <a:r>
              <a:rPr lang="en-GB" dirty="0" err="1"/>
              <a:t>ExtraLight</a:t>
            </a:r>
            <a:endParaRPr lang="en-GB" dirty="0"/>
          </a:p>
        </p:txBody>
      </p:sp>
      <p:sp>
        <p:nvSpPr>
          <p:cNvPr id="2" name="Datumsplatzhalter 1">
            <a:extLst>
              <a:ext uri="{FF2B5EF4-FFF2-40B4-BE49-F238E27FC236}">
                <a16:creationId xmlns:a16="http://schemas.microsoft.com/office/drawing/2014/main" id="{5B66D559-350F-4E56-86A6-EBE9367C72A7}"/>
              </a:ext>
            </a:extLst>
          </p:cNvPr>
          <p:cNvSpPr>
            <a:spLocks noGrp="1"/>
          </p:cNvSpPr>
          <p:nvPr>
            <p:ph type="dt" sz="half" idx="17"/>
          </p:nvPr>
        </p:nvSpPr>
        <p:spPr/>
        <p:txBody>
          <a:bodyPr/>
          <a:lstStyle/>
          <a:p>
            <a:fld id="{49B4FE6D-17BC-426F-8F93-16083912E2AA}" type="datetime1">
              <a:rPr lang="de-DE" smtClean="0"/>
              <a:t>17.05.2023</a:t>
            </a:fld>
            <a:endParaRPr lang="en-GB" dirty="0"/>
          </a:p>
        </p:txBody>
      </p:sp>
      <p:sp>
        <p:nvSpPr>
          <p:cNvPr id="3" name="Fußzeilenplatzhalter 2">
            <a:extLst>
              <a:ext uri="{FF2B5EF4-FFF2-40B4-BE49-F238E27FC236}">
                <a16:creationId xmlns:a16="http://schemas.microsoft.com/office/drawing/2014/main" id="{DA5913E2-D878-4006-9EB5-10F796DF914E}"/>
              </a:ext>
            </a:extLst>
          </p:cNvPr>
          <p:cNvSpPr>
            <a:spLocks noGrp="1"/>
          </p:cNvSpPr>
          <p:nvPr>
            <p:ph type="ftr" sz="quarter" idx="18"/>
          </p:nvPr>
        </p:nvSpPr>
        <p:spPr/>
        <p:txBody>
          <a:bodyPr/>
          <a:lstStyle/>
          <a:p>
            <a:r>
              <a:rPr lang="en-GB" dirty="0"/>
              <a:t>DPDgroup</a:t>
            </a:r>
          </a:p>
        </p:txBody>
      </p:sp>
      <p:sp>
        <p:nvSpPr>
          <p:cNvPr id="5" name="Foliennummernplatzhalter 4">
            <a:extLst>
              <a:ext uri="{FF2B5EF4-FFF2-40B4-BE49-F238E27FC236}">
                <a16:creationId xmlns:a16="http://schemas.microsoft.com/office/drawing/2014/main" id="{8092850C-6B86-4512-80F5-2002C4B9B0CA}"/>
              </a:ext>
            </a:extLst>
          </p:cNvPr>
          <p:cNvSpPr>
            <a:spLocks noGrp="1"/>
          </p:cNvSpPr>
          <p:nvPr>
            <p:ph type="sldNum" sz="quarter" idx="19"/>
          </p:nvPr>
        </p:nvSpPr>
        <p:spPr/>
        <p:txBody>
          <a:bodyPr/>
          <a:lstStyle/>
          <a:p>
            <a:fld id="{9EA669D3-5529-4BB0-8BB4-F8AF37E83BE9}" type="slidenum">
              <a:rPr lang="en-GB" smtClean="0"/>
              <a:pPr/>
              <a:t>‹#›</a:t>
            </a:fld>
            <a:endParaRPr lang="en-GB" dirty="0"/>
          </a:p>
        </p:txBody>
      </p:sp>
      <p:sp>
        <p:nvSpPr>
          <p:cNvPr id="26" name="Bildplatzhalter 25">
            <a:extLst>
              <a:ext uri="{FF2B5EF4-FFF2-40B4-BE49-F238E27FC236}">
                <a16:creationId xmlns:a16="http://schemas.microsoft.com/office/drawing/2014/main" id="{848B0AE1-1719-457D-B18C-978962C92DE5}"/>
              </a:ext>
            </a:extLst>
          </p:cNvPr>
          <p:cNvSpPr>
            <a:spLocks noGrp="1"/>
          </p:cNvSpPr>
          <p:nvPr>
            <p:ph type="pic" sz="quarter" idx="23" hasCustomPrompt="1"/>
          </p:nvPr>
        </p:nvSpPr>
        <p:spPr bwMode="gray">
          <a:xfrm>
            <a:off x="6254665" y="2330464"/>
            <a:ext cx="4324983" cy="2445666"/>
          </a:xfrm>
          <a:prstGeom prst="rect">
            <a:avLst/>
          </a:prstGeom>
          <a:solidFill>
            <a:srgbClr val="EFEDEB"/>
          </a:solidFill>
        </p:spPr>
        <p:txBody>
          <a:bodyPr wrap="square" bIns="1152000" anchor="ctr" anchorCtr="0">
            <a:noAutofit/>
          </a:bodyPr>
          <a:lstStyle>
            <a:lvl1pPr algn="ctr">
              <a:buNone/>
              <a:defRPr sz="1323"/>
            </a:lvl1pPr>
          </a:lstStyle>
          <a:p>
            <a:r>
              <a:rPr lang="en-GB" dirty="0"/>
              <a:t>Click icon </a:t>
            </a:r>
            <a:br>
              <a:rPr lang="en-GB" dirty="0"/>
            </a:br>
            <a:r>
              <a:rPr lang="en-GB" dirty="0"/>
              <a:t>to add picture</a:t>
            </a:r>
          </a:p>
        </p:txBody>
      </p:sp>
    </p:spTree>
    <p:extLst>
      <p:ext uri="{BB962C8B-B14F-4D97-AF65-F5344CB8AC3E}">
        <p14:creationId xmlns:p14="http://schemas.microsoft.com/office/powerpoint/2010/main" val="3039142485"/>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line I Content">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446E115-AAA4-48F5-A73F-91EFB278F47B}"/>
              </a:ext>
            </a:extLst>
          </p:cNvPr>
          <p:cNvSpPr>
            <a:spLocks noGrp="1"/>
          </p:cNvSpPr>
          <p:nvPr>
            <p:ph type="dt" sz="half" idx="10"/>
          </p:nvPr>
        </p:nvSpPr>
        <p:spPr/>
        <p:txBody>
          <a:bodyPr/>
          <a:lstStyle/>
          <a:p>
            <a:endParaRPr lang="en-GB" dirty="0"/>
          </a:p>
        </p:txBody>
      </p:sp>
      <p:sp>
        <p:nvSpPr>
          <p:cNvPr id="3" name="Fußzeilenplatzhalter 2">
            <a:extLst>
              <a:ext uri="{FF2B5EF4-FFF2-40B4-BE49-F238E27FC236}">
                <a16:creationId xmlns:a16="http://schemas.microsoft.com/office/drawing/2014/main" id="{4BFE8528-97C1-4C16-B82C-D44AB341EA66}"/>
              </a:ext>
            </a:extLst>
          </p:cNvPr>
          <p:cNvSpPr>
            <a:spLocks noGrp="1"/>
          </p:cNvSpPr>
          <p:nvPr>
            <p:ph type="ftr" sz="quarter" idx="11"/>
          </p:nvPr>
        </p:nvSpPr>
        <p:spPr/>
        <p:txBody>
          <a:bodyPr/>
          <a:lstStyle/>
          <a:p>
            <a:endParaRPr lang="en-GB" dirty="0"/>
          </a:p>
        </p:txBody>
      </p:sp>
      <p:sp>
        <p:nvSpPr>
          <p:cNvPr id="4" name="Foliennummernplatzhalter 3">
            <a:extLst>
              <a:ext uri="{FF2B5EF4-FFF2-40B4-BE49-F238E27FC236}">
                <a16:creationId xmlns:a16="http://schemas.microsoft.com/office/drawing/2014/main" id="{F499C840-259C-471B-9ED9-89821D348FB8}"/>
              </a:ext>
            </a:extLst>
          </p:cNvPr>
          <p:cNvSpPr>
            <a:spLocks noGrp="1"/>
          </p:cNvSpPr>
          <p:nvPr>
            <p:ph type="sldNum" sz="quarter" idx="12"/>
          </p:nvPr>
        </p:nvSpPr>
        <p:spPr/>
        <p:txBody>
          <a:bodyPr/>
          <a:lstStyle/>
          <a:p>
            <a:fld id="{9EA669D3-5529-4BB0-8BB4-F8AF37E83BE9}" type="slidenum">
              <a:rPr lang="en-GB" smtClean="0"/>
              <a:pPr/>
              <a:t>‹#›</a:t>
            </a:fld>
            <a:endParaRPr lang="en-GB" dirty="0"/>
          </a:p>
        </p:txBody>
      </p:sp>
      <p:sp>
        <p:nvSpPr>
          <p:cNvPr id="7" name="Title 6">
            <a:extLst>
              <a:ext uri="{FF2B5EF4-FFF2-40B4-BE49-F238E27FC236}">
                <a16:creationId xmlns:a16="http://schemas.microsoft.com/office/drawing/2014/main" id="{8F99CC91-9AF0-914C-3E00-F6CF0E1A4715}"/>
              </a:ext>
            </a:extLst>
          </p:cNvPr>
          <p:cNvSpPr>
            <a:spLocks noGrp="1"/>
          </p:cNvSpPr>
          <p:nvPr>
            <p:ph type="title" hasCustomPrompt="1"/>
          </p:nvPr>
        </p:nvSpPr>
        <p:spPr>
          <a:xfrm>
            <a:off x="288244" y="432087"/>
            <a:ext cx="10944000" cy="360000"/>
          </a:xfrm>
        </p:spPr>
        <p:txBody>
          <a:bodyPr/>
          <a:lstStyle/>
          <a:p>
            <a:r>
              <a:rPr lang="en-US" dirty="0"/>
              <a:t>CLICK TO EDIT MASTER TITLE STYLE</a:t>
            </a:r>
            <a:endParaRPr lang="en-DE" dirty="0"/>
          </a:p>
        </p:txBody>
      </p:sp>
      <p:sp>
        <p:nvSpPr>
          <p:cNvPr id="11" name="Text Placeholder 10">
            <a:extLst>
              <a:ext uri="{FF2B5EF4-FFF2-40B4-BE49-F238E27FC236}">
                <a16:creationId xmlns:a16="http://schemas.microsoft.com/office/drawing/2014/main" id="{751E86F4-1269-0F3B-AC7D-ED2896326765}"/>
              </a:ext>
            </a:extLst>
          </p:cNvPr>
          <p:cNvSpPr>
            <a:spLocks noGrp="1"/>
          </p:cNvSpPr>
          <p:nvPr>
            <p:ph type="body" sz="quarter" idx="14" hasCustomPrompt="1"/>
          </p:nvPr>
        </p:nvSpPr>
        <p:spPr>
          <a:xfrm>
            <a:off x="288925" y="287338"/>
            <a:ext cx="10942638" cy="144462"/>
          </a:xfrm>
        </p:spPr>
        <p:txBody>
          <a:bodyPr anchor="b" anchorCtr="0"/>
          <a:lstStyle>
            <a:lvl1pPr marL="0" indent="0">
              <a:buFont typeface="Arial" panose="020B0604020202020204" pitchFamily="34" charset="0"/>
              <a:buNone/>
              <a:defRPr sz="1200">
                <a:solidFill>
                  <a:schemeClr val="tx1"/>
                </a:solidFill>
                <a:latin typeface="+mn-lt"/>
              </a:defRPr>
            </a:lvl1pPr>
            <a:lvl2pPr marL="0" indent="0">
              <a:buFont typeface="Arial" panose="020B0604020202020204" pitchFamily="34" charset="0"/>
              <a:buNone/>
              <a:defRPr sz="1200">
                <a:solidFill>
                  <a:schemeClr val="tx1"/>
                </a:solidFill>
                <a:latin typeface="+mn-lt"/>
              </a:defRPr>
            </a:lvl2pPr>
            <a:lvl3pPr marL="0" indent="0">
              <a:buNone/>
              <a:defRPr sz="1200">
                <a:solidFill>
                  <a:schemeClr val="tx1"/>
                </a:solidFill>
                <a:latin typeface="+mn-lt"/>
              </a:defRPr>
            </a:lvl3pPr>
            <a:lvl4pPr marL="186061" indent="0">
              <a:buNone/>
              <a:defRPr sz="1000">
                <a:latin typeface="+mn-lt"/>
              </a:defRPr>
            </a:lvl4pPr>
            <a:lvl5pPr marL="373135" indent="0">
              <a:buNone/>
              <a:defRPr sz="1000">
                <a:latin typeface="+mn-lt"/>
              </a:defRPr>
            </a:lvl5pPr>
          </a:lstStyle>
          <a:p>
            <a:pPr lvl="0"/>
            <a:r>
              <a:rPr lang="en-US" dirty="0"/>
              <a:t>CLICK TO EDIT MASTER TEXT STYLES</a:t>
            </a:r>
          </a:p>
          <a:p>
            <a:pPr lvl="1"/>
            <a:r>
              <a:rPr lang="en-US" dirty="0"/>
              <a:t>SECOND LEVEL</a:t>
            </a:r>
          </a:p>
          <a:p>
            <a:pPr lvl="2"/>
            <a:r>
              <a:rPr lang="en-US" dirty="0"/>
              <a:t>THIRD LEVEL</a:t>
            </a:r>
          </a:p>
          <a:p>
            <a:pPr lvl="2"/>
            <a:r>
              <a:rPr lang="en-US" dirty="0"/>
              <a:t>FOURTH LEVEL</a:t>
            </a:r>
          </a:p>
          <a:p>
            <a:pPr lvl="2"/>
            <a:r>
              <a:rPr lang="en-US" dirty="0"/>
              <a:t>FIFTH LEVEL</a:t>
            </a:r>
            <a:endParaRPr lang="en-DE" dirty="0"/>
          </a:p>
        </p:txBody>
      </p:sp>
      <p:sp>
        <p:nvSpPr>
          <p:cNvPr id="8" name="Text Placeholder 35">
            <a:extLst>
              <a:ext uri="{FF2B5EF4-FFF2-40B4-BE49-F238E27FC236}">
                <a16:creationId xmlns:a16="http://schemas.microsoft.com/office/drawing/2014/main" id="{E55304BD-8D79-A8B6-79C7-2F07EBE7173C}"/>
              </a:ext>
            </a:extLst>
          </p:cNvPr>
          <p:cNvSpPr>
            <a:spLocks noGrp="1"/>
          </p:cNvSpPr>
          <p:nvPr>
            <p:ph idx="1"/>
          </p:nvPr>
        </p:nvSpPr>
        <p:spPr bwMode="gray">
          <a:xfrm>
            <a:off x="288925" y="1079500"/>
            <a:ext cx="10943318" cy="4752975"/>
          </a:xfrm>
          <a:prstGeom prst="rect">
            <a:avLst/>
          </a:prstGeom>
        </p:spPr>
        <p:txBody>
          <a:bodyPr vert="horz" lIns="0" tIns="0" rIns="0" bIns="0" rtlCol="0">
            <a:noAutofit/>
          </a:bodyPr>
          <a:lstStyle/>
          <a:p>
            <a:pPr marL="0" marR="0" lvl="0" indent="0" algn="l" defTabSz="950336" rtl="0" eaLnBrk="1" fontAlgn="auto" latinLnBrk="0" hangingPunct="1">
              <a:lnSpc>
                <a:spcPct val="110000"/>
              </a:lnSpc>
              <a:spcBef>
                <a:spcPts val="624"/>
              </a:spcBef>
              <a:spcAft>
                <a:spcPts val="208"/>
              </a:spcAft>
              <a:buClrTx/>
              <a:buSzTx/>
              <a:buFont typeface="Arial" panose="020B0604020202020204" pitchFamily="34" charset="0"/>
              <a:buNone/>
              <a:tabLst/>
              <a:defRPr/>
            </a:pPr>
            <a:r>
              <a:rPr lang="en-GB" dirty="0"/>
              <a:t>Click to edit text (14pt). Use the buttons “Increase List Level” and “Decrease List Level” for copytext or bullet levels.</a:t>
            </a:r>
          </a:p>
          <a:p>
            <a:pPr lvl="1"/>
            <a:r>
              <a:rPr lang="en-GB" dirty="0"/>
              <a:t>Optional Subheading</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Tree>
    <p:extLst>
      <p:ext uri="{BB962C8B-B14F-4D97-AF65-F5344CB8AC3E}">
        <p14:creationId xmlns:p14="http://schemas.microsoft.com/office/powerpoint/2010/main" val="627101970"/>
      </p:ext>
    </p:extLst>
  </p:cSld>
  <p:clrMapOvr>
    <a:masterClrMapping/>
  </p:clrMapOvr>
  <p:extLst>
    <p:ext uri="{DCECCB84-F9BA-43D5-87BE-67443E8EF086}">
      <p15:sldGuideLst xmlns:p15="http://schemas.microsoft.com/office/powerpoint/2012/main"/>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Picture Variant 18">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DC2CF28-1C9F-4ECD-8827-F0A74788B1DF}"/>
              </a:ext>
            </a:extLst>
          </p:cNvPr>
          <p:cNvSpPr>
            <a:spLocks noGrp="1"/>
          </p:cNvSpPr>
          <p:nvPr>
            <p:ph type="body" sz="quarter" idx="15" hasCustomPrompt="1"/>
          </p:nvPr>
        </p:nvSpPr>
        <p:spPr bwMode="gray">
          <a:xfrm>
            <a:off x="657029" y="246289"/>
            <a:ext cx="10206432" cy="204360"/>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701">
                <a:solidFill>
                  <a:schemeClr val="tx2"/>
                </a:solidFill>
              </a:defRPr>
            </a:lvl5pPr>
            <a:lvl6pPr marL="0">
              <a:buNone/>
              <a:defRPr sz="1701">
                <a:solidFill>
                  <a:schemeClr val="tx2"/>
                </a:solidFill>
              </a:defRPr>
            </a:lvl6pPr>
            <a:lvl7pPr marL="0">
              <a:buNone/>
              <a:defRPr sz="1701">
                <a:solidFill>
                  <a:schemeClr val="tx2"/>
                </a:solidFill>
              </a:defRPr>
            </a:lvl7pPr>
            <a:lvl8pPr marL="0">
              <a:buNone/>
              <a:defRPr sz="1701">
                <a:solidFill>
                  <a:schemeClr val="tx2"/>
                </a:solidFill>
              </a:defRPr>
            </a:lvl8pPr>
            <a:lvl9pPr marL="0">
              <a:buNone/>
              <a:defRPr sz="1701">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4" name="Titel 3">
            <a:extLst>
              <a:ext uri="{FF2B5EF4-FFF2-40B4-BE49-F238E27FC236}">
                <a16:creationId xmlns:a16="http://schemas.microsoft.com/office/drawing/2014/main" id="{A8AF83C2-042A-43C2-AEBC-45D30DCD1479}"/>
              </a:ext>
            </a:extLst>
          </p:cNvPr>
          <p:cNvSpPr>
            <a:spLocks noGrp="1"/>
          </p:cNvSpPr>
          <p:nvPr>
            <p:ph type="title" hasCustomPrompt="1"/>
          </p:nvPr>
        </p:nvSpPr>
        <p:spPr bwMode="gray"/>
        <p:txBody>
          <a:bodyPr/>
          <a:lstStyle>
            <a:lvl1pPr>
              <a:defRPr/>
            </a:lvl1pPr>
          </a:lstStyle>
          <a:p>
            <a:r>
              <a:rPr lang="en-GB" dirty="0"/>
              <a:t>Heading (36pt) </a:t>
            </a:r>
            <a:r>
              <a:rPr lang="en-GB" dirty="0" err="1"/>
              <a:t>ExtraLight</a:t>
            </a:r>
            <a:endParaRPr lang="en-GB" dirty="0"/>
          </a:p>
        </p:txBody>
      </p:sp>
      <p:sp>
        <p:nvSpPr>
          <p:cNvPr id="2" name="Datumsplatzhalter 1">
            <a:extLst>
              <a:ext uri="{FF2B5EF4-FFF2-40B4-BE49-F238E27FC236}">
                <a16:creationId xmlns:a16="http://schemas.microsoft.com/office/drawing/2014/main" id="{5B66D559-350F-4E56-86A6-EBE9367C72A7}"/>
              </a:ext>
            </a:extLst>
          </p:cNvPr>
          <p:cNvSpPr>
            <a:spLocks noGrp="1"/>
          </p:cNvSpPr>
          <p:nvPr>
            <p:ph type="dt" sz="half" idx="17"/>
          </p:nvPr>
        </p:nvSpPr>
        <p:spPr/>
        <p:txBody>
          <a:bodyPr/>
          <a:lstStyle/>
          <a:p>
            <a:fld id="{ED80B2A5-F142-4157-A86B-41AEEA26D6CB}" type="datetime1">
              <a:rPr lang="de-DE" smtClean="0"/>
              <a:t>17.05.2023</a:t>
            </a:fld>
            <a:endParaRPr lang="en-GB" dirty="0"/>
          </a:p>
        </p:txBody>
      </p:sp>
      <p:sp>
        <p:nvSpPr>
          <p:cNvPr id="3" name="Fußzeilenplatzhalter 2">
            <a:extLst>
              <a:ext uri="{FF2B5EF4-FFF2-40B4-BE49-F238E27FC236}">
                <a16:creationId xmlns:a16="http://schemas.microsoft.com/office/drawing/2014/main" id="{DA5913E2-D878-4006-9EB5-10F796DF914E}"/>
              </a:ext>
            </a:extLst>
          </p:cNvPr>
          <p:cNvSpPr>
            <a:spLocks noGrp="1"/>
          </p:cNvSpPr>
          <p:nvPr>
            <p:ph type="ftr" sz="quarter" idx="18"/>
          </p:nvPr>
        </p:nvSpPr>
        <p:spPr/>
        <p:txBody>
          <a:bodyPr/>
          <a:lstStyle/>
          <a:p>
            <a:r>
              <a:rPr lang="en-GB" dirty="0"/>
              <a:t>DPDgroup</a:t>
            </a:r>
          </a:p>
        </p:txBody>
      </p:sp>
      <p:sp>
        <p:nvSpPr>
          <p:cNvPr id="5" name="Foliennummernplatzhalter 4">
            <a:extLst>
              <a:ext uri="{FF2B5EF4-FFF2-40B4-BE49-F238E27FC236}">
                <a16:creationId xmlns:a16="http://schemas.microsoft.com/office/drawing/2014/main" id="{8092850C-6B86-4512-80F5-2002C4B9B0CA}"/>
              </a:ext>
            </a:extLst>
          </p:cNvPr>
          <p:cNvSpPr>
            <a:spLocks noGrp="1"/>
          </p:cNvSpPr>
          <p:nvPr>
            <p:ph type="sldNum" sz="quarter" idx="19"/>
          </p:nvPr>
        </p:nvSpPr>
        <p:spPr/>
        <p:txBody>
          <a:bodyPr/>
          <a:lstStyle/>
          <a:p>
            <a:fld id="{9EA669D3-5529-4BB0-8BB4-F8AF37E83BE9}" type="slidenum">
              <a:rPr lang="en-GB" smtClean="0"/>
              <a:pPr/>
              <a:t>‹#›</a:t>
            </a:fld>
            <a:endParaRPr lang="en-GB" dirty="0"/>
          </a:p>
        </p:txBody>
      </p:sp>
      <p:sp>
        <p:nvSpPr>
          <p:cNvPr id="13" name="Bildplatzhalter 12">
            <a:extLst>
              <a:ext uri="{FF2B5EF4-FFF2-40B4-BE49-F238E27FC236}">
                <a16:creationId xmlns:a16="http://schemas.microsoft.com/office/drawing/2014/main" id="{9944942E-7F75-4F60-8B1B-E0FC7E46FB7A}"/>
              </a:ext>
            </a:extLst>
          </p:cNvPr>
          <p:cNvSpPr>
            <a:spLocks noGrp="1"/>
          </p:cNvSpPr>
          <p:nvPr>
            <p:ph type="pic" sz="quarter" idx="24" hasCustomPrompt="1"/>
          </p:nvPr>
        </p:nvSpPr>
        <p:spPr bwMode="gray">
          <a:xfrm>
            <a:off x="3093051" y="2330464"/>
            <a:ext cx="4324983" cy="2445666"/>
          </a:xfrm>
          <a:prstGeom prst="rect">
            <a:avLst/>
          </a:prstGeom>
          <a:solidFill>
            <a:srgbClr val="EFEDEB"/>
          </a:solidFill>
        </p:spPr>
        <p:txBody>
          <a:bodyPr wrap="square" bIns="1152000" anchor="ctr" anchorCtr="0">
            <a:noAutofit/>
          </a:bodyPr>
          <a:lstStyle>
            <a:lvl1pPr algn="ctr">
              <a:buNone/>
              <a:defRPr sz="1323"/>
            </a:lvl1pPr>
          </a:lstStyle>
          <a:p>
            <a:r>
              <a:rPr lang="en-GB" dirty="0"/>
              <a:t>Click icon </a:t>
            </a:r>
            <a:br>
              <a:rPr lang="en-GB" dirty="0"/>
            </a:br>
            <a:r>
              <a:rPr lang="en-GB" dirty="0"/>
              <a:t>to add picture</a:t>
            </a:r>
          </a:p>
        </p:txBody>
      </p:sp>
    </p:spTree>
    <p:extLst>
      <p:ext uri="{BB962C8B-B14F-4D97-AF65-F5344CB8AC3E}">
        <p14:creationId xmlns:p14="http://schemas.microsoft.com/office/powerpoint/2010/main" val="2103088471"/>
      </p:ext>
    </p:extLst>
  </p:cSld>
  <p:clrMapOvr>
    <a:masterClrMapping/>
  </p:clrMapOvr>
  <p:extLst>
    <p:ext uri="{DCECCB84-F9BA-43D5-87BE-67443E8EF086}">
      <p15:sldGuideLst xmlns:p15="http://schemas.microsoft.com/office/powerpoint/2012/main"/>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userDrawn="1">
  <p:cSld name="Headline Only I Dark">
    <p:bg>
      <p:bgPr>
        <a:solidFill>
          <a:schemeClr val="tx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DC2CF28-1C9F-4ECD-8827-F0A74788B1DF}"/>
              </a:ext>
            </a:extLst>
          </p:cNvPr>
          <p:cNvSpPr>
            <a:spLocks noGrp="1"/>
          </p:cNvSpPr>
          <p:nvPr>
            <p:ph type="body" sz="quarter" idx="15" hasCustomPrompt="1"/>
          </p:nvPr>
        </p:nvSpPr>
        <p:spPr bwMode="gray">
          <a:xfrm>
            <a:off x="657029" y="246289"/>
            <a:ext cx="10206432" cy="204360"/>
          </a:xfrm>
          <a:prstGeom prst="rect">
            <a:avLst/>
          </a:prstGeom>
        </p:spPr>
        <p:txBody>
          <a:bodyPr anchor="ctr" anchorCtr="0"/>
          <a:lstStyle>
            <a:lvl1pPr>
              <a:spcBef>
                <a:spcPts val="0"/>
              </a:spcBef>
              <a:spcAft>
                <a:spcPts val="0"/>
              </a:spcAft>
              <a:buNone/>
              <a:defRPr>
                <a:solidFill>
                  <a:schemeClr val="bg1"/>
                </a:solidFill>
              </a:defRPr>
            </a:lvl1pPr>
            <a:lvl2pPr>
              <a:spcAft>
                <a:spcPts val="0"/>
              </a:spcAft>
              <a:defRPr>
                <a:solidFill>
                  <a:schemeClr val="bg1"/>
                </a:solidFill>
                <a:latin typeface="+mn-lt"/>
              </a:defRPr>
            </a:lvl2pPr>
            <a:lvl3pPr marL="0" indent="0">
              <a:buNone/>
              <a:defRPr>
                <a:solidFill>
                  <a:schemeClr val="bg1"/>
                </a:solidFill>
              </a:defRPr>
            </a:lvl3pPr>
            <a:lvl4pPr marL="0" indent="0">
              <a:buNone/>
              <a:defRPr>
                <a:solidFill>
                  <a:schemeClr val="bg1"/>
                </a:solidFill>
              </a:defRPr>
            </a:lvl4pPr>
            <a:lvl5pPr marL="0">
              <a:buNone/>
              <a:defRPr sz="1701">
                <a:solidFill>
                  <a:schemeClr val="bg1"/>
                </a:solidFill>
              </a:defRPr>
            </a:lvl5pPr>
            <a:lvl6pPr marL="0">
              <a:buNone/>
              <a:defRPr sz="1701">
                <a:solidFill>
                  <a:schemeClr val="bg1"/>
                </a:solidFill>
              </a:defRPr>
            </a:lvl6pPr>
            <a:lvl7pPr marL="0">
              <a:buNone/>
              <a:defRPr sz="1701">
                <a:solidFill>
                  <a:schemeClr val="bg1"/>
                </a:solidFill>
              </a:defRPr>
            </a:lvl7pPr>
            <a:lvl8pPr marL="0">
              <a:buNone/>
              <a:defRPr sz="1701">
                <a:solidFill>
                  <a:schemeClr val="bg1"/>
                </a:solidFill>
              </a:defRPr>
            </a:lvl8pPr>
            <a:lvl9pPr marL="0">
              <a:buNone/>
              <a:defRPr sz="1701">
                <a:solidFill>
                  <a:schemeClr val="bg1"/>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4" name="Titel 3">
            <a:extLst>
              <a:ext uri="{FF2B5EF4-FFF2-40B4-BE49-F238E27FC236}">
                <a16:creationId xmlns:a16="http://schemas.microsoft.com/office/drawing/2014/main" id="{275CD81B-EEAE-4927-81EA-D9612922D6E1}"/>
              </a:ext>
            </a:extLst>
          </p:cNvPr>
          <p:cNvSpPr>
            <a:spLocks noGrp="1"/>
          </p:cNvSpPr>
          <p:nvPr>
            <p:ph type="title" hasCustomPrompt="1"/>
          </p:nvPr>
        </p:nvSpPr>
        <p:spPr bwMode="gray"/>
        <p:txBody>
          <a:bodyPr/>
          <a:lstStyle>
            <a:lvl1pPr>
              <a:defRPr>
                <a:solidFill>
                  <a:schemeClr val="bg1"/>
                </a:solidFill>
              </a:defRPr>
            </a:lvl1pPr>
          </a:lstStyle>
          <a:p>
            <a:r>
              <a:rPr lang="en-GB" dirty="0"/>
              <a:t>Heading (36pt) ExtraLight</a:t>
            </a:r>
          </a:p>
        </p:txBody>
      </p:sp>
      <p:sp>
        <p:nvSpPr>
          <p:cNvPr id="2" name="Datumsplatzhalter 1">
            <a:extLst>
              <a:ext uri="{FF2B5EF4-FFF2-40B4-BE49-F238E27FC236}">
                <a16:creationId xmlns:a16="http://schemas.microsoft.com/office/drawing/2014/main" id="{366E9CED-C32A-4B31-B56D-E6363E549106}"/>
              </a:ext>
            </a:extLst>
          </p:cNvPr>
          <p:cNvSpPr>
            <a:spLocks noGrp="1"/>
          </p:cNvSpPr>
          <p:nvPr>
            <p:ph type="dt" sz="half" idx="16"/>
          </p:nvPr>
        </p:nvSpPr>
        <p:spPr/>
        <p:txBody>
          <a:bodyPr/>
          <a:lstStyle>
            <a:lvl1pPr>
              <a:defRPr>
                <a:solidFill>
                  <a:schemeClr val="bg1"/>
                </a:solidFill>
              </a:defRPr>
            </a:lvl1pPr>
          </a:lstStyle>
          <a:p>
            <a:fld id="{FE7C75DA-38EC-4528-8278-F71721C160E4}" type="datetime1">
              <a:rPr lang="de-DE" smtClean="0"/>
              <a:t>17.05.2023</a:t>
            </a:fld>
            <a:endParaRPr lang="en-GB" dirty="0"/>
          </a:p>
        </p:txBody>
      </p:sp>
      <p:sp>
        <p:nvSpPr>
          <p:cNvPr id="3" name="Fußzeilenplatzhalter 2">
            <a:extLst>
              <a:ext uri="{FF2B5EF4-FFF2-40B4-BE49-F238E27FC236}">
                <a16:creationId xmlns:a16="http://schemas.microsoft.com/office/drawing/2014/main" id="{FBB36BC1-B27B-44B7-8093-6DA827AFD982}"/>
              </a:ext>
            </a:extLst>
          </p:cNvPr>
          <p:cNvSpPr>
            <a:spLocks noGrp="1"/>
          </p:cNvSpPr>
          <p:nvPr>
            <p:ph type="ftr" sz="quarter" idx="17"/>
          </p:nvPr>
        </p:nvSpPr>
        <p:spPr/>
        <p:txBody>
          <a:bodyPr/>
          <a:lstStyle>
            <a:lvl1pPr>
              <a:defRPr>
                <a:solidFill>
                  <a:schemeClr val="bg1"/>
                </a:solidFill>
              </a:defRPr>
            </a:lvl1pPr>
          </a:lstStyle>
          <a:p>
            <a:r>
              <a:rPr lang="en-GB" dirty="0"/>
              <a:t>DPDgroup</a:t>
            </a:r>
          </a:p>
        </p:txBody>
      </p:sp>
      <p:sp>
        <p:nvSpPr>
          <p:cNvPr id="5" name="Foliennummernplatzhalter 4">
            <a:extLst>
              <a:ext uri="{FF2B5EF4-FFF2-40B4-BE49-F238E27FC236}">
                <a16:creationId xmlns:a16="http://schemas.microsoft.com/office/drawing/2014/main" id="{353407A0-9496-451D-AE05-AF220A2A9EC4}"/>
              </a:ext>
            </a:extLst>
          </p:cNvPr>
          <p:cNvSpPr>
            <a:spLocks noGrp="1"/>
          </p:cNvSpPr>
          <p:nvPr>
            <p:ph type="sldNum" sz="quarter" idx="18"/>
          </p:nvPr>
        </p:nvSpPr>
        <p:spPr/>
        <p:txBody>
          <a:bodyPr/>
          <a:lstStyle>
            <a:lvl1pPr>
              <a:defRPr>
                <a:solidFill>
                  <a:schemeClr val="bg1"/>
                </a:solidFill>
              </a:defRPr>
            </a:lvl1pPr>
          </a:lstStyle>
          <a:p>
            <a:fld id="{9EA669D3-5529-4BB0-8BB4-F8AF37E83BE9}" type="slidenum">
              <a:rPr lang="en-GB" smtClean="0"/>
              <a:pPr/>
              <a:t>‹#›</a:t>
            </a:fld>
            <a:endParaRPr lang="en-GB" dirty="0"/>
          </a:p>
        </p:txBody>
      </p:sp>
      <p:grpSp>
        <p:nvGrpSpPr>
          <p:cNvPr id="9" name="Group 8">
            <a:extLst>
              <a:ext uri="{FF2B5EF4-FFF2-40B4-BE49-F238E27FC236}">
                <a16:creationId xmlns:a16="http://schemas.microsoft.com/office/drawing/2014/main" id="{7E79D7F9-0CDE-40FB-949F-E18B17093522}"/>
              </a:ext>
            </a:extLst>
          </p:cNvPr>
          <p:cNvGrpSpPr>
            <a:grpSpLocks noChangeAspect="1"/>
          </p:cNvGrpSpPr>
          <p:nvPr userDrawn="1"/>
        </p:nvGrpSpPr>
        <p:grpSpPr bwMode="invGray">
          <a:xfrm>
            <a:off x="659249" y="6029795"/>
            <a:ext cx="621613" cy="272133"/>
            <a:chOff x="735847" y="6280925"/>
            <a:chExt cx="929441" cy="406902"/>
          </a:xfrm>
        </p:grpSpPr>
        <p:sp>
          <p:nvSpPr>
            <p:cNvPr id="10" name="Freeform: Shape 10">
              <a:extLst>
                <a:ext uri="{FF2B5EF4-FFF2-40B4-BE49-F238E27FC236}">
                  <a16:creationId xmlns:a16="http://schemas.microsoft.com/office/drawing/2014/main" id="{8C2BF698-1C24-44DA-8EE5-D26AF7EB81B8}"/>
                </a:ext>
              </a:extLst>
            </p:cNvPr>
            <p:cNvSpPr/>
            <p:nvPr/>
          </p:nvSpPr>
          <p:spPr bwMode="invGray">
            <a:xfrm>
              <a:off x="1194113" y="6369235"/>
              <a:ext cx="471175" cy="274227"/>
            </a:xfrm>
            <a:custGeom>
              <a:avLst/>
              <a:gdLst>
                <a:gd name="connsiteX0" fmla="*/ 145071 w 471175"/>
                <a:gd name="connsiteY0" fmla="*/ 210986 h 274227"/>
                <a:gd name="connsiteX1" fmla="*/ 84782 w 471175"/>
                <a:gd name="connsiteY1" fmla="*/ 217929 h 274227"/>
                <a:gd name="connsiteX2" fmla="*/ 0 w 471175"/>
                <a:gd name="connsiteY2" fmla="*/ 141104 h 274227"/>
                <a:gd name="connsiteX3" fmla="*/ 77514 w 471175"/>
                <a:gd name="connsiteY3" fmla="*/ 63628 h 274227"/>
                <a:gd name="connsiteX4" fmla="*/ 105328 w 471175"/>
                <a:gd name="connsiteY4" fmla="*/ 68260 h 274227"/>
                <a:gd name="connsiteX5" fmla="*/ 105328 w 471175"/>
                <a:gd name="connsiteY5" fmla="*/ 0 h 274227"/>
                <a:gd name="connsiteX6" fmla="*/ 145071 w 471175"/>
                <a:gd name="connsiteY6" fmla="*/ 0 h 274227"/>
                <a:gd name="connsiteX7" fmla="*/ 105328 w 471175"/>
                <a:gd name="connsiteY7" fmla="*/ 103357 h 274227"/>
                <a:gd name="connsiteX8" fmla="*/ 80806 w 471175"/>
                <a:gd name="connsiteY8" fmla="*/ 98720 h 274227"/>
                <a:gd name="connsiteX9" fmla="*/ 40413 w 471175"/>
                <a:gd name="connsiteY9" fmla="*/ 139788 h 274227"/>
                <a:gd name="connsiteX10" fmla="*/ 86112 w 471175"/>
                <a:gd name="connsiteY10" fmla="*/ 183847 h 274227"/>
                <a:gd name="connsiteX11" fmla="*/ 105323 w 471175"/>
                <a:gd name="connsiteY11" fmla="*/ 182191 h 274227"/>
                <a:gd name="connsiteX12" fmla="*/ 471175 w 471175"/>
                <a:gd name="connsiteY12" fmla="*/ 210986 h 274227"/>
                <a:gd name="connsiteX13" fmla="*/ 410887 w 471175"/>
                <a:gd name="connsiteY13" fmla="*/ 217929 h 274227"/>
                <a:gd name="connsiteX14" fmla="*/ 326095 w 471175"/>
                <a:gd name="connsiteY14" fmla="*/ 141104 h 274227"/>
                <a:gd name="connsiteX15" fmla="*/ 403609 w 471175"/>
                <a:gd name="connsiteY15" fmla="*/ 63628 h 274227"/>
                <a:gd name="connsiteX16" fmla="*/ 431428 w 471175"/>
                <a:gd name="connsiteY16" fmla="*/ 68260 h 274227"/>
                <a:gd name="connsiteX17" fmla="*/ 431428 w 471175"/>
                <a:gd name="connsiteY17" fmla="*/ 0 h 274227"/>
                <a:gd name="connsiteX18" fmla="*/ 471171 w 471175"/>
                <a:gd name="connsiteY18" fmla="*/ 0 h 274227"/>
                <a:gd name="connsiteX19" fmla="*/ 431433 w 471175"/>
                <a:gd name="connsiteY19" fmla="*/ 103357 h 274227"/>
                <a:gd name="connsiteX20" fmla="*/ 406920 w 471175"/>
                <a:gd name="connsiteY20" fmla="*/ 98720 h 274227"/>
                <a:gd name="connsiteX21" fmla="*/ 366522 w 471175"/>
                <a:gd name="connsiteY21" fmla="*/ 139788 h 274227"/>
                <a:gd name="connsiteX22" fmla="*/ 412221 w 471175"/>
                <a:gd name="connsiteY22" fmla="*/ 183847 h 274227"/>
                <a:gd name="connsiteX23" fmla="*/ 431433 w 471175"/>
                <a:gd name="connsiteY23" fmla="*/ 182191 h 274227"/>
                <a:gd name="connsiteX24" fmla="*/ 207565 w 471175"/>
                <a:gd name="connsiteY24" fmla="*/ 103031 h 274227"/>
                <a:gd name="connsiteX25" fmla="*/ 231394 w 471175"/>
                <a:gd name="connsiteY25" fmla="*/ 99390 h 274227"/>
                <a:gd name="connsiteX26" fmla="*/ 272797 w 471175"/>
                <a:gd name="connsiteY26" fmla="*/ 139104 h 274227"/>
                <a:gd name="connsiteX27" fmla="*/ 229073 w 471175"/>
                <a:gd name="connsiteY27" fmla="*/ 183124 h 274227"/>
                <a:gd name="connsiteX28" fmla="*/ 229073 w 471175"/>
                <a:gd name="connsiteY28" fmla="*/ 217891 h 274227"/>
                <a:gd name="connsiteX29" fmla="*/ 231073 w 471175"/>
                <a:gd name="connsiteY29" fmla="*/ 217891 h 274227"/>
                <a:gd name="connsiteX30" fmla="*/ 313205 w 471175"/>
                <a:gd name="connsiteY30" fmla="*/ 137759 h 274227"/>
                <a:gd name="connsiteX31" fmla="*/ 232068 w 471175"/>
                <a:gd name="connsiteY31" fmla="*/ 63595 h 274227"/>
                <a:gd name="connsiteX32" fmla="*/ 167473 w 471175"/>
                <a:gd name="connsiteY32" fmla="*/ 75844 h 274227"/>
                <a:gd name="connsiteX33" fmla="*/ 167473 w 471175"/>
                <a:gd name="connsiteY33" fmla="*/ 274227 h 274227"/>
                <a:gd name="connsiteX34" fmla="*/ 207556 w 471175"/>
                <a:gd name="connsiteY34" fmla="*/ 274227 h 274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1175" h="274227">
                  <a:moveTo>
                    <a:pt x="145071" y="210986"/>
                  </a:moveTo>
                  <a:cubicBezTo>
                    <a:pt x="127525" y="215632"/>
                    <a:pt x="104668" y="217929"/>
                    <a:pt x="84782" y="217929"/>
                  </a:cubicBezTo>
                  <a:cubicBezTo>
                    <a:pt x="33776" y="217929"/>
                    <a:pt x="0" y="190785"/>
                    <a:pt x="0" y="141104"/>
                  </a:cubicBezTo>
                  <a:cubicBezTo>
                    <a:pt x="0" y="94084"/>
                    <a:pt x="31460" y="63628"/>
                    <a:pt x="77514" y="63628"/>
                  </a:cubicBezTo>
                  <a:cubicBezTo>
                    <a:pt x="87777" y="63628"/>
                    <a:pt x="98696" y="64935"/>
                    <a:pt x="105328" y="68260"/>
                  </a:cubicBezTo>
                  <a:lnTo>
                    <a:pt x="105328" y="0"/>
                  </a:lnTo>
                  <a:lnTo>
                    <a:pt x="145071" y="0"/>
                  </a:lnTo>
                  <a:close/>
                  <a:moveTo>
                    <a:pt x="105328" y="103357"/>
                  </a:moveTo>
                  <a:cubicBezTo>
                    <a:pt x="99036" y="100376"/>
                    <a:pt x="90758" y="98720"/>
                    <a:pt x="80806" y="98720"/>
                  </a:cubicBezTo>
                  <a:cubicBezTo>
                    <a:pt x="56647" y="98720"/>
                    <a:pt x="40413" y="113630"/>
                    <a:pt x="40413" y="139788"/>
                  </a:cubicBezTo>
                  <a:cubicBezTo>
                    <a:pt x="40413" y="167942"/>
                    <a:pt x="57958" y="183847"/>
                    <a:pt x="86112" y="183847"/>
                  </a:cubicBezTo>
                  <a:cubicBezTo>
                    <a:pt x="91084" y="183847"/>
                    <a:pt x="98696" y="183502"/>
                    <a:pt x="105323" y="182191"/>
                  </a:cubicBezTo>
                  <a:close/>
                  <a:moveTo>
                    <a:pt x="471175" y="210986"/>
                  </a:moveTo>
                  <a:cubicBezTo>
                    <a:pt x="453610" y="215632"/>
                    <a:pt x="430763" y="217929"/>
                    <a:pt x="410887" y="217929"/>
                  </a:cubicBezTo>
                  <a:cubicBezTo>
                    <a:pt x="359890" y="217929"/>
                    <a:pt x="326095" y="190785"/>
                    <a:pt x="326095" y="141104"/>
                  </a:cubicBezTo>
                  <a:cubicBezTo>
                    <a:pt x="326095" y="94084"/>
                    <a:pt x="357569" y="63628"/>
                    <a:pt x="403609" y="63628"/>
                  </a:cubicBezTo>
                  <a:cubicBezTo>
                    <a:pt x="413872" y="63628"/>
                    <a:pt x="424801" y="64935"/>
                    <a:pt x="431428" y="68260"/>
                  </a:cubicBezTo>
                  <a:lnTo>
                    <a:pt x="431428" y="0"/>
                  </a:lnTo>
                  <a:lnTo>
                    <a:pt x="471171" y="0"/>
                  </a:lnTo>
                  <a:close/>
                  <a:moveTo>
                    <a:pt x="431433" y="103357"/>
                  </a:moveTo>
                  <a:cubicBezTo>
                    <a:pt x="425131" y="100376"/>
                    <a:pt x="416848" y="98720"/>
                    <a:pt x="406920" y="98720"/>
                  </a:cubicBezTo>
                  <a:cubicBezTo>
                    <a:pt x="382747" y="98720"/>
                    <a:pt x="366522" y="113630"/>
                    <a:pt x="366522" y="139788"/>
                  </a:cubicBezTo>
                  <a:cubicBezTo>
                    <a:pt x="366522" y="167942"/>
                    <a:pt x="384072" y="183847"/>
                    <a:pt x="412221" y="183847"/>
                  </a:cubicBezTo>
                  <a:cubicBezTo>
                    <a:pt x="417183" y="183847"/>
                    <a:pt x="424806" y="183502"/>
                    <a:pt x="431433" y="182191"/>
                  </a:cubicBezTo>
                  <a:close/>
                  <a:moveTo>
                    <a:pt x="207565" y="103031"/>
                  </a:moveTo>
                  <a:cubicBezTo>
                    <a:pt x="214183" y="100376"/>
                    <a:pt x="223441" y="99390"/>
                    <a:pt x="231394" y="99390"/>
                  </a:cubicBezTo>
                  <a:cubicBezTo>
                    <a:pt x="255906" y="99390"/>
                    <a:pt x="272797" y="113630"/>
                    <a:pt x="272797" y="139104"/>
                  </a:cubicBezTo>
                  <a:cubicBezTo>
                    <a:pt x="272797" y="169177"/>
                    <a:pt x="254088" y="182775"/>
                    <a:pt x="229073" y="183124"/>
                  </a:cubicBezTo>
                  <a:lnTo>
                    <a:pt x="229073" y="217891"/>
                  </a:lnTo>
                  <a:cubicBezTo>
                    <a:pt x="229733" y="217891"/>
                    <a:pt x="230399" y="217891"/>
                    <a:pt x="231073" y="217891"/>
                  </a:cubicBezTo>
                  <a:cubicBezTo>
                    <a:pt x="282400" y="217891"/>
                    <a:pt x="313205" y="189091"/>
                    <a:pt x="313205" y="137759"/>
                  </a:cubicBezTo>
                  <a:cubicBezTo>
                    <a:pt x="313205" y="91065"/>
                    <a:pt x="280424" y="63595"/>
                    <a:pt x="232068" y="63595"/>
                  </a:cubicBezTo>
                  <a:cubicBezTo>
                    <a:pt x="207570" y="63595"/>
                    <a:pt x="183378" y="69227"/>
                    <a:pt x="167473" y="75844"/>
                  </a:cubicBezTo>
                  <a:lnTo>
                    <a:pt x="167473" y="274227"/>
                  </a:lnTo>
                  <a:lnTo>
                    <a:pt x="207556" y="274227"/>
                  </a:lnTo>
                  <a:close/>
                </a:path>
              </a:pathLst>
            </a:custGeom>
            <a:solidFill>
              <a:schemeClr val="bg1"/>
            </a:solidFill>
            <a:ln w="478" cap="flat">
              <a:noFill/>
              <a:prstDash val="solid"/>
              <a:miter/>
            </a:ln>
          </p:spPr>
          <p:txBody>
            <a:bodyPr rtlCol="0" anchor="ctr"/>
            <a:lstStyle/>
            <a:p>
              <a:endParaRPr lang="en-GB" sz="3402" dirty="0"/>
            </a:p>
          </p:txBody>
        </p:sp>
        <p:sp>
          <p:nvSpPr>
            <p:cNvPr id="11" name="Freeform: Shape 11">
              <a:extLst>
                <a:ext uri="{FF2B5EF4-FFF2-40B4-BE49-F238E27FC236}">
                  <a16:creationId xmlns:a16="http://schemas.microsoft.com/office/drawing/2014/main" id="{09CF0AC7-F73F-4ADB-8A14-2D6FE492EBE8}"/>
                </a:ext>
              </a:extLst>
            </p:cNvPr>
            <p:cNvSpPr/>
            <p:nvPr/>
          </p:nvSpPr>
          <p:spPr bwMode="invGray">
            <a:xfrm>
              <a:off x="735847" y="6280925"/>
              <a:ext cx="349195" cy="406902"/>
            </a:xfrm>
            <a:custGeom>
              <a:avLst/>
              <a:gdLst>
                <a:gd name="connsiteX0" fmla="*/ 242590 w 349195"/>
                <a:gd name="connsiteY0" fmla="*/ 181595 h 406902"/>
                <a:gd name="connsiteX1" fmla="*/ 236762 w 349195"/>
                <a:gd name="connsiteY1" fmla="*/ 181485 h 406902"/>
                <a:gd name="connsiteX2" fmla="*/ 227327 w 349195"/>
                <a:gd name="connsiteY2" fmla="*/ 175872 h 406902"/>
                <a:gd name="connsiteX3" fmla="*/ 225317 w 349195"/>
                <a:gd name="connsiteY3" fmla="*/ 173714 h 406902"/>
                <a:gd name="connsiteX4" fmla="*/ 225221 w 349195"/>
                <a:gd name="connsiteY4" fmla="*/ 173557 h 406902"/>
                <a:gd name="connsiteX5" fmla="*/ 224240 w 349195"/>
                <a:gd name="connsiteY5" fmla="*/ 170580 h 406902"/>
                <a:gd name="connsiteX6" fmla="*/ 224001 w 349195"/>
                <a:gd name="connsiteY6" fmla="*/ 159575 h 406902"/>
                <a:gd name="connsiteX7" fmla="*/ 226805 w 349195"/>
                <a:gd name="connsiteY7" fmla="*/ 154494 h 406902"/>
                <a:gd name="connsiteX8" fmla="*/ 340382 w 349195"/>
                <a:gd name="connsiteY8" fmla="*/ 88325 h 406902"/>
                <a:gd name="connsiteX9" fmla="*/ 180990 w 349195"/>
                <a:gd name="connsiteY9" fmla="*/ 1447 h 406902"/>
                <a:gd name="connsiteX10" fmla="*/ 168210 w 349195"/>
                <a:gd name="connsiteY10" fmla="*/ 1447 h 406902"/>
                <a:gd name="connsiteX11" fmla="*/ 8828 w 349195"/>
                <a:gd name="connsiteY11" fmla="*/ 88315 h 406902"/>
                <a:gd name="connsiteX12" fmla="*/ 187378 w 349195"/>
                <a:gd name="connsiteY12" fmla="*/ 192256 h 406902"/>
                <a:gd name="connsiteX13" fmla="*/ 190292 w 349195"/>
                <a:gd name="connsiteY13" fmla="*/ 197246 h 406902"/>
                <a:gd name="connsiteX14" fmla="*/ 190292 w 349195"/>
                <a:gd name="connsiteY14" fmla="*/ 348858 h 406902"/>
                <a:gd name="connsiteX15" fmla="*/ 187263 w 349195"/>
                <a:gd name="connsiteY15" fmla="*/ 353839 h 406902"/>
                <a:gd name="connsiteX16" fmla="*/ 177655 w 349195"/>
                <a:gd name="connsiteY16" fmla="*/ 359174 h 406902"/>
                <a:gd name="connsiteX17" fmla="*/ 174785 w 349195"/>
                <a:gd name="connsiteY17" fmla="*/ 359824 h 406902"/>
                <a:gd name="connsiteX18" fmla="*/ 174603 w 349195"/>
                <a:gd name="connsiteY18" fmla="*/ 359824 h 406902"/>
                <a:gd name="connsiteX19" fmla="*/ 171536 w 349195"/>
                <a:gd name="connsiteY19" fmla="*/ 359174 h 406902"/>
                <a:gd name="connsiteX20" fmla="*/ 161894 w 349195"/>
                <a:gd name="connsiteY20" fmla="*/ 353839 h 406902"/>
                <a:gd name="connsiteX21" fmla="*/ 158904 w 349195"/>
                <a:gd name="connsiteY21" fmla="*/ 348858 h 406902"/>
                <a:gd name="connsiteX22" fmla="*/ 158904 w 349195"/>
                <a:gd name="connsiteY22" fmla="*/ 213706 h 406902"/>
                <a:gd name="connsiteX23" fmla="*/ 157301 w 349195"/>
                <a:gd name="connsiteY23" fmla="*/ 211055 h 406902"/>
                <a:gd name="connsiteX24" fmla="*/ 0 w 349195"/>
                <a:gd name="connsiteY24" fmla="*/ 119483 h 406902"/>
                <a:gd name="connsiteX25" fmla="*/ 0 w 349195"/>
                <a:gd name="connsiteY25" fmla="*/ 298842 h 406902"/>
                <a:gd name="connsiteX26" fmla="*/ 6297 w 349195"/>
                <a:gd name="connsiteY26" fmla="*/ 309847 h 406902"/>
                <a:gd name="connsiteX27" fmla="*/ 168306 w 349195"/>
                <a:gd name="connsiteY27" fmla="*/ 405395 h 406902"/>
                <a:gd name="connsiteX28" fmla="*/ 180890 w 349195"/>
                <a:gd name="connsiteY28" fmla="*/ 405395 h 406902"/>
                <a:gd name="connsiteX29" fmla="*/ 342923 w 349195"/>
                <a:gd name="connsiteY29" fmla="*/ 309847 h 406902"/>
                <a:gd name="connsiteX30" fmla="*/ 349196 w 349195"/>
                <a:gd name="connsiteY30" fmla="*/ 298842 h 406902"/>
                <a:gd name="connsiteX31" fmla="*/ 349196 w 349195"/>
                <a:gd name="connsiteY31" fmla="*/ 119483 h 40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49195" h="406902">
                  <a:moveTo>
                    <a:pt x="242590" y="181595"/>
                  </a:moveTo>
                  <a:cubicBezTo>
                    <a:pt x="240752" y="182537"/>
                    <a:pt x="238564" y="182495"/>
                    <a:pt x="236762" y="181485"/>
                  </a:cubicBezTo>
                  <a:lnTo>
                    <a:pt x="227327" y="175872"/>
                  </a:lnTo>
                  <a:cubicBezTo>
                    <a:pt x="226493" y="175326"/>
                    <a:pt x="225803" y="174585"/>
                    <a:pt x="225317" y="173714"/>
                  </a:cubicBezTo>
                  <a:lnTo>
                    <a:pt x="225221" y="173557"/>
                  </a:lnTo>
                  <a:cubicBezTo>
                    <a:pt x="224648" y="172664"/>
                    <a:pt x="224310" y="171640"/>
                    <a:pt x="224240" y="170580"/>
                  </a:cubicBezTo>
                  <a:lnTo>
                    <a:pt x="224001" y="159575"/>
                  </a:lnTo>
                  <a:cubicBezTo>
                    <a:pt x="224028" y="157519"/>
                    <a:pt x="225080" y="155612"/>
                    <a:pt x="226805" y="154494"/>
                  </a:cubicBezTo>
                  <a:lnTo>
                    <a:pt x="340382" y="88325"/>
                  </a:lnTo>
                  <a:lnTo>
                    <a:pt x="180990" y="1447"/>
                  </a:lnTo>
                  <a:cubicBezTo>
                    <a:pt x="176949" y="-482"/>
                    <a:pt x="172252" y="-482"/>
                    <a:pt x="168210" y="1447"/>
                  </a:cubicBezTo>
                  <a:lnTo>
                    <a:pt x="8828" y="88315"/>
                  </a:lnTo>
                  <a:lnTo>
                    <a:pt x="187378" y="192256"/>
                  </a:lnTo>
                  <a:cubicBezTo>
                    <a:pt x="189129" y="193321"/>
                    <a:pt x="190225" y="195198"/>
                    <a:pt x="190292" y="197246"/>
                  </a:cubicBezTo>
                  <a:lnTo>
                    <a:pt x="190292" y="348858"/>
                  </a:lnTo>
                  <a:cubicBezTo>
                    <a:pt x="190181" y="350920"/>
                    <a:pt x="189043" y="352791"/>
                    <a:pt x="187263" y="353839"/>
                  </a:cubicBezTo>
                  <a:lnTo>
                    <a:pt x="177655" y="359174"/>
                  </a:lnTo>
                  <a:cubicBezTo>
                    <a:pt x="176765" y="359619"/>
                    <a:pt x="175780" y="359839"/>
                    <a:pt x="174785" y="359824"/>
                  </a:cubicBezTo>
                  <a:lnTo>
                    <a:pt x="174603" y="359824"/>
                  </a:lnTo>
                  <a:cubicBezTo>
                    <a:pt x="173542" y="359872"/>
                    <a:pt x="172486" y="359647"/>
                    <a:pt x="171536" y="359174"/>
                  </a:cubicBezTo>
                  <a:lnTo>
                    <a:pt x="161894" y="353839"/>
                  </a:lnTo>
                  <a:cubicBezTo>
                    <a:pt x="160126" y="352786"/>
                    <a:pt x="159004" y="350915"/>
                    <a:pt x="158904" y="348858"/>
                  </a:cubicBezTo>
                  <a:lnTo>
                    <a:pt x="158904" y="213706"/>
                  </a:lnTo>
                  <a:cubicBezTo>
                    <a:pt x="158771" y="212635"/>
                    <a:pt x="158188" y="211670"/>
                    <a:pt x="157301" y="211055"/>
                  </a:cubicBezTo>
                  <a:lnTo>
                    <a:pt x="0" y="119483"/>
                  </a:lnTo>
                  <a:lnTo>
                    <a:pt x="0" y="298842"/>
                  </a:lnTo>
                  <a:cubicBezTo>
                    <a:pt x="0" y="302856"/>
                    <a:pt x="2828" y="307804"/>
                    <a:pt x="6297" y="309847"/>
                  </a:cubicBezTo>
                  <a:lnTo>
                    <a:pt x="168306" y="405395"/>
                  </a:lnTo>
                  <a:cubicBezTo>
                    <a:pt x="172260" y="407405"/>
                    <a:pt x="176936" y="407405"/>
                    <a:pt x="180890" y="405395"/>
                  </a:cubicBezTo>
                  <a:lnTo>
                    <a:pt x="342923" y="309847"/>
                  </a:lnTo>
                  <a:cubicBezTo>
                    <a:pt x="346378" y="307794"/>
                    <a:pt x="349201" y="302871"/>
                    <a:pt x="349196" y="298842"/>
                  </a:cubicBezTo>
                  <a:lnTo>
                    <a:pt x="349196" y="119483"/>
                  </a:lnTo>
                  <a:close/>
                </a:path>
              </a:pathLst>
            </a:custGeom>
            <a:solidFill>
              <a:schemeClr val="bg1"/>
            </a:solidFill>
            <a:ln w="478" cap="flat">
              <a:noFill/>
              <a:prstDash val="solid"/>
              <a:miter/>
            </a:ln>
          </p:spPr>
          <p:txBody>
            <a:bodyPr rtlCol="0" anchor="ctr"/>
            <a:lstStyle/>
            <a:p>
              <a:endParaRPr lang="en-GB" sz="3402" dirty="0"/>
            </a:p>
          </p:txBody>
        </p:sp>
      </p:grpSp>
    </p:spTree>
    <p:extLst>
      <p:ext uri="{BB962C8B-B14F-4D97-AF65-F5344CB8AC3E}">
        <p14:creationId xmlns:p14="http://schemas.microsoft.com/office/powerpoint/2010/main" val="1051881632"/>
      </p:ext>
    </p:extLst>
  </p:cSld>
  <p:clrMapOvr>
    <a:masterClrMapping/>
  </p:clrMapOvr>
  <p:extLst>
    <p:ext uri="{DCECCB84-F9BA-43D5-87BE-67443E8EF086}">
      <p15:sldGuideLst xmlns:p15="http://schemas.microsoft.com/office/powerpoint/2012/main"/>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Title Variant 6">
    <p:spTree>
      <p:nvGrpSpPr>
        <p:cNvPr id="1" name=""/>
        <p:cNvGrpSpPr/>
        <p:nvPr/>
      </p:nvGrpSpPr>
      <p:grpSpPr>
        <a:xfrm>
          <a:off x="0" y="0"/>
          <a:ext cx="0" cy="0"/>
          <a:chOff x="0" y="0"/>
          <a:chExt cx="0" cy="0"/>
        </a:xfrm>
      </p:grpSpPr>
      <p:grpSp>
        <p:nvGrpSpPr>
          <p:cNvPr id="17" name="Gruppieren 16">
            <a:extLst>
              <a:ext uri="{FF2B5EF4-FFF2-40B4-BE49-F238E27FC236}">
                <a16:creationId xmlns:a16="http://schemas.microsoft.com/office/drawing/2014/main" id="{1BF6A7CD-A603-4E41-861C-714EDBAB5011}"/>
              </a:ext>
            </a:extLst>
          </p:cNvPr>
          <p:cNvGrpSpPr/>
          <p:nvPr userDrawn="1"/>
        </p:nvGrpSpPr>
        <p:grpSpPr bwMode="gray">
          <a:xfrm>
            <a:off x="655710" y="-239556"/>
            <a:ext cx="10207750" cy="145640"/>
            <a:chOff x="693931" y="-289132"/>
            <a:chExt cx="10802744" cy="154131"/>
          </a:xfrm>
        </p:grpSpPr>
        <p:sp>
          <p:nvSpPr>
            <p:cNvPr id="18" name="Rechteck 17">
              <a:extLst>
                <a:ext uri="{FF2B5EF4-FFF2-40B4-BE49-F238E27FC236}">
                  <a16:creationId xmlns:a16="http://schemas.microsoft.com/office/drawing/2014/main" id="{2794E885-BC82-465C-9979-2F142CCD39B4}"/>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19" name="Rechteck 18">
              <a:extLst>
                <a:ext uri="{FF2B5EF4-FFF2-40B4-BE49-F238E27FC236}">
                  <a16:creationId xmlns:a16="http://schemas.microsoft.com/office/drawing/2014/main" id="{FAA31A97-13B2-4B69-BBD7-0D252D77EA2C}"/>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8" name="Rechteck 27">
              <a:extLst>
                <a:ext uri="{FF2B5EF4-FFF2-40B4-BE49-F238E27FC236}">
                  <a16:creationId xmlns:a16="http://schemas.microsoft.com/office/drawing/2014/main" id="{884AAA18-61E9-44F0-A1E4-861FFC6979C9}"/>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9" name="Rechteck 28">
              <a:extLst>
                <a:ext uri="{FF2B5EF4-FFF2-40B4-BE49-F238E27FC236}">
                  <a16:creationId xmlns:a16="http://schemas.microsoft.com/office/drawing/2014/main" id="{05F254AF-9F4B-42DE-9D38-AB66AC1BF8E4}"/>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0" name="Rechteck 29">
              <a:extLst>
                <a:ext uri="{FF2B5EF4-FFF2-40B4-BE49-F238E27FC236}">
                  <a16:creationId xmlns:a16="http://schemas.microsoft.com/office/drawing/2014/main" id="{AF53C1A9-3EAE-46F7-A01C-22A26FBB221F}"/>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1" name="Rechteck 30">
              <a:extLst>
                <a:ext uri="{FF2B5EF4-FFF2-40B4-BE49-F238E27FC236}">
                  <a16:creationId xmlns:a16="http://schemas.microsoft.com/office/drawing/2014/main" id="{9C5E9B94-B2A7-406C-8C0E-8C1CAC1000ED}"/>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2" name="Rechteck 31">
              <a:extLst>
                <a:ext uri="{FF2B5EF4-FFF2-40B4-BE49-F238E27FC236}">
                  <a16:creationId xmlns:a16="http://schemas.microsoft.com/office/drawing/2014/main" id="{669C3A72-3EF1-4800-B020-FB43AC5DBADD}"/>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grpSp>
      <p:sp>
        <p:nvSpPr>
          <p:cNvPr id="23" name="Picture Placeholder 13">
            <a:extLst>
              <a:ext uri="{FF2B5EF4-FFF2-40B4-BE49-F238E27FC236}">
                <a16:creationId xmlns:a16="http://schemas.microsoft.com/office/drawing/2014/main" id="{EE701F0D-DBB0-4665-A84D-4E0F593D3264}"/>
              </a:ext>
            </a:extLst>
          </p:cNvPr>
          <p:cNvSpPr>
            <a:spLocks noGrp="1"/>
          </p:cNvSpPr>
          <p:nvPr>
            <p:ph type="pic" sz="quarter" idx="18" hasCustomPrompt="1"/>
          </p:nvPr>
        </p:nvSpPr>
        <p:spPr bwMode="gray">
          <a:xfrm>
            <a:off x="6310417" y="407210"/>
            <a:ext cx="4553043" cy="5308683"/>
          </a:xfrm>
          <a:custGeom>
            <a:avLst/>
            <a:gdLst>
              <a:gd name="connsiteX0" fmla="*/ 1544638 w 3089275"/>
              <a:gd name="connsiteY0" fmla="*/ 0 h 3602038"/>
              <a:gd name="connsiteX1" fmla="*/ 1600689 w 3089275"/>
              <a:gd name="connsiteY1" fmla="*/ 12942 h 3602038"/>
              <a:gd name="connsiteX2" fmla="*/ 3034302 w 3089275"/>
              <a:gd name="connsiteY2" fmla="*/ 793743 h 3602038"/>
              <a:gd name="connsiteX3" fmla="*/ 3089275 w 3089275"/>
              <a:gd name="connsiteY3" fmla="*/ 891882 h 3602038"/>
              <a:gd name="connsiteX4" fmla="*/ 3089275 w 3089275"/>
              <a:gd name="connsiteY4" fmla="*/ 2645449 h 3602038"/>
              <a:gd name="connsiteX5" fmla="*/ 3034302 w 3089275"/>
              <a:gd name="connsiteY5" fmla="*/ 2742510 h 3602038"/>
              <a:gd name="connsiteX6" fmla="*/ 1600689 w 3089275"/>
              <a:gd name="connsiteY6" fmla="*/ 3589097 h 3602038"/>
              <a:gd name="connsiteX7" fmla="*/ 1544638 w 3089275"/>
              <a:gd name="connsiteY7" fmla="*/ 3602038 h 3602038"/>
              <a:gd name="connsiteX8" fmla="*/ 1488587 w 3089275"/>
              <a:gd name="connsiteY8" fmla="*/ 3589097 h 3602038"/>
              <a:gd name="connsiteX9" fmla="*/ 54973 w 3089275"/>
              <a:gd name="connsiteY9" fmla="*/ 2742510 h 3602038"/>
              <a:gd name="connsiteX10" fmla="*/ 0 w 3089275"/>
              <a:gd name="connsiteY10" fmla="*/ 2645449 h 3602038"/>
              <a:gd name="connsiteX11" fmla="*/ 0 w 3089275"/>
              <a:gd name="connsiteY11" fmla="*/ 890804 h 3602038"/>
              <a:gd name="connsiteX12" fmla="*/ 56051 w 3089275"/>
              <a:gd name="connsiteY12" fmla="*/ 793743 h 3602038"/>
              <a:gd name="connsiteX13" fmla="*/ 1488587 w 3089275"/>
              <a:gd name="connsiteY13" fmla="*/ 12942 h 3602038"/>
              <a:gd name="connsiteX14" fmla="*/ 1544638 w 3089275"/>
              <a:gd name="connsiteY14" fmla="*/ 0 h 360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89275" h="3602038">
                <a:moveTo>
                  <a:pt x="1544638" y="0"/>
                </a:moveTo>
                <a:cubicBezTo>
                  <a:pt x="1565118" y="0"/>
                  <a:pt x="1585598" y="4314"/>
                  <a:pt x="1600689" y="12942"/>
                </a:cubicBezTo>
                <a:cubicBezTo>
                  <a:pt x="1600689" y="12942"/>
                  <a:pt x="1600689" y="12942"/>
                  <a:pt x="3034302" y="793743"/>
                </a:cubicBezTo>
                <a:cubicBezTo>
                  <a:pt x="3064483" y="812076"/>
                  <a:pt x="3089275" y="856293"/>
                  <a:pt x="3089275" y="891882"/>
                </a:cubicBezTo>
                <a:cubicBezTo>
                  <a:pt x="3089275" y="891882"/>
                  <a:pt x="3089275" y="891882"/>
                  <a:pt x="3089275" y="2645449"/>
                </a:cubicBezTo>
                <a:cubicBezTo>
                  <a:pt x="3089275" y="2681038"/>
                  <a:pt x="3064483" y="2724176"/>
                  <a:pt x="3034302" y="2742510"/>
                </a:cubicBezTo>
                <a:cubicBezTo>
                  <a:pt x="3034302" y="2742510"/>
                  <a:pt x="3034302" y="2742510"/>
                  <a:pt x="1600689" y="3589097"/>
                </a:cubicBezTo>
                <a:cubicBezTo>
                  <a:pt x="1584520" y="3597724"/>
                  <a:pt x="1565118" y="3602038"/>
                  <a:pt x="1544638" y="3602038"/>
                </a:cubicBezTo>
                <a:cubicBezTo>
                  <a:pt x="1524157" y="3602038"/>
                  <a:pt x="1504755" y="3597724"/>
                  <a:pt x="1488587" y="3589097"/>
                </a:cubicBezTo>
                <a:cubicBezTo>
                  <a:pt x="1488587" y="3589097"/>
                  <a:pt x="1488587" y="3589097"/>
                  <a:pt x="54973" y="2742510"/>
                </a:cubicBezTo>
                <a:cubicBezTo>
                  <a:pt x="24792" y="2725255"/>
                  <a:pt x="0" y="2681038"/>
                  <a:pt x="0" y="2645449"/>
                </a:cubicBezTo>
                <a:cubicBezTo>
                  <a:pt x="0" y="2645449"/>
                  <a:pt x="0" y="2645449"/>
                  <a:pt x="0" y="890804"/>
                </a:cubicBezTo>
                <a:cubicBezTo>
                  <a:pt x="0" y="856293"/>
                  <a:pt x="24792" y="812076"/>
                  <a:pt x="56051" y="793743"/>
                </a:cubicBezTo>
                <a:cubicBezTo>
                  <a:pt x="56051" y="793743"/>
                  <a:pt x="56051" y="793743"/>
                  <a:pt x="1488587" y="12942"/>
                </a:cubicBezTo>
                <a:cubicBezTo>
                  <a:pt x="1503677" y="4314"/>
                  <a:pt x="1524157" y="0"/>
                  <a:pt x="1544638" y="0"/>
                </a:cubicBezTo>
                <a:close/>
              </a:path>
            </a:pathLst>
          </a:custGeom>
          <a:solidFill>
            <a:srgbClr val="EFEDEB"/>
          </a:solidFill>
        </p:spPr>
        <p:txBody>
          <a:bodyPr wrap="square" bIns="1152000" anchor="ctr" anchorCtr="0">
            <a:noAutofit/>
          </a:bodyPr>
          <a:lstStyle>
            <a:lvl1pPr algn="ctr">
              <a:buNone/>
              <a:defRPr sz="1323"/>
            </a:lvl1pPr>
          </a:lstStyle>
          <a:p>
            <a:r>
              <a:rPr lang="en-GB" dirty="0"/>
              <a:t>Click icon </a:t>
            </a:r>
            <a:br>
              <a:rPr lang="en-GB" dirty="0"/>
            </a:br>
            <a:r>
              <a:rPr lang="en-GB" dirty="0"/>
              <a:t>to add picture</a:t>
            </a:r>
          </a:p>
        </p:txBody>
      </p:sp>
      <p:sp>
        <p:nvSpPr>
          <p:cNvPr id="37" name="Title 4">
            <a:extLst>
              <a:ext uri="{FF2B5EF4-FFF2-40B4-BE49-F238E27FC236}">
                <a16:creationId xmlns:a16="http://schemas.microsoft.com/office/drawing/2014/main" id="{04A88890-CC67-4675-BDBE-21684C25D964}"/>
              </a:ext>
            </a:extLst>
          </p:cNvPr>
          <p:cNvSpPr>
            <a:spLocks noGrp="1"/>
          </p:cNvSpPr>
          <p:nvPr>
            <p:ph type="title" hasCustomPrompt="1"/>
          </p:nvPr>
        </p:nvSpPr>
        <p:spPr bwMode="gray">
          <a:xfrm>
            <a:off x="657667" y="2831843"/>
            <a:ext cx="5442788" cy="816491"/>
          </a:xfrm>
          <a:prstGeom prst="rect">
            <a:avLst/>
          </a:prstGeom>
        </p:spPr>
        <p:txBody>
          <a:bodyPr anchor="b" anchorCtr="0"/>
          <a:lstStyle>
            <a:lvl1pPr>
              <a:defRPr sz="4536"/>
            </a:lvl1pPr>
          </a:lstStyle>
          <a:p>
            <a:r>
              <a:rPr lang="en-GB" dirty="0"/>
              <a:t>Title (48pt)</a:t>
            </a:r>
          </a:p>
        </p:txBody>
      </p:sp>
      <p:sp>
        <p:nvSpPr>
          <p:cNvPr id="38" name="Text Placeholder 7">
            <a:extLst>
              <a:ext uri="{FF2B5EF4-FFF2-40B4-BE49-F238E27FC236}">
                <a16:creationId xmlns:a16="http://schemas.microsoft.com/office/drawing/2014/main" id="{0DE53EF2-28EF-4925-9BB3-4405210AECBB}"/>
              </a:ext>
            </a:extLst>
          </p:cNvPr>
          <p:cNvSpPr>
            <a:spLocks noGrp="1"/>
          </p:cNvSpPr>
          <p:nvPr>
            <p:ph type="body" sz="quarter" idx="12" hasCustomPrompt="1"/>
          </p:nvPr>
        </p:nvSpPr>
        <p:spPr bwMode="gray">
          <a:xfrm>
            <a:off x="657667" y="3648333"/>
            <a:ext cx="5442787" cy="1360667"/>
          </a:xfrm>
          <a:prstGeom prst="rect">
            <a:avLst/>
          </a:prstGeom>
        </p:spPr>
        <p:txBody>
          <a:bodyPr anchor="t" anchorCtr="0"/>
          <a:lstStyle>
            <a:lvl1pPr>
              <a:lnSpc>
                <a:spcPct val="120000"/>
              </a:lnSpc>
              <a:spcBef>
                <a:spcPts val="0"/>
              </a:spcBef>
              <a:spcAft>
                <a:spcPts val="0"/>
              </a:spcAft>
              <a:buNone/>
              <a:defRPr sz="1701"/>
            </a:lvl1pPr>
            <a:lvl2pPr>
              <a:spcAft>
                <a:spcPts val="0"/>
              </a:spcAft>
              <a:defRPr sz="1701">
                <a:latin typeface="+mn-lt"/>
              </a:defRPr>
            </a:lvl2pPr>
            <a:lvl3pPr marL="0" indent="0">
              <a:buNone/>
              <a:defRPr sz="1701"/>
            </a:lvl3pPr>
            <a:lvl4pPr marL="0" indent="0">
              <a:buNone/>
              <a:defRPr sz="1701"/>
            </a:lvl4pPr>
            <a:lvl5pPr marL="0" indent="0">
              <a:buNone/>
              <a:defRPr sz="1701"/>
            </a:lvl5pPr>
            <a:lvl6pPr marL="0" indent="0">
              <a:buNone/>
              <a:defRPr sz="1701"/>
            </a:lvl6pPr>
            <a:lvl7pPr marL="0" indent="0">
              <a:buNone/>
              <a:defRPr sz="1701"/>
            </a:lvl7pPr>
            <a:lvl8pPr marL="0" indent="0">
              <a:buNone/>
              <a:defRPr sz="1701"/>
            </a:lvl8pPr>
            <a:lvl9pPr marL="0" indent="0">
              <a:buNone/>
              <a:defRPr sz="1701"/>
            </a:lvl9pPr>
          </a:lstStyle>
          <a:p>
            <a:r>
              <a:rPr lang="en-GB" dirty="0"/>
              <a:t>Optional Subheading or description.</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39" name="Text Placeholder 7">
            <a:extLst>
              <a:ext uri="{FF2B5EF4-FFF2-40B4-BE49-F238E27FC236}">
                <a16:creationId xmlns:a16="http://schemas.microsoft.com/office/drawing/2014/main" id="{84B72CE5-63ED-4A3B-A48D-C6FA24247847}"/>
              </a:ext>
            </a:extLst>
          </p:cNvPr>
          <p:cNvSpPr>
            <a:spLocks noGrp="1"/>
          </p:cNvSpPr>
          <p:nvPr>
            <p:ph type="body" sz="quarter" idx="14" hasCustomPrompt="1"/>
          </p:nvPr>
        </p:nvSpPr>
        <p:spPr bwMode="gray">
          <a:xfrm>
            <a:off x="657667" y="2491736"/>
            <a:ext cx="2721375" cy="340107"/>
          </a:xfrm>
          <a:prstGeom prst="rect">
            <a:avLst/>
          </a:prstGeom>
        </p:spPr>
        <p:txBody>
          <a:bodyPr anchor="t"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701">
                <a:solidFill>
                  <a:schemeClr val="tx2"/>
                </a:solidFill>
              </a:defRPr>
            </a:lvl5pPr>
            <a:lvl6pPr marL="0">
              <a:buNone/>
              <a:defRPr sz="1701">
                <a:solidFill>
                  <a:schemeClr val="tx2"/>
                </a:solidFill>
              </a:defRPr>
            </a:lvl6pPr>
            <a:lvl7pPr marL="0">
              <a:buNone/>
              <a:defRPr sz="1701">
                <a:solidFill>
                  <a:schemeClr val="tx2"/>
                </a:solidFill>
              </a:defRPr>
            </a:lvl7pPr>
            <a:lvl8pPr marL="0">
              <a:buNone/>
              <a:defRPr sz="1701">
                <a:solidFill>
                  <a:schemeClr val="tx2"/>
                </a:solidFill>
              </a:defRPr>
            </a:lvl8pPr>
            <a:lvl9pPr marL="0">
              <a:buNone/>
              <a:defRPr sz="1701">
                <a:solidFill>
                  <a:schemeClr val="tx2"/>
                </a:solidFill>
              </a:defRPr>
            </a:lvl9pPr>
          </a:lstStyle>
          <a:p>
            <a:pPr lvl="0"/>
            <a:r>
              <a:rPr lang="en-GB" dirty="0"/>
              <a:t>DD.MM.YYYY</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20" name="Text Placeholder 7">
            <a:extLst>
              <a:ext uri="{FF2B5EF4-FFF2-40B4-BE49-F238E27FC236}">
                <a16:creationId xmlns:a16="http://schemas.microsoft.com/office/drawing/2014/main" id="{DBD3D3A9-F548-496E-9309-81CBBA0D428A}"/>
              </a:ext>
            </a:extLst>
          </p:cNvPr>
          <p:cNvSpPr txBox="1">
            <a:spLocks noChangeAspect="1"/>
          </p:cNvSpPr>
          <p:nvPr userDrawn="1"/>
        </p:nvSpPr>
        <p:spPr bwMode="gray">
          <a:xfrm>
            <a:off x="657666" y="348009"/>
            <a:ext cx="1473975" cy="646317"/>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marL="0" indent="0" algn="l" defTabSz="914400" rtl="0" eaLnBrk="1" latinLnBrk="0" hangingPunct="1">
              <a:lnSpc>
                <a:spcPct val="120000"/>
              </a:lnSpc>
              <a:spcBef>
                <a:spcPts val="0"/>
              </a:spcBef>
              <a:spcAft>
                <a:spcPts val="0"/>
              </a:spcAft>
              <a:buClr>
                <a:schemeClr val="accent1"/>
              </a:buClr>
              <a:buFont typeface="Arial" panose="020B0604020202020204" pitchFamily="34" charset="0"/>
              <a:buNone/>
              <a:defRPr sz="100" kern="1200">
                <a:solidFill>
                  <a:schemeClr val="bg1"/>
                </a:solidFill>
                <a:latin typeface="+mn-lt"/>
                <a:ea typeface="+mn-ea"/>
                <a:cs typeface="+mn-cs"/>
              </a:defRPr>
            </a:lvl1pPr>
            <a:lvl2pPr marL="0" indent="0" algn="l" defTabSz="914400" rtl="0" eaLnBrk="1" latinLnBrk="0" hangingPunct="1">
              <a:lnSpc>
                <a:spcPct val="120000"/>
              </a:lnSpc>
              <a:spcBef>
                <a:spcPts val="0"/>
              </a:spcBef>
              <a:spcAft>
                <a:spcPts val="0"/>
              </a:spcAft>
              <a:buClr>
                <a:schemeClr val="accent1"/>
              </a:buClr>
              <a:buSzPct val="100000"/>
              <a:buFont typeface="Arial" panose="020B0604020202020204" pitchFamily="34" charset="0"/>
              <a:buNone/>
              <a:defRPr sz="100" kern="1200">
                <a:solidFill>
                  <a:schemeClr val="bg1"/>
                </a:solidFill>
                <a:latin typeface="+mn-lt"/>
                <a:ea typeface="+mn-ea"/>
                <a:cs typeface="+mn-cs"/>
              </a:defRPr>
            </a:lvl2pPr>
            <a:lvl3pPr marL="0" indent="0" algn="l" defTabSz="914400" rtl="0" eaLnBrk="1" latinLnBrk="0" hangingPunct="1">
              <a:lnSpc>
                <a:spcPct val="120000"/>
              </a:lnSpc>
              <a:spcBef>
                <a:spcPts val="0"/>
              </a:spcBef>
              <a:spcAft>
                <a:spcPts val="0"/>
              </a:spcAft>
              <a:buClr>
                <a:schemeClr val="bg2"/>
              </a:buClr>
              <a:buSzPct val="100000"/>
              <a:buFont typeface="Pluto Sans DPD PPT Light" panose="020B0604020202020204" charset="0"/>
              <a:buNone/>
              <a:defRPr sz="100" kern="1200">
                <a:solidFill>
                  <a:schemeClr val="bg1"/>
                </a:solidFill>
                <a:latin typeface="Pluto Sans DPD PPT Light" panose="02000000000000000000" pitchFamily="2" charset="0"/>
                <a:ea typeface="+mn-ea"/>
                <a:cs typeface="+mn-cs"/>
              </a:defRPr>
            </a:lvl3pPr>
            <a:lvl4pPr marL="0" indent="0"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4pPr>
            <a:lvl5pPr marL="0" indent="-180975"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5pPr>
            <a:lvl6pPr marL="0" indent="-180000" algn="l" defTabSz="914400" rtl="0" eaLnBrk="1" latinLnBrk="0" hangingPunct="1">
              <a:lnSpc>
                <a:spcPct val="120000"/>
              </a:lnSpc>
              <a:spcBef>
                <a:spcPts val="0"/>
              </a:spcBef>
              <a:buClr>
                <a:schemeClr val="tx2"/>
              </a:buClr>
              <a:buFont typeface="Arial" panose="020B0604020202020204" pitchFamily="34" charset="0"/>
              <a:buNone/>
              <a:defRPr sz="100" kern="1200">
                <a:solidFill>
                  <a:schemeClr val="bg1"/>
                </a:solidFill>
                <a:latin typeface="+mn-lt"/>
                <a:ea typeface="+mn-ea"/>
                <a:cs typeface="+mn-cs"/>
              </a:defRPr>
            </a:lvl6pPr>
            <a:lvl7pPr marL="0" indent="-179388"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7pPr>
            <a:lvl8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8pPr>
            <a:lvl9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9pPr>
          </a:lstStyle>
          <a:p>
            <a:r>
              <a:rPr lang="en-GB" sz="100" dirty="0"/>
              <a:t> </a:t>
            </a:r>
          </a:p>
        </p:txBody>
      </p:sp>
      <p:sp>
        <p:nvSpPr>
          <p:cNvPr id="22" name="Text Placeholder 7">
            <a:extLst>
              <a:ext uri="{FF2B5EF4-FFF2-40B4-BE49-F238E27FC236}">
                <a16:creationId xmlns:a16="http://schemas.microsoft.com/office/drawing/2014/main" id="{B3525C8E-1381-445D-8EFB-3AE85D5BE0E4}"/>
              </a:ext>
            </a:extLst>
          </p:cNvPr>
          <p:cNvSpPr txBox="1">
            <a:spLocks noChangeAspect="1"/>
          </p:cNvSpPr>
          <p:nvPr userDrawn="1"/>
        </p:nvSpPr>
        <p:spPr bwMode="gray">
          <a:xfrm>
            <a:off x="659649" y="6029795"/>
            <a:ext cx="1076615" cy="272133"/>
          </a:xfrm>
          <a:prstGeom prst="rect">
            <a:avLst/>
          </a:prstGeom>
          <a:blipFill dpi="0"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txBody>
          <a:bodyPr anchor="t" anchorCtr="0"/>
          <a:lstStyle>
            <a:lvl1pPr marL="0" indent="0" algn="l" defTabSz="914400" rtl="0" eaLnBrk="1" latinLnBrk="0" hangingPunct="1">
              <a:lnSpc>
                <a:spcPct val="120000"/>
              </a:lnSpc>
              <a:spcBef>
                <a:spcPts val="0"/>
              </a:spcBef>
              <a:spcAft>
                <a:spcPts val="0"/>
              </a:spcAft>
              <a:buClr>
                <a:schemeClr val="accent1"/>
              </a:buClr>
              <a:buFont typeface="Arial" panose="020B0604020202020204" pitchFamily="34" charset="0"/>
              <a:buNone/>
              <a:defRPr sz="100" kern="1200">
                <a:solidFill>
                  <a:schemeClr val="bg1"/>
                </a:solidFill>
                <a:latin typeface="+mn-lt"/>
                <a:ea typeface="+mn-ea"/>
                <a:cs typeface="+mn-cs"/>
              </a:defRPr>
            </a:lvl1pPr>
            <a:lvl2pPr marL="0" indent="0" algn="l" defTabSz="914400" rtl="0" eaLnBrk="1" latinLnBrk="0" hangingPunct="1">
              <a:lnSpc>
                <a:spcPct val="120000"/>
              </a:lnSpc>
              <a:spcBef>
                <a:spcPts val="0"/>
              </a:spcBef>
              <a:spcAft>
                <a:spcPts val="0"/>
              </a:spcAft>
              <a:buClr>
                <a:schemeClr val="accent1"/>
              </a:buClr>
              <a:buSzPct val="100000"/>
              <a:buFont typeface="Arial" panose="020B0604020202020204" pitchFamily="34" charset="0"/>
              <a:buNone/>
              <a:defRPr sz="100" kern="1200">
                <a:solidFill>
                  <a:schemeClr val="bg1"/>
                </a:solidFill>
                <a:latin typeface="+mn-lt"/>
                <a:ea typeface="+mn-ea"/>
                <a:cs typeface="+mn-cs"/>
              </a:defRPr>
            </a:lvl2pPr>
            <a:lvl3pPr marL="0" indent="0" algn="l" defTabSz="914400" rtl="0" eaLnBrk="1" latinLnBrk="0" hangingPunct="1">
              <a:lnSpc>
                <a:spcPct val="120000"/>
              </a:lnSpc>
              <a:spcBef>
                <a:spcPts val="0"/>
              </a:spcBef>
              <a:spcAft>
                <a:spcPts val="0"/>
              </a:spcAft>
              <a:buClr>
                <a:schemeClr val="bg2"/>
              </a:buClr>
              <a:buSzPct val="100000"/>
              <a:buFont typeface="Pluto Sans DPD PPT Light" panose="020B0604020202020204" charset="0"/>
              <a:buNone/>
              <a:defRPr sz="100" kern="1200">
                <a:solidFill>
                  <a:schemeClr val="bg1"/>
                </a:solidFill>
                <a:latin typeface="Pluto Sans DPD PPT Light" panose="02000000000000000000" pitchFamily="2" charset="0"/>
                <a:ea typeface="+mn-ea"/>
                <a:cs typeface="+mn-cs"/>
              </a:defRPr>
            </a:lvl3pPr>
            <a:lvl4pPr marL="0" indent="0"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4pPr>
            <a:lvl5pPr marL="0" indent="-180975"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5pPr>
            <a:lvl6pPr marL="0" indent="-180000" algn="l" defTabSz="914400" rtl="0" eaLnBrk="1" latinLnBrk="0" hangingPunct="1">
              <a:lnSpc>
                <a:spcPct val="120000"/>
              </a:lnSpc>
              <a:spcBef>
                <a:spcPts val="0"/>
              </a:spcBef>
              <a:buClr>
                <a:schemeClr val="tx2"/>
              </a:buClr>
              <a:buFont typeface="Arial" panose="020B0604020202020204" pitchFamily="34" charset="0"/>
              <a:buNone/>
              <a:defRPr sz="100" kern="1200">
                <a:solidFill>
                  <a:schemeClr val="bg1"/>
                </a:solidFill>
                <a:latin typeface="+mn-lt"/>
                <a:ea typeface="+mn-ea"/>
                <a:cs typeface="+mn-cs"/>
              </a:defRPr>
            </a:lvl6pPr>
            <a:lvl7pPr marL="0" indent="-179388"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7pPr>
            <a:lvl8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8pPr>
            <a:lvl9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9pPr>
          </a:lstStyle>
          <a:p>
            <a:r>
              <a:rPr lang="en-GB" sz="100" dirty="0"/>
              <a:t> </a:t>
            </a:r>
          </a:p>
        </p:txBody>
      </p:sp>
    </p:spTree>
    <p:extLst>
      <p:ext uri="{BB962C8B-B14F-4D97-AF65-F5344CB8AC3E}">
        <p14:creationId xmlns:p14="http://schemas.microsoft.com/office/powerpoint/2010/main" val="760486587"/>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2432">
          <p15:clr>
            <a:srgbClr val="FBAE40"/>
          </p15:clr>
        </p15:guide>
        <p15:guide id="3" orient="horz" pos="1661">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Title I Video I Frame 1">
    <p:spTree>
      <p:nvGrpSpPr>
        <p:cNvPr id="1" name=""/>
        <p:cNvGrpSpPr/>
        <p:nvPr/>
      </p:nvGrpSpPr>
      <p:grpSpPr>
        <a:xfrm>
          <a:off x="0" y="0"/>
          <a:ext cx="0" cy="0"/>
          <a:chOff x="0" y="0"/>
          <a:chExt cx="0" cy="0"/>
        </a:xfrm>
      </p:grpSpPr>
      <p:sp>
        <p:nvSpPr>
          <p:cNvPr id="20" name="Medienplatzhalter 19">
            <a:extLst>
              <a:ext uri="{FF2B5EF4-FFF2-40B4-BE49-F238E27FC236}">
                <a16:creationId xmlns:a16="http://schemas.microsoft.com/office/drawing/2014/main" id="{39F9C35D-B0DD-4E92-A10B-8AB980A6E044}"/>
              </a:ext>
            </a:extLst>
          </p:cNvPr>
          <p:cNvSpPr>
            <a:spLocks noGrp="1"/>
          </p:cNvSpPr>
          <p:nvPr>
            <p:ph type="media" sz="quarter" idx="21" hasCustomPrompt="1"/>
          </p:nvPr>
        </p:nvSpPr>
        <p:spPr bwMode="gray">
          <a:xfrm>
            <a:off x="4017" y="0"/>
            <a:ext cx="11516471" cy="6480175"/>
          </a:xfrm>
          <a:prstGeom prst="rect">
            <a:avLst/>
          </a:prstGeom>
          <a:solidFill>
            <a:srgbClr val="EFEDEB"/>
          </a:solidFill>
        </p:spPr>
        <p:txBody>
          <a:bodyPr wrap="square" bIns="828000" anchor="ctr" anchorCtr="0">
            <a:noAutofit/>
          </a:bodyPr>
          <a:lstStyle>
            <a:lvl1pPr marL="0" indent="0" algn="ctr">
              <a:buFont typeface="Arial" panose="020B0604020202020204" pitchFamily="34" charset="0"/>
              <a:buNone/>
              <a:tabLst/>
              <a:defRPr sz="1323">
                <a:latin typeface="+mn-lt"/>
              </a:defRPr>
            </a:lvl1pPr>
            <a:lvl2pPr marL="0" indent="0" algn="ctr">
              <a:buFont typeface="Arial" panose="020B0604020202020204" pitchFamily="34" charset="0"/>
              <a:buNone/>
              <a:defRPr sz="1323">
                <a:latin typeface="+mn-lt"/>
              </a:defRPr>
            </a:lvl2pPr>
            <a:lvl3pPr marL="0" indent="0" algn="ctr">
              <a:buNone/>
              <a:defRPr sz="1323">
                <a:latin typeface="+mn-lt"/>
              </a:defRPr>
            </a:lvl3pPr>
            <a:lvl4pPr marL="0" indent="0" algn="ctr">
              <a:buNone/>
              <a:defRPr sz="1323">
                <a:latin typeface="+mn-lt"/>
              </a:defRPr>
            </a:lvl4pPr>
            <a:lvl5pPr marL="0" indent="0" algn="ctr">
              <a:buNone/>
              <a:defRPr sz="1323">
                <a:latin typeface="+mn-lt"/>
              </a:defRPr>
            </a:lvl5pPr>
            <a:lvl6pPr marL="0" indent="0" algn="ctr">
              <a:buNone/>
              <a:defRPr sz="1323">
                <a:latin typeface="+mn-lt"/>
              </a:defRPr>
            </a:lvl6pPr>
            <a:lvl7pPr marL="0" indent="0" algn="ctr">
              <a:buNone/>
              <a:defRPr sz="1323">
                <a:latin typeface="+mn-lt"/>
              </a:defRPr>
            </a:lvl7pPr>
            <a:lvl8pPr marL="0" indent="0" algn="ctr">
              <a:buNone/>
              <a:defRPr sz="1323">
                <a:latin typeface="+mn-lt"/>
              </a:defRPr>
            </a:lvl8pPr>
            <a:lvl9pPr marL="0" indent="0" algn="ctr">
              <a:buNone/>
              <a:defRPr sz="1323">
                <a:latin typeface="+mn-lt"/>
              </a:defRPr>
            </a:lvl9pPr>
          </a:lstStyle>
          <a:p>
            <a:r>
              <a:rPr lang="en-GB" dirty="0"/>
              <a:t>Video</a:t>
            </a:r>
          </a:p>
        </p:txBody>
      </p:sp>
      <p:sp>
        <p:nvSpPr>
          <p:cNvPr id="21" name="Textplatzhalter 20">
            <a:extLst>
              <a:ext uri="{FF2B5EF4-FFF2-40B4-BE49-F238E27FC236}">
                <a16:creationId xmlns:a16="http://schemas.microsoft.com/office/drawing/2014/main" id="{904FD1FA-0D3F-43E0-8053-9C94E8F3F9E6}"/>
              </a:ext>
            </a:extLst>
          </p:cNvPr>
          <p:cNvSpPr>
            <a:spLocks noGrp="1"/>
          </p:cNvSpPr>
          <p:nvPr>
            <p:ph type="body" sz="quarter" idx="22"/>
          </p:nvPr>
        </p:nvSpPr>
        <p:spPr bwMode="gray">
          <a:xfrm>
            <a:off x="0" y="0"/>
            <a:ext cx="11520488" cy="6480175"/>
          </a:xfrm>
          <a:custGeom>
            <a:avLst/>
            <a:gdLst>
              <a:gd name="connsiteX0" fmla="*/ 9087458 w 12192000"/>
              <a:gd name="connsiteY0" fmla="*/ 430952 h 6858000"/>
              <a:gd name="connsiteX1" fmla="*/ 9000034 w 12192000"/>
              <a:gd name="connsiteY1" fmla="*/ 451138 h 6858000"/>
              <a:gd name="connsiteX2" fmla="*/ 6765666 w 12192000"/>
              <a:gd name="connsiteY2" fmla="*/ 1668976 h 6858000"/>
              <a:gd name="connsiteX3" fmla="*/ 6678241 w 12192000"/>
              <a:gd name="connsiteY3" fmla="*/ 1820365 h 6858000"/>
              <a:gd name="connsiteX4" fmla="*/ 6678241 w 12192000"/>
              <a:gd name="connsiteY4" fmla="*/ 4557136 h 6858000"/>
              <a:gd name="connsiteX5" fmla="*/ 6763984 w 12192000"/>
              <a:gd name="connsiteY5" fmla="*/ 4708525 h 6858000"/>
              <a:gd name="connsiteX6" fmla="*/ 9000034 w 12192000"/>
              <a:gd name="connsiteY6" fmla="*/ 6028972 h 6858000"/>
              <a:gd name="connsiteX7" fmla="*/ 9087458 w 12192000"/>
              <a:gd name="connsiteY7" fmla="*/ 6049156 h 6858000"/>
              <a:gd name="connsiteX8" fmla="*/ 9174883 w 12192000"/>
              <a:gd name="connsiteY8" fmla="*/ 6028972 h 6858000"/>
              <a:gd name="connsiteX9" fmla="*/ 11410931 w 12192000"/>
              <a:gd name="connsiteY9" fmla="*/ 4708525 h 6858000"/>
              <a:gd name="connsiteX10" fmla="*/ 11496674 w 12192000"/>
              <a:gd name="connsiteY10" fmla="*/ 4557136 h 6858000"/>
              <a:gd name="connsiteX11" fmla="*/ 11496674 w 12192000"/>
              <a:gd name="connsiteY11" fmla="*/ 1822047 h 6858000"/>
              <a:gd name="connsiteX12" fmla="*/ 11410931 w 12192000"/>
              <a:gd name="connsiteY12" fmla="*/ 1668976 h 6858000"/>
              <a:gd name="connsiteX13" fmla="*/ 9174883 w 12192000"/>
              <a:gd name="connsiteY13" fmla="*/ 451138 h 6858000"/>
              <a:gd name="connsiteX14" fmla="*/ 9087458 w 12192000"/>
              <a:gd name="connsiteY14" fmla="*/ 430952 h 6858000"/>
              <a:gd name="connsiteX15" fmla="*/ 0 w 12192000"/>
              <a:gd name="connsiteY15" fmla="*/ 0 h 6858000"/>
              <a:gd name="connsiteX16" fmla="*/ 12192000 w 12192000"/>
              <a:gd name="connsiteY16" fmla="*/ 0 h 6858000"/>
              <a:gd name="connsiteX17" fmla="*/ 12192000 w 12192000"/>
              <a:gd name="connsiteY17" fmla="*/ 6858000 h 6858000"/>
              <a:gd name="connsiteX18" fmla="*/ 0 w 12192000"/>
              <a:gd name="connsiteY1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6858000">
                <a:moveTo>
                  <a:pt x="9087458" y="430952"/>
                </a:moveTo>
                <a:cubicBezTo>
                  <a:pt x="9055514" y="430952"/>
                  <a:pt x="9023570" y="437681"/>
                  <a:pt x="9000034" y="451138"/>
                </a:cubicBezTo>
                <a:cubicBezTo>
                  <a:pt x="6765666" y="1668976"/>
                  <a:pt x="6765666" y="1668976"/>
                  <a:pt x="6765666" y="1668976"/>
                </a:cubicBezTo>
                <a:cubicBezTo>
                  <a:pt x="6716910" y="1697571"/>
                  <a:pt x="6678241" y="1766537"/>
                  <a:pt x="6678241" y="1820365"/>
                </a:cubicBezTo>
                <a:cubicBezTo>
                  <a:pt x="6678241" y="4557136"/>
                  <a:pt x="6678241" y="4557136"/>
                  <a:pt x="6678241" y="4557136"/>
                </a:cubicBezTo>
                <a:cubicBezTo>
                  <a:pt x="6678241" y="4612645"/>
                  <a:pt x="6716910" y="4681612"/>
                  <a:pt x="6763984" y="4708525"/>
                </a:cubicBezTo>
                <a:cubicBezTo>
                  <a:pt x="9000034" y="6028972"/>
                  <a:pt x="9000034" y="6028972"/>
                  <a:pt x="9000034" y="6028972"/>
                </a:cubicBezTo>
                <a:cubicBezTo>
                  <a:pt x="9025252" y="6042428"/>
                  <a:pt x="9055514" y="6049156"/>
                  <a:pt x="9087458" y="6049156"/>
                </a:cubicBezTo>
                <a:cubicBezTo>
                  <a:pt x="9119402" y="6049156"/>
                  <a:pt x="9149664" y="6042428"/>
                  <a:pt x="9174883" y="6028972"/>
                </a:cubicBezTo>
                <a:cubicBezTo>
                  <a:pt x="11410931" y="4708525"/>
                  <a:pt x="11410931" y="4708525"/>
                  <a:pt x="11410931" y="4708525"/>
                </a:cubicBezTo>
                <a:cubicBezTo>
                  <a:pt x="11458005" y="4679929"/>
                  <a:pt x="11496674" y="4612645"/>
                  <a:pt x="11496674" y="4557136"/>
                </a:cubicBezTo>
                <a:cubicBezTo>
                  <a:pt x="11496674" y="1822047"/>
                  <a:pt x="11496674" y="1822047"/>
                  <a:pt x="11496674" y="1822047"/>
                </a:cubicBezTo>
                <a:cubicBezTo>
                  <a:pt x="11496674" y="1766537"/>
                  <a:pt x="11458005" y="1697571"/>
                  <a:pt x="11410931" y="1668976"/>
                </a:cubicBezTo>
                <a:cubicBezTo>
                  <a:pt x="9174883" y="451138"/>
                  <a:pt x="9174883" y="451138"/>
                  <a:pt x="9174883" y="451138"/>
                </a:cubicBezTo>
                <a:cubicBezTo>
                  <a:pt x="9151345" y="437681"/>
                  <a:pt x="9119402" y="430952"/>
                  <a:pt x="9087458" y="430952"/>
                </a:cubicBezTo>
                <a:close/>
                <a:moveTo>
                  <a:pt x="0" y="0"/>
                </a:moveTo>
                <a:lnTo>
                  <a:pt x="12192000" y="0"/>
                </a:lnTo>
                <a:lnTo>
                  <a:pt x="12192000" y="6858000"/>
                </a:lnTo>
                <a:lnTo>
                  <a:pt x="0" y="6858000"/>
                </a:lnTo>
                <a:close/>
              </a:path>
            </a:pathLst>
          </a:custGeom>
          <a:solidFill>
            <a:schemeClr val="bg1"/>
          </a:solidFill>
        </p:spPr>
        <p:txBody>
          <a:bodyPr wrap="square">
            <a:noAutofit/>
          </a:bodyPr>
          <a:lstStyle>
            <a:lvl1pPr marL="0" indent="0">
              <a:lnSpc>
                <a:spcPct val="100000"/>
              </a:lnSpc>
              <a:spcBef>
                <a:spcPts val="0"/>
              </a:spcBef>
              <a:spcAft>
                <a:spcPts val="0"/>
              </a:spcAft>
              <a:buFont typeface="Arial" panose="020B0604020202020204" pitchFamily="34" charset="0"/>
              <a:buNone/>
              <a:defRPr sz="100">
                <a:solidFill>
                  <a:schemeClr val="bg1">
                    <a:alpha val="0"/>
                  </a:schemeClr>
                </a:solidFill>
                <a:latin typeface="+mj-lt"/>
              </a:defRPr>
            </a:lvl1pPr>
            <a:lvl2pPr marL="0" indent="0">
              <a:lnSpc>
                <a:spcPct val="100000"/>
              </a:lnSpc>
              <a:spcBef>
                <a:spcPts val="0"/>
              </a:spcBef>
              <a:spcAft>
                <a:spcPts val="0"/>
              </a:spcAft>
              <a:buFont typeface="Arial" panose="020B0604020202020204" pitchFamily="34" charset="0"/>
              <a:buNone/>
              <a:defRPr sz="100">
                <a:solidFill>
                  <a:schemeClr val="bg1">
                    <a:alpha val="0"/>
                  </a:schemeClr>
                </a:solidFill>
                <a:latin typeface="+mj-lt"/>
              </a:defRPr>
            </a:lvl2pPr>
            <a:lvl3pPr marL="0" indent="0">
              <a:lnSpc>
                <a:spcPct val="100000"/>
              </a:lnSpc>
              <a:spcBef>
                <a:spcPts val="0"/>
              </a:spcBef>
              <a:spcAft>
                <a:spcPts val="0"/>
              </a:spcAft>
              <a:buNone/>
              <a:defRPr sz="100">
                <a:solidFill>
                  <a:schemeClr val="bg1">
                    <a:alpha val="0"/>
                  </a:schemeClr>
                </a:solidFill>
                <a:latin typeface="+mj-lt"/>
              </a:defRPr>
            </a:lvl3pPr>
            <a:lvl4pPr marL="0" indent="0">
              <a:lnSpc>
                <a:spcPct val="100000"/>
              </a:lnSpc>
              <a:spcBef>
                <a:spcPts val="0"/>
              </a:spcBef>
              <a:spcAft>
                <a:spcPts val="0"/>
              </a:spcAft>
              <a:buNone/>
              <a:defRPr sz="100">
                <a:solidFill>
                  <a:schemeClr val="bg1">
                    <a:alpha val="0"/>
                  </a:schemeClr>
                </a:solidFill>
                <a:latin typeface="+mj-lt"/>
              </a:defRPr>
            </a:lvl4pPr>
            <a:lvl5pPr marL="0" indent="0">
              <a:lnSpc>
                <a:spcPct val="100000"/>
              </a:lnSpc>
              <a:spcBef>
                <a:spcPts val="0"/>
              </a:spcBef>
              <a:spcAft>
                <a:spcPts val="0"/>
              </a:spcAft>
              <a:buNone/>
              <a:defRPr sz="100">
                <a:solidFill>
                  <a:schemeClr val="bg1">
                    <a:alpha val="0"/>
                  </a:schemeClr>
                </a:solidFill>
                <a:latin typeface="+mj-lt"/>
              </a:defRPr>
            </a:lvl5pPr>
            <a:lvl6pPr marL="0" indent="0">
              <a:lnSpc>
                <a:spcPct val="100000"/>
              </a:lnSpc>
              <a:spcBef>
                <a:spcPts val="0"/>
              </a:spcBef>
              <a:spcAft>
                <a:spcPts val="0"/>
              </a:spcAft>
              <a:buNone/>
              <a:defRPr sz="100">
                <a:solidFill>
                  <a:schemeClr val="bg1">
                    <a:alpha val="0"/>
                  </a:schemeClr>
                </a:solidFill>
                <a:latin typeface="+mj-lt"/>
              </a:defRPr>
            </a:lvl6pPr>
            <a:lvl7pPr marL="0" indent="0">
              <a:lnSpc>
                <a:spcPct val="100000"/>
              </a:lnSpc>
              <a:spcBef>
                <a:spcPts val="0"/>
              </a:spcBef>
              <a:spcAft>
                <a:spcPts val="0"/>
              </a:spcAft>
              <a:buNone/>
              <a:defRPr sz="100">
                <a:solidFill>
                  <a:schemeClr val="bg1">
                    <a:alpha val="0"/>
                  </a:schemeClr>
                </a:solidFill>
                <a:latin typeface="+mj-lt"/>
              </a:defRPr>
            </a:lvl7pPr>
            <a:lvl8pPr marL="0" indent="0">
              <a:lnSpc>
                <a:spcPct val="100000"/>
              </a:lnSpc>
              <a:spcBef>
                <a:spcPts val="0"/>
              </a:spcBef>
              <a:spcAft>
                <a:spcPts val="0"/>
              </a:spcAft>
              <a:buNone/>
              <a:defRPr sz="100">
                <a:solidFill>
                  <a:schemeClr val="bg1">
                    <a:alpha val="0"/>
                  </a:schemeClr>
                </a:solidFill>
                <a:latin typeface="+mj-lt"/>
              </a:defRPr>
            </a:lvl8pPr>
            <a:lvl9pPr marL="0" indent="0">
              <a:lnSpc>
                <a:spcPct val="100000"/>
              </a:lnSpc>
              <a:spcBef>
                <a:spcPts val="0"/>
              </a:spcBef>
              <a:spcAft>
                <a:spcPts val="0"/>
              </a:spcAft>
              <a:buNone/>
              <a:defRPr sz="100">
                <a:solidFill>
                  <a:schemeClr val="bg1">
                    <a:alpha val="0"/>
                  </a:schemeClr>
                </a:solidFill>
                <a:latin typeface="+mj-lt"/>
              </a:defRPr>
            </a:lvl9pPr>
          </a:lstStyle>
          <a:p>
            <a:pPr lvl="0"/>
            <a:endParaRPr lang="en-GB" dirty="0"/>
          </a:p>
        </p:txBody>
      </p:sp>
      <p:grpSp>
        <p:nvGrpSpPr>
          <p:cNvPr id="17" name="Gruppieren 16">
            <a:extLst>
              <a:ext uri="{FF2B5EF4-FFF2-40B4-BE49-F238E27FC236}">
                <a16:creationId xmlns:a16="http://schemas.microsoft.com/office/drawing/2014/main" id="{1BF6A7CD-A603-4E41-861C-714EDBAB5011}"/>
              </a:ext>
            </a:extLst>
          </p:cNvPr>
          <p:cNvGrpSpPr/>
          <p:nvPr userDrawn="1"/>
        </p:nvGrpSpPr>
        <p:grpSpPr bwMode="gray">
          <a:xfrm>
            <a:off x="655710" y="-239556"/>
            <a:ext cx="10207750" cy="145640"/>
            <a:chOff x="693931" y="-289132"/>
            <a:chExt cx="10802744" cy="154131"/>
          </a:xfrm>
        </p:grpSpPr>
        <p:sp>
          <p:nvSpPr>
            <p:cNvPr id="18" name="Rechteck 17">
              <a:extLst>
                <a:ext uri="{FF2B5EF4-FFF2-40B4-BE49-F238E27FC236}">
                  <a16:creationId xmlns:a16="http://schemas.microsoft.com/office/drawing/2014/main" id="{2794E885-BC82-465C-9979-2F142CCD39B4}"/>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19" name="Rechteck 18">
              <a:extLst>
                <a:ext uri="{FF2B5EF4-FFF2-40B4-BE49-F238E27FC236}">
                  <a16:creationId xmlns:a16="http://schemas.microsoft.com/office/drawing/2014/main" id="{FAA31A97-13B2-4B69-BBD7-0D252D77EA2C}"/>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8" name="Rechteck 27">
              <a:extLst>
                <a:ext uri="{FF2B5EF4-FFF2-40B4-BE49-F238E27FC236}">
                  <a16:creationId xmlns:a16="http://schemas.microsoft.com/office/drawing/2014/main" id="{884AAA18-61E9-44F0-A1E4-861FFC6979C9}"/>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9" name="Rechteck 28">
              <a:extLst>
                <a:ext uri="{FF2B5EF4-FFF2-40B4-BE49-F238E27FC236}">
                  <a16:creationId xmlns:a16="http://schemas.microsoft.com/office/drawing/2014/main" id="{05F254AF-9F4B-42DE-9D38-AB66AC1BF8E4}"/>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0" name="Rechteck 29">
              <a:extLst>
                <a:ext uri="{FF2B5EF4-FFF2-40B4-BE49-F238E27FC236}">
                  <a16:creationId xmlns:a16="http://schemas.microsoft.com/office/drawing/2014/main" id="{AF53C1A9-3EAE-46F7-A01C-22A26FBB221F}"/>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1" name="Rechteck 30">
              <a:extLst>
                <a:ext uri="{FF2B5EF4-FFF2-40B4-BE49-F238E27FC236}">
                  <a16:creationId xmlns:a16="http://schemas.microsoft.com/office/drawing/2014/main" id="{9C5E9B94-B2A7-406C-8C0E-8C1CAC1000ED}"/>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2" name="Rechteck 31">
              <a:extLst>
                <a:ext uri="{FF2B5EF4-FFF2-40B4-BE49-F238E27FC236}">
                  <a16:creationId xmlns:a16="http://schemas.microsoft.com/office/drawing/2014/main" id="{669C3A72-3EF1-4800-B020-FB43AC5DBADD}"/>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grpSp>
      <p:sp>
        <p:nvSpPr>
          <p:cNvPr id="37" name="Title 4">
            <a:extLst>
              <a:ext uri="{FF2B5EF4-FFF2-40B4-BE49-F238E27FC236}">
                <a16:creationId xmlns:a16="http://schemas.microsoft.com/office/drawing/2014/main" id="{04A88890-CC67-4675-BDBE-21684C25D964}"/>
              </a:ext>
            </a:extLst>
          </p:cNvPr>
          <p:cNvSpPr>
            <a:spLocks noGrp="1"/>
          </p:cNvSpPr>
          <p:nvPr>
            <p:ph type="title" hasCustomPrompt="1"/>
          </p:nvPr>
        </p:nvSpPr>
        <p:spPr bwMode="gray">
          <a:xfrm>
            <a:off x="657667" y="2831843"/>
            <a:ext cx="5442788" cy="816491"/>
          </a:xfrm>
          <a:prstGeom prst="rect">
            <a:avLst/>
          </a:prstGeom>
        </p:spPr>
        <p:txBody>
          <a:bodyPr anchor="b" anchorCtr="0"/>
          <a:lstStyle>
            <a:lvl1pPr>
              <a:defRPr sz="4536"/>
            </a:lvl1pPr>
          </a:lstStyle>
          <a:p>
            <a:r>
              <a:rPr lang="en-GB" dirty="0"/>
              <a:t>Title (48pt)</a:t>
            </a:r>
          </a:p>
        </p:txBody>
      </p:sp>
      <p:sp>
        <p:nvSpPr>
          <p:cNvPr id="38" name="Text Placeholder 7">
            <a:extLst>
              <a:ext uri="{FF2B5EF4-FFF2-40B4-BE49-F238E27FC236}">
                <a16:creationId xmlns:a16="http://schemas.microsoft.com/office/drawing/2014/main" id="{0DE53EF2-28EF-4925-9BB3-4405210AECBB}"/>
              </a:ext>
            </a:extLst>
          </p:cNvPr>
          <p:cNvSpPr>
            <a:spLocks noGrp="1"/>
          </p:cNvSpPr>
          <p:nvPr>
            <p:ph type="body" sz="quarter" idx="12" hasCustomPrompt="1"/>
          </p:nvPr>
        </p:nvSpPr>
        <p:spPr bwMode="gray">
          <a:xfrm>
            <a:off x="657667" y="3648333"/>
            <a:ext cx="5442787" cy="1360667"/>
          </a:xfrm>
          <a:prstGeom prst="rect">
            <a:avLst/>
          </a:prstGeom>
        </p:spPr>
        <p:txBody>
          <a:bodyPr anchor="t" anchorCtr="0"/>
          <a:lstStyle>
            <a:lvl1pPr>
              <a:lnSpc>
                <a:spcPct val="120000"/>
              </a:lnSpc>
              <a:spcBef>
                <a:spcPts val="0"/>
              </a:spcBef>
              <a:spcAft>
                <a:spcPts val="0"/>
              </a:spcAft>
              <a:buNone/>
              <a:defRPr sz="1701"/>
            </a:lvl1pPr>
            <a:lvl2pPr>
              <a:spcAft>
                <a:spcPts val="0"/>
              </a:spcAft>
              <a:defRPr sz="1701">
                <a:latin typeface="+mn-lt"/>
              </a:defRPr>
            </a:lvl2pPr>
            <a:lvl3pPr marL="0" indent="0">
              <a:buNone/>
              <a:defRPr sz="1701"/>
            </a:lvl3pPr>
            <a:lvl4pPr marL="0" indent="0">
              <a:buNone/>
              <a:defRPr sz="1701"/>
            </a:lvl4pPr>
            <a:lvl5pPr marL="0" indent="0">
              <a:buNone/>
              <a:defRPr sz="1701"/>
            </a:lvl5pPr>
            <a:lvl6pPr marL="0" indent="0">
              <a:buNone/>
              <a:defRPr sz="1701"/>
            </a:lvl6pPr>
            <a:lvl7pPr marL="0" indent="0">
              <a:buNone/>
              <a:defRPr sz="1701"/>
            </a:lvl7pPr>
            <a:lvl8pPr marL="0" indent="0">
              <a:buNone/>
              <a:defRPr sz="1701"/>
            </a:lvl8pPr>
            <a:lvl9pPr marL="0" indent="0">
              <a:buNone/>
              <a:defRPr sz="1701"/>
            </a:lvl9pPr>
          </a:lstStyle>
          <a:p>
            <a:r>
              <a:rPr lang="en-GB" dirty="0"/>
              <a:t>Optional Subheading or description.</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39" name="Text Placeholder 7">
            <a:extLst>
              <a:ext uri="{FF2B5EF4-FFF2-40B4-BE49-F238E27FC236}">
                <a16:creationId xmlns:a16="http://schemas.microsoft.com/office/drawing/2014/main" id="{84B72CE5-63ED-4A3B-A48D-C6FA24247847}"/>
              </a:ext>
            </a:extLst>
          </p:cNvPr>
          <p:cNvSpPr>
            <a:spLocks noGrp="1"/>
          </p:cNvSpPr>
          <p:nvPr>
            <p:ph type="body" sz="quarter" idx="14" hasCustomPrompt="1"/>
          </p:nvPr>
        </p:nvSpPr>
        <p:spPr bwMode="gray">
          <a:xfrm>
            <a:off x="657667" y="2491736"/>
            <a:ext cx="2721375" cy="340107"/>
          </a:xfrm>
          <a:prstGeom prst="rect">
            <a:avLst/>
          </a:prstGeom>
        </p:spPr>
        <p:txBody>
          <a:bodyPr anchor="t"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701">
                <a:solidFill>
                  <a:schemeClr val="tx2"/>
                </a:solidFill>
              </a:defRPr>
            </a:lvl5pPr>
            <a:lvl6pPr marL="0">
              <a:buNone/>
              <a:defRPr sz="1701">
                <a:solidFill>
                  <a:schemeClr val="tx2"/>
                </a:solidFill>
              </a:defRPr>
            </a:lvl6pPr>
            <a:lvl7pPr marL="0">
              <a:buNone/>
              <a:defRPr sz="1701">
                <a:solidFill>
                  <a:schemeClr val="tx2"/>
                </a:solidFill>
              </a:defRPr>
            </a:lvl7pPr>
            <a:lvl8pPr marL="0">
              <a:buNone/>
              <a:defRPr sz="1701">
                <a:solidFill>
                  <a:schemeClr val="tx2"/>
                </a:solidFill>
              </a:defRPr>
            </a:lvl8pPr>
            <a:lvl9pPr marL="0">
              <a:buNone/>
              <a:defRPr sz="1701">
                <a:solidFill>
                  <a:schemeClr val="tx2"/>
                </a:solidFill>
              </a:defRPr>
            </a:lvl9pPr>
          </a:lstStyle>
          <a:p>
            <a:pPr lvl="0"/>
            <a:r>
              <a:rPr lang="en-GB" dirty="0"/>
              <a:t>DD.MM.YYYY</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22" name="Text Placeholder 7">
            <a:extLst>
              <a:ext uri="{FF2B5EF4-FFF2-40B4-BE49-F238E27FC236}">
                <a16:creationId xmlns:a16="http://schemas.microsoft.com/office/drawing/2014/main" id="{2550A799-09FB-41FD-BB6A-44DC7926ACA9}"/>
              </a:ext>
            </a:extLst>
          </p:cNvPr>
          <p:cNvSpPr>
            <a:spLocks noGrp="1"/>
          </p:cNvSpPr>
          <p:nvPr>
            <p:ph type="body" sz="quarter" idx="19" hasCustomPrompt="1"/>
          </p:nvPr>
        </p:nvSpPr>
        <p:spPr>
          <a:xfrm>
            <a:off x="657666" y="348009"/>
            <a:ext cx="1472944" cy="646317"/>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a:spcBef>
                <a:spcPts val="0"/>
              </a:spcBef>
              <a:spcAft>
                <a:spcPts val="0"/>
              </a:spcAft>
              <a:buNone/>
              <a:defRPr sz="100">
                <a:solidFill>
                  <a:schemeClr val="bg1"/>
                </a:solidFill>
                <a:latin typeface="+mn-lt"/>
              </a:defRPr>
            </a:lvl1pPr>
            <a:lvl2pPr>
              <a:spcAft>
                <a:spcPts val="0"/>
              </a:spcAft>
              <a:defRPr sz="100">
                <a:solidFill>
                  <a:schemeClr val="bg1"/>
                </a:solidFill>
                <a:latin typeface="+mn-lt"/>
              </a:defRPr>
            </a:lvl2pPr>
            <a:lvl3pPr marL="0" indent="0">
              <a:buNone/>
              <a:defRPr sz="100">
                <a:solidFill>
                  <a:schemeClr val="bg1"/>
                </a:solidFill>
              </a:defRPr>
            </a:lvl3pPr>
            <a:lvl4pPr marL="0" indent="0">
              <a:buNone/>
              <a:defRPr sz="100">
                <a:solidFill>
                  <a:schemeClr val="bg1"/>
                </a:solidFill>
              </a:defRPr>
            </a:lvl4pPr>
            <a:lvl5pPr marL="0">
              <a:buNone/>
              <a:defRPr sz="100">
                <a:solidFill>
                  <a:schemeClr val="bg1"/>
                </a:solidFill>
              </a:defRPr>
            </a:lvl5pPr>
            <a:lvl6pPr marL="0">
              <a:buNone/>
              <a:defRPr sz="100">
                <a:solidFill>
                  <a:schemeClr val="bg1"/>
                </a:solidFill>
              </a:defRPr>
            </a:lvl6pPr>
            <a:lvl7pPr marL="0">
              <a:buNone/>
              <a:defRPr sz="100">
                <a:solidFill>
                  <a:schemeClr val="bg1"/>
                </a:solidFill>
              </a:defRPr>
            </a:lvl7pPr>
            <a:lvl8pPr marL="0">
              <a:buNone/>
              <a:defRPr sz="100">
                <a:solidFill>
                  <a:schemeClr val="bg1"/>
                </a:solidFill>
              </a:defRPr>
            </a:lvl8pPr>
            <a:lvl9pPr marL="0">
              <a:buNone/>
              <a:defRPr sz="100">
                <a:solidFill>
                  <a:schemeClr val="bg1"/>
                </a:solidFill>
              </a:defRPr>
            </a:lvl9pPr>
          </a:lstStyle>
          <a:p>
            <a:pPr lvl="0"/>
            <a:r>
              <a:rPr lang="en-GB"/>
              <a:t> </a:t>
            </a:r>
            <a:endParaRPr lang="en-GB" dirty="0"/>
          </a:p>
        </p:txBody>
      </p:sp>
      <p:sp>
        <p:nvSpPr>
          <p:cNvPr id="23" name="Text Placeholder 7">
            <a:extLst>
              <a:ext uri="{FF2B5EF4-FFF2-40B4-BE49-F238E27FC236}">
                <a16:creationId xmlns:a16="http://schemas.microsoft.com/office/drawing/2014/main" id="{AC3F888F-61E7-456D-B085-F156D919F550}"/>
              </a:ext>
            </a:extLst>
          </p:cNvPr>
          <p:cNvSpPr>
            <a:spLocks noGrp="1"/>
          </p:cNvSpPr>
          <p:nvPr>
            <p:ph type="body" sz="quarter" idx="17" hasCustomPrompt="1"/>
          </p:nvPr>
        </p:nvSpPr>
        <p:spPr>
          <a:xfrm>
            <a:off x="659649" y="6029795"/>
            <a:ext cx="1078345" cy="272133"/>
          </a:xfrm>
          <a:prstGeom prst="rect">
            <a:avLst/>
          </a:prstGeom>
          <a:blipFill dpi="0"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txBody>
          <a:bodyPr anchor="t" anchorCtr="0"/>
          <a:lstStyle>
            <a:lvl1pPr>
              <a:spcBef>
                <a:spcPts val="0"/>
              </a:spcBef>
              <a:spcAft>
                <a:spcPts val="0"/>
              </a:spcAft>
              <a:buNone/>
              <a:defRPr sz="100">
                <a:solidFill>
                  <a:schemeClr val="bg1"/>
                </a:solidFill>
                <a:latin typeface="+mn-lt"/>
              </a:defRPr>
            </a:lvl1pPr>
            <a:lvl2pPr>
              <a:spcAft>
                <a:spcPts val="0"/>
              </a:spcAft>
              <a:defRPr sz="100">
                <a:solidFill>
                  <a:schemeClr val="bg1"/>
                </a:solidFill>
                <a:latin typeface="+mn-lt"/>
              </a:defRPr>
            </a:lvl2pPr>
            <a:lvl3pPr marL="0" indent="0">
              <a:buNone/>
              <a:defRPr sz="100">
                <a:solidFill>
                  <a:schemeClr val="bg1"/>
                </a:solidFill>
              </a:defRPr>
            </a:lvl3pPr>
            <a:lvl4pPr marL="0" indent="0">
              <a:buNone/>
              <a:defRPr sz="100">
                <a:solidFill>
                  <a:schemeClr val="bg1"/>
                </a:solidFill>
              </a:defRPr>
            </a:lvl4pPr>
            <a:lvl5pPr marL="0">
              <a:buNone/>
              <a:defRPr sz="100">
                <a:solidFill>
                  <a:schemeClr val="bg1"/>
                </a:solidFill>
              </a:defRPr>
            </a:lvl5pPr>
            <a:lvl6pPr marL="0">
              <a:buNone/>
              <a:defRPr sz="100">
                <a:solidFill>
                  <a:schemeClr val="bg1"/>
                </a:solidFill>
              </a:defRPr>
            </a:lvl6pPr>
            <a:lvl7pPr marL="0">
              <a:buNone/>
              <a:defRPr sz="100">
                <a:solidFill>
                  <a:schemeClr val="bg1"/>
                </a:solidFill>
              </a:defRPr>
            </a:lvl7pPr>
            <a:lvl8pPr marL="0">
              <a:buNone/>
              <a:defRPr sz="100">
                <a:solidFill>
                  <a:schemeClr val="bg1"/>
                </a:solidFill>
              </a:defRPr>
            </a:lvl8pPr>
            <a:lvl9pPr marL="0">
              <a:buNone/>
              <a:defRPr sz="100">
                <a:solidFill>
                  <a:schemeClr val="bg1"/>
                </a:solidFill>
              </a:defRPr>
            </a:lvl9pPr>
          </a:lstStyle>
          <a:p>
            <a:pPr lvl="0"/>
            <a:r>
              <a:rPr lang="en-GB"/>
              <a:t> </a:t>
            </a:r>
            <a:endParaRPr lang="en-GB" dirty="0"/>
          </a:p>
        </p:txBody>
      </p:sp>
    </p:spTree>
    <p:extLst>
      <p:ext uri="{BB962C8B-B14F-4D97-AF65-F5344CB8AC3E}">
        <p14:creationId xmlns:p14="http://schemas.microsoft.com/office/powerpoint/2010/main" val="2665464658"/>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2432">
          <p15:clr>
            <a:srgbClr val="FBAE40"/>
          </p15:clr>
        </p15:guide>
        <p15:guide id="3" orient="horz" pos="1661">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Title Variant 8">
    <p:spTree>
      <p:nvGrpSpPr>
        <p:cNvPr id="1" name=""/>
        <p:cNvGrpSpPr/>
        <p:nvPr/>
      </p:nvGrpSpPr>
      <p:grpSpPr>
        <a:xfrm>
          <a:off x="0" y="0"/>
          <a:ext cx="0" cy="0"/>
          <a:chOff x="0" y="0"/>
          <a:chExt cx="0" cy="0"/>
        </a:xfrm>
      </p:grpSpPr>
      <p:grpSp>
        <p:nvGrpSpPr>
          <p:cNvPr id="17" name="Gruppieren 16">
            <a:extLst>
              <a:ext uri="{FF2B5EF4-FFF2-40B4-BE49-F238E27FC236}">
                <a16:creationId xmlns:a16="http://schemas.microsoft.com/office/drawing/2014/main" id="{1BF6A7CD-A603-4E41-861C-714EDBAB5011}"/>
              </a:ext>
            </a:extLst>
          </p:cNvPr>
          <p:cNvGrpSpPr/>
          <p:nvPr userDrawn="1"/>
        </p:nvGrpSpPr>
        <p:grpSpPr bwMode="gray">
          <a:xfrm>
            <a:off x="655710" y="-239556"/>
            <a:ext cx="10207750" cy="145640"/>
            <a:chOff x="693931" y="-289132"/>
            <a:chExt cx="10802744" cy="154131"/>
          </a:xfrm>
        </p:grpSpPr>
        <p:sp>
          <p:nvSpPr>
            <p:cNvPr id="18" name="Rechteck 17">
              <a:extLst>
                <a:ext uri="{FF2B5EF4-FFF2-40B4-BE49-F238E27FC236}">
                  <a16:creationId xmlns:a16="http://schemas.microsoft.com/office/drawing/2014/main" id="{2794E885-BC82-465C-9979-2F142CCD39B4}"/>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19" name="Rechteck 18">
              <a:extLst>
                <a:ext uri="{FF2B5EF4-FFF2-40B4-BE49-F238E27FC236}">
                  <a16:creationId xmlns:a16="http://schemas.microsoft.com/office/drawing/2014/main" id="{FAA31A97-13B2-4B69-BBD7-0D252D77EA2C}"/>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8" name="Rechteck 27">
              <a:extLst>
                <a:ext uri="{FF2B5EF4-FFF2-40B4-BE49-F238E27FC236}">
                  <a16:creationId xmlns:a16="http://schemas.microsoft.com/office/drawing/2014/main" id="{884AAA18-61E9-44F0-A1E4-861FFC6979C9}"/>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9" name="Rechteck 28">
              <a:extLst>
                <a:ext uri="{FF2B5EF4-FFF2-40B4-BE49-F238E27FC236}">
                  <a16:creationId xmlns:a16="http://schemas.microsoft.com/office/drawing/2014/main" id="{05F254AF-9F4B-42DE-9D38-AB66AC1BF8E4}"/>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0" name="Rechteck 29">
              <a:extLst>
                <a:ext uri="{FF2B5EF4-FFF2-40B4-BE49-F238E27FC236}">
                  <a16:creationId xmlns:a16="http://schemas.microsoft.com/office/drawing/2014/main" id="{AF53C1A9-3EAE-46F7-A01C-22A26FBB221F}"/>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1" name="Rechteck 30">
              <a:extLst>
                <a:ext uri="{FF2B5EF4-FFF2-40B4-BE49-F238E27FC236}">
                  <a16:creationId xmlns:a16="http://schemas.microsoft.com/office/drawing/2014/main" id="{9C5E9B94-B2A7-406C-8C0E-8C1CAC1000ED}"/>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2" name="Rechteck 31">
              <a:extLst>
                <a:ext uri="{FF2B5EF4-FFF2-40B4-BE49-F238E27FC236}">
                  <a16:creationId xmlns:a16="http://schemas.microsoft.com/office/drawing/2014/main" id="{669C3A72-3EF1-4800-B020-FB43AC5DBADD}"/>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grpSp>
      <p:sp>
        <p:nvSpPr>
          <p:cNvPr id="26" name="Bildplatzhalter 25">
            <a:extLst>
              <a:ext uri="{FF2B5EF4-FFF2-40B4-BE49-F238E27FC236}">
                <a16:creationId xmlns:a16="http://schemas.microsoft.com/office/drawing/2014/main" id="{63738A56-69A1-4DC2-8290-4C5C838AB4B4}"/>
              </a:ext>
            </a:extLst>
          </p:cNvPr>
          <p:cNvSpPr>
            <a:spLocks noGrp="1"/>
          </p:cNvSpPr>
          <p:nvPr>
            <p:ph type="pic" sz="quarter" idx="18" hasCustomPrompt="1"/>
          </p:nvPr>
        </p:nvSpPr>
        <p:spPr bwMode="gray">
          <a:xfrm>
            <a:off x="8481921" y="0"/>
            <a:ext cx="3061888" cy="6506050"/>
          </a:xfrm>
          <a:custGeom>
            <a:avLst/>
            <a:gdLst>
              <a:gd name="connsiteX0" fmla="*/ 2565526 w 3240361"/>
              <a:gd name="connsiteY0" fmla="*/ 0 h 6885384"/>
              <a:gd name="connsiteX1" fmla="*/ 3240361 w 3240361"/>
              <a:gd name="connsiteY1" fmla="*/ 0 h 6885384"/>
              <a:gd name="connsiteX2" fmla="*/ 3240361 w 3240361"/>
              <a:gd name="connsiteY2" fmla="*/ 6885384 h 6885384"/>
              <a:gd name="connsiteX3" fmla="*/ 2652660 w 3240361"/>
              <a:gd name="connsiteY3" fmla="*/ 6885384 h 6885384"/>
              <a:gd name="connsiteX4" fmla="*/ 2647969 w 3240361"/>
              <a:gd name="connsiteY4" fmla="*/ 6882614 h 6885384"/>
              <a:gd name="connsiteX5" fmla="*/ 114292 w 3240361"/>
              <a:gd name="connsiteY5" fmla="*/ 5386411 h 6885384"/>
              <a:gd name="connsiteX6" fmla="*/ 0 w 3240361"/>
              <a:gd name="connsiteY6" fmla="*/ 5184616 h 6885384"/>
              <a:gd name="connsiteX7" fmla="*/ 0 w 3240361"/>
              <a:gd name="connsiteY7" fmla="*/ 1536614 h 6885384"/>
              <a:gd name="connsiteX8" fmla="*/ 116533 w 3240361"/>
              <a:gd name="connsiteY8" fmla="*/ 1334819 h 6885384"/>
              <a:gd name="connsiteX9" fmla="*/ 2333276 w 3240361"/>
              <a:gd name="connsiteY9" fmla="*/ 126587 h 688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40361" h="6885384">
                <a:moveTo>
                  <a:pt x="2565526" y="0"/>
                </a:moveTo>
                <a:lnTo>
                  <a:pt x="3240361" y="0"/>
                </a:lnTo>
                <a:lnTo>
                  <a:pt x="3240361" y="6885384"/>
                </a:lnTo>
                <a:lnTo>
                  <a:pt x="2652660" y="6885384"/>
                </a:lnTo>
                <a:lnTo>
                  <a:pt x="2647969" y="6882614"/>
                </a:lnTo>
                <a:cubicBezTo>
                  <a:pt x="2253660" y="6649764"/>
                  <a:pt x="1511430" y="6211458"/>
                  <a:pt x="114292" y="5386411"/>
                </a:cubicBezTo>
                <a:cubicBezTo>
                  <a:pt x="51544" y="5350537"/>
                  <a:pt x="0" y="5258607"/>
                  <a:pt x="0" y="5184616"/>
                </a:cubicBezTo>
                <a:cubicBezTo>
                  <a:pt x="0" y="5184616"/>
                  <a:pt x="0" y="5184616"/>
                  <a:pt x="0" y="1536614"/>
                </a:cubicBezTo>
                <a:cubicBezTo>
                  <a:pt x="0" y="1464864"/>
                  <a:pt x="51544" y="1372934"/>
                  <a:pt x="116533" y="1334819"/>
                </a:cubicBezTo>
                <a:cubicBezTo>
                  <a:pt x="116533" y="1334819"/>
                  <a:pt x="116533" y="1334819"/>
                  <a:pt x="2333276" y="126587"/>
                </a:cubicBezTo>
                <a:close/>
              </a:path>
            </a:pathLst>
          </a:custGeom>
          <a:solidFill>
            <a:srgbClr val="EFEDEB"/>
          </a:solidFill>
        </p:spPr>
        <p:txBody>
          <a:bodyPr wrap="square" bIns="1152000" anchor="ctr" anchorCtr="0">
            <a:noAutofit/>
          </a:bodyPr>
          <a:lstStyle>
            <a:lvl1pPr algn="ctr">
              <a:buNone/>
              <a:defRPr sz="1323"/>
            </a:lvl1pPr>
          </a:lstStyle>
          <a:p>
            <a:r>
              <a:rPr lang="en-GB" dirty="0"/>
              <a:t>Click icon </a:t>
            </a:r>
            <a:br>
              <a:rPr lang="en-GB" dirty="0"/>
            </a:br>
            <a:r>
              <a:rPr lang="en-GB" dirty="0"/>
              <a:t>to add picture</a:t>
            </a:r>
          </a:p>
        </p:txBody>
      </p:sp>
      <p:sp>
        <p:nvSpPr>
          <p:cNvPr id="27" name="Title 4">
            <a:extLst>
              <a:ext uri="{FF2B5EF4-FFF2-40B4-BE49-F238E27FC236}">
                <a16:creationId xmlns:a16="http://schemas.microsoft.com/office/drawing/2014/main" id="{D43B4E4F-D88D-44C8-B823-6E4E8EC122F5}"/>
              </a:ext>
            </a:extLst>
          </p:cNvPr>
          <p:cNvSpPr>
            <a:spLocks noGrp="1"/>
          </p:cNvSpPr>
          <p:nvPr>
            <p:ph type="title" hasCustomPrompt="1"/>
          </p:nvPr>
        </p:nvSpPr>
        <p:spPr bwMode="gray">
          <a:xfrm>
            <a:off x="657666" y="2831843"/>
            <a:ext cx="7484046" cy="816491"/>
          </a:xfrm>
          <a:prstGeom prst="rect">
            <a:avLst/>
          </a:prstGeom>
        </p:spPr>
        <p:txBody>
          <a:bodyPr anchor="b" anchorCtr="0"/>
          <a:lstStyle>
            <a:lvl1pPr>
              <a:defRPr sz="4536"/>
            </a:lvl1pPr>
          </a:lstStyle>
          <a:p>
            <a:r>
              <a:rPr lang="en-GB" dirty="0"/>
              <a:t>Title (48pt) </a:t>
            </a:r>
            <a:r>
              <a:rPr lang="en-GB" dirty="0" err="1"/>
              <a:t>ExtraLight</a:t>
            </a:r>
            <a:endParaRPr lang="en-GB" dirty="0"/>
          </a:p>
        </p:txBody>
      </p:sp>
      <p:sp>
        <p:nvSpPr>
          <p:cNvPr id="33" name="Text Placeholder 7">
            <a:extLst>
              <a:ext uri="{FF2B5EF4-FFF2-40B4-BE49-F238E27FC236}">
                <a16:creationId xmlns:a16="http://schemas.microsoft.com/office/drawing/2014/main" id="{C63C10FF-D1A4-4B69-A0DE-0AB430E86452}"/>
              </a:ext>
            </a:extLst>
          </p:cNvPr>
          <p:cNvSpPr>
            <a:spLocks noGrp="1"/>
          </p:cNvSpPr>
          <p:nvPr>
            <p:ph type="body" sz="quarter" idx="12" hasCustomPrompt="1"/>
          </p:nvPr>
        </p:nvSpPr>
        <p:spPr bwMode="gray">
          <a:xfrm>
            <a:off x="657666" y="3648333"/>
            <a:ext cx="5714888" cy="1360667"/>
          </a:xfrm>
          <a:prstGeom prst="rect">
            <a:avLst/>
          </a:prstGeom>
        </p:spPr>
        <p:txBody>
          <a:bodyPr anchor="t" anchorCtr="0"/>
          <a:lstStyle>
            <a:lvl1pPr>
              <a:lnSpc>
                <a:spcPct val="120000"/>
              </a:lnSpc>
              <a:spcBef>
                <a:spcPts val="0"/>
              </a:spcBef>
              <a:spcAft>
                <a:spcPts val="0"/>
              </a:spcAft>
              <a:buNone/>
              <a:defRPr sz="1701"/>
            </a:lvl1pPr>
            <a:lvl2pPr>
              <a:spcAft>
                <a:spcPts val="0"/>
              </a:spcAft>
              <a:defRPr sz="1701">
                <a:latin typeface="+mn-lt"/>
              </a:defRPr>
            </a:lvl2pPr>
            <a:lvl3pPr marL="0" indent="0">
              <a:buNone/>
              <a:defRPr sz="1701"/>
            </a:lvl3pPr>
            <a:lvl4pPr marL="0" indent="0">
              <a:buNone/>
              <a:defRPr sz="1701"/>
            </a:lvl4pPr>
            <a:lvl5pPr marL="0" indent="0">
              <a:buNone/>
              <a:defRPr sz="1701"/>
            </a:lvl5pPr>
            <a:lvl6pPr marL="0" indent="0">
              <a:buNone/>
              <a:defRPr sz="1701"/>
            </a:lvl6pPr>
            <a:lvl7pPr marL="0" indent="0">
              <a:buNone/>
              <a:defRPr sz="1701"/>
            </a:lvl7pPr>
            <a:lvl8pPr marL="0" indent="0">
              <a:buNone/>
              <a:defRPr sz="1701"/>
            </a:lvl8pPr>
            <a:lvl9pPr marL="0" indent="0">
              <a:buNone/>
              <a:defRPr sz="1701"/>
            </a:lvl9pPr>
          </a:lstStyle>
          <a:p>
            <a:r>
              <a:rPr lang="en-GB" dirty="0"/>
              <a:t>Optional Subheading or description.</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37" name="Text Placeholder 7">
            <a:extLst>
              <a:ext uri="{FF2B5EF4-FFF2-40B4-BE49-F238E27FC236}">
                <a16:creationId xmlns:a16="http://schemas.microsoft.com/office/drawing/2014/main" id="{247BECE9-8653-4BE2-BD38-6A8BE127A4C6}"/>
              </a:ext>
            </a:extLst>
          </p:cNvPr>
          <p:cNvSpPr>
            <a:spLocks noGrp="1"/>
          </p:cNvSpPr>
          <p:nvPr>
            <p:ph type="body" sz="quarter" idx="14" hasCustomPrompt="1"/>
          </p:nvPr>
        </p:nvSpPr>
        <p:spPr bwMode="gray">
          <a:xfrm>
            <a:off x="657667" y="2491736"/>
            <a:ext cx="2721375" cy="340107"/>
          </a:xfrm>
          <a:prstGeom prst="rect">
            <a:avLst/>
          </a:prstGeom>
        </p:spPr>
        <p:txBody>
          <a:bodyPr anchor="t"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701">
                <a:solidFill>
                  <a:schemeClr val="tx2"/>
                </a:solidFill>
              </a:defRPr>
            </a:lvl5pPr>
            <a:lvl6pPr marL="0">
              <a:buNone/>
              <a:defRPr sz="1701">
                <a:solidFill>
                  <a:schemeClr val="tx2"/>
                </a:solidFill>
              </a:defRPr>
            </a:lvl6pPr>
            <a:lvl7pPr marL="0">
              <a:buNone/>
              <a:defRPr sz="1701">
                <a:solidFill>
                  <a:schemeClr val="tx2"/>
                </a:solidFill>
              </a:defRPr>
            </a:lvl7pPr>
            <a:lvl8pPr marL="0">
              <a:buNone/>
              <a:defRPr sz="1701">
                <a:solidFill>
                  <a:schemeClr val="tx2"/>
                </a:solidFill>
              </a:defRPr>
            </a:lvl8pPr>
            <a:lvl9pPr marL="0">
              <a:buNone/>
              <a:defRPr sz="1701">
                <a:solidFill>
                  <a:schemeClr val="tx2"/>
                </a:solidFill>
              </a:defRPr>
            </a:lvl9pPr>
          </a:lstStyle>
          <a:p>
            <a:pPr lvl="0"/>
            <a:r>
              <a:rPr lang="en-GB" dirty="0"/>
              <a:t>DD.MM.YYYY</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6" name="Text Placeholder 7">
            <a:extLst>
              <a:ext uri="{FF2B5EF4-FFF2-40B4-BE49-F238E27FC236}">
                <a16:creationId xmlns:a16="http://schemas.microsoft.com/office/drawing/2014/main" id="{9F2789D5-5E3C-459D-B834-F3BE58CAD3EF}"/>
              </a:ext>
            </a:extLst>
          </p:cNvPr>
          <p:cNvSpPr txBox="1">
            <a:spLocks noChangeAspect="1"/>
          </p:cNvSpPr>
          <p:nvPr userDrawn="1"/>
        </p:nvSpPr>
        <p:spPr bwMode="gray">
          <a:xfrm>
            <a:off x="659649" y="6029795"/>
            <a:ext cx="1076615" cy="272133"/>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marL="0" indent="0" algn="l" defTabSz="914400" rtl="0" eaLnBrk="1" latinLnBrk="0" hangingPunct="1">
              <a:lnSpc>
                <a:spcPct val="120000"/>
              </a:lnSpc>
              <a:spcBef>
                <a:spcPts val="0"/>
              </a:spcBef>
              <a:spcAft>
                <a:spcPts val="0"/>
              </a:spcAft>
              <a:buClr>
                <a:schemeClr val="accent1"/>
              </a:buClr>
              <a:buFont typeface="Arial" panose="020B0604020202020204" pitchFamily="34" charset="0"/>
              <a:buNone/>
              <a:defRPr sz="100" kern="1200">
                <a:solidFill>
                  <a:schemeClr val="bg1"/>
                </a:solidFill>
                <a:latin typeface="+mn-lt"/>
                <a:ea typeface="+mn-ea"/>
                <a:cs typeface="+mn-cs"/>
              </a:defRPr>
            </a:lvl1pPr>
            <a:lvl2pPr marL="0" indent="0" algn="l" defTabSz="914400" rtl="0" eaLnBrk="1" latinLnBrk="0" hangingPunct="1">
              <a:lnSpc>
                <a:spcPct val="120000"/>
              </a:lnSpc>
              <a:spcBef>
                <a:spcPts val="0"/>
              </a:spcBef>
              <a:spcAft>
                <a:spcPts val="0"/>
              </a:spcAft>
              <a:buClr>
                <a:schemeClr val="accent1"/>
              </a:buClr>
              <a:buSzPct val="100000"/>
              <a:buFont typeface="Arial" panose="020B0604020202020204" pitchFamily="34" charset="0"/>
              <a:buNone/>
              <a:defRPr sz="100" kern="1200">
                <a:solidFill>
                  <a:schemeClr val="bg1"/>
                </a:solidFill>
                <a:latin typeface="+mn-lt"/>
                <a:ea typeface="+mn-ea"/>
                <a:cs typeface="+mn-cs"/>
              </a:defRPr>
            </a:lvl2pPr>
            <a:lvl3pPr marL="0" indent="0" algn="l" defTabSz="914400" rtl="0" eaLnBrk="1" latinLnBrk="0" hangingPunct="1">
              <a:lnSpc>
                <a:spcPct val="120000"/>
              </a:lnSpc>
              <a:spcBef>
                <a:spcPts val="0"/>
              </a:spcBef>
              <a:spcAft>
                <a:spcPts val="0"/>
              </a:spcAft>
              <a:buClr>
                <a:schemeClr val="bg2"/>
              </a:buClr>
              <a:buSzPct val="100000"/>
              <a:buFont typeface="Pluto Sans DPD PPT Light" panose="020B0604020202020204" charset="0"/>
              <a:buNone/>
              <a:defRPr sz="100" kern="1200">
                <a:solidFill>
                  <a:schemeClr val="bg1"/>
                </a:solidFill>
                <a:latin typeface="Pluto Sans DPD PPT Light" panose="02000000000000000000" pitchFamily="2" charset="0"/>
                <a:ea typeface="+mn-ea"/>
                <a:cs typeface="+mn-cs"/>
              </a:defRPr>
            </a:lvl3pPr>
            <a:lvl4pPr marL="0" indent="0"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4pPr>
            <a:lvl5pPr marL="0" indent="-180975"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5pPr>
            <a:lvl6pPr marL="0" indent="-180000" algn="l" defTabSz="914400" rtl="0" eaLnBrk="1" latinLnBrk="0" hangingPunct="1">
              <a:lnSpc>
                <a:spcPct val="120000"/>
              </a:lnSpc>
              <a:spcBef>
                <a:spcPts val="0"/>
              </a:spcBef>
              <a:buClr>
                <a:schemeClr val="tx2"/>
              </a:buClr>
              <a:buFont typeface="Arial" panose="020B0604020202020204" pitchFamily="34" charset="0"/>
              <a:buNone/>
              <a:defRPr sz="100" kern="1200">
                <a:solidFill>
                  <a:schemeClr val="bg1"/>
                </a:solidFill>
                <a:latin typeface="+mn-lt"/>
                <a:ea typeface="+mn-ea"/>
                <a:cs typeface="+mn-cs"/>
              </a:defRPr>
            </a:lvl6pPr>
            <a:lvl7pPr marL="0" indent="-179388"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7pPr>
            <a:lvl8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8pPr>
            <a:lvl9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9pPr>
          </a:lstStyle>
          <a:p>
            <a:r>
              <a:rPr lang="en-GB" sz="100" dirty="0"/>
              <a:t> </a:t>
            </a:r>
          </a:p>
        </p:txBody>
      </p:sp>
      <p:sp>
        <p:nvSpPr>
          <p:cNvPr id="20" name="Text Placeholder 7">
            <a:extLst>
              <a:ext uri="{FF2B5EF4-FFF2-40B4-BE49-F238E27FC236}">
                <a16:creationId xmlns:a16="http://schemas.microsoft.com/office/drawing/2014/main" id="{7AC3FA2D-1957-4B03-8D7A-D15D5EAF39C1}"/>
              </a:ext>
            </a:extLst>
          </p:cNvPr>
          <p:cNvSpPr txBox="1">
            <a:spLocks noChangeAspect="1"/>
          </p:cNvSpPr>
          <p:nvPr userDrawn="1"/>
        </p:nvSpPr>
        <p:spPr bwMode="gray">
          <a:xfrm>
            <a:off x="657666" y="348009"/>
            <a:ext cx="1473975" cy="646317"/>
          </a:xfrm>
          <a:prstGeom prst="rect">
            <a:avLst/>
          </a:prstGeom>
          <a:blipFill dpi="0"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txBody>
          <a:bodyPr anchor="t" anchorCtr="0"/>
          <a:lstStyle>
            <a:lvl1pPr marL="0" indent="0" algn="l" defTabSz="914400" rtl="0" eaLnBrk="1" latinLnBrk="0" hangingPunct="1">
              <a:lnSpc>
                <a:spcPct val="120000"/>
              </a:lnSpc>
              <a:spcBef>
                <a:spcPts val="0"/>
              </a:spcBef>
              <a:spcAft>
                <a:spcPts val="0"/>
              </a:spcAft>
              <a:buClr>
                <a:schemeClr val="accent1"/>
              </a:buClr>
              <a:buFont typeface="Arial" panose="020B0604020202020204" pitchFamily="34" charset="0"/>
              <a:buNone/>
              <a:defRPr sz="100" kern="1200">
                <a:solidFill>
                  <a:schemeClr val="bg1"/>
                </a:solidFill>
                <a:latin typeface="+mn-lt"/>
                <a:ea typeface="+mn-ea"/>
                <a:cs typeface="+mn-cs"/>
              </a:defRPr>
            </a:lvl1pPr>
            <a:lvl2pPr marL="0" indent="0" algn="l" defTabSz="914400" rtl="0" eaLnBrk="1" latinLnBrk="0" hangingPunct="1">
              <a:lnSpc>
                <a:spcPct val="120000"/>
              </a:lnSpc>
              <a:spcBef>
                <a:spcPts val="0"/>
              </a:spcBef>
              <a:spcAft>
                <a:spcPts val="0"/>
              </a:spcAft>
              <a:buClr>
                <a:schemeClr val="accent1"/>
              </a:buClr>
              <a:buSzPct val="100000"/>
              <a:buFont typeface="Arial" panose="020B0604020202020204" pitchFamily="34" charset="0"/>
              <a:buNone/>
              <a:defRPr sz="100" kern="1200">
                <a:solidFill>
                  <a:schemeClr val="bg1"/>
                </a:solidFill>
                <a:latin typeface="+mn-lt"/>
                <a:ea typeface="+mn-ea"/>
                <a:cs typeface="+mn-cs"/>
              </a:defRPr>
            </a:lvl2pPr>
            <a:lvl3pPr marL="0" indent="0" algn="l" defTabSz="914400" rtl="0" eaLnBrk="1" latinLnBrk="0" hangingPunct="1">
              <a:lnSpc>
                <a:spcPct val="120000"/>
              </a:lnSpc>
              <a:spcBef>
                <a:spcPts val="0"/>
              </a:spcBef>
              <a:spcAft>
                <a:spcPts val="0"/>
              </a:spcAft>
              <a:buClr>
                <a:schemeClr val="bg2"/>
              </a:buClr>
              <a:buSzPct val="100000"/>
              <a:buFont typeface="Pluto Sans DPD PPT Light" panose="020B0604020202020204" charset="0"/>
              <a:buNone/>
              <a:defRPr sz="100" kern="1200">
                <a:solidFill>
                  <a:schemeClr val="bg1"/>
                </a:solidFill>
                <a:latin typeface="Pluto Sans DPD PPT Light" panose="02000000000000000000" pitchFamily="2" charset="0"/>
                <a:ea typeface="+mn-ea"/>
                <a:cs typeface="+mn-cs"/>
              </a:defRPr>
            </a:lvl3pPr>
            <a:lvl4pPr marL="0" indent="0"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4pPr>
            <a:lvl5pPr marL="0" indent="-180975"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5pPr>
            <a:lvl6pPr marL="0" indent="-180000" algn="l" defTabSz="914400" rtl="0" eaLnBrk="1" latinLnBrk="0" hangingPunct="1">
              <a:lnSpc>
                <a:spcPct val="120000"/>
              </a:lnSpc>
              <a:spcBef>
                <a:spcPts val="0"/>
              </a:spcBef>
              <a:buClr>
                <a:schemeClr val="tx2"/>
              </a:buClr>
              <a:buFont typeface="Arial" panose="020B0604020202020204" pitchFamily="34" charset="0"/>
              <a:buNone/>
              <a:defRPr sz="100" kern="1200">
                <a:solidFill>
                  <a:schemeClr val="bg1"/>
                </a:solidFill>
                <a:latin typeface="+mn-lt"/>
                <a:ea typeface="+mn-ea"/>
                <a:cs typeface="+mn-cs"/>
              </a:defRPr>
            </a:lvl6pPr>
            <a:lvl7pPr marL="0" indent="-179388"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7pPr>
            <a:lvl8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8pPr>
            <a:lvl9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9pPr>
          </a:lstStyle>
          <a:p>
            <a:r>
              <a:rPr lang="en-GB" sz="100" dirty="0"/>
              <a:t> </a:t>
            </a:r>
          </a:p>
        </p:txBody>
      </p:sp>
    </p:spTree>
    <p:extLst>
      <p:ext uri="{BB962C8B-B14F-4D97-AF65-F5344CB8AC3E}">
        <p14:creationId xmlns:p14="http://schemas.microsoft.com/office/powerpoint/2010/main" val="2548473748"/>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2432">
          <p15:clr>
            <a:srgbClr val="FBAE40"/>
          </p15:clr>
        </p15:guide>
        <p15:guide id="3" orient="horz" pos="1661">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Title Variant 9">
    <p:spTree>
      <p:nvGrpSpPr>
        <p:cNvPr id="1" name=""/>
        <p:cNvGrpSpPr/>
        <p:nvPr/>
      </p:nvGrpSpPr>
      <p:grpSpPr>
        <a:xfrm>
          <a:off x="0" y="0"/>
          <a:ext cx="0" cy="0"/>
          <a:chOff x="0" y="0"/>
          <a:chExt cx="0" cy="0"/>
        </a:xfrm>
      </p:grpSpPr>
      <p:sp>
        <p:nvSpPr>
          <p:cNvPr id="31" name="Bildplatzhalter 30">
            <a:extLst>
              <a:ext uri="{FF2B5EF4-FFF2-40B4-BE49-F238E27FC236}">
                <a16:creationId xmlns:a16="http://schemas.microsoft.com/office/drawing/2014/main" id="{0CBCF3CD-C55A-4E2D-B87D-E304305510C6}"/>
              </a:ext>
            </a:extLst>
          </p:cNvPr>
          <p:cNvSpPr>
            <a:spLocks noGrp="1"/>
          </p:cNvSpPr>
          <p:nvPr>
            <p:ph type="pic" sz="quarter" idx="18" hasCustomPrompt="1"/>
          </p:nvPr>
        </p:nvSpPr>
        <p:spPr bwMode="gray">
          <a:xfrm>
            <a:off x="0" y="0"/>
            <a:ext cx="5586312" cy="6480175"/>
          </a:xfrm>
          <a:custGeom>
            <a:avLst/>
            <a:gdLst>
              <a:gd name="connsiteX0" fmla="*/ 0 w 5911930"/>
              <a:gd name="connsiteY0" fmla="*/ 0 h 6858000"/>
              <a:gd name="connsiteX1" fmla="*/ 5369874 w 5911930"/>
              <a:gd name="connsiteY1" fmla="*/ 0 h 6858000"/>
              <a:gd name="connsiteX2" fmla="*/ 5735814 w 5911930"/>
              <a:gd name="connsiteY2" fmla="*/ 199305 h 6858000"/>
              <a:gd name="connsiteX3" fmla="*/ 5911930 w 5911930"/>
              <a:gd name="connsiteY3" fmla="*/ 513711 h 6858000"/>
              <a:gd name="connsiteX4" fmla="*/ 5911930 w 5911930"/>
              <a:gd name="connsiteY4" fmla="*/ 6131579 h 6858000"/>
              <a:gd name="connsiteX5" fmla="*/ 5735814 w 5911930"/>
              <a:gd name="connsiteY5" fmla="*/ 6442532 h 6858000"/>
              <a:gd name="connsiteX6" fmla="*/ 5047197 w 5911930"/>
              <a:gd name="connsiteY6" fmla="*/ 6849179 h 6858000"/>
              <a:gd name="connsiteX7" fmla="*/ 5032259 w 5911930"/>
              <a:gd name="connsiteY7" fmla="*/ 6858000 h 6858000"/>
              <a:gd name="connsiteX8" fmla="*/ 0 w 5911930"/>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11930" h="6858000">
                <a:moveTo>
                  <a:pt x="0" y="0"/>
                </a:moveTo>
                <a:lnTo>
                  <a:pt x="5369874" y="0"/>
                </a:lnTo>
                <a:lnTo>
                  <a:pt x="5735814" y="199305"/>
                </a:lnTo>
                <a:cubicBezTo>
                  <a:pt x="5832504" y="258038"/>
                  <a:pt x="5911930" y="399695"/>
                  <a:pt x="5911930" y="513711"/>
                </a:cubicBezTo>
                <a:cubicBezTo>
                  <a:pt x="5911930" y="513711"/>
                  <a:pt x="5911930" y="513711"/>
                  <a:pt x="5911930" y="6131579"/>
                </a:cubicBezTo>
                <a:cubicBezTo>
                  <a:pt x="5911930" y="6245595"/>
                  <a:pt x="5832504" y="6383796"/>
                  <a:pt x="5735814" y="6442532"/>
                </a:cubicBezTo>
                <a:cubicBezTo>
                  <a:pt x="5735814" y="6442532"/>
                  <a:pt x="5735814" y="6442532"/>
                  <a:pt x="5047197" y="6849179"/>
                </a:cubicBezTo>
                <a:lnTo>
                  <a:pt x="5032259" y="6858000"/>
                </a:lnTo>
                <a:lnTo>
                  <a:pt x="0" y="6858000"/>
                </a:lnTo>
                <a:close/>
              </a:path>
            </a:pathLst>
          </a:custGeom>
          <a:solidFill>
            <a:srgbClr val="EFEDEB"/>
          </a:solidFill>
        </p:spPr>
        <p:txBody>
          <a:bodyPr wrap="square" bIns="1152000" anchor="ctr" anchorCtr="0">
            <a:noAutofit/>
          </a:bodyPr>
          <a:lstStyle>
            <a:lvl1pPr algn="ctr">
              <a:buNone/>
              <a:defRPr sz="1323"/>
            </a:lvl1pPr>
          </a:lstStyle>
          <a:p>
            <a:r>
              <a:rPr lang="en-GB" dirty="0"/>
              <a:t>Click icon </a:t>
            </a:r>
            <a:br>
              <a:rPr lang="en-GB" dirty="0"/>
            </a:br>
            <a:r>
              <a:rPr lang="en-GB" dirty="0"/>
              <a:t>to add picture</a:t>
            </a:r>
          </a:p>
        </p:txBody>
      </p:sp>
      <p:grpSp>
        <p:nvGrpSpPr>
          <p:cNvPr id="22" name="Gruppieren 21">
            <a:extLst>
              <a:ext uri="{FF2B5EF4-FFF2-40B4-BE49-F238E27FC236}">
                <a16:creationId xmlns:a16="http://schemas.microsoft.com/office/drawing/2014/main" id="{9594BD7B-9FFD-4211-AD12-E4B48FDCF978}"/>
              </a:ext>
            </a:extLst>
          </p:cNvPr>
          <p:cNvGrpSpPr/>
          <p:nvPr userDrawn="1"/>
        </p:nvGrpSpPr>
        <p:grpSpPr bwMode="gray">
          <a:xfrm>
            <a:off x="655710" y="-239556"/>
            <a:ext cx="10207750" cy="145640"/>
            <a:chOff x="693931" y="-289132"/>
            <a:chExt cx="10802744" cy="154131"/>
          </a:xfrm>
        </p:grpSpPr>
        <p:sp>
          <p:nvSpPr>
            <p:cNvPr id="23" name="Rechteck 22">
              <a:extLst>
                <a:ext uri="{FF2B5EF4-FFF2-40B4-BE49-F238E27FC236}">
                  <a16:creationId xmlns:a16="http://schemas.microsoft.com/office/drawing/2014/main" id="{7963EECF-85EF-4CF4-AE30-3E6860FD9174}"/>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4" name="Rechteck 23">
              <a:extLst>
                <a:ext uri="{FF2B5EF4-FFF2-40B4-BE49-F238E27FC236}">
                  <a16:creationId xmlns:a16="http://schemas.microsoft.com/office/drawing/2014/main" id="{F7CB565F-C363-4617-B00E-0972072E2C16}"/>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5" name="Rechteck 24">
              <a:extLst>
                <a:ext uri="{FF2B5EF4-FFF2-40B4-BE49-F238E27FC236}">
                  <a16:creationId xmlns:a16="http://schemas.microsoft.com/office/drawing/2014/main" id="{89756115-5B9F-4660-B5CE-EEA1423FB746}"/>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6" name="Rechteck 25">
              <a:extLst>
                <a:ext uri="{FF2B5EF4-FFF2-40B4-BE49-F238E27FC236}">
                  <a16:creationId xmlns:a16="http://schemas.microsoft.com/office/drawing/2014/main" id="{B514ABB1-EECE-4967-82C3-C18B06A3BADB}"/>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7" name="Rechteck 26">
              <a:extLst>
                <a:ext uri="{FF2B5EF4-FFF2-40B4-BE49-F238E27FC236}">
                  <a16:creationId xmlns:a16="http://schemas.microsoft.com/office/drawing/2014/main" id="{29B83317-CC1F-4BD4-A42D-1AC224D0D101}"/>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5" name="Rechteck 34">
              <a:extLst>
                <a:ext uri="{FF2B5EF4-FFF2-40B4-BE49-F238E27FC236}">
                  <a16:creationId xmlns:a16="http://schemas.microsoft.com/office/drawing/2014/main" id="{6E5F60C5-AA28-4DF5-A73C-556117F15B3C}"/>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6" name="Rechteck 35">
              <a:extLst>
                <a:ext uri="{FF2B5EF4-FFF2-40B4-BE49-F238E27FC236}">
                  <a16:creationId xmlns:a16="http://schemas.microsoft.com/office/drawing/2014/main" id="{44E79F07-CC0A-4DFF-ABE9-4BE508502B57}"/>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grpSp>
      <p:sp>
        <p:nvSpPr>
          <p:cNvPr id="33" name="Title 4">
            <a:extLst>
              <a:ext uri="{FF2B5EF4-FFF2-40B4-BE49-F238E27FC236}">
                <a16:creationId xmlns:a16="http://schemas.microsoft.com/office/drawing/2014/main" id="{2A6669B0-D04F-43F0-ADAC-68079272214B}"/>
              </a:ext>
            </a:extLst>
          </p:cNvPr>
          <p:cNvSpPr>
            <a:spLocks noGrp="1"/>
          </p:cNvSpPr>
          <p:nvPr>
            <p:ph type="title" hasCustomPrompt="1"/>
          </p:nvPr>
        </p:nvSpPr>
        <p:spPr bwMode="gray">
          <a:xfrm>
            <a:off x="6032979" y="2831843"/>
            <a:ext cx="4830481" cy="816491"/>
          </a:xfrm>
          <a:prstGeom prst="rect">
            <a:avLst/>
          </a:prstGeom>
        </p:spPr>
        <p:txBody>
          <a:bodyPr anchor="b" anchorCtr="0"/>
          <a:lstStyle>
            <a:lvl1pPr>
              <a:defRPr sz="4536"/>
            </a:lvl1pPr>
          </a:lstStyle>
          <a:p>
            <a:r>
              <a:rPr lang="en-GB" dirty="0"/>
              <a:t>Title (48pt)</a:t>
            </a:r>
          </a:p>
        </p:txBody>
      </p:sp>
      <p:sp>
        <p:nvSpPr>
          <p:cNvPr id="34" name="Text Placeholder 7">
            <a:extLst>
              <a:ext uri="{FF2B5EF4-FFF2-40B4-BE49-F238E27FC236}">
                <a16:creationId xmlns:a16="http://schemas.microsoft.com/office/drawing/2014/main" id="{F82D5733-F245-4549-BD8D-C5144F0F8E67}"/>
              </a:ext>
            </a:extLst>
          </p:cNvPr>
          <p:cNvSpPr>
            <a:spLocks noGrp="1"/>
          </p:cNvSpPr>
          <p:nvPr>
            <p:ph type="body" sz="quarter" idx="12" hasCustomPrompt="1"/>
          </p:nvPr>
        </p:nvSpPr>
        <p:spPr bwMode="gray">
          <a:xfrm>
            <a:off x="6032979" y="3648333"/>
            <a:ext cx="4830481" cy="1360667"/>
          </a:xfrm>
          <a:prstGeom prst="rect">
            <a:avLst/>
          </a:prstGeom>
        </p:spPr>
        <p:txBody>
          <a:bodyPr anchor="t" anchorCtr="0"/>
          <a:lstStyle>
            <a:lvl1pPr>
              <a:lnSpc>
                <a:spcPct val="120000"/>
              </a:lnSpc>
              <a:spcBef>
                <a:spcPts val="0"/>
              </a:spcBef>
              <a:spcAft>
                <a:spcPts val="0"/>
              </a:spcAft>
              <a:buNone/>
              <a:defRPr sz="1701"/>
            </a:lvl1pPr>
            <a:lvl2pPr>
              <a:spcAft>
                <a:spcPts val="0"/>
              </a:spcAft>
              <a:defRPr sz="1701">
                <a:latin typeface="+mn-lt"/>
              </a:defRPr>
            </a:lvl2pPr>
            <a:lvl3pPr marL="0" indent="0">
              <a:buNone/>
              <a:defRPr sz="1701"/>
            </a:lvl3pPr>
            <a:lvl4pPr marL="0" indent="0">
              <a:buNone/>
              <a:defRPr sz="1701"/>
            </a:lvl4pPr>
            <a:lvl5pPr marL="0" indent="0">
              <a:buNone/>
              <a:defRPr sz="1701"/>
            </a:lvl5pPr>
            <a:lvl6pPr marL="0" indent="0">
              <a:buNone/>
              <a:defRPr sz="1701"/>
            </a:lvl6pPr>
            <a:lvl7pPr marL="0" indent="0">
              <a:buNone/>
              <a:defRPr sz="1701"/>
            </a:lvl7pPr>
            <a:lvl8pPr marL="0" indent="0">
              <a:buNone/>
              <a:defRPr sz="1701"/>
            </a:lvl8pPr>
            <a:lvl9pPr marL="0" indent="0">
              <a:buNone/>
              <a:defRPr sz="1701"/>
            </a:lvl9pPr>
          </a:lstStyle>
          <a:p>
            <a:r>
              <a:rPr lang="en-GB" dirty="0"/>
              <a:t>Optional Subheading or description.</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37" name="Text Placeholder 7">
            <a:extLst>
              <a:ext uri="{FF2B5EF4-FFF2-40B4-BE49-F238E27FC236}">
                <a16:creationId xmlns:a16="http://schemas.microsoft.com/office/drawing/2014/main" id="{2B335A77-FD05-49CF-AB69-9EDF648DFEE8}"/>
              </a:ext>
            </a:extLst>
          </p:cNvPr>
          <p:cNvSpPr>
            <a:spLocks noGrp="1"/>
          </p:cNvSpPr>
          <p:nvPr>
            <p:ph type="body" sz="quarter" idx="14" hasCustomPrompt="1"/>
          </p:nvPr>
        </p:nvSpPr>
        <p:spPr bwMode="gray">
          <a:xfrm>
            <a:off x="6032979" y="2491736"/>
            <a:ext cx="2721375" cy="340107"/>
          </a:xfrm>
          <a:prstGeom prst="rect">
            <a:avLst/>
          </a:prstGeom>
        </p:spPr>
        <p:txBody>
          <a:bodyPr anchor="t"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701">
                <a:solidFill>
                  <a:schemeClr val="tx2"/>
                </a:solidFill>
              </a:defRPr>
            </a:lvl5pPr>
            <a:lvl6pPr marL="0">
              <a:buNone/>
              <a:defRPr sz="1701">
                <a:solidFill>
                  <a:schemeClr val="tx2"/>
                </a:solidFill>
              </a:defRPr>
            </a:lvl6pPr>
            <a:lvl7pPr marL="0">
              <a:buNone/>
              <a:defRPr sz="1701">
                <a:solidFill>
                  <a:schemeClr val="tx2"/>
                </a:solidFill>
              </a:defRPr>
            </a:lvl7pPr>
            <a:lvl8pPr marL="0">
              <a:buNone/>
              <a:defRPr sz="1701">
                <a:solidFill>
                  <a:schemeClr val="tx2"/>
                </a:solidFill>
              </a:defRPr>
            </a:lvl8pPr>
            <a:lvl9pPr marL="0">
              <a:buNone/>
              <a:defRPr sz="1701">
                <a:solidFill>
                  <a:schemeClr val="tx2"/>
                </a:solidFill>
              </a:defRPr>
            </a:lvl9pPr>
          </a:lstStyle>
          <a:p>
            <a:pPr lvl="0"/>
            <a:r>
              <a:rPr lang="en-GB" dirty="0"/>
              <a:t>DD.MM.YYYY</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8" name="Text Placeholder 7">
            <a:extLst>
              <a:ext uri="{FF2B5EF4-FFF2-40B4-BE49-F238E27FC236}">
                <a16:creationId xmlns:a16="http://schemas.microsoft.com/office/drawing/2014/main" id="{9ED04CEC-A660-4F70-A81B-73CBE224A2C2}"/>
              </a:ext>
            </a:extLst>
          </p:cNvPr>
          <p:cNvSpPr txBox="1">
            <a:spLocks noChangeAspect="1"/>
          </p:cNvSpPr>
          <p:nvPr userDrawn="1"/>
        </p:nvSpPr>
        <p:spPr bwMode="gray">
          <a:xfrm>
            <a:off x="9389415" y="348009"/>
            <a:ext cx="1473975" cy="646317"/>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marL="0" indent="0" algn="l" defTabSz="914400" rtl="0" eaLnBrk="1" latinLnBrk="0" hangingPunct="1">
              <a:lnSpc>
                <a:spcPct val="120000"/>
              </a:lnSpc>
              <a:spcBef>
                <a:spcPts val="0"/>
              </a:spcBef>
              <a:spcAft>
                <a:spcPts val="0"/>
              </a:spcAft>
              <a:buClr>
                <a:schemeClr val="accent1"/>
              </a:buClr>
              <a:buFont typeface="Arial" panose="020B0604020202020204" pitchFamily="34" charset="0"/>
              <a:buNone/>
              <a:defRPr sz="100" kern="1200">
                <a:solidFill>
                  <a:schemeClr val="bg1"/>
                </a:solidFill>
                <a:latin typeface="+mn-lt"/>
                <a:ea typeface="+mn-ea"/>
                <a:cs typeface="+mn-cs"/>
              </a:defRPr>
            </a:lvl1pPr>
            <a:lvl2pPr marL="0" indent="0" algn="l" defTabSz="914400" rtl="0" eaLnBrk="1" latinLnBrk="0" hangingPunct="1">
              <a:lnSpc>
                <a:spcPct val="120000"/>
              </a:lnSpc>
              <a:spcBef>
                <a:spcPts val="0"/>
              </a:spcBef>
              <a:spcAft>
                <a:spcPts val="0"/>
              </a:spcAft>
              <a:buClr>
                <a:schemeClr val="accent1"/>
              </a:buClr>
              <a:buSzPct val="100000"/>
              <a:buFont typeface="Arial" panose="020B0604020202020204" pitchFamily="34" charset="0"/>
              <a:buNone/>
              <a:defRPr sz="100" kern="1200">
                <a:solidFill>
                  <a:schemeClr val="bg1"/>
                </a:solidFill>
                <a:latin typeface="+mn-lt"/>
                <a:ea typeface="+mn-ea"/>
                <a:cs typeface="+mn-cs"/>
              </a:defRPr>
            </a:lvl2pPr>
            <a:lvl3pPr marL="0" indent="0" algn="l" defTabSz="914400" rtl="0" eaLnBrk="1" latinLnBrk="0" hangingPunct="1">
              <a:lnSpc>
                <a:spcPct val="120000"/>
              </a:lnSpc>
              <a:spcBef>
                <a:spcPts val="0"/>
              </a:spcBef>
              <a:spcAft>
                <a:spcPts val="0"/>
              </a:spcAft>
              <a:buClr>
                <a:schemeClr val="bg2"/>
              </a:buClr>
              <a:buSzPct val="100000"/>
              <a:buFont typeface="Pluto Sans DPD PPT Light" panose="020B0604020202020204" charset="0"/>
              <a:buNone/>
              <a:defRPr sz="100" kern="1200">
                <a:solidFill>
                  <a:schemeClr val="bg1"/>
                </a:solidFill>
                <a:latin typeface="Pluto Sans DPD PPT Light" panose="02000000000000000000" pitchFamily="2" charset="0"/>
                <a:ea typeface="+mn-ea"/>
                <a:cs typeface="+mn-cs"/>
              </a:defRPr>
            </a:lvl3pPr>
            <a:lvl4pPr marL="0" indent="0"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4pPr>
            <a:lvl5pPr marL="0" indent="-180975"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5pPr>
            <a:lvl6pPr marL="0" indent="-180000" algn="l" defTabSz="914400" rtl="0" eaLnBrk="1" latinLnBrk="0" hangingPunct="1">
              <a:lnSpc>
                <a:spcPct val="120000"/>
              </a:lnSpc>
              <a:spcBef>
                <a:spcPts val="0"/>
              </a:spcBef>
              <a:buClr>
                <a:schemeClr val="tx2"/>
              </a:buClr>
              <a:buFont typeface="Arial" panose="020B0604020202020204" pitchFamily="34" charset="0"/>
              <a:buNone/>
              <a:defRPr sz="100" kern="1200">
                <a:solidFill>
                  <a:schemeClr val="bg1"/>
                </a:solidFill>
                <a:latin typeface="+mn-lt"/>
                <a:ea typeface="+mn-ea"/>
                <a:cs typeface="+mn-cs"/>
              </a:defRPr>
            </a:lvl6pPr>
            <a:lvl7pPr marL="0" indent="-179388"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7pPr>
            <a:lvl8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8pPr>
            <a:lvl9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9pPr>
          </a:lstStyle>
          <a:p>
            <a:r>
              <a:rPr lang="en-GB" sz="100" dirty="0"/>
              <a:t> </a:t>
            </a:r>
          </a:p>
        </p:txBody>
      </p:sp>
      <p:sp>
        <p:nvSpPr>
          <p:cNvPr id="19" name="Text Placeholder 7">
            <a:extLst>
              <a:ext uri="{FF2B5EF4-FFF2-40B4-BE49-F238E27FC236}">
                <a16:creationId xmlns:a16="http://schemas.microsoft.com/office/drawing/2014/main" id="{90F71DA6-F882-4E5C-AFA3-3FB90E5BB7A5}"/>
              </a:ext>
            </a:extLst>
          </p:cNvPr>
          <p:cNvSpPr>
            <a:spLocks noGrp="1"/>
          </p:cNvSpPr>
          <p:nvPr>
            <p:ph type="body" sz="quarter" idx="17" hasCustomPrompt="1"/>
          </p:nvPr>
        </p:nvSpPr>
        <p:spPr>
          <a:xfrm>
            <a:off x="659649" y="6029795"/>
            <a:ext cx="1078345" cy="272133"/>
          </a:xfrm>
          <a:prstGeom prst="rect">
            <a:avLst/>
          </a:prstGeom>
          <a:blipFill dpi="0"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txBody>
          <a:bodyPr anchor="t" anchorCtr="0"/>
          <a:lstStyle>
            <a:lvl1pPr>
              <a:spcBef>
                <a:spcPts val="0"/>
              </a:spcBef>
              <a:spcAft>
                <a:spcPts val="0"/>
              </a:spcAft>
              <a:buNone/>
              <a:defRPr sz="100">
                <a:solidFill>
                  <a:schemeClr val="bg1"/>
                </a:solidFill>
                <a:latin typeface="+mn-lt"/>
              </a:defRPr>
            </a:lvl1pPr>
            <a:lvl2pPr>
              <a:spcAft>
                <a:spcPts val="0"/>
              </a:spcAft>
              <a:defRPr sz="100">
                <a:solidFill>
                  <a:schemeClr val="bg1"/>
                </a:solidFill>
                <a:latin typeface="+mn-lt"/>
              </a:defRPr>
            </a:lvl2pPr>
            <a:lvl3pPr marL="0" indent="0">
              <a:buNone/>
              <a:defRPr sz="100">
                <a:solidFill>
                  <a:schemeClr val="bg1"/>
                </a:solidFill>
              </a:defRPr>
            </a:lvl3pPr>
            <a:lvl4pPr marL="0" indent="0">
              <a:buNone/>
              <a:defRPr sz="100">
                <a:solidFill>
                  <a:schemeClr val="bg1"/>
                </a:solidFill>
              </a:defRPr>
            </a:lvl4pPr>
            <a:lvl5pPr marL="0">
              <a:buNone/>
              <a:defRPr sz="100">
                <a:solidFill>
                  <a:schemeClr val="bg1"/>
                </a:solidFill>
              </a:defRPr>
            </a:lvl5pPr>
            <a:lvl6pPr marL="0">
              <a:buNone/>
              <a:defRPr sz="100">
                <a:solidFill>
                  <a:schemeClr val="bg1"/>
                </a:solidFill>
              </a:defRPr>
            </a:lvl6pPr>
            <a:lvl7pPr marL="0">
              <a:buNone/>
              <a:defRPr sz="100">
                <a:solidFill>
                  <a:schemeClr val="bg1"/>
                </a:solidFill>
              </a:defRPr>
            </a:lvl7pPr>
            <a:lvl8pPr marL="0">
              <a:buNone/>
              <a:defRPr sz="100">
                <a:solidFill>
                  <a:schemeClr val="bg1"/>
                </a:solidFill>
              </a:defRPr>
            </a:lvl8pPr>
            <a:lvl9pPr marL="0">
              <a:buNone/>
              <a:defRPr sz="100">
                <a:solidFill>
                  <a:schemeClr val="bg1"/>
                </a:solidFill>
              </a:defRPr>
            </a:lvl9pPr>
          </a:lstStyle>
          <a:p>
            <a:pPr lvl="0"/>
            <a:r>
              <a:rPr lang="en-GB"/>
              <a:t> </a:t>
            </a:r>
            <a:endParaRPr lang="en-GB" dirty="0"/>
          </a:p>
        </p:txBody>
      </p:sp>
    </p:spTree>
    <p:extLst>
      <p:ext uri="{BB962C8B-B14F-4D97-AF65-F5344CB8AC3E}">
        <p14:creationId xmlns:p14="http://schemas.microsoft.com/office/powerpoint/2010/main" val="2663095467"/>
      </p:ext>
    </p:extLst>
  </p:cSld>
  <p:clrMapOvr>
    <a:masterClrMapping/>
  </p:clrMapOvr>
  <p:extLst>
    <p:ext uri="{DCECCB84-F9BA-43D5-87BE-67443E8EF086}">
      <p15:sldGuideLst xmlns:p15="http://schemas.microsoft.com/office/powerpoint/2012/main">
        <p15:guide id="1" orient="horz" pos="1797">
          <p15:clr>
            <a:srgbClr val="FBAE40"/>
          </p15:clr>
        </p15:guide>
        <p15:guide id="2" orient="horz" pos="2795">
          <p15:clr>
            <a:srgbClr val="FBAE40"/>
          </p15:clr>
        </p15:guide>
        <p15:guide id="3" orient="horz" pos="1570">
          <p15:clr>
            <a:srgbClr val="FBAE40"/>
          </p15:clr>
        </p15:guide>
        <p15:guide id="4" pos="3432">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Title Variant 11">
    <p:spTree>
      <p:nvGrpSpPr>
        <p:cNvPr id="1" name=""/>
        <p:cNvGrpSpPr/>
        <p:nvPr/>
      </p:nvGrpSpPr>
      <p:grpSpPr>
        <a:xfrm>
          <a:off x="0" y="0"/>
          <a:ext cx="0" cy="0"/>
          <a:chOff x="0" y="0"/>
          <a:chExt cx="0" cy="0"/>
        </a:xfrm>
      </p:grpSpPr>
      <p:sp>
        <p:nvSpPr>
          <p:cNvPr id="34" name="Bildplatzhalter 33">
            <a:extLst>
              <a:ext uri="{FF2B5EF4-FFF2-40B4-BE49-F238E27FC236}">
                <a16:creationId xmlns:a16="http://schemas.microsoft.com/office/drawing/2014/main" id="{408F0B78-BFB7-4B01-A025-4E56D91045BF}"/>
              </a:ext>
            </a:extLst>
          </p:cNvPr>
          <p:cNvSpPr>
            <a:spLocks noGrp="1"/>
          </p:cNvSpPr>
          <p:nvPr>
            <p:ph type="pic" sz="quarter" idx="19" hasCustomPrompt="1"/>
          </p:nvPr>
        </p:nvSpPr>
        <p:spPr bwMode="gray">
          <a:xfrm>
            <a:off x="0" y="0"/>
            <a:ext cx="11520488" cy="6480175"/>
          </a:xfrm>
          <a:prstGeom prst="rect">
            <a:avLst/>
          </a:prstGeom>
          <a:solidFill>
            <a:srgbClr val="EFEDEB"/>
          </a:solidFill>
        </p:spPr>
        <p:txBody>
          <a:bodyPr wrap="square" bIns="828000" anchor="ctr" anchorCtr="0">
            <a:noAutofit/>
          </a:bodyPr>
          <a:lstStyle>
            <a:lvl1pPr algn="ctr">
              <a:buNone/>
              <a:defRPr sz="1323"/>
            </a:lvl1pPr>
          </a:lstStyle>
          <a:p>
            <a:r>
              <a:rPr lang="en-GB" dirty="0"/>
              <a:t>Click icon </a:t>
            </a:r>
            <a:br>
              <a:rPr lang="en-GB" dirty="0"/>
            </a:br>
            <a:r>
              <a:rPr lang="en-GB" dirty="0"/>
              <a:t>to add picture</a:t>
            </a:r>
          </a:p>
        </p:txBody>
      </p:sp>
      <p:grpSp>
        <p:nvGrpSpPr>
          <p:cNvPr id="22" name="Gruppieren 21">
            <a:extLst>
              <a:ext uri="{FF2B5EF4-FFF2-40B4-BE49-F238E27FC236}">
                <a16:creationId xmlns:a16="http://schemas.microsoft.com/office/drawing/2014/main" id="{9594BD7B-9FFD-4211-AD12-E4B48FDCF978}"/>
              </a:ext>
            </a:extLst>
          </p:cNvPr>
          <p:cNvGrpSpPr/>
          <p:nvPr userDrawn="1"/>
        </p:nvGrpSpPr>
        <p:grpSpPr bwMode="gray">
          <a:xfrm>
            <a:off x="655710" y="-239556"/>
            <a:ext cx="10207750" cy="145640"/>
            <a:chOff x="693931" y="-289132"/>
            <a:chExt cx="10802744" cy="154131"/>
          </a:xfrm>
        </p:grpSpPr>
        <p:sp>
          <p:nvSpPr>
            <p:cNvPr id="23" name="Rechteck 22">
              <a:extLst>
                <a:ext uri="{FF2B5EF4-FFF2-40B4-BE49-F238E27FC236}">
                  <a16:creationId xmlns:a16="http://schemas.microsoft.com/office/drawing/2014/main" id="{7963EECF-85EF-4CF4-AE30-3E6860FD9174}"/>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4" name="Rechteck 23">
              <a:extLst>
                <a:ext uri="{FF2B5EF4-FFF2-40B4-BE49-F238E27FC236}">
                  <a16:creationId xmlns:a16="http://schemas.microsoft.com/office/drawing/2014/main" id="{F7CB565F-C363-4617-B00E-0972072E2C16}"/>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5" name="Rechteck 24">
              <a:extLst>
                <a:ext uri="{FF2B5EF4-FFF2-40B4-BE49-F238E27FC236}">
                  <a16:creationId xmlns:a16="http://schemas.microsoft.com/office/drawing/2014/main" id="{89756115-5B9F-4660-B5CE-EEA1423FB746}"/>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6" name="Rechteck 25">
              <a:extLst>
                <a:ext uri="{FF2B5EF4-FFF2-40B4-BE49-F238E27FC236}">
                  <a16:creationId xmlns:a16="http://schemas.microsoft.com/office/drawing/2014/main" id="{B514ABB1-EECE-4967-82C3-C18B06A3BADB}"/>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7" name="Rechteck 26">
              <a:extLst>
                <a:ext uri="{FF2B5EF4-FFF2-40B4-BE49-F238E27FC236}">
                  <a16:creationId xmlns:a16="http://schemas.microsoft.com/office/drawing/2014/main" id="{29B83317-CC1F-4BD4-A42D-1AC224D0D101}"/>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5" name="Rechteck 34">
              <a:extLst>
                <a:ext uri="{FF2B5EF4-FFF2-40B4-BE49-F238E27FC236}">
                  <a16:creationId xmlns:a16="http://schemas.microsoft.com/office/drawing/2014/main" id="{6E5F60C5-AA28-4DF5-A73C-556117F15B3C}"/>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6" name="Rechteck 35">
              <a:extLst>
                <a:ext uri="{FF2B5EF4-FFF2-40B4-BE49-F238E27FC236}">
                  <a16:creationId xmlns:a16="http://schemas.microsoft.com/office/drawing/2014/main" id="{44E79F07-CC0A-4DFF-ABE9-4BE508502B57}"/>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grpSp>
      <p:sp>
        <p:nvSpPr>
          <p:cNvPr id="39" name="Inhaltsplatzhalter 38">
            <a:extLst>
              <a:ext uri="{FF2B5EF4-FFF2-40B4-BE49-F238E27FC236}">
                <a16:creationId xmlns:a16="http://schemas.microsoft.com/office/drawing/2014/main" id="{E273FE34-CF7D-42B4-AA9F-CC11C92D089A}"/>
              </a:ext>
            </a:extLst>
          </p:cNvPr>
          <p:cNvSpPr>
            <a:spLocks noGrp="1"/>
          </p:cNvSpPr>
          <p:nvPr>
            <p:ph sz="quarter" idx="38" hasCustomPrompt="1"/>
            <p:custDataLst>
              <p:tags r:id="rId1"/>
            </p:custDataLst>
          </p:nvPr>
        </p:nvSpPr>
        <p:spPr bwMode="gray">
          <a:xfrm>
            <a:off x="658299" y="246006"/>
            <a:ext cx="5135966" cy="5988351"/>
          </a:xfrm>
          <a:custGeom>
            <a:avLst/>
            <a:gdLst>
              <a:gd name="connsiteX0" fmla="*/ 2717668 w 5435334"/>
              <a:gd name="connsiteY0" fmla="*/ 0 h 6337500"/>
              <a:gd name="connsiteX1" fmla="*/ 2816286 w 5435334"/>
              <a:gd name="connsiteY1" fmla="*/ 22771 h 6337500"/>
              <a:gd name="connsiteX2" fmla="*/ 5338614 w 5435334"/>
              <a:gd name="connsiteY2" fmla="*/ 1396528 h 6337500"/>
              <a:gd name="connsiteX3" fmla="*/ 5435334 w 5435334"/>
              <a:gd name="connsiteY3" fmla="*/ 1569196 h 6337500"/>
              <a:gd name="connsiteX4" fmla="*/ 5435334 w 5435334"/>
              <a:gd name="connsiteY4" fmla="*/ 4654458 h 6337500"/>
              <a:gd name="connsiteX5" fmla="*/ 5338614 w 5435334"/>
              <a:gd name="connsiteY5" fmla="*/ 4825229 h 6337500"/>
              <a:gd name="connsiteX6" fmla="*/ 2816286 w 5435334"/>
              <a:gd name="connsiteY6" fmla="*/ 6314732 h 6337500"/>
              <a:gd name="connsiteX7" fmla="*/ 2717668 w 5435334"/>
              <a:gd name="connsiteY7" fmla="*/ 6337500 h 6337500"/>
              <a:gd name="connsiteX8" fmla="*/ 2619051 w 5435334"/>
              <a:gd name="connsiteY8" fmla="*/ 6314732 h 6337500"/>
              <a:gd name="connsiteX9" fmla="*/ 96721 w 5435334"/>
              <a:gd name="connsiteY9" fmla="*/ 4825229 h 6337500"/>
              <a:gd name="connsiteX10" fmla="*/ 0 w 5435334"/>
              <a:gd name="connsiteY10" fmla="*/ 4654458 h 6337500"/>
              <a:gd name="connsiteX11" fmla="*/ 0 w 5435334"/>
              <a:gd name="connsiteY11" fmla="*/ 1567299 h 6337500"/>
              <a:gd name="connsiteX12" fmla="*/ 98617 w 5435334"/>
              <a:gd name="connsiteY12" fmla="*/ 1396528 h 6337500"/>
              <a:gd name="connsiteX13" fmla="*/ 2619051 w 5435334"/>
              <a:gd name="connsiteY13" fmla="*/ 22771 h 6337500"/>
              <a:gd name="connsiteX14" fmla="*/ 2717668 w 5435334"/>
              <a:gd name="connsiteY14" fmla="*/ 0 h 633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35334" h="6337500">
                <a:moveTo>
                  <a:pt x="2717668" y="0"/>
                </a:moveTo>
                <a:cubicBezTo>
                  <a:pt x="2753701" y="0"/>
                  <a:pt x="2789734" y="7590"/>
                  <a:pt x="2816286" y="22771"/>
                </a:cubicBezTo>
                <a:cubicBezTo>
                  <a:pt x="2816286" y="22771"/>
                  <a:pt x="2816286" y="22771"/>
                  <a:pt x="5338614" y="1396528"/>
                </a:cubicBezTo>
                <a:cubicBezTo>
                  <a:pt x="5391715" y="1428783"/>
                  <a:pt x="5435334" y="1506580"/>
                  <a:pt x="5435334" y="1569196"/>
                </a:cubicBezTo>
                <a:cubicBezTo>
                  <a:pt x="5435334" y="1569196"/>
                  <a:pt x="5435334" y="1569196"/>
                  <a:pt x="5435334" y="4654458"/>
                </a:cubicBezTo>
                <a:cubicBezTo>
                  <a:pt x="5435334" y="4717074"/>
                  <a:pt x="5391715" y="4792972"/>
                  <a:pt x="5338614" y="4825229"/>
                </a:cubicBezTo>
                <a:cubicBezTo>
                  <a:pt x="5338614" y="4825229"/>
                  <a:pt x="5338614" y="4825229"/>
                  <a:pt x="2816286" y="6314732"/>
                </a:cubicBezTo>
                <a:cubicBezTo>
                  <a:pt x="2787837" y="6329910"/>
                  <a:pt x="2753701" y="6337500"/>
                  <a:pt x="2717668" y="6337500"/>
                </a:cubicBezTo>
                <a:cubicBezTo>
                  <a:pt x="2681634" y="6337500"/>
                  <a:pt x="2647497" y="6329910"/>
                  <a:pt x="2619051" y="6314732"/>
                </a:cubicBezTo>
                <a:cubicBezTo>
                  <a:pt x="2619051" y="6314732"/>
                  <a:pt x="2619051" y="6314732"/>
                  <a:pt x="96721" y="4825229"/>
                </a:cubicBezTo>
                <a:cubicBezTo>
                  <a:pt x="43620" y="4794870"/>
                  <a:pt x="0" y="4717074"/>
                  <a:pt x="0" y="4654458"/>
                </a:cubicBezTo>
                <a:cubicBezTo>
                  <a:pt x="0" y="4654458"/>
                  <a:pt x="0" y="4654458"/>
                  <a:pt x="0" y="1567299"/>
                </a:cubicBezTo>
                <a:cubicBezTo>
                  <a:pt x="0" y="1506580"/>
                  <a:pt x="43620" y="1428783"/>
                  <a:pt x="98617" y="1396528"/>
                </a:cubicBezTo>
                <a:cubicBezTo>
                  <a:pt x="98617" y="1396528"/>
                  <a:pt x="98617" y="1396528"/>
                  <a:pt x="2619051" y="22771"/>
                </a:cubicBezTo>
                <a:cubicBezTo>
                  <a:pt x="2645600" y="7590"/>
                  <a:pt x="2681634" y="0"/>
                  <a:pt x="2717668" y="0"/>
                </a:cubicBezTo>
                <a:close/>
              </a:path>
            </a:pathLst>
          </a:custGeom>
          <a:solidFill>
            <a:schemeClr val="bg1"/>
          </a:solidFill>
        </p:spPr>
        <p:txBody>
          <a:bodyPr wrap="square" lIns="468000" tIns="2016000" rIns="468000" bIns="216000">
            <a:noAutofit/>
          </a:bodyPr>
          <a:lstStyle>
            <a:lvl1pPr>
              <a:defRPr>
                <a:solidFill>
                  <a:schemeClr val="tx2"/>
                </a:solidFill>
              </a:defRPr>
            </a:lvl1pPr>
            <a:lvl2pPr>
              <a:spcAft>
                <a:spcPts val="1134"/>
              </a:spcAft>
              <a:defRPr sz="4536">
                <a:solidFill>
                  <a:schemeClr val="bg2"/>
                </a:solidFill>
                <a:latin typeface="Pluto Sans DPD PPT ExtraLight" panose="02000000000000000000" pitchFamily="2" charset="0"/>
              </a:defRPr>
            </a:lvl2pPr>
            <a:lvl3pPr marL="0" indent="0">
              <a:spcBef>
                <a:spcPts val="0"/>
              </a:spcBef>
              <a:spcAft>
                <a:spcPts val="0"/>
              </a:spcAft>
              <a:buNone/>
              <a:defRPr sz="1701">
                <a:solidFill>
                  <a:schemeClr val="tx1"/>
                </a:solidFill>
                <a:latin typeface="+mn-lt"/>
              </a:defRPr>
            </a:lvl3pPr>
            <a:lvl4pPr marL="0" indent="0">
              <a:spcAft>
                <a:spcPts val="0"/>
              </a:spcAft>
              <a:buNone/>
              <a:defRPr sz="1701">
                <a:solidFill>
                  <a:schemeClr val="tx1"/>
                </a:solidFill>
                <a:latin typeface="+mn-lt"/>
              </a:defRPr>
            </a:lvl4pPr>
            <a:lvl5pPr marL="0" indent="0">
              <a:spcAft>
                <a:spcPts val="0"/>
              </a:spcAft>
              <a:buNone/>
              <a:defRPr sz="1701">
                <a:solidFill>
                  <a:schemeClr val="tx1"/>
                </a:solidFill>
                <a:latin typeface="+mn-lt"/>
              </a:defRPr>
            </a:lvl5pPr>
            <a:lvl6pPr marL="0" indent="0">
              <a:spcAft>
                <a:spcPts val="0"/>
              </a:spcAft>
              <a:buNone/>
              <a:defRPr sz="1701">
                <a:solidFill>
                  <a:schemeClr val="tx1"/>
                </a:solidFill>
                <a:latin typeface="+mn-lt"/>
              </a:defRPr>
            </a:lvl6pPr>
            <a:lvl7pPr marL="0" indent="0">
              <a:spcAft>
                <a:spcPts val="0"/>
              </a:spcAft>
              <a:buNone/>
              <a:defRPr sz="1701">
                <a:solidFill>
                  <a:schemeClr val="tx1"/>
                </a:solidFill>
                <a:latin typeface="+mn-lt"/>
              </a:defRPr>
            </a:lvl7pPr>
            <a:lvl8pPr marL="0" indent="0">
              <a:spcAft>
                <a:spcPts val="0"/>
              </a:spcAft>
              <a:buNone/>
              <a:defRPr sz="1701">
                <a:solidFill>
                  <a:schemeClr val="tx1"/>
                </a:solidFill>
                <a:latin typeface="+mn-lt"/>
              </a:defRPr>
            </a:lvl8pPr>
            <a:lvl9pPr marL="0" indent="0">
              <a:buNone/>
              <a:defRPr sz="3402">
                <a:solidFill>
                  <a:schemeClr val="bg2"/>
                </a:solidFill>
                <a:latin typeface="+mj-lt"/>
              </a:defRPr>
            </a:lvl9pPr>
          </a:lstStyle>
          <a:p>
            <a:pPr marL="0" marR="0" lvl="0" indent="0" algn="l" defTabSz="864017" rtl="0" eaLnBrk="1" fontAlgn="auto" latinLnBrk="0" hangingPunct="1">
              <a:lnSpc>
                <a:spcPct val="110000"/>
              </a:lnSpc>
              <a:spcBef>
                <a:spcPts val="567"/>
              </a:spcBef>
              <a:spcAft>
                <a:spcPts val="189"/>
              </a:spcAft>
              <a:buClrTx/>
              <a:buSzTx/>
              <a:buFont typeface="Arial" panose="020B0604020202020204" pitchFamily="34" charset="0"/>
              <a:buNone/>
              <a:tabLst/>
              <a:defRPr/>
            </a:pPr>
            <a:r>
              <a:rPr lang="en-GB" dirty="0"/>
              <a:t>DD.MM.YYYY</a:t>
            </a:r>
          </a:p>
          <a:p>
            <a:pPr lvl="1"/>
            <a:r>
              <a:rPr lang="en-GB" dirty="0"/>
              <a:t>Title (48pt) </a:t>
            </a:r>
            <a:r>
              <a:rPr lang="en-GB" dirty="0" err="1"/>
              <a:t>ExtraLight</a:t>
            </a:r>
            <a:endParaRPr lang="en-GB" dirty="0"/>
          </a:p>
          <a:p>
            <a:pPr lvl="2"/>
            <a:r>
              <a:rPr lang="en-GB" dirty="0"/>
              <a:t>Third Level</a:t>
            </a:r>
          </a:p>
          <a:p>
            <a:pPr lvl="2"/>
            <a:r>
              <a:rPr lang="en-GB" dirty="0"/>
              <a:t>Fourth Level</a:t>
            </a:r>
          </a:p>
          <a:p>
            <a:pPr lvl="2"/>
            <a:r>
              <a:rPr lang="en-GB" dirty="0"/>
              <a:t>Fifth Level</a:t>
            </a:r>
          </a:p>
          <a:p>
            <a:pPr lvl="2"/>
            <a:r>
              <a:rPr lang="en-GB" dirty="0"/>
              <a:t>Sixth Level</a:t>
            </a:r>
          </a:p>
          <a:p>
            <a:pPr lvl="2"/>
            <a:r>
              <a:rPr lang="en-GB" dirty="0"/>
              <a:t>Seventh Level</a:t>
            </a:r>
          </a:p>
          <a:p>
            <a:pPr lvl="2"/>
            <a:r>
              <a:rPr lang="en-GB" dirty="0"/>
              <a:t>Eighth Level</a:t>
            </a:r>
          </a:p>
          <a:p>
            <a:pPr lvl="2"/>
            <a:r>
              <a:rPr lang="en-GB" dirty="0"/>
              <a:t>Ninth Level</a:t>
            </a:r>
          </a:p>
          <a:p>
            <a:pPr lvl="0"/>
            <a:endParaRPr lang="en-GB" dirty="0"/>
          </a:p>
        </p:txBody>
      </p:sp>
      <p:sp>
        <p:nvSpPr>
          <p:cNvPr id="18" name="Text Placeholder 7">
            <a:extLst>
              <a:ext uri="{FF2B5EF4-FFF2-40B4-BE49-F238E27FC236}">
                <a16:creationId xmlns:a16="http://schemas.microsoft.com/office/drawing/2014/main" id="{320FF780-F970-4B51-906C-B45E18BBEA70}"/>
              </a:ext>
            </a:extLst>
          </p:cNvPr>
          <p:cNvSpPr>
            <a:spLocks noGrp="1"/>
          </p:cNvSpPr>
          <p:nvPr>
            <p:ph type="body" sz="quarter" idx="21" hasCustomPrompt="1"/>
          </p:nvPr>
        </p:nvSpPr>
        <p:spPr>
          <a:xfrm>
            <a:off x="9390445" y="348009"/>
            <a:ext cx="1472944" cy="646317"/>
          </a:xfrm>
          <a:prstGeom prst="rect">
            <a:avLst/>
          </a:prstGeom>
          <a:blipFill dpi="0"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txBody>
          <a:bodyPr anchor="t" anchorCtr="0"/>
          <a:lstStyle>
            <a:lvl1pPr>
              <a:spcBef>
                <a:spcPts val="0"/>
              </a:spcBef>
              <a:spcAft>
                <a:spcPts val="0"/>
              </a:spcAft>
              <a:buNone/>
              <a:defRPr sz="100">
                <a:solidFill>
                  <a:schemeClr val="bg1"/>
                </a:solidFill>
                <a:latin typeface="+mn-lt"/>
              </a:defRPr>
            </a:lvl1pPr>
            <a:lvl2pPr>
              <a:spcAft>
                <a:spcPts val="0"/>
              </a:spcAft>
              <a:defRPr sz="100">
                <a:solidFill>
                  <a:schemeClr val="bg1"/>
                </a:solidFill>
                <a:latin typeface="+mn-lt"/>
              </a:defRPr>
            </a:lvl2pPr>
            <a:lvl3pPr marL="0" indent="0">
              <a:buNone/>
              <a:defRPr sz="100">
                <a:solidFill>
                  <a:schemeClr val="bg1"/>
                </a:solidFill>
              </a:defRPr>
            </a:lvl3pPr>
            <a:lvl4pPr marL="0" indent="0">
              <a:buNone/>
              <a:defRPr sz="100">
                <a:solidFill>
                  <a:schemeClr val="bg1"/>
                </a:solidFill>
              </a:defRPr>
            </a:lvl4pPr>
            <a:lvl5pPr marL="0">
              <a:buNone/>
              <a:defRPr sz="100">
                <a:solidFill>
                  <a:schemeClr val="bg1"/>
                </a:solidFill>
              </a:defRPr>
            </a:lvl5pPr>
            <a:lvl6pPr marL="0">
              <a:buNone/>
              <a:defRPr sz="100">
                <a:solidFill>
                  <a:schemeClr val="bg1"/>
                </a:solidFill>
              </a:defRPr>
            </a:lvl6pPr>
            <a:lvl7pPr marL="0">
              <a:buNone/>
              <a:defRPr sz="100">
                <a:solidFill>
                  <a:schemeClr val="bg1"/>
                </a:solidFill>
              </a:defRPr>
            </a:lvl7pPr>
            <a:lvl8pPr marL="0">
              <a:buNone/>
              <a:defRPr sz="100">
                <a:solidFill>
                  <a:schemeClr val="bg1"/>
                </a:solidFill>
              </a:defRPr>
            </a:lvl8pPr>
            <a:lvl9pPr marL="0">
              <a:buNone/>
              <a:defRPr sz="100">
                <a:solidFill>
                  <a:schemeClr val="bg1"/>
                </a:solidFill>
              </a:defRPr>
            </a:lvl9pPr>
          </a:lstStyle>
          <a:p>
            <a:pPr lvl="0"/>
            <a:r>
              <a:rPr lang="en-GB"/>
              <a:t> </a:t>
            </a:r>
            <a:endParaRPr lang="en-GB" dirty="0"/>
          </a:p>
        </p:txBody>
      </p:sp>
      <p:sp>
        <p:nvSpPr>
          <p:cNvPr id="19" name="Text Placeholder 7">
            <a:extLst>
              <a:ext uri="{FF2B5EF4-FFF2-40B4-BE49-F238E27FC236}">
                <a16:creationId xmlns:a16="http://schemas.microsoft.com/office/drawing/2014/main" id="{D623FDDF-728F-42B3-A0EF-5DD40BCE8B1D}"/>
              </a:ext>
            </a:extLst>
          </p:cNvPr>
          <p:cNvSpPr>
            <a:spLocks noGrp="1"/>
          </p:cNvSpPr>
          <p:nvPr>
            <p:ph type="body" sz="quarter" idx="20" hasCustomPrompt="1"/>
          </p:nvPr>
        </p:nvSpPr>
        <p:spPr>
          <a:xfrm>
            <a:off x="659649" y="6029795"/>
            <a:ext cx="1078345" cy="272133"/>
          </a:xfrm>
          <a:prstGeom prst="rect">
            <a:avLst/>
          </a:prstGeom>
          <a:blipFill dpi="0" rotWithShape="1">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p:spPr>
        <p:txBody>
          <a:bodyPr anchor="t" anchorCtr="0"/>
          <a:lstStyle>
            <a:lvl1pPr>
              <a:spcBef>
                <a:spcPts val="0"/>
              </a:spcBef>
              <a:spcAft>
                <a:spcPts val="0"/>
              </a:spcAft>
              <a:buNone/>
              <a:defRPr sz="100">
                <a:solidFill>
                  <a:schemeClr val="bg1"/>
                </a:solidFill>
                <a:latin typeface="+mn-lt"/>
              </a:defRPr>
            </a:lvl1pPr>
            <a:lvl2pPr>
              <a:spcAft>
                <a:spcPts val="0"/>
              </a:spcAft>
              <a:defRPr sz="100">
                <a:solidFill>
                  <a:schemeClr val="bg1"/>
                </a:solidFill>
                <a:latin typeface="+mn-lt"/>
              </a:defRPr>
            </a:lvl2pPr>
            <a:lvl3pPr marL="0" indent="0">
              <a:buNone/>
              <a:defRPr sz="100">
                <a:solidFill>
                  <a:schemeClr val="bg1"/>
                </a:solidFill>
              </a:defRPr>
            </a:lvl3pPr>
            <a:lvl4pPr marL="0" indent="0">
              <a:buNone/>
              <a:defRPr sz="100">
                <a:solidFill>
                  <a:schemeClr val="bg1"/>
                </a:solidFill>
              </a:defRPr>
            </a:lvl4pPr>
            <a:lvl5pPr marL="0">
              <a:buNone/>
              <a:defRPr sz="100">
                <a:solidFill>
                  <a:schemeClr val="bg1"/>
                </a:solidFill>
              </a:defRPr>
            </a:lvl5pPr>
            <a:lvl6pPr marL="0">
              <a:buNone/>
              <a:defRPr sz="100">
                <a:solidFill>
                  <a:schemeClr val="bg1"/>
                </a:solidFill>
              </a:defRPr>
            </a:lvl6pPr>
            <a:lvl7pPr marL="0">
              <a:buNone/>
              <a:defRPr sz="100">
                <a:solidFill>
                  <a:schemeClr val="bg1"/>
                </a:solidFill>
              </a:defRPr>
            </a:lvl7pPr>
            <a:lvl8pPr marL="0">
              <a:buNone/>
              <a:defRPr sz="100">
                <a:solidFill>
                  <a:schemeClr val="bg1"/>
                </a:solidFill>
              </a:defRPr>
            </a:lvl8pPr>
            <a:lvl9pPr marL="0">
              <a:buNone/>
              <a:defRPr sz="100">
                <a:solidFill>
                  <a:schemeClr val="bg1"/>
                </a:solidFill>
              </a:defRPr>
            </a:lvl9pPr>
          </a:lstStyle>
          <a:p>
            <a:pPr lvl="0"/>
            <a:r>
              <a:rPr lang="en-GB"/>
              <a:t> </a:t>
            </a:r>
            <a:endParaRPr lang="en-GB" dirty="0"/>
          </a:p>
        </p:txBody>
      </p:sp>
    </p:spTree>
    <p:extLst>
      <p:ext uri="{BB962C8B-B14F-4D97-AF65-F5344CB8AC3E}">
        <p14:creationId xmlns:p14="http://schemas.microsoft.com/office/powerpoint/2010/main" val="3837150618"/>
      </p:ext>
    </p:extLst>
  </p:cSld>
  <p:clrMapOvr>
    <a:masterClrMapping/>
  </p:clrMapOvr>
  <p:extLst>
    <p:ext uri="{DCECCB84-F9BA-43D5-87BE-67443E8EF086}">
      <p15:sldGuideLst xmlns:p15="http://schemas.microsoft.com/office/powerpoint/2012/main">
        <p15:guide id="1" orient="horz" pos="1797">
          <p15:clr>
            <a:srgbClr val="FBAE40"/>
          </p15:clr>
        </p15:guide>
        <p15:guide id="2" orient="horz" pos="2795">
          <p15:clr>
            <a:srgbClr val="FBAE40"/>
          </p15:clr>
        </p15:guide>
        <p15:guide id="3" orient="horz" pos="1570">
          <p15:clr>
            <a:srgbClr val="FBAE40"/>
          </p15:clr>
        </p15:guide>
        <p15:guide id="4" pos="3432">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Title I Video I Frame 2">
    <p:spTree>
      <p:nvGrpSpPr>
        <p:cNvPr id="1" name=""/>
        <p:cNvGrpSpPr/>
        <p:nvPr/>
      </p:nvGrpSpPr>
      <p:grpSpPr>
        <a:xfrm>
          <a:off x="0" y="0"/>
          <a:ext cx="0" cy="0"/>
          <a:chOff x="0" y="0"/>
          <a:chExt cx="0" cy="0"/>
        </a:xfrm>
      </p:grpSpPr>
      <p:sp>
        <p:nvSpPr>
          <p:cNvPr id="15" name="Medienplatzhalter 19">
            <a:extLst>
              <a:ext uri="{FF2B5EF4-FFF2-40B4-BE49-F238E27FC236}">
                <a16:creationId xmlns:a16="http://schemas.microsoft.com/office/drawing/2014/main" id="{21BB212B-B58A-4697-8B13-BE9FC00D1F89}"/>
              </a:ext>
            </a:extLst>
          </p:cNvPr>
          <p:cNvSpPr>
            <a:spLocks noGrp="1"/>
          </p:cNvSpPr>
          <p:nvPr>
            <p:ph type="media" sz="quarter" idx="39" hasCustomPrompt="1"/>
          </p:nvPr>
        </p:nvSpPr>
        <p:spPr bwMode="gray">
          <a:xfrm>
            <a:off x="4017" y="0"/>
            <a:ext cx="11516471" cy="6480175"/>
          </a:xfrm>
          <a:prstGeom prst="rect">
            <a:avLst/>
          </a:prstGeom>
          <a:solidFill>
            <a:srgbClr val="EFEDEB"/>
          </a:solidFill>
        </p:spPr>
        <p:txBody>
          <a:bodyPr wrap="square" bIns="828000" anchor="ctr" anchorCtr="0">
            <a:noAutofit/>
          </a:bodyPr>
          <a:lstStyle>
            <a:lvl1pPr marL="0" indent="0" algn="ctr">
              <a:buFont typeface="Arial" panose="020B0604020202020204" pitchFamily="34" charset="0"/>
              <a:buNone/>
              <a:tabLst/>
              <a:defRPr sz="1323">
                <a:latin typeface="+mn-lt"/>
              </a:defRPr>
            </a:lvl1pPr>
            <a:lvl2pPr marL="0" indent="0" algn="ctr">
              <a:buFont typeface="Arial" panose="020B0604020202020204" pitchFamily="34" charset="0"/>
              <a:buNone/>
              <a:defRPr sz="1323">
                <a:latin typeface="+mn-lt"/>
              </a:defRPr>
            </a:lvl2pPr>
            <a:lvl3pPr marL="0" indent="0" algn="ctr">
              <a:buNone/>
              <a:defRPr sz="1323">
                <a:latin typeface="+mn-lt"/>
              </a:defRPr>
            </a:lvl3pPr>
            <a:lvl4pPr marL="0" indent="0" algn="ctr">
              <a:buNone/>
              <a:defRPr sz="1323">
                <a:latin typeface="+mn-lt"/>
              </a:defRPr>
            </a:lvl4pPr>
            <a:lvl5pPr marL="0" indent="0" algn="ctr">
              <a:buNone/>
              <a:defRPr sz="1323">
                <a:latin typeface="+mn-lt"/>
              </a:defRPr>
            </a:lvl5pPr>
            <a:lvl6pPr marL="0" indent="0" algn="ctr">
              <a:buNone/>
              <a:defRPr sz="1323">
                <a:latin typeface="+mn-lt"/>
              </a:defRPr>
            </a:lvl6pPr>
            <a:lvl7pPr marL="0" indent="0" algn="ctr">
              <a:buNone/>
              <a:defRPr sz="1323">
                <a:latin typeface="+mn-lt"/>
              </a:defRPr>
            </a:lvl7pPr>
            <a:lvl8pPr marL="0" indent="0" algn="ctr">
              <a:buNone/>
              <a:defRPr sz="1323">
                <a:latin typeface="+mn-lt"/>
              </a:defRPr>
            </a:lvl8pPr>
            <a:lvl9pPr marL="0" indent="0" algn="ctr">
              <a:buNone/>
              <a:defRPr sz="1323">
                <a:latin typeface="+mn-lt"/>
              </a:defRPr>
            </a:lvl9pPr>
          </a:lstStyle>
          <a:p>
            <a:r>
              <a:rPr lang="en-GB" dirty="0"/>
              <a:t>Click icon </a:t>
            </a:r>
            <a:br>
              <a:rPr lang="en-GB" dirty="0"/>
            </a:br>
            <a:r>
              <a:rPr lang="en-GB" dirty="0"/>
              <a:t>to add picture</a:t>
            </a:r>
          </a:p>
        </p:txBody>
      </p:sp>
      <p:grpSp>
        <p:nvGrpSpPr>
          <p:cNvPr id="22" name="Gruppieren 21">
            <a:extLst>
              <a:ext uri="{FF2B5EF4-FFF2-40B4-BE49-F238E27FC236}">
                <a16:creationId xmlns:a16="http://schemas.microsoft.com/office/drawing/2014/main" id="{9594BD7B-9FFD-4211-AD12-E4B48FDCF978}"/>
              </a:ext>
            </a:extLst>
          </p:cNvPr>
          <p:cNvGrpSpPr/>
          <p:nvPr userDrawn="1"/>
        </p:nvGrpSpPr>
        <p:grpSpPr bwMode="gray">
          <a:xfrm>
            <a:off x="655710" y="-239556"/>
            <a:ext cx="10207750" cy="145640"/>
            <a:chOff x="693931" y="-289132"/>
            <a:chExt cx="10802744" cy="154131"/>
          </a:xfrm>
        </p:grpSpPr>
        <p:sp>
          <p:nvSpPr>
            <p:cNvPr id="23" name="Rechteck 22">
              <a:extLst>
                <a:ext uri="{FF2B5EF4-FFF2-40B4-BE49-F238E27FC236}">
                  <a16:creationId xmlns:a16="http://schemas.microsoft.com/office/drawing/2014/main" id="{7963EECF-85EF-4CF4-AE30-3E6860FD9174}"/>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4" name="Rechteck 23">
              <a:extLst>
                <a:ext uri="{FF2B5EF4-FFF2-40B4-BE49-F238E27FC236}">
                  <a16:creationId xmlns:a16="http://schemas.microsoft.com/office/drawing/2014/main" id="{F7CB565F-C363-4617-B00E-0972072E2C16}"/>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5" name="Rechteck 24">
              <a:extLst>
                <a:ext uri="{FF2B5EF4-FFF2-40B4-BE49-F238E27FC236}">
                  <a16:creationId xmlns:a16="http://schemas.microsoft.com/office/drawing/2014/main" id="{89756115-5B9F-4660-B5CE-EEA1423FB746}"/>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6" name="Rechteck 25">
              <a:extLst>
                <a:ext uri="{FF2B5EF4-FFF2-40B4-BE49-F238E27FC236}">
                  <a16:creationId xmlns:a16="http://schemas.microsoft.com/office/drawing/2014/main" id="{B514ABB1-EECE-4967-82C3-C18B06A3BADB}"/>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7" name="Rechteck 26">
              <a:extLst>
                <a:ext uri="{FF2B5EF4-FFF2-40B4-BE49-F238E27FC236}">
                  <a16:creationId xmlns:a16="http://schemas.microsoft.com/office/drawing/2014/main" id="{29B83317-CC1F-4BD4-A42D-1AC224D0D101}"/>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5" name="Rechteck 34">
              <a:extLst>
                <a:ext uri="{FF2B5EF4-FFF2-40B4-BE49-F238E27FC236}">
                  <a16:creationId xmlns:a16="http://schemas.microsoft.com/office/drawing/2014/main" id="{6E5F60C5-AA28-4DF5-A73C-556117F15B3C}"/>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6" name="Rechteck 35">
              <a:extLst>
                <a:ext uri="{FF2B5EF4-FFF2-40B4-BE49-F238E27FC236}">
                  <a16:creationId xmlns:a16="http://schemas.microsoft.com/office/drawing/2014/main" id="{44E79F07-CC0A-4DFF-ABE9-4BE508502B57}"/>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grpSp>
      <p:sp>
        <p:nvSpPr>
          <p:cNvPr id="16" name="Inhaltsplatzhalter 38">
            <a:extLst>
              <a:ext uri="{FF2B5EF4-FFF2-40B4-BE49-F238E27FC236}">
                <a16:creationId xmlns:a16="http://schemas.microsoft.com/office/drawing/2014/main" id="{076A7106-F9AE-41A1-9B86-CF3F159C6EB3}"/>
              </a:ext>
            </a:extLst>
          </p:cNvPr>
          <p:cNvSpPr>
            <a:spLocks noGrp="1"/>
          </p:cNvSpPr>
          <p:nvPr>
            <p:ph sz="quarter" idx="38" hasCustomPrompt="1"/>
            <p:custDataLst>
              <p:tags r:id="rId1"/>
            </p:custDataLst>
          </p:nvPr>
        </p:nvSpPr>
        <p:spPr bwMode="gray">
          <a:xfrm>
            <a:off x="658299" y="246006"/>
            <a:ext cx="5135966" cy="5988351"/>
          </a:xfrm>
          <a:custGeom>
            <a:avLst/>
            <a:gdLst>
              <a:gd name="connsiteX0" fmla="*/ 2717668 w 5435334"/>
              <a:gd name="connsiteY0" fmla="*/ 0 h 6337500"/>
              <a:gd name="connsiteX1" fmla="*/ 2816286 w 5435334"/>
              <a:gd name="connsiteY1" fmla="*/ 22771 h 6337500"/>
              <a:gd name="connsiteX2" fmla="*/ 5338614 w 5435334"/>
              <a:gd name="connsiteY2" fmla="*/ 1396528 h 6337500"/>
              <a:gd name="connsiteX3" fmla="*/ 5435334 w 5435334"/>
              <a:gd name="connsiteY3" fmla="*/ 1569196 h 6337500"/>
              <a:gd name="connsiteX4" fmla="*/ 5435334 w 5435334"/>
              <a:gd name="connsiteY4" fmla="*/ 4654458 h 6337500"/>
              <a:gd name="connsiteX5" fmla="*/ 5338614 w 5435334"/>
              <a:gd name="connsiteY5" fmla="*/ 4825229 h 6337500"/>
              <a:gd name="connsiteX6" fmla="*/ 2816286 w 5435334"/>
              <a:gd name="connsiteY6" fmla="*/ 6314732 h 6337500"/>
              <a:gd name="connsiteX7" fmla="*/ 2717668 w 5435334"/>
              <a:gd name="connsiteY7" fmla="*/ 6337500 h 6337500"/>
              <a:gd name="connsiteX8" fmla="*/ 2619051 w 5435334"/>
              <a:gd name="connsiteY8" fmla="*/ 6314732 h 6337500"/>
              <a:gd name="connsiteX9" fmla="*/ 96721 w 5435334"/>
              <a:gd name="connsiteY9" fmla="*/ 4825229 h 6337500"/>
              <a:gd name="connsiteX10" fmla="*/ 0 w 5435334"/>
              <a:gd name="connsiteY10" fmla="*/ 4654458 h 6337500"/>
              <a:gd name="connsiteX11" fmla="*/ 0 w 5435334"/>
              <a:gd name="connsiteY11" fmla="*/ 1567299 h 6337500"/>
              <a:gd name="connsiteX12" fmla="*/ 98617 w 5435334"/>
              <a:gd name="connsiteY12" fmla="*/ 1396528 h 6337500"/>
              <a:gd name="connsiteX13" fmla="*/ 2619051 w 5435334"/>
              <a:gd name="connsiteY13" fmla="*/ 22771 h 6337500"/>
              <a:gd name="connsiteX14" fmla="*/ 2717668 w 5435334"/>
              <a:gd name="connsiteY14" fmla="*/ 0 h 633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35334" h="6337500">
                <a:moveTo>
                  <a:pt x="2717668" y="0"/>
                </a:moveTo>
                <a:cubicBezTo>
                  <a:pt x="2753701" y="0"/>
                  <a:pt x="2789734" y="7590"/>
                  <a:pt x="2816286" y="22771"/>
                </a:cubicBezTo>
                <a:cubicBezTo>
                  <a:pt x="2816286" y="22771"/>
                  <a:pt x="2816286" y="22771"/>
                  <a:pt x="5338614" y="1396528"/>
                </a:cubicBezTo>
                <a:cubicBezTo>
                  <a:pt x="5391715" y="1428783"/>
                  <a:pt x="5435334" y="1506580"/>
                  <a:pt x="5435334" y="1569196"/>
                </a:cubicBezTo>
                <a:cubicBezTo>
                  <a:pt x="5435334" y="1569196"/>
                  <a:pt x="5435334" y="1569196"/>
                  <a:pt x="5435334" y="4654458"/>
                </a:cubicBezTo>
                <a:cubicBezTo>
                  <a:pt x="5435334" y="4717074"/>
                  <a:pt x="5391715" y="4792972"/>
                  <a:pt x="5338614" y="4825229"/>
                </a:cubicBezTo>
                <a:cubicBezTo>
                  <a:pt x="5338614" y="4825229"/>
                  <a:pt x="5338614" y="4825229"/>
                  <a:pt x="2816286" y="6314732"/>
                </a:cubicBezTo>
                <a:cubicBezTo>
                  <a:pt x="2787837" y="6329910"/>
                  <a:pt x="2753701" y="6337500"/>
                  <a:pt x="2717668" y="6337500"/>
                </a:cubicBezTo>
                <a:cubicBezTo>
                  <a:pt x="2681634" y="6337500"/>
                  <a:pt x="2647497" y="6329910"/>
                  <a:pt x="2619051" y="6314732"/>
                </a:cubicBezTo>
                <a:cubicBezTo>
                  <a:pt x="2619051" y="6314732"/>
                  <a:pt x="2619051" y="6314732"/>
                  <a:pt x="96721" y="4825229"/>
                </a:cubicBezTo>
                <a:cubicBezTo>
                  <a:pt x="43620" y="4794870"/>
                  <a:pt x="0" y="4717074"/>
                  <a:pt x="0" y="4654458"/>
                </a:cubicBezTo>
                <a:cubicBezTo>
                  <a:pt x="0" y="4654458"/>
                  <a:pt x="0" y="4654458"/>
                  <a:pt x="0" y="1567299"/>
                </a:cubicBezTo>
                <a:cubicBezTo>
                  <a:pt x="0" y="1506580"/>
                  <a:pt x="43620" y="1428783"/>
                  <a:pt x="98617" y="1396528"/>
                </a:cubicBezTo>
                <a:cubicBezTo>
                  <a:pt x="98617" y="1396528"/>
                  <a:pt x="98617" y="1396528"/>
                  <a:pt x="2619051" y="22771"/>
                </a:cubicBezTo>
                <a:cubicBezTo>
                  <a:pt x="2645600" y="7590"/>
                  <a:pt x="2681634" y="0"/>
                  <a:pt x="2717668" y="0"/>
                </a:cubicBezTo>
                <a:close/>
              </a:path>
            </a:pathLst>
          </a:custGeom>
          <a:solidFill>
            <a:schemeClr val="bg1"/>
          </a:solidFill>
        </p:spPr>
        <p:txBody>
          <a:bodyPr wrap="square" lIns="468000" tIns="2016000" rIns="468000" bIns="216000">
            <a:noAutofit/>
          </a:bodyPr>
          <a:lstStyle>
            <a:lvl1pPr>
              <a:defRPr>
                <a:solidFill>
                  <a:schemeClr val="tx2"/>
                </a:solidFill>
              </a:defRPr>
            </a:lvl1pPr>
            <a:lvl2pPr>
              <a:spcAft>
                <a:spcPts val="1134"/>
              </a:spcAft>
              <a:defRPr sz="4536">
                <a:solidFill>
                  <a:schemeClr val="bg2"/>
                </a:solidFill>
                <a:latin typeface="Pluto Sans DPD PPT ExtraLight" panose="02000000000000000000" pitchFamily="2" charset="0"/>
              </a:defRPr>
            </a:lvl2pPr>
            <a:lvl3pPr marL="0" indent="0">
              <a:spcBef>
                <a:spcPts val="0"/>
              </a:spcBef>
              <a:spcAft>
                <a:spcPts val="0"/>
              </a:spcAft>
              <a:buNone/>
              <a:defRPr sz="1701">
                <a:solidFill>
                  <a:schemeClr val="tx1"/>
                </a:solidFill>
                <a:latin typeface="+mn-lt"/>
              </a:defRPr>
            </a:lvl3pPr>
            <a:lvl4pPr marL="0" indent="0">
              <a:spcAft>
                <a:spcPts val="0"/>
              </a:spcAft>
              <a:buNone/>
              <a:defRPr sz="1701">
                <a:solidFill>
                  <a:schemeClr val="tx1"/>
                </a:solidFill>
                <a:latin typeface="+mn-lt"/>
              </a:defRPr>
            </a:lvl4pPr>
            <a:lvl5pPr marL="0" indent="0">
              <a:spcAft>
                <a:spcPts val="0"/>
              </a:spcAft>
              <a:buNone/>
              <a:defRPr sz="1701">
                <a:solidFill>
                  <a:schemeClr val="tx1"/>
                </a:solidFill>
                <a:latin typeface="+mn-lt"/>
              </a:defRPr>
            </a:lvl5pPr>
            <a:lvl6pPr marL="0" indent="0">
              <a:spcAft>
                <a:spcPts val="0"/>
              </a:spcAft>
              <a:buNone/>
              <a:defRPr sz="1701">
                <a:solidFill>
                  <a:schemeClr val="tx1"/>
                </a:solidFill>
                <a:latin typeface="+mn-lt"/>
              </a:defRPr>
            </a:lvl6pPr>
            <a:lvl7pPr marL="0" indent="0">
              <a:spcAft>
                <a:spcPts val="0"/>
              </a:spcAft>
              <a:buNone/>
              <a:defRPr sz="1701">
                <a:solidFill>
                  <a:schemeClr val="tx1"/>
                </a:solidFill>
                <a:latin typeface="+mn-lt"/>
              </a:defRPr>
            </a:lvl7pPr>
            <a:lvl8pPr marL="0" indent="0">
              <a:spcAft>
                <a:spcPts val="0"/>
              </a:spcAft>
              <a:buNone/>
              <a:defRPr sz="1701">
                <a:solidFill>
                  <a:schemeClr val="tx1"/>
                </a:solidFill>
                <a:latin typeface="+mn-lt"/>
              </a:defRPr>
            </a:lvl8pPr>
            <a:lvl9pPr marL="0" indent="0">
              <a:buNone/>
              <a:defRPr sz="3402">
                <a:solidFill>
                  <a:schemeClr val="bg2"/>
                </a:solidFill>
                <a:latin typeface="+mj-lt"/>
              </a:defRPr>
            </a:lvl9pPr>
          </a:lstStyle>
          <a:p>
            <a:pPr marL="0" marR="0" lvl="0" indent="0" algn="l" defTabSz="864017" rtl="0" eaLnBrk="1" fontAlgn="auto" latinLnBrk="0" hangingPunct="1">
              <a:lnSpc>
                <a:spcPct val="110000"/>
              </a:lnSpc>
              <a:spcBef>
                <a:spcPts val="567"/>
              </a:spcBef>
              <a:spcAft>
                <a:spcPts val="189"/>
              </a:spcAft>
              <a:buClrTx/>
              <a:buSzTx/>
              <a:buFont typeface="Arial" panose="020B0604020202020204" pitchFamily="34" charset="0"/>
              <a:buNone/>
              <a:tabLst/>
              <a:defRPr/>
            </a:pPr>
            <a:r>
              <a:rPr lang="en-GB" dirty="0"/>
              <a:t>DD.MM.YYYY</a:t>
            </a:r>
          </a:p>
          <a:p>
            <a:pPr lvl="1"/>
            <a:r>
              <a:rPr lang="en-GB" dirty="0"/>
              <a:t>Title (48pt) </a:t>
            </a:r>
            <a:r>
              <a:rPr lang="en-GB" dirty="0" err="1"/>
              <a:t>ExtraLight</a:t>
            </a:r>
            <a:endParaRPr lang="en-GB" dirty="0"/>
          </a:p>
          <a:p>
            <a:pPr lvl="2"/>
            <a:r>
              <a:rPr lang="en-GB" dirty="0"/>
              <a:t>Third Level</a:t>
            </a:r>
          </a:p>
          <a:p>
            <a:pPr lvl="2"/>
            <a:r>
              <a:rPr lang="en-GB" dirty="0"/>
              <a:t>Fourth Level</a:t>
            </a:r>
          </a:p>
          <a:p>
            <a:pPr lvl="2"/>
            <a:r>
              <a:rPr lang="en-GB" dirty="0"/>
              <a:t>Fifth Level</a:t>
            </a:r>
          </a:p>
          <a:p>
            <a:pPr lvl="2"/>
            <a:r>
              <a:rPr lang="en-GB" dirty="0"/>
              <a:t>Sixth Level</a:t>
            </a:r>
          </a:p>
          <a:p>
            <a:pPr lvl="2"/>
            <a:r>
              <a:rPr lang="en-GB" dirty="0"/>
              <a:t>Seventh Level</a:t>
            </a:r>
          </a:p>
          <a:p>
            <a:pPr lvl="2"/>
            <a:r>
              <a:rPr lang="en-GB" dirty="0"/>
              <a:t>Eighth Level</a:t>
            </a:r>
          </a:p>
          <a:p>
            <a:pPr lvl="2"/>
            <a:r>
              <a:rPr lang="en-GB" dirty="0"/>
              <a:t>Ninth Level</a:t>
            </a:r>
          </a:p>
          <a:p>
            <a:pPr lvl="0"/>
            <a:endParaRPr lang="en-GB" dirty="0"/>
          </a:p>
        </p:txBody>
      </p:sp>
      <p:sp>
        <p:nvSpPr>
          <p:cNvPr id="14" name="Text Placeholder 7">
            <a:extLst>
              <a:ext uri="{FF2B5EF4-FFF2-40B4-BE49-F238E27FC236}">
                <a16:creationId xmlns:a16="http://schemas.microsoft.com/office/drawing/2014/main" id="{E4BC00A9-A70F-483C-B94A-EA42DD3B0C00}"/>
              </a:ext>
            </a:extLst>
          </p:cNvPr>
          <p:cNvSpPr>
            <a:spLocks noGrp="1"/>
          </p:cNvSpPr>
          <p:nvPr>
            <p:ph type="body" sz="quarter" idx="21" hasCustomPrompt="1"/>
          </p:nvPr>
        </p:nvSpPr>
        <p:spPr>
          <a:xfrm>
            <a:off x="9390445" y="348009"/>
            <a:ext cx="1472944" cy="646317"/>
          </a:xfrm>
          <a:prstGeom prst="rect">
            <a:avLst/>
          </a:prstGeom>
          <a:blipFill dpi="0"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txBody>
          <a:bodyPr anchor="t" anchorCtr="0"/>
          <a:lstStyle>
            <a:lvl1pPr>
              <a:spcBef>
                <a:spcPts val="0"/>
              </a:spcBef>
              <a:spcAft>
                <a:spcPts val="0"/>
              </a:spcAft>
              <a:buNone/>
              <a:defRPr sz="100">
                <a:solidFill>
                  <a:schemeClr val="bg1"/>
                </a:solidFill>
                <a:latin typeface="+mn-lt"/>
              </a:defRPr>
            </a:lvl1pPr>
            <a:lvl2pPr>
              <a:spcAft>
                <a:spcPts val="0"/>
              </a:spcAft>
              <a:defRPr sz="100">
                <a:solidFill>
                  <a:schemeClr val="bg1"/>
                </a:solidFill>
                <a:latin typeface="+mn-lt"/>
              </a:defRPr>
            </a:lvl2pPr>
            <a:lvl3pPr marL="0" indent="0">
              <a:buNone/>
              <a:defRPr sz="100">
                <a:solidFill>
                  <a:schemeClr val="bg1"/>
                </a:solidFill>
              </a:defRPr>
            </a:lvl3pPr>
            <a:lvl4pPr marL="0" indent="0">
              <a:buNone/>
              <a:defRPr sz="100">
                <a:solidFill>
                  <a:schemeClr val="bg1"/>
                </a:solidFill>
              </a:defRPr>
            </a:lvl4pPr>
            <a:lvl5pPr marL="0">
              <a:buNone/>
              <a:defRPr sz="100">
                <a:solidFill>
                  <a:schemeClr val="bg1"/>
                </a:solidFill>
              </a:defRPr>
            </a:lvl5pPr>
            <a:lvl6pPr marL="0">
              <a:buNone/>
              <a:defRPr sz="100">
                <a:solidFill>
                  <a:schemeClr val="bg1"/>
                </a:solidFill>
              </a:defRPr>
            </a:lvl6pPr>
            <a:lvl7pPr marL="0">
              <a:buNone/>
              <a:defRPr sz="100">
                <a:solidFill>
                  <a:schemeClr val="bg1"/>
                </a:solidFill>
              </a:defRPr>
            </a:lvl7pPr>
            <a:lvl8pPr marL="0">
              <a:buNone/>
              <a:defRPr sz="100">
                <a:solidFill>
                  <a:schemeClr val="bg1"/>
                </a:solidFill>
              </a:defRPr>
            </a:lvl8pPr>
            <a:lvl9pPr marL="0">
              <a:buNone/>
              <a:defRPr sz="100">
                <a:solidFill>
                  <a:schemeClr val="bg1"/>
                </a:solidFill>
              </a:defRPr>
            </a:lvl9pPr>
          </a:lstStyle>
          <a:p>
            <a:pPr lvl="0"/>
            <a:r>
              <a:rPr lang="en-GB"/>
              <a:t> </a:t>
            </a:r>
            <a:endParaRPr lang="en-GB" dirty="0"/>
          </a:p>
        </p:txBody>
      </p:sp>
      <p:sp>
        <p:nvSpPr>
          <p:cNvPr id="19" name="Text Placeholder 7">
            <a:extLst>
              <a:ext uri="{FF2B5EF4-FFF2-40B4-BE49-F238E27FC236}">
                <a16:creationId xmlns:a16="http://schemas.microsoft.com/office/drawing/2014/main" id="{D120AC75-D6BD-46F6-AFA1-87585B758A4D}"/>
              </a:ext>
            </a:extLst>
          </p:cNvPr>
          <p:cNvSpPr>
            <a:spLocks noGrp="1"/>
          </p:cNvSpPr>
          <p:nvPr>
            <p:ph type="body" sz="quarter" idx="20" hasCustomPrompt="1"/>
          </p:nvPr>
        </p:nvSpPr>
        <p:spPr>
          <a:xfrm>
            <a:off x="659649" y="6029795"/>
            <a:ext cx="1078345" cy="272133"/>
          </a:xfrm>
          <a:prstGeom prst="rect">
            <a:avLst/>
          </a:prstGeom>
          <a:blipFill dpi="0" rotWithShape="1">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p:spPr>
        <p:txBody>
          <a:bodyPr anchor="t" anchorCtr="0"/>
          <a:lstStyle>
            <a:lvl1pPr>
              <a:spcBef>
                <a:spcPts val="0"/>
              </a:spcBef>
              <a:spcAft>
                <a:spcPts val="0"/>
              </a:spcAft>
              <a:buNone/>
              <a:defRPr sz="100">
                <a:solidFill>
                  <a:schemeClr val="bg1"/>
                </a:solidFill>
                <a:latin typeface="+mn-lt"/>
              </a:defRPr>
            </a:lvl1pPr>
            <a:lvl2pPr>
              <a:spcAft>
                <a:spcPts val="0"/>
              </a:spcAft>
              <a:defRPr sz="100">
                <a:solidFill>
                  <a:schemeClr val="bg1"/>
                </a:solidFill>
                <a:latin typeface="+mn-lt"/>
              </a:defRPr>
            </a:lvl2pPr>
            <a:lvl3pPr marL="0" indent="0">
              <a:buNone/>
              <a:defRPr sz="100">
                <a:solidFill>
                  <a:schemeClr val="bg1"/>
                </a:solidFill>
              </a:defRPr>
            </a:lvl3pPr>
            <a:lvl4pPr marL="0" indent="0">
              <a:buNone/>
              <a:defRPr sz="100">
                <a:solidFill>
                  <a:schemeClr val="bg1"/>
                </a:solidFill>
              </a:defRPr>
            </a:lvl4pPr>
            <a:lvl5pPr marL="0">
              <a:buNone/>
              <a:defRPr sz="100">
                <a:solidFill>
                  <a:schemeClr val="bg1"/>
                </a:solidFill>
              </a:defRPr>
            </a:lvl5pPr>
            <a:lvl6pPr marL="0">
              <a:buNone/>
              <a:defRPr sz="100">
                <a:solidFill>
                  <a:schemeClr val="bg1"/>
                </a:solidFill>
              </a:defRPr>
            </a:lvl6pPr>
            <a:lvl7pPr marL="0">
              <a:buNone/>
              <a:defRPr sz="100">
                <a:solidFill>
                  <a:schemeClr val="bg1"/>
                </a:solidFill>
              </a:defRPr>
            </a:lvl7pPr>
            <a:lvl8pPr marL="0">
              <a:buNone/>
              <a:defRPr sz="100">
                <a:solidFill>
                  <a:schemeClr val="bg1"/>
                </a:solidFill>
              </a:defRPr>
            </a:lvl8pPr>
            <a:lvl9pPr marL="0">
              <a:buNone/>
              <a:defRPr sz="100">
                <a:solidFill>
                  <a:schemeClr val="bg1"/>
                </a:solidFill>
              </a:defRPr>
            </a:lvl9pPr>
          </a:lstStyle>
          <a:p>
            <a:pPr lvl="0"/>
            <a:r>
              <a:rPr lang="en-GB"/>
              <a:t> </a:t>
            </a:r>
            <a:endParaRPr lang="en-GB" dirty="0"/>
          </a:p>
        </p:txBody>
      </p:sp>
    </p:spTree>
    <p:extLst>
      <p:ext uri="{BB962C8B-B14F-4D97-AF65-F5344CB8AC3E}">
        <p14:creationId xmlns:p14="http://schemas.microsoft.com/office/powerpoint/2010/main" val="1186234756"/>
      </p:ext>
    </p:extLst>
  </p:cSld>
  <p:clrMapOvr>
    <a:masterClrMapping/>
  </p:clrMapOvr>
  <p:extLst>
    <p:ext uri="{DCECCB84-F9BA-43D5-87BE-67443E8EF086}">
      <p15:sldGuideLst xmlns:p15="http://schemas.microsoft.com/office/powerpoint/2012/main">
        <p15:guide id="1" orient="horz" pos="1797">
          <p15:clr>
            <a:srgbClr val="FBAE40"/>
          </p15:clr>
        </p15:guide>
        <p15:guide id="2" orient="horz" pos="2795">
          <p15:clr>
            <a:srgbClr val="FBAE40"/>
          </p15:clr>
        </p15:guide>
        <p15:guide id="3" orient="horz" pos="1570">
          <p15:clr>
            <a:srgbClr val="FBAE40"/>
          </p15:clr>
        </p15:guide>
        <p15:guide id="4" pos="3432">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Headline I Content I Image Frame 1">
    <p:spTree>
      <p:nvGrpSpPr>
        <p:cNvPr id="1" name=""/>
        <p:cNvGrpSpPr/>
        <p:nvPr/>
      </p:nvGrpSpPr>
      <p:grpSpPr>
        <a:xfrm>
          <a:off x="0" y="0"/>
          <a:ext cx="0" cy="0"/>
          <a:chOff x="0" y="0"/>
          <a:chExt cx="0" cy="0"/>
        </a:xfrm>
      </p:grpSpPr>
      <p:grpSp>
        <p:nvGrpSpPr>
          <p:cNvPr id="20" name="Gruppieren 19">
            <a:extLst>
              <a:ext uri="{FF2B5EF4-FFF2-40B4-BE49-F238E27FC236}">
                <a16:creationId xmlns:a16="http://schemas.microsoft.com/office/drawing/2014/main" id="{211F1939-31F2-4E2C-8B1C-B43012820AB0}"/>
              </a:ext>
            </a:extLst>
          </p:cNvPr>
          <p:cNvGrpSpPr/>
          <p:nvPr userDrawn="1"/>
        </p:nvGrpSpPr>
        <p:grpSpPr bwMode="gray">
          <a:xfrm>
            <a:off x="655710" y="-239556"/>
            <a:ext cx="10207750" cy="145640"/>
            <a:chOff x="693931" y="-289132"/>
            <a:chExt cx="10802744" cy="154131"/>
          </a:xfrm>
        </p:grpSpPr>
        <p:sp>
          <p:nvSpPr>
            <p:cNvPr id="21" name="Rechteck 20">
              <a:extLst>
                <a:ext uri="{FF2B5EF4-FFF2-40B4-BE49-F238E27FC236}">
                  <a16:creationId xmlns:a16="http://schemas.microsoft.com/office/drawing/2014/main" id="{7505A0FB-C24F-498B-AD54-C864CF35F499}"/>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2" name="Rechteck 21">
              <a:extLst>
                <a:ext uri="{FF2B5EF4-FFF2-40B4-BE49-F238E27FC236}">
                  <a16:creationId xmlns:a16="http://schemas.microsoft.com/office/drawing/2014/main" id="{BCA3F8BC-DB3E-418B-A780-01229A4B344F}"/>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4" name="Rechteck 23">
              <a:extLst>
                <a:ext uri="{FF2B5EF4-FFF2-40B4-BE49-F238E27FC236}">
                  <a16:creationId xmlns:a16="http://schemas.microsoft.com/office/drawing/2014/main" id="{3A756F79-32B3-46CC-98D5-862E76C2D09E}"/>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1" name="Rechteck 30">
              <a:extLst>
                <a:ext uri="{FF2B5EF4-FFF2-40B4-BE49-F238E27FC236}">
                  <a16:creationId xmlns:a16="http://schemas.microsoft.com/office/drawing/2014/main" id="{16239BA9-0F2B-44EC-9C44-86BF4E446524}"/>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2" name="Rechteck 31">
              <a:extLst>
                <a:ext uri="{FF2B5EF4-FFF2-40B4-BE49-F238E27FC236}">
                  <a16:creationId xmlns:a16="http://schemas.microsoft.com/office/drawing/2014/main" id="{9CED1303-2C54-4880-AB18-3DC1938668B3}"/>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3" name="Rechteck 32">
              <a:extLst>
                <a:ext uri="{FF2B5EF4-FFF2-40B4-BE49-F238E27FC236}">
                  <a16:creationId xmlns:a16="http://schemas.microsoft.com/office/drawing/2014/main" id="{24E64F6F-8D58-4637-866A-92E30F5438F1}"/>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4" name="Rechteck 33">
              <a:extLst>
                <a:ext uri="{FF2B5EF4-FFF2-40B4-BE49-F238E27FC236}">
                  <a16:creationId xmlns:a16="http://schemas.microsoft.com/office/drawing/2014/main" id="{3C881F7E-BCAD-4191-A110-1809A9D52886}"/>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grpSp>
      <p:sp>
        <p:nvSpPr>
          <p:cNvPr id="30" name="Text Placeholder 7">
            <a:extLst>
              <a:ext uri="{FF2B5EF4-FFF2-40B4-BE49-F238E27FC236}">
                <a16:creationId xmlns:a16="http://schemas.microsoft.com/office/drawing/2014/main" id="{32CC6DCC-F4DE-4796-85BA-CE4773A61B3B}"/>
              </a:ext>
            </a:extLst>
          </p:cNvPr>
          <p:cNvSpPr>
            <a:spLocks noGrp="1"/>
          </p:cNvSpPr>
          <p:nvPr>
            <p:ph type="body" sz="quarter" idx="15" hasCustomPrompt="1"/>
          </p:nvPr>
        </p:nvSpPr>
        <p:spPr bwMode="gray">
          <a:xfrm>
            <a:off x="5964300" y="246289"/>
            <a:ext cx="4899089" cy="204360"/>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701">
                <a:solidFill>
                  <a:schemeClr val="tx2"/>
                </a:solidFill>
              </a:defRPr>
            </a:lvl5pPr>
            <a:lvl6pPr marL="0">
              <a:buNone/>
              <a:defRPr sz="1701">
                <a:solidFill>
                  <a:schemeClr val="tx2"/>
                </a:solidFill>
              </a:defRPr>
            </a:lvl6pPr>
            <a:lvl7pPr marL="0">
              <a:buNone/>
              <a:defRPr sz="1701">
                <a:solidFill>
                  <a:schemeClr val="tx2"/>
                </a:solidFill>
              </a:defRPr>
            </a:lvl7pPr>
            <a:lvl8pPr marL="0">
              <a:buNone/>
              <a:defRPr sz="1701">
                <a:solidFill>
                  <a:schemeClr val="tx2"/>
                </a:solidFill>
              </a:defRPr>
            </a:lvl8pPr>
            <a:lvl9pPr marL="0">
              <a:buNone/>
              <a:defRPr sz="1701">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38" name="Titel 1">
            <a:extLst>
              <a:ext uri="{FF2B5EF4-FFF2-40B4-BE49-F238E27FC236}">
                <a16:creationId xmlns:a16="http://schemas.microsoft.com/office/drawing/2014/main" id="{BA103DC3-291F-4495-896D-BCA8A9094B58}"/>
              </a:ext>
            </a:extLst>
          </p:cNvPr>
          <p:cNvSpPr>
            <a:spLocks noGrp="1"/>
          </p:cNvSpPr>
          <p:nvPr>
            <p:ph type="title" hasCustomPrompt="1"/>
          </p:nvPr>
        </p:nvSpPr>
        <p:spPr bwMode="gray">
          <a:xfrm>
            <a:off x="5964371" y="518453"/>
            <a:ext cx="4899019" cy="544492"/>
          </a:xfrm>
        </p:spPr>
        <p:txBody>
          <a:bodyPr/>
          <a:lstStyle>
            <a:lvl1pPr>
              <a:defRPr/>
            </a:lvl1pPr>
          </a:lstStyle>
          <a:p>
            <a:r>
              <a:rPr lang="en-GB" dirty="0"/>
              <a:t>Heading (36pt) </a:t>
            </a:r>
            <a:r>
              <a:rPr lang="en-GB" dirty="0" err="1"/>
              <a:t>ExtraLight</a:t>
            </a:r>
            <a:endParaRPr lang="en-GB" dirty="0"/>
          </a:p>
        </p:txBody>
      </p:sp>
      <p:sp>
        <p:nvSpPr>
          <p:cNvPr id="14" name="Picture Placeholder 13">
            <a:extLst>
              <a:ext uri="{FF2B5EF4-FFF2-40B4-BE49-F238E27FC236}">
                <a16:creationId xmlns:a16="http://schemas.microsoft.com/office/drawing/2014/main" id="{FFA83E67-3406-4E58-96EC-47B9ECA333D5}"/>
              </a:ext>
            </a:extLst>
          </p:cNvPr>
          <p:cNvSpPr>
            <a:spLocks noGrp="1"/>
          </p:cNvSpPr>
          <p:nvPr>
            <p:ph type="pic" sz="quarter" idx="18" hasCustomPrompt="1"/>
          </p:nvPr>
        </p:nvSpPr>
        <p:spPr bwMode="gray">
          <a:xfrm>
            <a:off x="657028" y="407210"/>
            <a:ext cx="4553043" cy="5308683"/>
          </a:xfrm>
          <a:custGeom>
            <a:avLst/>
            <a:gdLst>
              <a:gd name="connsiteX0" fmla="*/ 1544638 w 3089275"/>
              <a:gd name="connsiteY0" fmla="*/ 0 h 3602038"/>
              <a:gd name="connsiteX1" fmla="*/ 1600689 w 3089275"/>
              <a:gd name="connsiteY1" fmla="*/ 12942 h 3602038"/>
              <a:gd name="connsiteX2" fmla="*/ 3034302 w 3089275"/>
              <a:gd name="connsiteY2" fmla="*/ 793743 h 3602038"/>
              <a:gd name="connsiteX3" fmla="*/ 3089275 w 3089275"/>
              <a:gd name="connsiteY3" fmla="*/ 891882 h 3602038"/>
              <a:gd name="connsiteX4" fmla="*/ 3089275 w 3089275"/>
              <a:gd name="connsiteY4" fmla="*/ 2645449 h 3602038"/>
              <a:gd name="connsiteX5" fmla="*/ 3034302 w 3089275"/>
              <a:gd name="connsiteY5" fmla="*/ 2742510 h 3602038"/>
              <a:gd name="connsiteX6" fmla="*/ 1600689 w 3089275"/>
              <a:gd name="connsiteY6" fmla="*/ 3589097 h 3602038"/>
              <a:gd name="connsiteX7" fmla="*/ 1544638 w 3089275"/>
              <a:gd name="connsiteY7" fmla="*/ 3602038 h 3602038"/>
              <a:gd name="connsiteX8" fmla="*/ 1488587 w 3089275"/>
              <a:gd name="connsiteY8" fmla="*/ 3589097 h 3602038"/>
              <a:gd name="connsiteX9" fmla="*/ 54973 w 3089275"/>
              <a:gd name="connsiteY9" fmla="*/ 2742510 h 3602038"/>
              <a:gd name="connsiteX10" fmla="*/ 0 w 3089275"/>
              <a:gd name="connsiteY10" fmla="*/ 2645449 h 3602038"/>
              <a:gd name="connsiteX11" fmla="*/ 0 w 3089275"/>
              <a:gd name="connsiteY11" fmla="*/ 890804 h 3602038"/>
              <a:gd name="connsiteX12" fmla="*/ 56051 w 3089275"/>
              <a:gd name="connsiteY12" fmla="*/ 793743 h 3602038"/>
              <a:gd name="connsiteX13" fmla="*/ 1488587 w 3089275"/>
              <a:gd name="connsiteY13" fmla="*/ 12942 h 3602038"/>
              <a:gd name="connsiteX14" fmla="*/ 1544638 w 3089275"/>
              <a:gd name="connsiteY14" fmla="*/ 0 h 360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89275" h="3602038">
                <a:moveTo>
                  <a:pt x="1544638" y="0"/>
                </a:moveTo>
                <a:cubicBezTo>
                  <a:pt x="1565118" y="0"/>
                  <a:pt x="1585598" y="4314"/>
                  <a:pt x="1600689" y="12942"/>
                </a:cubicBezTo>
                <a:cubicBezTo>
                  <a:pt x="1600689" y="12942"/>
                  <a:pt x="1600689" y="12942"/>
                  <a:pt x="3034302" y="793743"/>
                </a:cubicBezTo>
                <a:cubicBezTo>
                  <a:pt x="3064483" y="812076"/>
                  <a:pt x="3089275" y="856293"/>
                  <a:pt x="3089275" y="891882"/>
                </a:cubicBezTo>
                <a:cubicBezTo>
                  <a:pt x="3089275" y="891882"/>
                  <a:pt x="3089275" y="891882"/>
                  <a:pt x="3089275" y="2645449"/>
                </a:cubicBezTo>
                <a:cubicBezTo>
                  <a:pt x="3089275" y="2681038"/>
                  <a:pt x="3064483" y="2724176"/>
                  <a:pt x="3034302" y="2742510"/>
                </a:cubicBezTo>
                <a:cubicBezTo>
                  <a:pt x="3034302" y="2742510"/>
                  <a:pt x="3034302" y="2742510"/>
                  <a:pt x="1600689" y="3589097"/>
                </a:cubicBezTo>
                <a:cubicBezTo>
                  <a:pt x="1584520" y="3597724"/>
                  <a:pt x="1565118" y="3602038"/>
                  <a:pt x="1544638" y="3602038"/>
                </a:cubicBezTo>
                <a:cubicBezTo>
                  <a:pt x="1524157" y="3602038"/>
                  <a:pt x="1504755" y="3597724"/>
                  <a:pt x="1488587" y="3589097"/>
                </a:cubicBezTo>
                <a:cubicBezTo>
                  <a:pt x="1488587" y="3589097"/>
                  <a:pt x="1488587" y="3589097"/>
                  <a:pt x="54973" y="2742510"/>
                </a:cubicBezTo>
                <a:cubicBezTo>
                  <a:pt x="24792" y="2725255"/>
                  <a:pt x="0" y="2681038"/>
                  <a:pt x="0" y="2645449"/>
                </a:cubicBezTo>
                <a:cubicBezTo>
                  <a:pt x="0" y="2645449"/>
                  <a:pt x="0" y="2645449"/>
                  <a:pt x="0" y="890804"/>
                </a:cubicBezTo>
                <a:cubicBezTo>
                  <a:pt x="0" y="856293"/>
                  <a:pt x="24792" y="812076"/>
                  <a:pt x="56051" y="793743"/>
                </a:cubicBezTo>
                <a:cubicBezTo>
                  <a:pt x="56051" y="793743"/>
                  <a:pt x="56051" y="793743"/>
                  <a:pt x="1488587" y="12942"/>
                </a:cubicBezTo>
                <a:cubicBezTo>
                  <a:pt x="1503677" y="4314"/>
                  <a:pt x="1524157" y="0"/>
                  <a:pt x="1544638" y="0"/>
                </a:cubicBezTo>
                <a:close/>
              </a:path>
            </a:pathLst>
          </a:custGeom>
          <a:solidFill>
            <a:srgbClr val="EFEDEB"/>
          </a:solidFill>
        </p:spPr>
        <p:txBody>
          <a:bodyPr wrap="square" bIns="1152000" anchor="ctr" anchorCtr="0">
            <a:noAutofit/>
          </a:bodyPr>
          <a:lstStyle>
            <a:lvl1pPr algn="ctr">
              <a:buNone/>
              <a:defRPr sz="1323"/>
            </a:lvl1pPr>
          </a:lstStyle>
          <a:p>
            <a:r>
              <a:rPr lang="en-GB" dirty="0"/>
              <a:t>Click icon </a:t>
            </a:r>
            <a:br>
              <a:rPr lang="en-GB" dirty="0"/>
            </a:br>
            <a:r>
              <a:rPr lang="en-GB" dirty="0"/>
              <a:t>to add picture</a:t>
            </a:r>
          </a:p>
        </p:txBody>
      </p:sp>
      <p:sp>
        <p:nvSpPr>
          <p:cNvPr id="15" name="Slide Number Placeholder 33">
            <a:extLst>
              <a:ext uri="{FF2B5EF4-FFF2-40B4-BE49-F238E27FC236}">
                <a16:creationId xmlns:a16="http://schemas.microsoft.com/office/drawing/2014/main" id="{722807F4-74EC-4139-B47B-1B848DFE618B}"/>
              </a:ext>
            </a:extLst>
          </p:cNvPr>
          <p:cNvSpPr>
            <a:spLocks noGrp="1"/>
          </p:cNvSpPr>
          <p:nvPr>
            <p:ph type="sldNum" sz="quarter" idx="4"/>
          </p:nvPr>
        </p:nvSpPr>
        <p:spPr bwMode="gray">
          <a:xfrm>
            <a:off x="10591221" y="6097488"/>
            <a:ext cx="271601" cy="170083"/>
          </a:xfrm>
          <a:prstGeom prst="rect">
            <a:avLst/>
          </a:prstGeom>
        </p:spPr>
        <p:txBody>
          <a:bodyPr vert="horz" lIns="0" tIns="0" rIns="0" bIns="0" rtlCol="0" anchor="b" anchorCtr="0"/>
          <a:lstStyle>
            <a:lvl1pPr algn="r">
              <a:defRPr sz="756">
                <a:solidFill>
                  <a:schemeClr val="tx2"/>
                </a:solidFill>
                <a:latin typeface="+mn-lt"/>
              </a:defRPr>
            </a:lvl1pPr>
          </a:lstStyle>
          <a:p>
            <a:fld id="{9EA669D3-5529-4BB0-8BB4-F8AF37E83BE9}" type="slidenum">
              <a:rPr lang="en-GB" smtClean="0"/>
              <a:pPr/>
              <a:t>‹#›</a:t>
            </a:fld>
            <a:endParaRPr lang="en-GB" dirty="0"/>
          </a:p>
        </p:txBody>
      </p:sp>
      <p:sp>
        <p:nvSpPr>
          <p:cNvPr id="16" name="Datumsplatzhalter 127">
            <a:extLst>
              <a:ext uri="{FF2B5EF4-FFF2-40B4-BE49-F238E27FC236}">
                <a16:creationId xmlns:a16="http://schemas.microsoft.com/office/drawing/2014/main" id="{AAC03729-B040-4DF6-B0B7-87F691346044}"/>
              </a:ext>
            </a:extLst>
          </p:cNvPr>
          <p:cNvSpPr>
            <a:spLocks noGrp="1"/>
          </p:cNvSpPr>
          <p:nvPr>
            <p:ph type="dt" sz="half" idx="2"/>
          </p:nvPr>
        </p:nvSpPr>
        <p:spPr>
          <a:xfrm>
            <a:off x="5419376" y="6097488"/>
            <a:ext cx="680419" cy="170083"/>
          </a:xfrm>
          <a:prstGeom prst="rect">
            <a:avLst/>
          </a:prstGeom>
        </p:spPr>
        <p:txBody>
          <a:bodyPr vert="horz" lIns="0" tIns="0" rIns="0" bIns="0" rtlCol="0" anchor="b" anchorCtr="0"/>
          <a:lstStyle>
            <a:lvl1pPr algn="ctr">
              <a:defRPr sz="756">
                <a:solidFill>
                  <a:schemeClr val="tx2"/>
                </a:solidFill>
                <a:latin typeface="+mn-lt"/>
              </a:defRPr>
            </a:lvl1pPr>
          </a:lstStyle>
          <a:p>
            <a:fld id="{D18EAD38-4F00-4055-B898-0865A83EDE1D}" type="datetime1">
              <a:rPr lang="de-DE" smtClean="0"/>
              <a:t>17.05.2023</a:t>
            </a:fld>
            <a:endParaRPr lang="en-GB" dirty="0"/>
          </a:p>
        </p:txBody>
      </p:sp>
      <p:sp>
        <p:nvSpPr>
          <p:cNvPr id="17" name="Fußzeilenplatzhalter 128">
            <a:extLst>
              <a:ext uri="{FF2B5EF4-FFF2-40B4-BE49-F238E27FC236}">
                <a16:creationId xmlns:a16="http://schemas.microsoft.com/office/drawing/2014/main" id="{2CF70D02-91EC-4ABA-AEEF-5376CE56429C}"/>
              </a:ext>
            </a:extLst>
          </p:cNvPr>
          <p:cNvSpPr>
            <a:spLocks noGrp="1"/>
          </p:cNvSpPr>
          <p:nvPr>
            <p:ph type="ftr" sz="quarter" idx="3"/>
          </p:nvPr>
        </p:nvSpPr>
        <p:spPr>
          <a:xfrm>
            <a:off x="6839141" y="6097488"/>
            <a:ext cx="3752081" cy="170083"/>
          </a:xfrm>
          <a:prstGeom prst="rect">
            <a:avLst/>
          </a:prstGeom>
        </p:spPr>
        <p:txBody>
          <a:bodyPr vert="horz" lIns="0" tIns="0" rIns="0" bIns="0" rtlCol="0" anchor="b" anchorCtr="0"/>
          <a:lstStyle>
            <a:lvl1pPr algn="r">
              <a:defRPr sz="756">
                <a:solidFill>
                  <a:schemeClr val="tx2"/>
                </a:solidFill>
                <a:latin typeface="+mn-lt"/>
              </a:defRPr>
            </a:lvl1pPr>
          </a:lstStyle>
          <a:p>
            <a:r>
              <a:rPr lang="en-GB" dirty="0"/>
              <a:t>DPDgroup</a:t>
            </a:r>
          </a:p>
        </p:txBody>
      </p:sp>
      <p:sp>
        <p:nvSpPr>
          <p:cNvPr id="18" name="Text Placeholder 7">
            <a:extLst>
              <a:ext uri="{FF2B5EF4-FFF2-40B4-BE49-F238E27FC236}">
                <a16:creationId xmlns:a16="http://schemas.microsoft.com/office/drawing/2014/main" id="{5DEFA339-B822-4E06-B7FC-F1239B0D2912}"/>
              </a:ext>
            </a:extLst>
          </p:cNvPr>
          <p:cNvSpPr txBox="1">
            <a:spLocks noChangeAspect="1"/>
          </p:cNvSpPr>
          <p:nvPr userDrawn="1"/>
        </p:nvSpPr>
        <p:spPr bwMode="gray">
          <a:xfrm>
            <a:off x="659647" y="6029795"/>
            <a:ext cx="618217" cy="272133"/>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marL="0" indent="0" algn="l" defTabSz="914400" rtl="0" eaLnBrk="1" latinLnBrk="0" hangingPunct="1">
              <a:lnSpc>
                <a:spcPct val="120000"/>
              </a:lnSpc>
              <a:spcBef>
                <a:spcPts val="0"/>
              </a:spcBef>
              <a:spcAft>
                <a:spcPts val="0"/>
              </a:spcAft>
              <a:buClr>
                <a:schemeClr val="accent1"/>
              </a:buClr>
              <a:buFont typeface="Arial" panose="020B0604020202020204" pitchFamily="34" charset="0"/>
              <a:buNone/>
              <a:defRPr sz="100" kern="1200">
                <a:solidFill>
                  <a:schemeClr val="bg1"/>
                </a:solidFill>
                <a:latin typeface="+mn-lt"/>
                <a:ea typeface="+mn-ea"/>
                <a:cs typeface="+mn-cs"/>
              </a:defRPr>
            </a:lvl1pPr>
            <a:lvl2pPr marL="0" indent="0" algn="l" defTabSz="914400" rtl="0" eaLnBrk="1" latinLnBrk="0" hangingPunct="1">
              <a:lnSpc>
                <a:spcPct val="120000"/>
              </a:lnSpc>
              <a:spcBef>
                <a:spcPts val="0"/>
              </a:spcBef>
              <a:spcAft>
                <a:spcPts val="0"/>
              </a:spcAft>
              <a:buClr>
                <a:schemeClr val="accent1"/>
              </a:buClr>
              <a:buSzPct val="100000"/>
              <a:buFont typeface="Arial" panose="020B0604020202020204" pitchFamily="34" charset="0"/>
              <a:buNone/>
              <a:defRPr sz="100" kern="1200">
                <a:solidFill>
                  <a:schemeClr val="bg1"/>
                </a:solidFill>
                <a:latin typeface="+mn-lt"/>
                <a:ea typeface="+mn-ea"/>
                <a:cs typeface="+mn-cs"/>
              </a:defRPr>
            </a:lvl2pPr>
            <a:lvl3pPr marL="0" indent="0" algn="l" defTabSz="914400" rtl="0" eaLnBrk="1" latinLnBrk="0" hangingPunct="1">
              <a:lnSpc>
                <a:spcPct val="120000"/>
              </a:lnSpc>
              <a:spcBef>
                <a:spcPts val="0"/>
              </a:spcBef>
              <a:spcAft>
                <a:spcPts val="0"/>
              </a:spcAft>
              <a:buClr>
                <a:schemeClr val="bg2"/>
              </a:buClr>
              <a:buSzPct val="100000"/>
              <a:buFont typeface="Pluto Sans DPD PPT Light" panose="020B0604020202020204" charset="0"/>
              <a:buNone/>
              <a:defRPr sz="100" kern="1200">
                <a:solidFill>
                  <a:schemeClr val="bg1"/>
                </a:solidFill>
                <a:latin typeface="Pluto Sans DPD PPT Light" panose="02000000000000000000" pitchFamily="2" charset="0"/>
                <a:ea typeface="+mn-ea"/>
                <a:cs typeface="+mn-cs"/>
              </a:defRPr>
            </a:lvl3pPr>
            <a:lvl4pPr marL="0" indent="0"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4pPr>
            <a:lvl5pPr marL="0" indent="-180975"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5pPr>
            <a:lvl6pPr marL="0" indent="-180000" algn="l" defTabSz="914400" rtl="0" eaLnBrk="1" latinLnBrk="0" hangingPunct="1">
              <a:lnSpc>
                <a:spcPct val="120000"/>
              </a:lnSpc>
              <a:spcBef>
                <a:spcPts val="0"/>
              </a:spcBef>
              <a:buClr>
                <a:schemeClr val="tx2"/>
              </a:buClr>
              <a:buFont typeface="Arial" panose="020B0604020202020204" pitchFamily="34" charset="0"/>
              <a:buNone/>
              <a:defRPr sz="100" kern="1200">
                <a:solidFill>
                  <a:schemeClr val="bg1"/>
                </a:solidFill>
                <a:latin typeface="+mn-lt"/>
                <a:ea typeface="+mn-ea"/>
                <a:cs typeface="+mn-cs"/>
              </a:defRPr>
            </a:lvl6pPr>
            <a:lvl7pPr marL="0" indent="-179388"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7pPr>
            <a:lvl8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8pPr>
            <a:lvl9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9pPr>
          </a:lstStyle>
          <a:p>
            <a:r>
              <a:rPr lang="en-GB" sz="100" dirty="0"/>
              <a:t> </a:t>
            </a:r>
          </a:p>
        </p:txBody>
      </p:sp>
    </p:spTree>
    <p:extLst>
      <p:ext uri="{BB962C8B-B14F-4D97-AF65-F5344CB8AC3E}">
        <p14:creationId xmlns:p14="http://schemas.microsoft.com/office/powerpoint/2010/main" val="2016824713"/>
      </p:ext>
    </p:extLst>
  </p:cSld>
  <p:clrMapOvr>
    <a:masterClrMapping/>
  </p:clrMapOvr>
  <p:extLst>
    <p:ext uri="{DCECCB84-F9BA-43D5-87BE-67443E8EF086}">
      <p15:sldGuideLst xmlns:p15="http://schemas.microsoft.com/office/powerpoint/2012/main">
        <p15:guide id="1" pos="3976">
          <p15:clr>
            <a:srgbClr val="FBAE40"/>
          </p15:clr>
        </p15:guide>
        <p15:guide id="2" orient="horz" pos="1797">
          <p15:clr>
            <a:srgbClr val="FBAE40"/>
          </p15:clr>
        </p15:guide>
        <p15:guide id="3" orient="horz" pos="2795">
          <p15:clr>
            <a:srgbClr val="FBAE40"/>
          </p15:clr>
        </p15:guide>
        <p15:guide id="4" orient="horz" pos="1570">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Headline I Content I Image Frame 2">
    <p:bg>
      <p:bgPr>
        <a:solidFill>
          <a:schemeClr val="tx1"/>
        </a:solidFill>
        <a:effectLst/>
      </p:bgPr>
    </p:bg>
    <p:spTree>
      <p:nvGrpSpPr>
        <p:cNvPr id="1" name=""/>
        <p:cNvGrpSpPr/>
        <p:nvPr/>
      </p:nvGrpSpPr>
      <p:grpSpPr>
        <a:xfrm>
          <a:off x="0" y="0"/>
          <a:ext cx="0" cy="0"/>
          <a:chOff x="0" y="0"/>
          <a:chExt cx="0" cy="0"/>
        </a:xfrm>
      </p:grpSpPr>
      <p:grpSp>
        <p:nvGrpSpPr>
          <p:cNvPr id="20" name="Gruppieren 19">
            <a:extLst>
              <a:ext uri="{FF2B5EF4-FFF2-40B4-BE49-F238E27FC236}">
                <a16:creationId xmlns:a16="http://schemas.microsoft.com/office/drawing/2014/main" id="{211F1939-31F2-4E2C-8B1C-B43012820AB0}"/>
              </a:ext>
            </a:extLst>
          </p:cNvPr>
          <p:cNvGrpSpPr/>
          <p:nvPr userDrawn="1"/>
        </p:nvGrpSpPr>
        <p:grpSpPr bwMode="gray">
          <a:xfrm>
            <a:off x="655710" y="-239556"/>
            <a:ext cx="10207750" cy="145640"/>
            <a:chOff x="693931" y="-289132"/>
            <a:chExt cx="10802744" cy="154131"/>
          </a:xfrm>
        </p:grpSpPr>
        <p:sp>
          <p:nvSpPr>
            <p:cNvPr id="21" name="Rechteck 20">
              <a:extLst>
                <a:ext uri="{FF2B5EF4-FFF2-40B4-BE49-F238E27FC236}">
                  <a16:creationId xmlns:a16="http://schemas.microsoft.com/office/drawing/2014/main" id="{7505A0FB-C24F-498B-AD54-C864CF35F499}"/>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2" name="Rechteck 21">
              <a:extLst>
                <a:ext uri="{FF2B5EF4-FFF2-40B4-BE49-F238E27FC236}">
                  <a16:creationId xmlns:a16="http://schemas.microsoft.com/office/drawing/2014/main" id="{BCA3F8BC-DB3E-418B-A780-01229A4B344F}"/>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4" name="Rechteck 23">
              <a:extLst>
                <a:ext uri="{FF2B5EF4-FFF2-40B4-BE49-F238E27FC236}">
                  <a16:creationId xmlns:a16="http://schemas.microsoft.com/office/drawing/2014/main" id="{3A756F79-32B3-46CC-98D5-862E76C2D09E}"/>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1" name="Rechteck 30">
              <a:extLst>
                <a:ext uri="{FF2B5EF4-FFF2-40B4-BE49-F238E27FC236}">
                  <a16:creationId xmlns:a16="http://schemas.microsoft.com/office/drawing/2014/main" id="{16239BA9-0F2B-44EC-9C44-86BF4E446524}"/>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2" name="Rechteck 31">
              <a:extLst>
                <a:ext uri="{FF2B5EF4-FFF2-40B4-BE49-F238E27FC236}">
                  <a16:creationId xmlns:a16="http://schemas.microsoft.com/office/drawing/2014/main" id="{9CED1303-2C54-4880-AB18-3DC1938668B3}"/>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3" name="Rechteck 32">
              <a:extLst>
                <a:ext uri="{FF2B5EF4-FFF2-40B4-BE49-F238E27FC236}">
                  <a16:creationId xmlns:a16="http://schemas.microsoft.com/office/drawing/2014/main" id="{24E64F6F-8D58-4637-866A-92E30F5438F1}"/>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4" name="Rechteck 33">
              <a:extLst>
                <a:ext uri="{FF2B5EF4-FFF2-40B4-BE49-F238E27FC236}">
                  <a16:creationId xmlns:a16="http://schemas.microsoft.com/office/drawing/2014/main" id="{3C881F7E-BCAD-4191-A110-1809A9D52886}"/>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grpSp>
      <p:sp>
        <p:nvSpPr>
          <p:cNvPr id="30" name="Text Placeholder 7">
            <a:extLst>
              <a:ext uri="{FF2B5EF4-FFF2-40B4-BE49-F238E27FC236}">
                <a16:creationId xmlns:a16="http://schemas.microsoft.com/office/drawing/2014/main" id="{32CC6DCC-F4DE-4796-85BA-CE4773A61B3B}"/>
              </a:ext>
            </a:extLst>
          </p:cNvPr>
          <p:cNvSpPr>
            <a:spLocks noGrp="1"/>
          </p:cNvSpPr>
          <p:nvPr>
            <p:ph type="body" sz="quarter" idx="15" hasCustomPrompt="1"/>
          </p:nvPr>
        </p:nvSpPr>
        <p:spPr bwMode="gray">
          <a:xfrm>
            <a:off x="5964370" y="246289"/>
            <a:ext cx="4899089" cy="204360"/>
          </a:xfrm>
          <a:prstGeom prst="rect">
            <a:avLst/>
          </a:prstGeom>
        </p:spPr>
        <p:txBody>
          <a:bodyPr anchor="ctr" anchorCtr="0"/>
          <a:lstStyle>
            <a:lvl1pPr>
              <a:spcBef>
                <a:spcPts val="0"/>
              </a:spcBef>
              <a:spcAft>
                <a:spcPts val="0"/>
              </a:spcAft>
              <a:buNone/>
              <a:defRPr>
                <a:solidFill>
                  <a:schemeClr val="bg1"/>
                </a:solidFill>
              </a:defRPr>
            </a:lvl1pPr>
            <a:lvl2pPr>
              <a:spcAft>
                <a:spcPts val="0"/>
              </a:spcAft>
              <a:defRPr>
                <a:solidFill>
                  <a:schemeClr val="bg1"/>
                </a:solidFill>
                <a:latin typeface="+mn-lt"/>
              </a:defRPr>
            </a:lvl2pPr>
            <a:lvl3pPr marL="0" indent="0">
              <a:buNone/>
              <a:defRPr>
                <a:solidFill>
                  <a:schemeClr val="bg1"/>
                </a:solidFill>
              </a:defRPr>
            </a:lvl3pPr>
            <a:lvl4pPr marL="0" indent="0">
              <a:buNone/>
              <a:defRPr>
                <a:solidFill>
                  <a:schemeClr val="bg1"/>
                </a:solidFill>
              </a:defRPr>
            </a:lvl4pPr>
            <a:lvl5pPr marL="0">
              <a:buNone/>
              <a:defRPr sz="1701">
                <a:solidFill>
                  <a:schemeClr val="bg1"/>
                </a:solidFill>
              </a:defRPr>
            </a:lvl5pPr>
            <a:lvl6pPr marL="0">
              <a:buNone/>
              <a:defRPr sz="1701">
                <a:solidFill>
                  <a:schemeClr val="bg1"/>
                </a:solidFill>
              </a:defRPr>
            </a:lvl6pPr>
            <a:lvl7pPr marL="0">
              <a:buNone/>
              <a:defRPr sz="1701">
                <a:solidFill>
                  <a:schemeClr val="bg1"/>
                </a:solidFill>
              </a:defRPr>
            </a:lvl7pPr>
            <a:lvl8pPr marL="0">
              <a:buNone/>
              <a:defRPr sz="1701">
                <a:solidFill>
                  <a:schemeClr val="bg1"/>
                </a:solidFill>
              </a:defRPr>
            </a:lvl8pPr>
            <a:lvl9pPr marL="0">
              <a:buNone/>
              <a:defRPr sz="1701">
                <a:solidFill>
                  <a:schemeClr val="bg1"/>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38" name="Titel 1">
            <a:extLst>
              <a:ext uri="{FF2B5EF4-FFF2-40B4-BE49-F238E27FC236}">
                <a16:creationId xmlns:a16="http://schemas.microsoft.com/office/drawing/2014/main" id="{BA103DC3-291F-4495-896D-BCA8A9094B58}"/>
              </a:ext>
            </a:extLst>
          </p:cNvPr>
          <p:cNvSpPr>
            <a:spLocks noGrp="1"/>
          </p:cNvSpPr>
          <p:nvPr>
            <p:ph type="title" hasCustomPrompt="1"/>
          </p:nvPr>
        </p:nvSpPr>
        <p:spPr bwMode="gray">
          <a:xfrm>
            <a:off x="5964441" y="518453"/>
            <a:ext cx="4899019" cy="544492"/>
          </a:xfrm>
        </p:spPr>
        <p:txBody>
          <a:bodyPr/>
          <a:lstStyle>
            <a:lvl1pPr>
              <a:defRPr>
                <a:solidFill>
                  <a:schemeClr val="bg1"/>
                </a:solidFill>
              </a:defRPr>
            </a:lvl1pPr>
          </a:lstStyle>
          <a:p>
            <a:r>
              <a:rPr lang="en-GB" dirty="0"/>
              <a:t>Heading (36pt) </a:t>
            </a:r>
            <a:r>
              <a:rPr lang="en-GB" dirty="0" err="1"/>
              <a:t>ExtraLight</a:t>
            </a:r>
            <a:endParaRPr lang="en-GB" dirty="0"/>
          </a:p>
        </p:txBody>
      </p:sp>
      <p:sp>
        <p:nvSpPr>
          <p:cNvPr id="14" name="Picture Placeholder 13">
            <a:extLst>
              <a:ext uri="{FF2B5EF4-FFF2-40B4-BE49-F238E27FC236}">
                <a16:creationId xmlns:a16="http://schemas.microsoft.com/office/drawing/2014/main" id="{FFA83E67-3406-4E58-96EC-47B9ECA333D5}"/>
              </a:ext>
            </a:extLst>
          </p:cNvPr>
          <p:cNvSpPr>
            <a:spLocks noGrp="1"/>
          </p:cNvSpPr>
          <p:nvPr>
            <p:ph type="pic" sz="quarter" idx="18" hasCustomPrompt="1"/>
          </p:nvPr>
        </p:nvSpPr>
        <p:spPr bwMode="gray">
          <a:xfrm>
            <a:off x="657028" y="407210"/>
            <a:ext cx="4553043" cy="5308683"/>
          </a:xfrm>
          <a:custGeom>
            <a:avLst/>
            <a:gdLst>
              <a:gd name="connsiteX0" fmla="*/ 1544638 w 3089275"/>
              <a:gd name="connsiteY0" fmla="*/ 0 h 3602038"/>
              <a:gd name="connsiteX1" fmla="*/ 1600689 w 3089275"/>
              <a:gd name="connsiteY1" fmla="*/ 12942 h 3602038"/>
              <a:gd name="connsiteX2" fmla="*/ 3034302 w 3089275"/>
              <a:gd name="connsiteY2" fmla="*/ 793743 h 3602038"/>
              <a:gd name="connsiteX3" fmla="*/ 3089275 w 3089275"/>
              <a:gd name="connsiteY3" fmla="*/ 891882 h 3602038"/>
              <a:gd name="connsiteX4" fmla="*/ 3089275 w 3089275"/>
              <a:gd name="connsiteY4" fmla="*/ 2645449 h 3602038"/>
              <a:gd name="connsiteX5" fmla="*/ 3034302 w 3089275"/>
              <a:gd name="connsiteY5" fmla="*/ 2742510 h 3602038"/>
              <a:gd name="connsiteX6" fmla="*/ 1600689 w 3089275"/>
              <a:gd name="connsiteY6" fmla="*/ 3589097 h 3602038"/>
              <a:gd name="connsiteX7" fmla="*/ 1544638 w 3089275"/>
              <a:gd name="connsiteY7" fmla="*/ 3602038 h 3602038"/>
              <a:gd name="connsiteX8" fmla="*/ 1488587 w 3089275"/>
              <a:gd name="connsiteY8" fmla="*/ 3589097 h 3602038"/>
              <a:gd name="connsiteX9" fmla="*/ 54973 w 3089275"/>
              <a:gd name="connsiteY9" fmla="*/ 2742510 h 3602038"/>
              <a:gd name="connsiteX10" fmla="*/ 0 w 3089275"/>
              <a:gd name="connsiteY10" fmla="*/ 2645449 h 3602038"/>
              <a:gd name="connsiteX11" fmla="*/ 0 w 3089275"/>
              <a:gd name="connsiteY11" fmla="*/ 890804 h 3602038"/>
              <a:gd name="connsiteX12" fmla="*/ 56051 w 3089275"/>
              <a:gd name="connsiteY12" fmla="*/ 793743 h 3602038"/>
              <a:gd name="connsiteX13" fmla="*/ 1488587 w 3089275"/>
              <a:gd name="connsiteY13" fmla="*/ 12942 h 3602038"/>
              <a:gd name="connsiteX14" fmla="*/ 1544638 w 3089275"/>
              <a:gd name="connsiteY14" fmla="*/ 0 h 360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89275" h="3602038">
                <a:moveTo>
                  <a:pt x="1544638" y="0"/>
                </a:moveTo>
                <a:cubicBezTo>
                  <a:pt x="1565118" y="0"/>
                  <a:pt x="1585598" y="4314"/>
                  <a:pt x="1600689" y="12942"/>
                </a:cubicBezTo>
                <a:cubicBezTo>
                  <a:pt x="1600689" y="12942"/>
                  <a:pt x="1600689" y="12942"/>
                  <a:pt x="3034302" y="793743"/>
                </a:cubicBezTo>
                <a:cubicBezTo>
                  <a:pt x="3064483" y="812076"/>
                  <a:pt x="3089275" y="856293"/>
                  <a:pt x="3089275" y="891882"/>
                </a:cubicBezTo>
                <a:cubicBezTo>
                  <a:pt x="3089275" y="891882"/>
                  <a:pt x="3089275" y="891882"/>
                  <a:pt x="3089275" y="2645449"/>
                </a:cubicBezTo>
                <a:cubicBezTo>
                  <a:pt x="3089275" y="2681038"/>
                  <a:pt x="3064483" y="2724176"/>
                  <a:pt x="3034302" y="2742510"/>
                </a:cubicBezTo>
                <a:cubicBezTo>
                  <a:pt x="3034302" y="2742510"/>
                  <a:pt x="3034302" y="2742510"/>
                  <a:pt x="1600689" y="3589097"/>
                </a:cubicBezTo>
                <a:cubicBezTo>
                  <a:pt x="1584520" y="3597724"/>
                  <a:pt x="1565118" y="3602038"/>
                  <a:pt x="1544638" y="3602038"/>
                </a:cubicBezTo>
                <a:cubicBezTo>
                  <a:pt x="1524157" y="3602038"/>
                  <a:pt x="1504755" y="3597724"/>
                  <a:pt x="1488587" y="3589097"/>
                </a:cubicBezTo>
                <a:cubicBezTo>
                  <a:pt x="1488587" y="3589097"/>
                  <a:pt x="1488587" y="3589097"/>
                  <a:pt x="54973" y="2742510"/>
                </a:cubicBezTo>
                <a:cubicBezTo>
                  <a:pt x="24792" y="2725255"/>
                  <a:pt x="0" y="2681038"/>
                  <a:pt x="0" y="2645449"/>
                </a:cubicBezTo>
                <a:cubicBezTo>
                  <a:pt x="0" y="2645449"/>
                  <a:pt x="0" y="2645449"/>
                  <a:pt x="0" y="890804"/>
                </a:cubicBezTo>
                <a:cubicBezTo>
                  <a:pt x="0" y="856293"/>
                  <a:pt x="24792" y="812076"/>
                  <a:pt x="56051" y="793743"/>
                </a:cubicBezTo>
                <a:cubicBezTo>
                  <a:pt x="56051" y="793743"/>
                  <a:pt x="56051" y="793743"/>
                  <a:pt x="1488587" y="12942"/>
                </a:cubicBezTo>
                <a:cubicBezTo>
                  <a:pt x="1503677" y="4314"/>
                  <a:pt x="1524157" y="0"/>
                  <a:pt x="1544638" y="0"/>
                </a:cubicBezTo>
                <a:close/>
              </a:path>
            </a:pathLst>
          </a:custGeom>
          <a:solidFill>
            <a:srgbClr val="EFEDEB"/>
          </a:solidFill>
        </p:spPr>
        <p:txBody>
          <a:bodyPr wrap="square" bIns="1152000" anchor="ctr" anchorCtr="0">
            <a:noAutofit/>
          </a:bodyPr>
          <a:lstStyle>
            <a:lvl1pPr algn="ctr">
              <a:buNone/>
              <a:defRPr sz="1323"/>
            </a:lvl1pPr>
          </a:lstStyle>
          <a:p>
            <a:r>
              <a:rPr lang="en-GB" dirty="0"/>
              <a:t>Click icon </a:t>
            </a:r>
            <a:br>
              <a:rPr lang="en-GB" dirty="0"/>
            </a:br>
            <a:r>
              <a:rPr lang="en-GB" dirty="0"/>
              <a:t>to add picture</a:t>
            </a:r>
          </a:p>
        </p:txBody>
      </p:sp>
      <p:sp>
        <p:nvSpPr>
          <p:cNvPr id="15" name="Slide Number Placeholder 33">
            <a:extLst>
              <a:ext uri="{FF2B5EF4-FFF2-40B4-BE49-F238E27FC236}">
                <a16:creationId xmlns:a16="http://schemas.microsoft.com/office/drawing/2014/main" id="{722807F4-74EC-4139-B47B-1B848DFE618B}"/>
              </a:ext>
            </a:extLst>
          </p:cNvPr>
          <p:cNvSpPr>
            <a:spLocks noGrp="1"/>
          </p:cNvSpPr>
          <p:nvPr>
            <p:ph type="sldNum" sz="quarter" idx="4"/>
          </p:nvPr>
        </p:nvSpPr>
        <p:spPr bwMode="gray">
          <a:xfrm>
            <a:off x="10591221" y="6097488"/>
            <a:ext cx="271601" cy="170083"/>
          </a:xfrm>
          <a:prstGeom prst="rect">
            <a:avLst/>
          </a:prstGeom>
        </p:spPr>
        <p:txBody>
          <a:bodyPr vert="horz" lIns="0" tIns="0" rIns="0" bIns="0" rtlCol="0" anchor="b" anchorCtr="0"/>
          <a:lstStyle>
            <a:lvl1pPr algn="r">
              <a:defRPr sz="756">
                <a:solidFill>
                  <a:schemeClr val="bg1"/>
                </a:solidFill>
                <a:latin typeface="+mn-lt"/>
              </a:defRPr>
            </a:lvl1pPr>
          </a:lstStyle>
          <a:p>
            <a:fld id="{9EA669D3-5529-4BB0-8BB4-F8AF37E83BE9}" type="slidenum">
              <a:rPr lang="en-GB" smtClean="0"/>
              <a:pPr/>
              <a:t>‹#›</a:t>
            </a:fld>
            <a:endParaRPr lang="en-GB" dirty="0"/>
          </a:p>
        </p:txBody>
      </p:sp>
      <p:sp>
        <p:nvSpPr>
          <p:cNvPr id="16" name="Datumsplatzhalter 127">
            <a:extLst>
              <a:ext uri="{FF2B5EF4-FFF2-40B4-BE49-F238E27FC236}">
                <a16:creationId xmlns:a16="http://schemas.microsoft.com/office/drawing/2014/main" id="{AAC03729-B040-4DF6-B0B7-87F691346044}"/>
              </a:ext>
            </a:extLst>
          </p:cNvPr>
          <p:cNvSpPr>
            <a:spLocks noGrp="1"/>
          </p:cNvSpPr>
          <p:nvPr>
            <p:ph type="dt" sz="half" idx="2"/>
          </p:nvPr>
        </p:nvSpPr>
        <p:spPr>
          <a:xfrm>
            <a:off x="5419376" y="6097488"/>
            <a:ext cx="680419" cy="170083"/>
          </a:xfrm>
          <a:prstGeom prst="rect">
            <a:avLst/>
          </a:prstGeom>
        </p:spPr>
        <p:txBody>
          <a:bodyPr vert="horz" lIns="0" tIns="0" rIns="0" bIns="0" rtlCol="0" anchor="b" anchorCtr="0"/>
          <a:lstStyle>
            <a:lvl1pPr algn="ctr">
              <a:defRPr sz="756">
                <a:solidFill>
                  <a:schemeClr val="bg1"/>
                </a:solidFill>
                <a:latin typeface="+mn-lt"/>
              </a:defRPr>
            </a:lvl1pPr>
          </a:lstStyle>
          <a:p>
            <a:fld id="{230ED67C-0635-4078-9214-CB379B05983E}" type="datetime1">
              <a:rPr lang="de-DE" smtClean="0"/>
              <a:t>17.05.2023</a:t>
            </a:fld>
            <a:endParaRPr lang="en-GB" dirty="0"/>
          </a:p>
        </p:txBody>
      </p:sp>
      <p:sp>
        <p:nvSpPr>
          <p:cNvPr id="17" name="Fußzeilenplatzhalter 128">
            <a:extLst>
              <a:ext uri="{FF2B5EF4-FFF2-40B4-BE49-F238E27FC236}">
                <a16:creationId xmlns:a16="http://schemas.microsoft.com/office/drawing/2014/main" id="{2CF70D02-91EC-4ABA-AEEF-5376CE56429C}"/>
              </a:ext>
            </a:extLst>
          </p:cNvPr>
          <p:cNvSpPr>
            <a:spLocks noGrp="1"/>
          </p:cNvSpPr>
          <p:nvPr>
            <p:ph type="ftr" sz="quarter" idx="3"/>
          </p:nvPr>
        </p:nvSpPr>
        <p:spPr>
          <a:xfrm>
            <a:off x="6839141" y="6097488"/>
            <a:ext cx="3752081" cy="170083"/>
          </a:xfrm>
          <a:prstGeom prst="rect">
            <a:avLst/>
          </a:prstGeom>
        </p:spPr>
        <p:txBody>
          <a:bodyPr vert="horz" lIns="0" tIns="0" rIns="0" bIns="0" rtlCol="0" anchor="b" anchorCtr="0"/>
          <a:lstStyle>
            <a:lvl1pPr algn="r">
              <a:defRPr sz="756">
                <a:solidFill>
                  <a:schemeClr val="bg1"/>
                </a:solidFill>
                <a:latin typeface="+mn-lt"/>
              </a:defRPr>
            </a:lvl1pPr>
          </a:lstStyle>
          <a:p>
            <a:r>
              <a:rPr lang="en-GB" dirty="0"/>
              <a:t>DPDgroup</a:t>
            </a:r>
          </a:p>
        </p:txBody>
      </p:sp>
      <p:grpSp>
        <p:nvGrpSpPr>
          <p:cNvPr id="19" name="Group 8">
            <a:extLst>
              <a:ext uri="{FF2B5EF4-FFF2-40B4-BE49-F238E27FC236}">
                <a16:creationId xmlns:a16="http://schemas.microsoft.com/office/drawing/2014/main" id="{D24C86A5-514D-4CAC-967E-88CE36383156}"/>
              </a:ext>
            </a:extLst>
          </p:cNvPr>
          <p:cNvGrpSpPr>
            <a:grpSpLocks noChangeAspect="1"/>
          </p:cNvGrpSpPr>
          <p:nvPr userDrawn="1"/>
        </p:nvGrpSpPr>
        <p:grpSpPr bwMode="invGray">
          <a:xfrm>
            <a:off x="659249" y="6029795"/>
            <a:ext cx="621613" cy="272133"/>
            <a:chOff x="735847" y="6280925"/>
            <a:chExt cx="929441" cy="406902"/>
          </a:xfrm>
        </p:grpSpPr>
        <p:sp>
          <p:nvSpPr>
            <p:cNvPr id="23" name="Freeform: Shape 10">
              <a:extLst>
                <a:ext uri="{FF2B5EF4-FFF2-40B4-BE49-F238E27FC236}">
                  <a16:creationId xmlns:a16="http://schemas.microsoft.com/office/drawing/2014/main" id="{D779235B-B397-448B-9476-2C568AFF620B}"/>
                </a:ext>
              </a:extLst>
            </p:cNvPr>
            <p:cNvSpPr/>
            <p:nvPr/>
          </p:nvSpPr>
          <p:spPr bwMode="invGray">
            <a:xfrm>
              <a:off x="1194113" y="6369235"/>
              <a:ext cx="471175" cy="274227"/>
            </a:xfrm>
            <a:custGeom>
              <a:avLst/>
              <a:gdLst>
                <a:gd name="connsiteX0" fmla="*/ 145071 w 471175"/>
                <a:gd name="connsiteY0" fmla="*/ 210986 h 274227"/>
                <a:gd name="connsiteX1" fmla="*/ 84782 w 471175"/>
                <a:gd name="connsiteY1" fmla="*/ 217929 h 274227"/>
                <a:gd name="connsiteX2" fmla="*/ 0 w 471175"/>
                <a:gd name="connsiteY2" fmla="*/ 141104 h 274227"/>
                <a:gd name="connsiteX3" fmla="*/ 77514 w 471175"/>
                <a:gd name="connsiteY3" fmla="*/ 63628 h 274227"/>
                <a:gd name="connsiteX4" fmla="*/ 105328 w 471175"/>
                <a:gd name="connsiteY4" fmla="*/ 68260 h 274227"/>
                <a:gd name="connsiteX5" fmla="*/ 105328 w 471175"/>
                <a:gd name="connsiteY5" fmla="*/ 0 h 274227"/>
                <a:gd name="connsiteX6" fmla="*/ 145071 w 471175"/>
                <a:gd name="connsiteY6" fmla="*/ 0 h 274227"/>
                <a:gd name="connsiteX7" fmla="*/ 105328 w 471175"/>
                <a:gd name="connsiteY7" fmla="*/ 103357 h 274227"/>
                <a:gd name="connsiteX8" fmla="*/ 80806 w 471175"/>
                <a:gd name="connsiteY8" fmla="*/ 98720 h 274227"/>
                <a:gd name="connsiteX9" fmla="*/ 40413 w 471175"/>
                <a:gd name="connsiteY9" fmla="*/ 139788 h 274227"/>
                <a:gd name="connsiteX10" fmla="*/ 86112 w 471175"/>
                <a:gd name="connsiteY10" fmla="*/ 183847 h 274227"/>
                <a:gd name="connsiteX11" fmla="*/ 105323 w 471175"/>
                <a:gd name="connsiteY11" fmla="*/ 182191 h 274227"/>
                <a:gd name="connsiteX12" fmla="*/ 471175 w 471175"/>
                <a:gd name="connsiteY12" fmla="*/ 210986 h 274227"/>
                <a:gd name="connsiteX13" fmla="*/ 410887 w 471175"/>
                <a:gd name="connsiteY13" fmla="*/ 217929 h 274227"/>
                <a:gd name="connsiteX14" fmla="*/ 326095 w 471175"/>
                <a:gd name="connsiteY14" fmla="*/ 141104 h 274227"/>
                <a:gd name="connsiteX15" fmla="*/ 403609 w 471175"/>
                <a:gd name="connsiteY15" fmla="*/ 63628 h 274227"/>
                <a:gd name="connsiteX16" fmla="*/ 431428 w 471175"/>
                <a:gd name="connsiteY16" fmla="*/ 68260 h 274227"/>
                <a:gd name="connsiteX17" fmla="*/ 431428 w 471175"/>
                <a:gd name="connsiteY17" fmla="*/ 0 h 274227"/>
                <a:gd name="connsiteX18" fmla="*/ 471171 w 471175"/>
                <a:gd name="connsiteY18" fmla="*/ 0 h 274227"/>
                <a:gd name="connsiteX19" fmla="*/ 431433 w 471175"/>
                <a:gd name="connsiteY19" fmla="*/ 103357 h 274227"/>
                <a:gd name="connsiteX20" fmla="*/ 406920 w 471175"/>
                <a:gd name="connsiteY20" fmla="*/ 98720 h 274227"/>
                <a:gd name="connsiteX21" fmla="*/ 366522 w 471175"/>
                <a:gd name="connsiteY21" fmla="*/ 139788 h 274227"/>
                <a:gd name="connsiteX22" fmla="*/ 412221 w 471175"/>
                <a:gd name="connsiteY22" fmla="*/ 183847 h 274227"/>
                <a:gd name="connsiteX23" fmla="*/ 431433 w 471175"/>
                <a:gd name="connsiteY23" fmla="*/ 182191 h 274227"/>
                <a:gd name="connsiteX24" fmla="*/ 207565 w 471175"/>
                <a:gd name="connsiteY24" fmla="*/ 103031 h 274227"/>
                <a:gd name="connsiteX25" fmla="*/ 231394 w 471175"/>
                <a:gd name="connsiteY25" fmla="*/ 99390 h 274227"/>
                <a:gd name="connsiteX26" fmla="*/ 272797 w 471175"/>
                <a:gd name="connsiteY26" fmla="*/ 139104 h 274227"/>
                <a:gd name="connsiteX27" fmla="*/ 229073 w 471175"/>
                <a:gd name="connsiteY27" fmla="*/ 183124 h 274227"/>
                <a:gd name="connsiteX28" fmla="*/ 229073 w 471175"/>
                <a:gd name="connsiteY28" fmla="*/ 217891 h 274227"/>
                <a:gd name="connsiteX29" fmla="*/ 231073 w 471175"/>
                <a:gd name="connsiteY29" fmla="*/ 217891 h 274227"/>
                <a:gd name="connsiteX30" fmla="*/ 313205 w 471175"/>
                <a:gd name="connsiteY30" fmla="*/ 137759 h 274227"/>
                <a:gd name="connsiteX31" fmla="*/ 232068 w 471175"/>
                <a:gd name="connsiteY31" fmla="*/ 63595 h 274227"/>
                <a:gd name="connsiteX32" fmla="*/ 167473 w 471175"/>
                <a:gd name="connsiteY32" fmla="*/ 75844 h 274227"/>
                <a:gd name="connsiteX33" fmla="*/ 167473 w 471175"/>
                <a:gd name="connsiteY33" fmla="*/ 274227 h 274227"/>
                <a:gd name="connsiteX34" fmla="*/ 207556 w 471175"/>
                <a:gd name="connsiteY34" fmla="*/ 274227 h 274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1175" h="274227">
                  <a:moveTo>
                    <a:pt x="145071" y="210986"/>
                  </a:moveTo>
                  <a:cubicBezTo>
                    <a:pt x="127525" y="215632"/>
                    <a:pt x="104668" y="217929"/>
                    <a:pt x="84782" y="217929"/>
                  </a:cubicBezTo>
                  <a:cubicBezTo>
                    <a:pt x="33776" y="217929"/>
                    <a:pt x="0" y="190785"/>
                    <a:pt x="0" y="141104"/>
                  </a:cubicBezTo>
                  <a:cubicBezTo>
                    <a:pt x="0" y="94084"/>
                    <a:pt x="31460" y="63628"/>
                    <a:pt x="77514" y="63628"/>
                  </a:cubicBezTo>
                  <a:cubicBezTo>
                    <a:pt x="87777" y="63628"/>
                    <a:pt x="98696" y="64935"/>
                    <a:pt x="105328" y="68260"/>
                  </a:cubicBezTo>
                  <a:lnTo>
                    <a:pt x="105328" y="0"/>
                  </a:lnTo>
                  <a:lnTo>
                    <a:pt x="145071" y="0"/>
                  </a:lnTo>
                  <a:close/>
                  <a:moveTo>
                    <a:pt x="105328" y="103357"/>
                  </a:moveTo>
                  <a:cubicBezTo>
                    <a:pt x="99036" y="100376"/>
                    <a:pt x="90758" y="98720"/>
                    <a:pt x="80806" y="98720"/>
                  </a:cubicBezTo>
                  <a:cubicBezTo>
                    <a:pt x="56647" y="98720"/>
                    <a:pt x="40413" y="113630"/>
                    <a:pt x="40413" y="139788"/>
                  </a:cubicBezTo>
                  <a:cubicBezTo>
                    <a:pt x="40413" y="167942"/>
                    <a:pt x="57958" y="183847"/>
                    <a:pt x="86112" y="183847"/>
                  </a:cubicBezTo>
                  <a:cubicBezTo>
                    <a:pt x="91084" y="183847"/>
                    <a:pt x="98696" y="183502"/>
                    <a:pt x="105323" y="182191"/>
                  </a:cubicBezTo>
                  <a:close/>
                  <a:moveTo>
                    <a:pt x="471175" y="210986"/>
                  </a:moveTo>
                  <a:cubicBezTo>
                    <a:pt x="453610" y="215632"/>
                    <a:pt x="430763" y="217929"/>
                    <a:pt x="410887" y="217929"/>
                  </a:cubicBezTo>
                  <a:cubicBezTo>
                    <a:pt x="359890" y="217929"/>
                    <a:pt x="326095" y="190785"/>
                    <a:pt x="326095" y="141104"/>
                  </a:cubicBezTo>
                  <a:cubicBezTo>
                    <a:pt x="326095" y="94084"/>
                    <a:pt x="357569" y="63628"/>
                    <a:pt x="403609" y="63628"/>
                  </a:cubicBezTo>
                  <a:cubicBezTo>
                    <a:pt x="413872" y="63628"/>
                    <a:pt x="424801" y="64935"/>
                    <a:pt x="431428" y="68260"/>
                  </a:cubicBezTo>
                  <a:lnTo>
                    <a:pt x="431428" y="0"/>
                  </a:lnTo>
                  <a:lnTo>
                    <a:pt x="471171" y="0"/>
                  </a:lnTo>
                  <a:close/>
                  <a:moveTo>
                    <a:pt x="431433" y="103357"/>
                  </a:moveTo>
                  <a:cubicBezTo>
                    <a:pt x="425131" y="100376"/>
                    <a:pt x="416848" y="98720"/>
                    <a:pt x="406920" y="98720"/>
                  </a:cubicBezTo>
                  <a:cubicBezTo>
                    <a:pt x="382747" y="98720"/>
                    <a:pt x="366522" y="113630"/>
                    <a:pt x="366522" y="139788"/>
                  </a:cubicBezTo>
                  <a:cubicBezTo>
                    <a:pt x="366522" y="167942"/>
                    <a:pt x="384072" y="183847"/>
                    <a:pt x="412221" y="183847"/>
                  </a:cubicBezTo>
                  <a:cubicBezTo>
                    <a:pt x="417183" y="183847"/>
                    <a:pt x="424806" y="183502"/>
                    <a:pt x="431433" y="182191"/>
                  </a:cubicBezTo>
                  <a:close/>
                  <a:moveTo>
                    <a:pt x="207565" y="103031"/>
                  </a:moveTo>
                  <a:cubicBezTo>
                    <a:pt x="214183" y="100376"/>
                    <a:pt x="223441" y="99390"/>
                    <a:pt x="231394" y="99390"/>
                  </a:cubicBezTo>
                  <a:cubicBezTo>
                    <a:pt x="255906" y="99390"/>
                    <a:pt x="272797" y="113630"/>
                    <a:pt x="272797" y="139104"/>
                  </a:cubicBezTo>
                  <a:cubicBezTo>
                    <a:pt x="272797" y="169177"/>
                    <a:pt x="254088" y="182775"/>
                    <a:pt x="229073" y="183124"/>
                  </a:cubicBezTo>
                  <a:lnTo>
                    <a:pt x="229073" y="217891"/>
                  </a:lnTo>
                  <a:cubicBezTo>
                    <a:pt x="229733" y="217891"/>
                    <a:pt x="230399" y="217891"/>
                    <a:pt x="231073" y="217891"/>
                  </a:cubicBezTo>
                  <a:cubicBezTo>
                    <a:pt x="282400" y="217891"/>
                    <a:pt x="313205" y="189091"/>
                    <a:pt x="313205" y="137759"/>
                  </a:cubicBezTo>
                  <a:cubicBezTo>
                    <a:pt x="313205" y="91065"/>
                    <a:pt x="280424" y="63595"/>
                    <a:pt x="232068" y="63595"/>
                  </a:cubicBezTo>
                  <a:cubicBezTo>
                    <a:pt x="207570" y="63595"/>
                    <a:pt x="183378" y="69227"/>
                    <a:pt x="167473" y="75844"/>
                  </a:cubicBezTo>
                  <a:lnTo>
                    <a:pt x="167473" y="274227"/>
                  </a:lnTo>
                  <a:lnTo>
                    <a:pt x="207556" y="274227"/>
                  </a:lnTo>
                  <a:close/>
                </a:path>
              </a:pathLst>
            </a:custGeom>
            <a:solidFill>
              <a:schemeClr val="bg1"/>
            </a:solidFill>
            <a:ln w="478" cap="flat">
              <a:noFill/>
              <a:prstDash val="solid"/>
              <a:miter/>
            </a:ln>
          </p:spPr>
          <p:txBody>
            <a:bodyPr rtlCol="0" anchor="ctr"/>
            <a:lstStyle/>
            <a:p>
              <a:endParaRPr lang="en-GB" sz="3402" dirty="0"/>
            </a:p>
          </p:txBody>
        </p:sp>
        <p:sp>
          <p:nvSpPr>
            <p:cNvPr id="25" name="Freeform: Shape 11">
              <a:extLst>
                <a:ext uri="{FF2B5EF4-FFF2-40B4-BE49-F238E27FC236}">
                  <a16:creationId xmlns:a16="http://schemas.microsoft.com/office/drawing/2014/main" id="{CDA64AE6-C410-4EF7-B975-629137030064}"/>
                </a:ext>
              </a:extLst>
            </p:cNvPr>
            <p:cNvSpPr/>
            <p:nvPr/>
          </p:nvSpPr>
          <p:spPr bwMode="invGray">
            <a:xfrm>
              <a:off x="735847" y="6280925"/>
              <a:ext cx="349195" cy="406902"/>
            </a:xfrm>
            <a:custGeom>
              <a:avLst/>
              <a:gdLst>
                <a:gd name="connsiteX0" fmla="*/ 242590 w 349195"/>
                <a:gd name="connsiteY0" fmla="*/ 181595 h 406902"/>
                <a:gd name="connsiteX1" fmla="*/ 236762 w 349195"/>
                <a:gd name="connsiteY1" fmla="*/ 181485 h 406902"/>
                <a:gd name="connsiteX2" fmla="*/ 227327 w 349195"/>
                <a:gd name="connsiteY2" fmla="*/ 175872 h 406902"/>
                <a:gd name="connsiteX3" fmla="*/ 225317 w 349195"/>
                <a:gd name="connsiteY3" fmla="*/ 173714 h 406902"/>
                <a:gd name="connsiteX4" fmla="*/ 225221 w 349195"/>
                <a:gd name="connsiteY4" fmla="*/ 173557 h 406902"/>
                <a:gd name="connsiteX5" fmla="*/ 224240 w 349195"/>
                <a:gd name="connsiteY5" fmla="*/ 170580 h 406902"/>
                <a:gd name="connsiteX6" fmla="*/ 224001 w 349195"/>
                <a:gd name="connsiteY6" fmla="*/ 159575 h 406902"/>
                <a:gd name="connsiteX7" fmla="*/ 226805 w 349195"/>
                <a:gd name="connsiteY7" fmla="*/ 154494 h 406902"/>
                <a:gd name="connsiteX8" fmla="*/ 340382 w 349195"/>
                <a:gd name="connsiteY8" fmla="*/ 88325 h 406902"/>
                <a:gd name="connsiteX9" fmla="*/ 180990 w 349195"/>
                <a:gd name="connsiteY9" fmla="*/ 1447 h 406902"/>
                <a:gd name="connsiteX10" fmla="*/ 168210 w 349195"/>
                <a:gd name="connsiteY10" fmla="*/ 1447 h 406902"/>
                <a:gd name="connsiteX11" fmla="*/ 8828 w 349195"/>
                <a:gd name="connsiteY11" fmla="*/ 88315 h 406902"/>
                <a:gd name="connsiteX12" fmla="*/ 187378 w 349195"/>
                <a:gd name="connsiteY12" fmla="*/ 192256 h 406902"/>
                <a:gd name="connsiteX13" fmla="*/ 190292 w 349195"/>
                <a:gd name="connsiteY13" fmla="*/ 197246 h 406902"/>
                <a:gd name="connsiteX14" fmla="*/ 190292 w 349195"/>
                <a:gd name="connsiteY14" fmla="*/ 348858 h 406902"/>
                <a:gd name="connsiteX15" fmla="*/ 187263 w 349195"/>
                <a:gd name="connsiteY15" fmla="*/ 353839 h 406902"/>
                <a:gd name="connsiteX16" fmla="*/ 177655 w 349195"/>
                <a:gd name="connsiteY16" fmla="*/ 359174 h 406902"/>
                <a:gd name="connsiteX17" fmla="*/ 174785 w 349195"/>
                <a:gd name="connsiteY17" fmla="*/ 359824 h 406902"/>
                <a:gd name="connsiteX18" fmla="*/ 174603 w 349195"/>
                <a:gd name="connsiteY18" fmla="*/ 359824 h 406902"/>
                <a:gd name="connsiteX19" fmla="*/ 171536 w 349195"/>
                <a:gd name="connsiteY19" fmla="*/ 359174 h 406902"/>
                <a:gd name="connsiteX20" fmla="*/ 161894 w 349195"/>
                <a:gd name="connsiteY20" fmla="*/ 353839 h 406902"/>
                <a:gd name="connsiteX21" fmla="*/ 158904 w 349195"/>
                <a:gd name="connsiteY21" fmla="*/ 348858 h 406902"/>
                <a:gd name="connsiteX22" fmla="*/ 158904 w 349195"/>
                <a:gd name="connsiteY22" fmla="*/ 213706 h 406902"/>
                <a:gd name="connsiteX23" fmla="*/ 157301 w 349195"/>
                <a:gd name="connsiteY23" fmla="*/ 211055 h 406902"/>
                <a:gd name="connsiteX24" fmla="*/ 0 w 349195"/>
                <a:gd name="connsiteY24" fmla="*/ 119483 h 406902"/>
                <a:gd name="connsiteX25" fmla="*/ 0 w 349195"/>
                <a:gd name="connsiteY25" fmla="*/ 298842 h 406902"/>
                <a:gd name="connsiteX26" fmla="*/ 6297 w 349195"/>
                <a:gd name="connsiteY26" fmla="*/ 309847 h 406902"/>
                <a:gd name="connsiteX27" fmla="*/ 168306 w 349195"/>
                <a:gd name="connsiteY27" fmla="*/ 405395 h 406902"/>
                <a:gd name="connsiteX28" fmla="*/ 180890 w 349195"/>
                <a:gd name="connsiteY28" fmla="*/ 405395 h 406902"/>
                <a:gd name="connsiteX29" fmla="*/ 342923 w 349195"/>
                <a:gd name="connsiteY29" fmla="*/ 309847 h 406902"/>
                <a:gd name="connsiteX30" fmla="*/ 349196 w 349195"/>
                <a:gd name="connsiteY30" fmla="*/ 298842 h 406902"/>
                <a:gd name="connsiteX31" fmla="*/ 349196 w 349195"/>
                <a:gd name="connsiteY31" fmla="*/ 119483 h 40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49195" h="406902">
                  <a:moveTo>
                    <a:pt x="242590" y="181595"/>
                  </a:moveTo>
                  <a:cubicBezTo>
                    <a:pt x="240752" y="182537"/>
                    <a:pt x="238564" y="182495"/>
                    <a:pt x="236762" y="181485"/>
                  </a:cubicBezTo>
                  <a:lnTo>
                    <a:pt x="227327" y="175872"/>
                  </a:lnTo>
                  <a:cubicBezTo>
                    <a:pt x="226493" y="175326"/>
                    <a:pt x="225803" y="174585"/>
                    <a:pt x="225317" y="173714"/>
                  </a:cubicBezTo>
                  <a:lnTo>
                    <a:pt x="225221" y="173557"/>
                  </a:lnTo>
                  <a:cubicBezTo>
                    <a:pt x="224648" y="172664"/>
                    <a:pt x="224310" y="171640"/>
                    <a:pt x="224240" y="170580"/>
                  </a:cubicBezTo>
                  <a:lnTo>
                    <a:pt x="224001" y="159575"/>
                  </a:lnTo>
                  <a:cubicBezTo>
                    <a:pt x="224028" y="157519"/>
                    <a:pt x="225080" y="155612"/>
                    <a:pt x="226805" y="154494"/>
                  </a:cubicBezTo>
                  <a:lnTo>
                    <a:pt x="340382" y="88325"/>
                  </a:lnTo>
                  <a:lnTo>
                    <a:pt x="180990" y="1447"/>
                  </a:lnTo>
                  <a:cubicBezTo>
                    <a:pt x="176949" y="-482"/>
                    <a:pt x="172252" y="-482"/>
                    <a:pt x="168210" y="1447"/>
                  </a:cubicBezTo>
                  <a:lnTo>
                    <a:pt x="8828" y="88315"/>
                  </a:lnTo>
                  <a:lnTo>
                    <a:pt x="187378" y="192256"/>
                  </a:lnTo>
                  <a:cubicBezTo>
                    <a:pt x="189129" y="193321"/>
                    <a:pt x="190225" y="195198"/>
                    <a:pt x="190292" y="197246"/>
                  </a:cubicBezTo>
                  <a:lnTo>
                    <a:pt x="190292" y="348858"/>
                  </a:lnTo>
                  <a:cubicBezTo>
                    <a:pt x="190181" y="350920"/>
                    <a:pt x="189043" y="352791"/>
                    <a:pt x="187263" y="353839"/>
                  </a:cubicBezTo>
                  <a:lnTo>
                    <a:pt x="177655" y="359174"/>
                  </a:lnTo>
                  <a:cubicBezTo>
                    <a:pt x="176765" y="359619"/>
                    <a:pt x="175780" y="359839"/>
                    <a:pt x="174785" y="359824"/>
                  </a:cubicBezTo>
                  <a:lnTo>
                    <a:pt x="174603" y="359824"/>
                  </a:lnTo>
                  <a:cubicBezTo>
                    <a:pt x="173542" y="359872"/>
                    <a:pt x="172486" y="359647"/>
                    <a:pt x="171536" y="359174"/>
                  </a:cubicBezTo>
                  <a:lnTo>
                    <a:pt x="161894" y="353839"/>
                  </a:lnTo>
                  <a:cubicBezTo>
                    <a:pt x="160126" y="352786"/>
                    <a:pt x="159004" y="350915"/>
                    <a:pt x="158904" y="348858"/>
                  </a:cubicBezTo>
                  <a:lnTo>
                    <a:pt x="158904" y="213706"/>
                  </a:lnTo>
                  <a:cubicBezTo>
                    <a:pt x="158771" y="212635"/>
                    <a:pt x="158188" y="211670"/>
                    <a:pt x="157301" y="211055"/>
                  </a:cubicBezTo>
                  <a:lnTo>
                    <a:pt x="0" y="119483"/>
                  </a:lnTo>
                  <a:lnTo>
                    <a:pt x="0" y="298842"/>
                  </a:lnTo>
                  <a:cubicBezTo>
                    <a:pt x="0" y="302856"/>
                    <a:pt x="2828" y="307804"/>
                    <a:pt x="6297" y="309847"/>
                  </a:cubicBezTo>
                  <a:lnTo>
                    <a:pt x="168306" y="405395"/>
                  </a:lnTo>
                  <a:cubicBezTo>
                    <a:pt x="172260" y="407405"/>
                    <a:pt x="176936" y="407405"/>
                    <a:pt x="180890" y="405395"/>
                  </a:cubicBezTo>
                  <a:lnTo>
                    <a:pt x="342923" y="309847"/>
                  </a:lnTo>
                  <a:cubicBezTo>
                    <a:pt x="346378" y="307794"/>
                    <a:pt x="349201" y="302871"/>
                    <a:pt x="349196" y="298842"/>
                  </a:cubicBezTo>
                  <a:lnTo>
                    <a:pt x="349196" y="119483"/>
                  </a:lnTo>
                  <a:close/>
                </a:path>
              </a:pathLst>
            </a:custGeom>
            <a:solidFill>
              <a:schemeClr val="bg1"/>
            </a:solidFill>
            <a:ln w="478" cap="flat">
              <a:noFill/>
              <a:prstDash val="solid"/>
              <a:miter/>
            </a:ln>
          </p:spPr>
          <p:txBody>
            <a:bodyPr rtlCol="0" anchor="ctr"/>
            <a:lstStyle/>
            <a:p>
              <a:endParaRPr lang="en-GB" sz="3402" dirty="0"/>
            </a:p>
          </p:txBody>
        </p:sp>
      </p:grpSp>
    </p:spTree>
    <p:extLst>
      <p:ext uri="{BB962C8B-B14F-4D97-AF65-F5344CB8AC3E}">
        <p14:creationId xmlns:p14="http://schemas.microsoft.com/office/powerpoint/2010/main" val="841565599"/>
      </p:ext>
    </p:extLst>
  </p:cSld>
  <p:clrMapOvr>
    <a:masterClrMapping/>
  </p:clrMapOvr>
  <p:extLst>
    <p:ext uri="{DCECCB84-F9BA-43D5-87BE-67443E8EF086}">
      <p15:sldGuideLst xmlns:p15="http://schemas.microsoft.com/office/powerpoint/2012/main">
        <p15:guide id="1" pos="3976">
          <p15:clr>
            <a:srgbClr val="FBAE40"/>
          </p15:clr>
        </p15:guide>
        <p15:guide id="2" orient="horz" pos="1797">
          <p15:clr>
            <a:srgbClr val="FBAE40"/>
          </p15:clr>
        </p15:guide>
        <p15:guide id="3" orient="horz" pos="2795">
          <p15:clr>
            <a:srgbClr val="FBAE40"/>
          </p15:clr>
        </p15:guide>
        <p15:guide id="4" orient="horz" pos="157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Headline I Content 2 Column">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446E115-AAA4-48F5-A73F-91EFB278F47B}"/>
              </a:ext>
            </a:extLst>
          </p:cNvPr>
          <p:cNvSpPr>
            <a:spLocks noGrp="1"/>
          </p:cNvSpPr>
          <p:nvPr>
            <p:ph type="dt" sz="half" idx="10"/>
          </p:nvPr>
        </p:nvSpPr>
        <p:spPr/>
        <p:txBody>
          <a:bodyPr/>
          <a:lstStyle/>
          <a:p>
            <a:endParaRPr lang="en-GB" dirty="0"/>
          </a:p>
        </p:txBody>
      </p:sp>
      <p:sp>
        <p:nvSpPr>
          <p:cNvPr id="3" name="Fußzeilenplatzhalter 2">
            <a:extLst>
              <a:ext uri="{FF2B5EF4-FFF2-40B4-BE49-F238E27FC236}">
                <a16:creationId xmlns:a16="http://schemas.microsoft.com/office/drawing/2014/main" id="{4BFE8528-97C1-4C16-B82C-D44AB341EA66}"/>
              </a:ext>
            </a:extLst>
          </p:cNvPr>
          <p:cNvSpPr>
            <a:spLocks noGrp="1"/>
          </p:cNvSpPr>
          <p:nvPr>
            <p:ph type="ftr" sz="quarter" idx="11"/>
          </p:nvPr>
        </p:nvSpPr>
        <p:spPr/>
        <p:txBody>
          <a:bodyPr/>
          <a:lstStyle/>
          <a:p>
            <a:endParaRPr lang="en-GB" dirty="0"/>
          </a:p>
        </p:txBody>
      </p:sp>
      <p:sp>
        <p:nvSpPr>
          <p:cNvPr id="4" name="Foliennummernplatzhalter 3">
            <a:extLst>
              <a:ext uri="{FF2B5EF4-FFF2-40B4-BE49-F238E27FC236}">
                <a16:creationId xmlns:a16="http://schemas.microsoft.com/office/drawing/2014/main" id="{F499C840-259C-471B-9ED9-89821D348FB8}"/>
              </a:ext>
            </a:extLst>
          </p:cNvPr>
          <p:cNvSpPr>
            <a:spLocks noGrp="1"/>
          </p:cNvSpPr>
          <p:nvPr>
            <p:ph type="sldNum" sz="quarter" idx="12"/>
          </p:nvPr>
        </p:nvSpPr>
        <p:spPr/>
        <p:txBody>
          <a:bodyPr/>
          <a:lstStyle/>
          <a:p>
            <a:fld id="{9EA669D3-5529-4BB0-8BB4-F8AF37E83BE9}" type="slidenum">
              <a:rPr lang="en-GB" smtClean="0"/>
              <a:pPr/>
              <a:t>‹#›</a:t>
            </a:fld>
            <a:endParaRPr lang="en-GB" dirty="0"/>
          </a:p>
        </p:txBody>
      </p:sp>
      <p:sp>
        <p:nvSpPr>
          <p:cNvPr id="7" name="Title 6">
            <a:extLst>
              <a:ext uri="{FF2B5EF4-FFF2-40B4-BE49-F238E27FC236}">
                <a16:creationId xmlns:a16="http://schemas.microsoft.com/office/drawing/2014/main" id="{8F99CC91-9AF0-914C-3E00-F6CF0E1A4715}"/>
              </a:ext>
            </a:extLst>
          </p:cNvPr>
          <p:cNvSpPr>
            <a:spLocks noGrp="1"/>
          </p:cNvSpPr>
          <p:nvPr>
            <p:ph type="title" hasCustomPrompt="1"/>
          </p:nvPr>
        </p:nvSpPr>
        <p:spPr>
          <a:xfrm>
            <a:off x="288244" y="432087"/>
            <a:ext cx="10944000" cy="360000"/>
          </a:xfrm>
        </p:spPr>
        <p:txBody>
          <a:bodyPr/>
          <a:lstStyle/>
          <a:p>
            <a:r>
              <a:rPr lang="en-US" dirty="0"/>
              <a:t>CLICK TO EDIT MASTER TITLE STYLE</a:t>
            </a:r>
            <a:endParaRPr lang="en-DE" dirty="0"/>
          </a:p>
        </p:txBody>
      </p:sp>
      <p:sp>
        <p:nvSpPr>
          <p:cNvPr id="11" name="Text Placeholder 10">
            <a:extLst>
              <a:ext uri="{FF2B5EF4-FFF2-40B4-BE49-F238E27FC236}">
                <a16:creationId xmlns:a16="http://schemas.microsoft.com/office/drawing/2014/main" id="{751E86F4-1269-0F3B-AC7D-ED2896326765}"/>
              </a:ext>
            </a:extLst>
          </p:cNvPr>
          <p:cNvSpPr>
            <a:spLocks noGrp="1"/>
          </p:cNvSpPr>
          <p:nvPr>
            <p:ph type="body" sz="quarter" idx="14" hasCustomPrompt="1"/>
          </p:nvPr>
        </p:nvSpPr>
        <p:spPr>
          <a:xfrm>
            <a:off x="288925" y="287338"/>
            <a:ext cx="10942638" cy="144462"/>
          </a:xfrm>
        </p:spPr>
        <p:txBody>
          <a:bodyPr anchor="b" anchorCtr="0"/>
          <a:lstStyle>
            <a:lvl1pPr marL="0" indent="0">
              <a:buFont typeface="Arial" panose="020B0604020202020204" pitchFamily="34" charset="0"/>
              <a:buNone/>
              <a:defRPr sz="1200">
                <a:solidFill>
                  <a:schemeClr val="tx1"/>
                </a:solidFill>
                <a:latin typeface="+mn-lt"/>
              </a:defRPr>
            </a:lvl1pPr>
            <a:lvl2pPr marL="0" indent="0">
              <a:buFont typeface="Arial" panose="020B0604020202020204" pitchFamily="34" charset="0"/>
              <a:buNone/>
              <a:defRPr sz="1200">
                <a:solidFill>
                  <a:schemeClr val="tx1"/>
                </a:solidFill>
                <a:latin typeface="+mn-lt"/>
              </a:defRPr>
            </a:lvl2pPr>
            <a:lvl3pPr marL="0" indent="0">
              <a:buNone/>
              <a:defRPr sz="1200">
                <a:solidFill>
                  <a:schemeClr val="tx1"/>
                </a:solidFill>
                <a:latin typeface="+mn-lt"/>
              </a:defRPr>
            </a:lvl3pPr>
            <a:lvl4pPr marL="186061" indent="0">
              <a:buNone/>
              <a:defRPr sz="1000">
                <a:latin typeface="+mn-lt"/>
              </a:defRPr>
            </a:lvl4pPr>
            <a:lvl5pPr marL="373135" indent="0">
              <a:buNone/>
              <a:defRPr sz="1000">
                <a:latin typeface="+mn-lt"/>
              </a:defRPr>
            </a:lvl5pPr>
          </a:lstStyle>
          <a:p>
            <a:pPr lvl="0"/>
            <a:r>
              <a:rPr lang="en-US" dirty="0"/>
              <a:t>CLICK TO EDIT MASTER TEXT STYLES</a:t>
            </a:r>
          </a:p>
          <a:p>
            <a:pPr lvl="1"/>
            <a:r>
              <a:rPr lang="en-US" dirty="0"/>
              <a:t>SECOND LEVEL</a:t>
            </a:r>
          </a:p>
          <a:p>
            <a:pPr lvl="2"/>
            <a:r>
              <a:rPr lang="en-US" dirty="0"/>
              <a:t>THIRD LEVEL</a:t>
            </a:r>
          </a:p>
          <a:p>
            <a:pPr lvl="2"/>
            <a:r>
              <a:rPr lang="en-US" dirty="0"/>
              <a:t>FOURTH LEVEL</a:t>
            </a:r>
          </a:p>
          <a:p>
            <a:pPr lvl="2"/>
            <a:r>
              <a:rPr lang="en-US" dirty="0"/>
              <a:t>FIFTH LEVEL</a:t>
            </a:r>
            <a:endParaRPr lang="en-DE" dirty="0"/>
          </a:p>
        </p:txBody>
      </p:sp>
      <p:sp>
        <p:nvSpPr>
          <p:cNvPr id="8" name="Text Placeholder 35">
            <a:extLst>
              <a:ext uri="{FF2B5EF4-FFF2-40B4-BE49-F238E27FC236}">
                <a16:creationId xmlns:a16="http://schemas.microsoft.com/office/drawing/2014/main" id="{E55304BD-8D79-A8B6-79C7-2F07EBE7173C}"/>
              </a:ext>
            </a:extLst>
          </p:cNvPr>
          <p:cNvSpPr>
            <a:spLocks noGrp="1"/>
          </p:cNvSpPr>
          <p:nvPr>
            <p:ph idx="1"/>
          </p:nvPr>
        </p:nvSpPr>
        <p:spPr bwMode="gray">
          <a:xfrm>
            <a:off x="288925" y="1079500"/>
            <a:ext cx="5400000" cy="4752975"/>
          </a:xfrm>
          <a:prstGeom prst="rect">
            <a:avLst/>
          </a:prstGeom>
        </p:spPr>
        <p:txBody>
          <a:bodyPr vert="horz" lIns="0" tIns="0" rIns="0" bIns="0" rtlCol="0">
            <a:noAutofit/>
          </a:bodyPr>
          <a:lstStyle/>
          <a:p>
            <a:pPr marL="0" marR="0" lvl="0" indent="0" algn="l" defTabSz="950336" rtl="0" eaLnBrk="1" fontAlgn="auto" latinLnBrk="0" hangingPunct="1">
              <a:lnSpc>
                <a:spcPct val="110000"/>
              </a:lnSpc>
              <a:spcBef>
                <a:spcPts val="624"/>
              </a:spcBef>
              <a:spcAft>
                <a:spcPts val="208"/>
              </a:spcAft>
              <a:buClrTx/>
              <a:buSzTx/>
              <a:buFont typeface="Arial" panose="020B0604020202020204" pitchFamily="34" charset="0"/>
              <a:buNone/>
              <a:tabLst/>
              <a:defRPr/>
            </a:pPr>
            <a:r>
              <a:rPr lang="en-GB" dirty="0"/>
              <a:t>Click to edit text (14pt). Use the buttons “Increase List Level” and “Decrease List Level” for copytext or bullet levels.</a:t>
            </a:r>
          </a:p>
          <a:p>
            <a:pPr lvl="1"/>
            <a:r>
              <a:rPr lang="en-GB" dirty="0"/>
              <a:t>Optional Subheading</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5" name="Text Placeholder 35">
            <a:extLst>
              <a:ext uri="{FF2B5EF4-FFF2-40B4-BE49-F238E27FC236}">
                <a16:creationId xmlns:a16="http://schemas.microsoft.com/office/drawing/2014/main" id="{872B3B5E-9715-2640-9C77-8DE40F809B9D}"/>
              </a:ext>
            </a:extLst>
          </p:cNvPr>
          <p:cNvSpPr>
            <a:spLocks noGrp="1"/>
          </p:cNvSpPr>
          <p:nvPr>
            <p:ph idx="15"/>
          </p:nvPr>
        </p:nvSpPr>
        <p:spPr bwMode="gray">
          <a:xfrm>
            <a:off x="5831563" y="1079500"/>
            <a:ext cx="5400000" cy="4752975"/>
          </a:xfrm>
          <a:prstGeom prst="rect">
            <a:avLst/>
          </a:prstGeom>
        </p:spPr>
        <p:txBody>
          <a:bodyPr vert="horz" lIns="0" tIns="0" rIns="0" bIns="0" rtlCol="0">
            <a:noAutofit/>
          </a:bodyPr>
          <a:lstStyle/>
          <a:p>
            <a:pPr marL="0" marR="0" lvl="0" indent="0" algn="l" defTabSz="950336" rtl="0" eaLnBrk="1" fontAlgn="auto" latinLnBrk="0" hangingPunct="1">
              <a:lnSpc>
                <a:spcPct val="110000"/>
              </a:lnSpc>
              <a:spcBef>
                <a:spcPts val="624"/>
              </a:spcBef>
              <a:spcAft>
                <a:spcPts val="208"/>
              </a:spcAft>
              <a:buClrTx/>
              <a:buSzTx/>
              <a:buFont typeface="Arial" panose="020B0604020202020204" pitchFamily="34" charset="0"/>
              <a:buNone/>
              <a:tabLst/>
              <a:defRPr/>
            </a:pPr>
            <a:r>
              <a:rPr lang="en-GB" dirty="0"/>
              <a:t>Click to edit text (14pt). Use the buttons “Increase List Level” and “Decrease List Level” for copytext or bullet levels.</a:t>
            </a:r>
          </a:p>
          <a:p>
            <a:pPr lvl="1"/>
            <a:r>
              <a:rPr lang="en-GB" dirty="0"/>
              <a:t>Optional Subheading</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Tree>
    <p:extLst>
      <p:ext uri="{BB962C8B-B14F-4D97-AF65-F5344CB8AC3E}">
        <p14:creationId xmlns:p14="http://schemas.microsoft.com/office/powerpoint/2010/main" val="1342091955"/>
      </p:ext>
    </p:extLst>
  </p:cSld>
  <p:clrMapOvr>
    <a:masterClrMapping/>
  </p:clrMapOvr>
  <p:extLst>
    <p:ext uri="{DCECCB84-F9BA-43D5-87BE-67443E8EF086}">
      <p15:sldGuideLst xmlns:p15="http://schemas.microsoft.com/office/powerpoint/2012/main"/>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Headline I Content I Image Frame 3">
    <p:spTree>
      <p:nvGrpSpPr>
        <p:cNvPr id="1" name=""/>
        <p:cNvGrpSpPr/>
        <p:nvPr/>
      </p:nvGrpSpPr>
      <p:grpSpPr>
        <a:xfrm>
          <a:off x="0" y="0"/>
          <a:ext cx="0" cy="0"/>
          <a:chOff x="0" y="0"/>
          <a:chExt cx="0" cy="0"/>
        </a:xfrm>
      </p:grpSpPr>
      <p:grpSp>
        <p:nvGrpSpPr>
          <p:cNvPr id="20" name="Gruppieren 19">
            <a:extLst>
              <a:ext uri="{FF2B5EF4-FFF2-40B4-BE49-F238E27FC236}">
                <a16:creationId xmlns:a16="http://schemas.microsoft.com/office/drawing/2014/main" id="{211F1939-31F2-4E2C-8B1C-B43012820AB0}"/>
              </a:ext>
            </a:extLst>
          </p:cNvPr>
          <p:cNvGrpSpPr/>
          <p:nvPr userDrawn="1"/>
        </p:nvGrpSpPr>
        <p:grpSpPr bwMode="gray">
          <a:xfrm>
            <a:off x="655710" y="-239556"/>
            <a:ext cx="10207750" cy="145640"/>
            <a:chOff x="693931" y="-289132"/>
            <a:chExt cx="10802744" cy="154131"/>
          </a:xfrm>
        </p:grpSpPr>
        <p:sp>
          <p:nvSpPr>
            <p:cNvPr id="21" name="Rechteck 20">
              <a:extLst>
                <a:ext uri="{FF2B5EF4-FFF2-40B4-BE49-F238E27FC236}">
                  <a16:creationId xmlns:a16="http://schemas.microsoft.com/office/drawing/2014/main" id="{7505A0FB-C24F-498B-AD54-C864CF35F499}"/>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2" name="Rechteck 21">
              <a:extLst>
                <a:ext uri="{FF2B5EF4-FFF2-40B4-BE49-F238E27FC236}">
                  <a16:creationId xmlns:a16="http://schemas.microsoft.com/office/drawing/2014/main" id="{BCA3F8BC-DB3E-418B-A780-01229A4B344F}"/>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4" name="Rechteck 23">
              <a:extLst>
                <a:ext uri="{FF2B5EF4-FFF2-40B4-BE49-F238E27FC236}">
                  <a16:creationId xmlns:a16="http://schemas.microsoft.com/office/drawing/2014/main" id="{3A756F79-32B3-46CC-98D5-862E76C2D09E}"/>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1" name="Rechteck 30">
              <a:extLst>
                <a:ext uri="{FF2B5EF4-FFF2-40B4-BE49-F238E27FC236}">
                  <a16:creationId xmlns:a16="http://schemas.microsoft.com/office/drawing/2014/main" id="{16239BA9-0F2B-44EC-9C44-86BF4E446524}"/>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2" name="Rechteck 31">
              <a:extLst>
                <a:ext uri="{FF2B5EF4-FFF2-40B4-BE49-F238E27FC236}">
                  <a16:creationId xmlns:a16="http://schemas.microsoft.com/office/drawing/2014/main" id="{9CED1303-2C54-4880-AB18-3DC1938668B3}"/>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3" name="Rechteck 32">
              <a:extLst>
                <a:ext uri="{FF2B5EF4-FFF2-40B4-BE49-F238E27FC236}">
                  <a16:creationId xmlns:a16="http://schemas.microsoft.com/office/drawing/2014/main" id="{24E64F6F-8D58-4637-866A-92E30F5438F1}"/>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4" name="Rechteck 33">
              <a:extLst>
                <a:ext uri="{FF2B5EF4-FFF2-40B4-BE49-F238E27FC236}">
                  <a16:creationId xmlns:a16="http://schemas.microsoft.com/office/drawing/2014/main" id="{3C881F7E-BCAD-4191-A110-1809A9D52886}"/>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grpSp>
      <p:sp>
        <p:nvSpPr>
          <p:cNvPr id="30" name="Text Placeholder 7">
            <a:extLst>
              <a:ext uri="{FF2B5EF4-FFF2-40B4-BE49-F238E27FC236}">
                <a16:creationId xmlns:a16="http://schemas.microsoft.com/office/drawing/2014/main" id="{32CC6DCC-F4DE-4796-85BA-CE4773A61B3B}"/>
              </a:ext>
            </a:extLst>
          </p:cNvPr>
          <p:cNvSpPr>
            <a:spLocks noGrp="1"/>
          </p:cNvSpPr>
          <p:nvPr>
            <p:ph type="body" sz="quarter" idx="15" hasCustomPrompt="1"/>
          </p:nvPr>
        </p:nvSpPr>
        <p:spPr bwMode="gray">
          <a:xfrm>
            <a:off x="657029" y="246289"/>
            <a:ext cx="4899089" cy="204360"/>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701">
                <a:solidFill>
                  <a:schemeClr val="tx2"/>
                </a:solidFill>
              </a:defRPr>
            </a:lvl5pPr>
            <a:lvl6pPr marL="0">
              <a:buNone/>
              <a:defRPr sz="1701">
                <a:solidFill>
                  <a:schemeClr val="tx2"/>
                </a:solidFill>
              </a:defRPr>
            </a:lvl6pPr>
            <a:lvl7pPr marL="0">
              <a:buNone/>
              <a:defRPr sz="1701">
                <a:solidFill>
                  <a:schemeClr val="tx2"/>
                </a:solidFill>
              </a:defRPr>
            </a:lvl7pPr>
            <a:lvl8pPr marL="0">
              <a:buNone/>
              <a:defRPr sz="1701">
                <a:solidFill>
                  <a:schemeClr val="tx2"/>
                </a:solidFill>
              </a:defRPr>
            </a:lvl8pPr>
            <a:lvl9pPr marL="0">
              <a:buNone/>
              <a:defRPr sz="1701">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38" name="Titel 1">
            <a:extLst>
              <a:ext uri="{FF2B5EF4-FFF2-40B4-BE49-F238E27FC236}">
                <a16:creationId xmlns:a16="http://schemas.microsoft.com/office/drawing/2014/main" id="{BA103DC3-291F-4495-896D-BCA8A9094B58}"/>
              </a:ext>
            </a:extLst>
          </p:cNvPr>
          <p:cNvSpPr>
            <a:spLocks noGrp="1"/>
          </p:cNvSpPr>
          <p:nvPr>
            <p:ph type="title" hasCustomPrompt="1"/>
          </p:nvPr>
        </p:nvSpPr>
        <p:spPr bwMode="gray">
          <a:xfrm>
            <a:off x="657100" y="518453"/>
            <a:ext cx="4899019" cy="544492"/>
          </a:xfrm>
        </p:spPr>
        <p:txBody>
          <a:bodyPr/>
          <a:lstStyle>
            <a:lvl1pPr>
              <a:defRPr/>
            </a:lvl1pPr>
          </a:lstStyle>
          <a:p>
            <a:r>
              <a:rPr lang="en-GB" dirty="0"/>
              <a:t>Heading (36pt) </a:t>
            </a:r>
            <a:r>
              <a:rPr lang="en-GB" dirty="0" err="1"/>
              <a:t>ExtraLight</a:t>
            </a:r>
            <a:endParaRPr lang="en-GB" dirty="0"/>
          </a:p>
        </p:txBody>
      </p:sp>
      <p:sp>
        <p:nvSpPr>
          <p:cNvPr id="14" name="Picture Placeholder 13">
            <a:extLst>
              <a:ext uri="{FF2B5EF4-FFF2-40B4-BE49-F238E27FC236}">
                <a16:creationId xmlns:a16="http://schemas.microsoft.com/office/drawing/2014/main" id="{FFA83E67-3406-4E58-96EC-47B9ECA333D5}"/>
              </a:ext>
            </a:extLst>
          </p:cNvPr>
          <p:cNvSpPr>
            <a:spLocks noGrp="1"/>
          </p:cNvSpPr>
          <p:nvPr>
            <p:ph type="pic" sz="quarter" idx="18" hasCustomPrompt="1"/>
          </p:nvPr>
        </p:nvSpPr>
        <p:spPr bwMode="gray">
          <a:xfrm>
            <a:off x="6310417" y="407210"/>
            <a:ext cx="4553043" cy="5308683"/>
          </a:xfrm>
          <a:custGeom>
            <a:avLst/>
            <a:gdLst>
              <a:gd name="connsiteX0" fmla="*/ 1544638 w 3089275"/>
              <a:gd name="connsiteY0" fmla="*/ 0 h 3602038"/>
              <a:gd name="connsiteX1" fmla="*/ 1600689 w 3089275"/>
              <a:gd name="connsiteY1" fmla="*/ 12942 h 3602038"/>
              <a:gd name="connsiteX2" fmla="*/ 3034302 w 3089275"/>
              <a:gd name="connsiteY2" fmla="*/ 793743 h 3602038"/>
              <a:gd name="connsiteX3" fmla="*/ 3089275 w 3089275"/>
              <a:gd name="connsiteY3" fmla="*/ 891882 h 3602038"/>
              <a:gd name="connsiteX4" fmla="*/ 3089275 w 3089275"/>
              <a:gd name="connsiteY4" fmla="*/ 2645449 h 3602038"/>
              <a:gd name="connsiteX5" fmla="*/ 3034302 w 3089275"/>
              <a:gd name="connsiteY5" fmla="*/ 2742510 h 3602038"/>
              <a:gd name="connsiteX6" fmla="*/ 1600689 w 3089275"/>
              <a:gd name="connsiteY6" fmla="*/ 3589097 h 3602038"/>
              <a:gd name="connsiteX7" fmla="*/ 1544638 w 3089275"/>
              <a:gd name="connsiteY7" fmla="*/ 3602038 h 3602038"/>
              <a:gd name="connsiteX8" fmla="*/ 1488587 w 3089275"/>
              <a:gd name="connsiteY8" fmla="*/ 3589097 h 3602038"/>
              <a:gd name="connsiteX9" fmla="*/ 54973 w 3089275"/>
              <a:gd name="connsiteY9" fmla="*/ 2742510 h 3602038"/>
              <a:gd name="connsiteX10" fmla="*/ 0 w 3089275"/>
              <a:gd name="connsiteY10" fmla="*/ 2645449 h 3602038"/>
              <a:gd name="connsiteX11" fmla="*/ 0 w 3089275"/>
              <a:gd name="connsiteY11" fmla="*/ 890804 h 3602038"/>
              <a:gd name="connsiteX12" fmla="*/ 56051 w 3089275"/>
              <a:gd name="connsiteY12" fmla="*/ 793743 h 3602038"/>
              <a:gd name="connsiteX13" fmla="*/ 1488587 w 3089275"/>
              <a:gd name="connsiteY13" fmla="*/ 12942 h 3602038"/>
              <a:gd name="connsiteX14" fmla="*/ 1544638 w 3089275"/>
              <a:gd name="connsiteY14" fmla="*/ 0 h 360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89275" h="3602038">
                <a:moveTo>
                  <a:pt x="1544638" y="0"/>
                </a:moveTo>
                <a:cubicBezTo>
                  <a:pt x="1565118" y="0"/>
                  <a:pt x="1585598" y="4314"/>
                  <a:pt x="1600689" y="12942"/>
                </a:cubicBezTo>
                <a:cubicBezTo>
                  <a:pt x="1600689" y="12942"/>
                  <a:pt x="1600689" y="12942"/>
                  <a:pt x="3034302" y="793743"/>
                </a:cubicBezTo>
                <a:cubicBezTo>
                  <a:pt x="3064483" y="812076"/>
                  <a:pt x="3089275" y="856293"/>
                  <a:pt x="3089275" y="891882"/>
                </a:cubicBezTo>
                <a:cubicBezTo>
                  <a:pt x="3089275" y="891882"/>
                  <a:pt x="3089275" y="891882"/>
                  <a:pt x="3089275" y="2645449"/>
                </a:cubicBezTo>
                <a:cubicBezTo>
                  <a:pt x="3089275" y="2681038"/>
                  <a:pt x="3064483" y="2724176"/>
                  <a:pt x="3034302" y="2742510"/>
                </a:cubicBezTo>
                <a:cubicBezTo>
                  <a:pt x="3034302" y="2742510"/>
                  <a:pt x="3034302" y="2742510"/>
                  <a:pt x="1600689" y="3589097"/>
                </a:cubicBezTo>
                <a:cubicBezTo>
                  <a:pt x="1584520" y="3597724"/>
                  <a:pt x="1565118" y="3602038"/>
                  <a:pt x="1544638" y="3602038"/>
                </a:cubicBezTo>
                <a:cubicBezTo>
                  <a:pt x="1524157" y="3602038"/>
                  <a:pt x="1504755" y="3597724"/>
                  <a:pt x="1488587" y="3589097"/>
                </a:cubicBezTo>
                <a:cubicBezTo>
                  <a:pt x="1488587" y="3589097"/>
                  <a:pt x="1488587" y="3589097"/>
                  <a:pt x="54973" y="2742510"/>
                </a:cubicBezTo>
                <a:cubicBezTo>
                  <a:pt x="24792" y="2725255"/>
                  <a:pt x="0" y="2681038"/>
                  <a:pt x="0" y="2645449"/>
                </a:cubicBezTo>
                <a:cubicBezTo>
                  <a:pt x="0" y="2645449"/>
                  <a:pt x="0" y="2645449"/>
                  <a:pt x="0" y="890804"/>
                </a:cubicBezTo>
                <a:cubicBezTo>
                  <a:pt x="0" y="856293"/>
                  <a:pt x="24792" y="812076"/>
                  <a:pt x="56051" y="793743"/>
                </a:cubicBezTo>
                <a:cubicBezTo>
                  <a:pt x="56051" y="793743"/>
                  <a:pt x="56051" y="793743"/>
                  <a:pt x="1488587" y="12942"/>
                </a:cubicBezTo>
                <a:cubicBezTo>
                  <a:pt x="1503677" y="4314"/>
                  <a:pt x="1524157" y="0"/>
                  <a:pt x="1544638" y="0"/>
                </a:cubicBezTo>
                <a:close/>
              </a:path>
            </a:pathLst>
          </a:custGeom>
          <a:solidFill>
            <a:srgbClr val="EFEDEB"/>
          </a:solidFill>
        </p:spPr>
        <p:txBody>
          <a:bodyPr wrap="square" bIns="1152000" anchor="ctr" anchorCtr="0">
            <a:noAutofit/>
          </a:bodyPr>
          <a:lstStyle>
            <a:lvl1pPr algn="ctr">
              <a:buNone/>
              <a:defRPr sz="1323"/>
            </a:lvl1pPr>
          </a:lstStyle>
          <a:p>
            <a:r>
              <a:rPr lang="en-GB" dirty="0"/>
              <a:t>Click icon </a:t>
            </a:r>
            <a:br>
              <a:rPr lang="en-GB" dirty="0"/>
            </a:br>
            <a:r>
              <a:rPr lang="en-GB" dirty="0"/>
              <a:t>to add picture</a:t>
            </a:r>
          </a:p>
        </p:txBody>
      </p:sp>
      <p:sp>
        <p:nvSpPr>
          <p:cNvPr id="15" name="Slide Number Placeholder 33">
            <a:extLst>
              <a:ext uri="{FF2B5EF4-FFF2-40B4-BE49-F238E27FC236}">
                <a16:creationId xmlns:a16="http://schemas.microsoft.com/office/drawing/2014/main" id="{722807F4-74EC-4139-B47B-1B848DFE618B}"/>
              </a:ext>
            </a:extLst>
          </p:cNvPr>
          <p:cNvSpPr>
            <a:spLocks noGrp="1"/>
          </p:cNvSpPr>
          <p:nvPr>
            <p:ph type="sldNum" sz="quarter" idx="4"/>
          </p:nvPr>
        </p:nvSpPr>
        <p:spPr bwMode="gray">
          <a:xfrm>
            <a:off x="10591221" y="6097488"/>
            <a:ext cx="271601" cy="170083"/>
          </a:xfrm>
          <a:prstGeom prst="rect">
            <a:avLst/>
          </a:prstGeom>
        </p:spPr>
        <p:txBody>
          <a:bodyPr vert="horz" lIns="0" tIns="0" rIns="0" bIns="0" rtlCol="0" anchor="b" anchorCtr="0"/>
          <a:lstStyle>
            <a:lvl1pPr algn="r">
              <a:defRPr sz="756">
                <a:solidFill>
                  <a:schemeClr val="tx2"/>
                </a:solidFill>
                <a:latin typeface="+mn-lt"/>
              </a:defRPr>
            </a:lvl1pPr>
          </a:lstStyle>
          <a:p>
            <a:fld id="{9EA669D3-5529-4BB0-8BB4-F8AF37E83BE9}" type="slidenum">
              <a:rPr lang="en-GB" smtClean="0"/>
              <a:pPr/>
              <a:t>‹#›</a:t>
            </a:fld>
            <a:endParaRPr lang="en-GB" dirty="0"/>
          </a:p>
        </p:txBody>
      </p:sp>
      <p:sp>
        <p:nvSpPr>
          <p:cNvPr id="16" name="Datumsplatzhalter 127">
            <a:extLst>
              <a:ext uri="{FF2B5EF4-FFF2-40B4-BE49-F238E27FC236}">
                <a16:creationId xmlns:a16="http://schemas.microsoft.com/office/drawing/2014/main" id="{AAC03729-B040-4DF6-B0B7-87F691346044}"/>
              </a:ext>
            </a:extLst>
          </p:cNvPr>
          <p:cNvSpPr>
            <a:spLocks noGrp="1"/>
          </p:cNvSpPr>
          <p:nvPr>
            <p:ph type="dt" sz="half" idx="2"/>
          </p:nvPr>
        </p:nvSpPr>
        <p:spPr>
          <a:xfrm>
            <a:off x="5419376" y="6097488"/>
            <a:ext cx="680419" cy="170083"/>
          </a:xfrm>
          <a:prstGeom prst="rect">
            <a:avLst/>
          </a:prstGeom>
        </p:spPr>
        <p:txBody>
          <a:bodyPr vert="horz" lIns="0" tIns="0" rIns="0" bIns="0" rtlCol="0" anchor="b" anchorCtr="0"/>
          <a:lstStyle>
            <a:lvl1pPr algn="ctr">
              <a:defRPr sz="756">
                <a:solidFill>
                  <a:schemeClr val="tx2"/>
                </a:solidFill>
                <a:latin typeface="+mn-lt"/>
              </a:defRPr>
            </a:lvl1pPr>
          </a:lstStyle>
          <a:p>
            <a:fld id="{4C50345F-429A-489E-8AF2-EDB683264C5A}" type="datetime1">
              <a:rPr lang="de-DE" smtClean="0"/>
              <a:t>17.05.2023</a:t>
            </a:fld>
            <a:endParaRPr lang="en-GB" dirty="0"/>
          </a:p>
        </p:txBody>
      </p:sp>
      <p:sp>
        <p:nvSpPr>
          <p:cNvPr id="17" name="Fußzeilenplatzhalter 128">
            <a:extLst>
              <a:ext uri="{FF2B5EF4-FFF2-40B4-BE49-F238E27FC236}">
                <a16:creationId xmlns:a16="http://schemas.microsoft.com/office/drawing/2014/main" id="{2CF70D02-91EC-4ABA-AEEF-5376CE56429C}"/>
              </a:ext>
            </a:extLst>
          </p:cNvPr>
          <p:cNvSpPr>
            <a:spLocks noGrp="1"/>
          </p:cNvSpPr>
          <p:nvPr>
            <p:ph type="ftr" sz="quarter" idx="3"/>
          </p:nvPr>
        </p:nvSpPr>
        <p:spPr>
          <a:xfrm>
            <a:off x="6839141" y="6097488"/>
            <a:ext cx="3752081" cy="170083"/>
          </a:xfrm>
          <a:prstGeom prst="rect">
            <a:avLst/>
          </a:prstGeom>
        </p:spPr>
        <p:txBody>
          <a:bodyPr vert="horz" lIns="0" tIns="0" rIns="0" bIns="0" rtlCol="0" anchor="b" anchorCtr="0"/>
          <a:lstStyle>
            <a:lvl1pPr algn="r">
              <a:defRPr sz="756">
                <a:solidFill>
                  <a:schemeClr val="tx2"/>
                </a:solidFill>
                <a:latin typeface="+mn-lt"/>
              </a:defRPr>
            </a:lvl1pPr>
          </a:lstStyle>
          <a:p>
            <a:r>
              <a:rPr lang="en-GB" dirty="0"/>
              <a:t>DPDgroup</a:t>
            </a:r>
          </a:p>
        </p:txBody>
      </p:sp>
      <p:sp>
        <p:nvSpPr>
          <p:cNvPr id="18" name="Text Placeholder 7">
            <a:extLst>
              <a:ext uri="{FF2B5EF4-FFF2-40B4-BE49-F238E27FC236}">
                <a16:creationId xmlns:a16="http://schemas.microsoft.com/office/drawing/2014/main" id="{AF8B1418-F57A-4C2A-BBA9-6FFE85860449}"/>
              </a:ext>
            </a:extLst>
          </p:cNvPr>
          <p:cNvSpPr txBox="1">
            <a:spLocks noChangeAspect="1"/>
          </p:cNvSpPr>
          <p:nvPr userDrawn="1"/>
        </p:nvSpPr>
        <p:spPr bwMode="gray">
          <a:xfrm>
            <a:off x="659647" y="6029795"/>
            <a:ext cx="618217" cy="272133"/>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marL="0" indent="0" algn="l" defTabSz="914400" rtl="0" eaLnBrk="1" latinLnBrk="0" hangingPunct="1">
              <a:lnSpc>
                <a:spcPct val="120000"/>
              </a:lnSpc>
              <a:spcBef>
                <a:spcPts val="0"/>
              </a:spcBef>
              <a:spcAft>
                <a:spcPts val="0"/>
              </a:spcAft>
              <a:buClr>
                <a:schemeClr val="accent1"/>
              </a:buClr>
              <a:buFont typeface="Arial" panose="020B0604020202020204" pitchFamily="34" charset="0"/>
              <a:buNone/>
              <a:defRPr sz="100" kern="1200">
                <a:solidFill>
                  <a:schemeClr val="bg1"/>
                </a:solidFill>
                <a:latin typeface="+mn-lt"/>
                <a:ea typeface="+mn-ea"/>
                <a:cs typeface="+mn-cs"/>
              </a:defRPr>
            </a:lvl1pPr>
            <a:lvl2pPr marL="0" indent="0" algn="l" defTabSz="914400" rtl="0" eaLnBrk="1" latinLnBrk="0" hangingPunct="1">
              <a:lnSpc>
                <a:spcPct val="120000"/>
              </a:lnSpc>
              <a:spcBef>
                <a:spcPts val="0"/>
              </a:spcBef>
              <a:spcAft>
                <a:spcPts val="0"/>
              </a:spcAft>
              <a:buClr>
                <a:schemeClr val="accent1"/>
              </a:buClr>
              <a:buSzPct val="100000"/>
              <a:buFont typeface="Arial" panose="020B0604020202020204" pitchFamily="34" charset="0"/>
              <a:buNone/>
              <a:defRPr sz="100" kern="1200">
                <a:solidFill>
                  <a:schemeClr val="bg1"/>
                </a:solidFill>
                <a:latin typeface="+mn-lt"/>
                <a:ea typeface="+mn-ea"/>
                <a:cs typeface="+mn-cs"/>
              </a:defRPr>
            </a:lvl2pPr>
            <a:lvl3pPr marL="0" indent="0" algn="l" defTabSz="914400" rtl="0" eaLnBrk="1" latinLnBrk="0" hangingPunct="1">
              <a:lnSpc>
                <a:spcPct val="120000"/>
              </a:lnSpc>
              <a:spcBef>
                <a:spcPts val="0"/>
              </a:spcBef>
              <a:spcAft>
                <a:spcPts val="0"/>
              </a:spcAft>
              <a:buClr>
                <a:schemeClr val="bg2"/>
              </a:buClr>
              <a:buSzPct val="100000"/>
              <a:buFont typeface="Pluto Sans DPD PPT Light" panose="020B0604020202020204" charset="0"/>
              <a:buNone/>
              <a:defRPr sz="100" kern="1200">
                <a:solidFill>
                  <a:schemeClr val="bg1"/>
                </a:solidFill>
                <a:latin typeface="Pluto Sans DPD PPT Light" panose="02000000000000000000" pitchFamily="2" charset="0"/>
                <a:ea typeface="+mn-ea"/>
                <a:cs typeface="+mn-cs"/>
              </a:defRPr>
            </a:lvl3pPr>
            <a:lvl4pPr marL="0" indent="0"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4pPr>
            <a:lvl5pPr marL="0" indent="-180975"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5pPr>
            <a:lvl6pPr marL="0" indent="-180000" algn="l" defTabSz="914400" rtl="0" eaLnBrk="1" latinLnBrk="0" hangingPunct="1">
              <a:lnSpc>
                <a:spcPct val="120000"/>
              </a:lnSpc>
              <a:spcBef>
                <a:spcPts val="0"/>
              </a:spcBef>
              <a:buClr>
                <a:schemeClr val="tx2"/>
              </a:buClr>
              <a:buFont typeface="Arial" panose="020B0604020202020204" pitchFamily="34" charset="0"/>
              <a:buNone/>
              <a:defRPr sz="100" kern="1200">
                <a:solidFill>
                  <a:schemeClr val="bg1"/>
                </a:solidFill>
                <a:latin typeface="+mn-lt"/>
                <a:ea typeface="+mn-ea"/>
                <a:cs typeface="+mn-cs"/>
              </a:defRPr>
            </a:lvl6pPr>
            <a:lvl7pPr marL="0" indent="-179388"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7pPr>
            <a:lvl8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8pPr>
            <a:lvl9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9pPr>
          </a:lstStyle>
          <a:p>
            <a:r>
              <a:rPr lang="en-GB" sz="100" dirty="0"/>
              <a:t> </a:t>
            </a:r>
          </a:p>
        </p:txBody>
      </p:sp>
    </p:spTree>
    <p:extLst>
      <p:ext uri="{BB962C8B-B14F-4D97-AF65-F5344CB8AC3E}">
        <p14:creationId xmlns:p14="http://schemas.microsoft.com/office/powerpoint/2010/main" val="1174573437"/>
      </p:ext>
    </p:extLst>
  </p:cSld>
  <p:clrMapOvr>
    <a:masterClrMapping/>
  </p:clrMapOvr>
  <p:extLst>
    <p:ext uri="{DCECCB84-F9BA-43D5-87BE-67443E8EF086}">
      <p15:sldGuideLst xmlns:p15="http://schemas.microsoft.com/office/powerpoint/2012/main">
        <p15:guide id="1" pos="4520">
          <p15:clr>
            <a:srgbClr val="FBAE40"/>
          </p15:clr>
        </p15:guide>
        <p15:guide id="2" orient="horz" pos="1797">
          <p15:clr>
            <a:srgbClr val="FBAE40"/>
          </p15:clr>
        </p15:guide>
        <p15:guide id="3" orient="horz" pos="2795">
          <p15:clr>
            <a:srgbClr val="FBAE40"/>
          </p15:clr>
        </p15:guide>
        <p15:guide id="4" orient="horz" pos="157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Headline I Content I Image Frame 4">
    <p:bg>
      <p:bgPr>
        <a:solidFill>
          <a:schemeClr val="tx1"/>
        </a:solidFill>
        <a:effectLst/>
      </p:bgPr>
    </p:bg>
    <p:spTree>
      <p:nvGrpSpPr>
        <p:cNvPr id="1" name=""/>
        <p:cNvGrpSpPr/>
        <p:nvPr/>
      </p:nvGrpSpPr>
      <p:grpSpPr>
        <a:xfrm>
          <a:off x="0" y="0"/>
          <a:ext cx="0" cy="0"/>
          <a:chOff x="0" y="0"/>
          <a:chExt cx="0" cy="0"/>
        </a:xfrm>
      </p:grpSpPr>
      <p:grpSp>
        <p:nvGrpSpPr>
          <p:cNvPr id="20" name="Gruppieren 19">
            <a:extLst>
              <a:ext uri="{FF2B5EF4-FFF2-40B4-BE49-F238E27FC236}">
                <a16:creationId xmlns:a16="http://schemas.microsoft.com/office/drawing/2014/main" id="{211F1939-31F2-4E2C-8B1C-B43012820AB0}"/>
              </a:ext>
            </a:extLst>
          </p:cNvPr>
          <p:cNvGrpSpPr/>
          <p:nvPr userDrawn="1"/>
        </p:nvGrpSpPr>
        <p:grpSpPr bwMode="gray">
          <a:xfrm>
            <a:off x="655710" y="-239556"/>
            <a:ext cx="10207750" cy="145640"/>
            <a:chOff x="693931" y="-289132"/>
            <a:chExt cx="10802744" cy="154131"/>
          </a:xfrm>
        </p:grpSpPr>
        <p:sp>
          <p:nvSpPr>
            <p:cNvPr id="21" name="Rechteck 20">
              <a:extLst>
                <a:ext uri="{FF2B5EF4-FFF2-40B4-BE49-F238E27FC236}">
                  <a16:creationId xmlns:a16="http://schemas.microsoft.com/office/drawing/2014/main" id="{7505A0FB-C24F-498B-AD54-C864CF35F499}"/>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2" name="Rechteck 21">
              <a:extLst>
                <a:ext uri="{FF2B5EF4-FFF2-40B4-BE49-F238E27FC236}">
                  <a16:creationId xmlns:a16="http://schemas.microsoft.com/office/drawing/2014/main" id="{BCA3F8BC-DB3E-418B-A780-01229A4B344F}"/>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4" name="Rechteck 23">
              <a:extLst>
                <a:ext uri="{FF2B5EF4-FFF2-40B4-BE49-F238E27FC236}">
                  <a16:creationId xmlns:a16="http://schemas.microsoft.com/office/drawing/2014/main" id="{3A756F79-32B3-46CC-98D5-862E76C2D09E}"/>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1" name="Rechteck 30">
              <a:extLst>
                <a:ext uri="{FF2B5EF4-FFF2-40B4-BE49-F238E27FC236}">
                  <a16:creationId xmlns:a16="http://schemas.microsoft.com/office/drawing/2014/main" id="{16239BA9-0F2B-44EC-9C44-86BF4E446524}"/>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2" name="Rechteck 31">
              <a:extLst>
                <a:ext uri="{FF2B5EF4-FFF2-40B4-BE49-F238E27FC236}">
                  <a16:creationId xmlns:a16="http://schemas.microsoft.com/office/drawing/2014/main" id="{9CED1303-2C54-4880-AB18-3DC1938668B3}"/>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3" name="Rechteck 32">
              <a:extLst>
                <a:ext uri="{FF2B5EF4-FFF2-40B4-BE49-F238E27FC236}">
                  <a16:creationId xmlns:a16="http://schemas.microsoft.com/office/drawing/2014/main" id="{24E64F6F-8D58-4637-866A-92E30F5438F1}"/>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4" name="Rechteck 33">
              <a:extLst>
                <a:ext uri="{FF2B5EF4-FFF2-40B4-BE49-F238E27FC236}">
                  <a16:creationId xmlns:a16="http://schemas.microsoft.com/office/drawing/2014/main" id="{3C881F7E-BCAD-4191-A110-1809A9D52886}"/>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grpSp>
      <p:sp>
        <p:nvSpPr>
          <p:cNvPr id="30" name="Text Placeholder 7">
            <a:extLst>
              <a:ext uri="{FF2B5EF4-FFF2-40B4-BE49-F238E27FC236}">
                <a16:creationId xmlns:a16="http://schemas.microsoft.com/office/drawing/2014/main" id="{32CC6DCC-F4DE-4796-85BA-CE4773A61B3B}"/>
              </a:ext>
            </a:extLst>
          </p:cNvPr>
          <p:cNvSpPr>
            <a:spLocks noGrp="1"/>
          </p:cNvSpPr>
          <p:nvPr>
            <p:ph type="body" sz="quarter" idx="15" hasCustomPrompt="1"/>
          </p:nvPr>
        </p:nvSpPr>
        <p:spPr bwMode="gray">
          <a:xfrm>
            <a:off x="657029" y="246289"/>
            <a:ext cx="4899089" cy="204360"/>
          </a:xfrm>
          <a:prstGeom prst="rect">
            <a:avLst/>
          </a:prstGeom>
        </p:spPr>
        <p:txBody>
          <a:bodyPr anchor="ctr" anchorCtr="0"/>
          <a:lstStyle>
            <a:lvl1pPr>
              <a:spcBef>
                <a:spcPts val="0"/>
              </a:spcBef>
              <a:spcAft>
                <a:spcPts val="0"/>
              </a:spcAft>
              <a:buNone/>
              <a:defRPr>
                <a:solidFill>
                  <a:schemeClr val="bg1"/>
                </a:solidFill>
              </a:defRPr>
            </a:lvl1pPr>
            <a:lvl2pPr>
              <a:spcAft>
                <a:spcPts val="0"/>
              </a:spcAft>
              <a:defRPr>
                <a:solidFill>
                  <a:schemeClr val="bg1"/>
                </a:solidFill>
                <a:latin typeface="+mn-lt"/>
              </a:defRPr>
            </a:lvl2pPr>
            <a:lvl3pPr marL="0" indent="0">
              <a:buNone/>
              <a:defRPr>
                <a:solidFill>
                  <a:schemeClr val="bg1"/>
                </a:solidFill>
              </a:defRPr>
            </a:lvl3pPr>
            <a:lvl4pPr marL="0" indent="0">
              <a:buNone/>
              <a:defRPr>
                <a:solidFill>
                  <a:schemeClr val="bg1"/>
                </a:solidFill>
              </a:defRPr>
            </a:lvl4pPr>
            <a:lvl5pPr marL="0">
              <a:buNone/>
              <a:defRPr sz="1701">
                <a:solidFill>
                  <a:schemeClr val="bg1"/>
                </a:solidFill>
              </a:defRPr>
            </a:lvl5pPr>
            <a:lvl6pPr marL="0">
              <a:buNone/>
              <a:defRPr sz="1701">
                <a:solidFill>
                  <a:schemeClr val="bg1"/>
                </a:solidFill>
              </a:defRPr>
            </a:lvl6pPr>
            <a:lvl7pPr marL="0">
              <a:buNone/>
              <a:defRPr sz="1701">
                <a:solidFill>
                  <a:schemeClr val="bg1"/>
                </a:solidFill>
              </a:defRPr>
            </a:lvl7pPr>
            <a:lvl8pPr marL="0">
              <a:buNone/>
              <a:defRPr sz="1701">
                <a:solidFill>
                  <a:schemeClr val="bg1"/>
                </a:solidFill>
              </a:defRPr>
            </a:lvl8pPr>
            <a:lvl9pPr marL="0">
              <a:buNone/>
              <a:defRPr sz="1701">
                <a:solidFill>
                  <a:schemeClr val="bg1"/>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38" name="Titel 1">
            <a:extLst>
              <a:ext uri="{FF2B5EF4-FFF2-40B4-BE49-F238E27FC236}">
                <a16:creationId xmlns:a16="http://schemas.microsoft.com/office/drawing/2014/main" id="{BA103DC3-291F-4495-896D-BCA8A9094B58}"/>
              </a:ext>
            </a:extLst>
          </p:cNvPr>
          <p:cNvSpPr>
            <a:spLocks noGrp="1"/>
          </p:cNvSpPr>
          <p:nvPr>
            <p:ph type="title" hasCustomPrompt="1"/>
          </p:nvPr>
        </p:nvSpPr>
        <p:spPr bwMode="gray">
          <a:xfrm>
            <a:off x="657100" y="518453"/>
            <a:ext cx="4899019" cy="544492"/>
          </a:xfrm>
        </p:spPr>
        <p:txBody>
          <a:bodyPr/>
          <a:lstStyle>
            <a:lvl1pPr>
              <a:defRPr>
                <a:solidFill>
                  <a:schemeClr val="bg1"/>
                </a:solidFill>
              </a:defRPr>
            </a:lvl1pPr>
          </a:lstStyle>
          <a:p>
            <a:r>
              <a:rPr lang="en-GB" dirty="0"/>
              <a:t>Heading (36pt) </a:t>
            </a:r>
            <a:r>
              <a:rPr lang="en-GB" dirty="0" err="1"/>
              <a:t>ExtraLight</a:t>
            </a:r>
            <a:endParaRPr lang="en-GB" dirty="0"/>
          </a:p>
        </p:txBody>
      </p:sp>
      <p:sp>
        <p:nvSpPr>
          <p:cNvPr id="14" name="Picture Placeholder 13">
            <a:extLst>
              <a:ext uri="{FF2B5EF4-FFF2-40B4-BE49-F238E27FC236}">
                <a16:creationId xmlns:a16="http://schemas.microsoft.com/office/drawing/2014/main" id="{FFA83E67-3406-4E58-96EC-47B9ECA333D5}"/>
              </a:ext>
            </a:extLst>
          </p:cNvPr>
          <p:cNvSpPr>
            <a:spLocks noGrp="1"/>
          </p:cNvSpPr>
          <p:nvPr>
            <p:ph type="pic" sz="quarter" idx="18" hasCustomPrompt="1"/>
          </p:nvPr>
        </p:nvSpPr>
        <p:spPr bwMode="gray">
          <a:xfrm>
            <a:off x="6310417" y="407210"/>
            <a:ext cx="4553043" cy="5308683"/>
          </a:xfrm>
          <a:custGeom>
            <a:avLst/>
            <a:gdLst>
              <a:gd name="connsiteX0" fmla="*/ 1544638 w 3089275"/>
              <a:gd name="connsiteY0" fmla="*/ 0 h 3602038"/>
              <a:gd name="connsiteX1" fmla="*/ 1600689 w 3089275"/>
              <a:gd name="connsiteY1" fmla="*/ 12942 h 3602038"/>
              <a:gd name="connsiteX2" fmla="*/ 3034302 w 3089275"/>
              <a:gd name="connsiteY2" fmla="*/ 793743 h 3602038"/>
              <a:gd name="connsiteX3" fmla="*/ 3089275 w 3089275"/>
              <a:gd name="connsiteY3" fmla="*/ 891882 h 3602038"/>
              <a:gd name="connsiteX4" fmla="*/ 3089275 w 3089275"/>
              <a:gd name="connsiteY4" fmla="*/ 2645449 h 3602038"/>
              <a:gd name="connsiteX5" fmla="*/ 3034302 w 3089275"/>
              <a:gd name="connsiteY5" fmla="*/ 2742510 h 3602038"/>
              <a:gd name="connsiteX6" fmla="*/ 1600689 w 3089275"/>
              <a:gd name="connsiteY6" fmla="*/ 3589097 h 3602038"/>
              <a:gd name="connsiteX7" fmla="*/ 1544638 w 3089275"/>
              <a:gd name="connsiteY7" fmla="*/ 3602038 h 3602038"/>
              <a:gd name="connsiteX8" fmla="*/ 1488587 w 3089275"/>
              <a:gd name="connsiteY8" fmla="*/ 3589097 h 3602038"/>
              <a:gd name="connsiteX9" fmla="*/ 54973 w 3089275"/>
              <a:gd name="connsiteY9" fmla="*/ 2742510 h 3602038"/>
              <a:gd name="connsiteX10" fmla="*/ 0 w 3089275"/>
              <a:gd name="connsiteY10" fmla="*/ 2645449 h 3602038"/>
              <a:gd name="connsiteX11" fmla="*/ 0 w 3089275"/>
              <a:gd name="connsiteY11" fmla="*/ 890804 h 3602038"/>
              <a:gd name="connsiteX12" fmla="*/ 56051 w 3089275"/>
              <a:gd name="connsiteY12" fmla="*/ 793743 h 3602038"/>
              <a:gd name="connsiteX13" fmla="*/ 1488587 w 3089275"/>
              <a:gd name="connsiteY13" fmla="*/ 12942 h 3602038"/>
              <a:gd name="connsiteX14" fmla="*/ 1544638 w 3089275"/>
              <a:gd name="connsiteY14" fmla="*/ 0 h 360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89275" h="3602038">
                <a:moveTo>
                  <a:pt x="1544638" y="0"/>
                </a:moveTo>
                <a:cubicBezTo>
                  <a:pt x="1565118" y="0"/>
                  <a:pt x="1585598" y="4314"/>
                  <a:pt x="1600689" y="12942"/>
                </a:cubicBezTo>
                <a:cubicBezTo>
                  <a:pt x="1600689" y="12942"/>
                  <a:pt x="1600689" y="12942"/>
                  <a:pt x="3034302" y="793743"/>
                </a:cubicBezTo>
                <a:cubicBezTo>
                  <a:pt x="3064483" y="812076"/>
                  <a:pt x="3089275" y="856293"/>
                  <a:pt x="3089275" y="891882"/>
                </a:cubicBezTo>
                <a:cubicBezTo>
                  <a:pt x="3089275" y="891882"/>
                  <a:pt x="3089275" y="891882"/>
                  <a:pt x="3089275" y="2645449"/>
                </a:cubicBezTo>
                <a:cubicBezTo>
                  <a:pt x="3089275" y="2681038"/>
                  <a:pt x="3064483" y="2724176"/>
                  <a:pt x="3034302" y="2742510"/>
                </a:cubicBezTo>
                <a:cubicBezTo>
                  <a:pt x="3034302" y="2742510"/>
                  <a:pt x="3034302" y="2742510"/>
                  <a:pt x="1600689" y="3589097"/>
                </a:cubicBezTo>
                <a:cubicBezTo>
                  <a:pt x="1584520" y="3597724"/>
                  <a:pt x="1565118" y="3602038"/>
                  <a:pt x="1544638" y="3602038"/>
                </a:cubicBezTo>
                <a:cubicBezTo>
                  <a:pt x="1524157" y="3602038"/>
                  <a:pt x="1504755" y="3597724"/>
                  <a:pt x="1488587" y="3589097"/>
                </a:cubicBezTo>
                <a:cubicBezTo>
                  <a:pt x="1488587" y="3589097"/>
                  <a:pt x="1488587" y="3589097"/>
                  <a:pt x="54973" y="2742510"/>
                </a:cubicBezTo>
                <a:cubicBezTo>
                  <a:pt x="24792" y="2725255"/>
                  <a:pt x="0" y="2681038"/>
                  <a:pt x="0" y="2645449"/>
                </a:cubicBezTo>
                <a:cubicBezTo>
                  <a:pt x="0" y="2645449"/>
                  <a:pt x="0" y="2645449"/>
                  <a:pt x="0" y="890804"/>
                </a:cubicBezTo>
                <a:cubicBezTo>
                  <a:pt x="0" y="856293"/>
                  <a:pt x="24792" y="812076"/>
                  <a:pt x="56051" y="793743"/>
                </a:cubicBezTo>
                <a:cubicBezTo>
                  <a:pt x="56051" y="793743"/>
                  <a:pt x="56051" y="793743"/>
                  <a:pt x="1488587" y="12942"/>
                </a:cubicBezTo>
                <a:cubicBezTo>
                  <a:pt x="1503677" y="4314"/>
                  <a:pt x="1524157" y="0"/>
                  <a:pt x="1544638" y="0"/>
                </a:cubicBezTo>
                <a:close/>
              </a:path>
            </a:pathLst>
          </a:custGeom>
          <a:solidFill>
            <a:srgbClr val="EFEDEB"/>
          </a:solidFill>
        </p:spPr>
        <p:txBody>
          <a:bodyPr wrap="square" bIns="1152000" anchor="ctr" anchorCtr="0">
            <a:noAutofit/>
          </a:bodyPr>
          <a:lstStyle>
            <a:lvl1pPr algn="ctr">
              <a:buNone/>
              <a:defRPr sz="1323"/>
            </a:lvl1pPr>
          </a:lstStyle>
          <a:p>
            <a:r>
              <a:rPr lang="en-GB" dirty="0"/>
              <a:t>Click icon </a:t>
            </a:r>
            <a:br>
              <a:rPr lang="en-GB" dirty="0"/>
            </a:br>
            <a:r>
              <a:rPr lang="en-GB" dirty="0"/>
              <a:t>to add picture</a:t>
            </a:r>
          </a:p>
        </p:txBody>
      </p:sp>
      <p:sp>
        <p:nvSpPr>
          <p:cNvPr id="15" name="Slide Number Placeholder 33">
            <a:extLst>
              <a:ext uri="{FF2B5EF4-FFF2-40B4-BE49-F238E27FC236}">
                <a16:creationId xmlns:a16="http://schemas.microsoft.com/office/drawing/2014/main" id="{722807F4-74EC-4139-B47B-1B848DFE618B}"/>
              </a:ext>
            </a:extLst>
          </p:cNvPr>
          <p:cNvSpPr>
            <a:spLocks noGrp="1"/>
          </p:cNvSpPr>
          <p:nvPr>
            <p:ph type="sldNum" sz="quarter" idx="4"/>
          </p:nvPr>
        </p:nvSpPr>
        <p:spPr bwMode="gray">
          <a:xfrm>
            <a:off x="10591221" y="6097488"/>
            <a:ext cx="271601" cy="170083"/>
          </a:xfrm>
          <a:prstGeom prst="rect">
            <a:avLst/>
          </a:prstGeom>
        </p:spPr>
        <p:txBody>
          <a:bodyPr vert="horz" lIns="0" tIns="0" rIns="0" bIns="0" rtlCol="0" anchor="b" anchorCtr="0"/>
          <a:lstStyle>
            <a:lvl1pPr algn="r">
              <a:defRPr sz="756">
                <a:solidFill>
                  <a:schemeClr val="bg1"/>
                </a:solidFill>
                <a:latin typeface="+mn-lt"/>
              </a:defRPr>
            </a:lvl1pPr>
          </a:lstStyle>
          <a:p>
            <a:fld id="{9EA669D3-5529-4BB0-8BB4-F8AF37E83BE9}" type="slidenum">
              <a:rPr lang="en-GB" smtClean="0"/>
              <a:pPr/>
              <a:t>‹#›</a:t>
            </a:fld>
            <a:endParaRPr lang="en-GB" dirty="0"/>
          </a:p>
        </p:txBody>
      </p:sp>
      <p:sp>
        <p:nvSpPr>
          <p:cNvPr id="16" name="Datumsplatzhalter 127">
            <a:extLst>
              <a:ext uri="{FF2B5EF4-FFF2-40B4-BE49-F238E27FC236}">
                <a16:creationId xmlns:a16="http://schemas.microsoft.com/office/drawing/2014/main" id="{AAC03729-B040-4DF6-B0B7-87F691346044}"/>
              </a:ext>
            </a:extLst>
          </p:cNvPr>
          <p:cNvSpPr>
            <a:spLocks noGrp="1"/>
          </p:cNvSpPr>
          <p:nvPr>
            <p:ph type="dt" sz="half" idx="2"/>
          </p:nvPr>
        </p:nvSpPr>
        <p:spPr>
          <a:xfrm>
            <a:off x="5419376" y="6097488"/>
            <a:ext cx="680419" cy="170083"/>
          </a:xfrm>
          <a:prstGeom prst="rect">
            <a:avLst/>
          </a:prstGeom>
        </p:spPr>
        <p:txBody>
          <a:bodyPr vert="horz" lIns="0" tIns="0" rIns="0" bIns="0" rtlCol="0" anchor="b" anchorCtr="0"/>
          <a:lstStyle>
            <a:lvl1pPr algn="ctr">
              <a:defRPr sz="756">
                <a:solidFill>
                  <a:schemeClr val="bg1"/>
                </a:solidFill>
                <a:latin typeface="+mn-lt"/>
              </a:defRPr>
            </a:lvl1pPr>
          </a:lstStyle>
          <a:p>
            <a:fld id="{F109CD40-297A-4B05-8E7C-0A6A8E4CF984}" type="datetime1">
              <a:rPr lang="de-DE" smtClean="0"/>
              <a:t>17.05.2023</a:t>
            </a:fld>
            <a:endParaRPr lang="en-GB" dirty="0"/>
          </a:p>
        </p:txBody>
      </p:sp>
      <p:sp>
        <p:nvSpPr>
          <p:cNvPr id="17" name="Fußzeilenplatzhalter 128">
            <a:extLst>
              <a:ext uri="{FF2B5EF4-FFF2-40B4-BE49-F238E27FC236}">
                <a16:creationId xmlns:a16="http://schemas.microsoft.com/office/drawing/2014/main" id="{2CF70D02-91EC-4ABA-AEEF-5376CE56429C}"/>
              </a:ext>
            </a:extLst>
          </p:cNvPr>
          <p:cNvSpPr>
            <a:spLocks noGrp="1"/>
          </p:cNvSpPr>
          <p:nvPr>
            <p:ph type="ftr" sz="quarter" idx="3"/>
          </p:nvPr>
        </p:nvSpPr>
        <p:spPr>
          <a:xfrm>
            <a:off x="6839141" y="6097488"/>
            <a:ext cx="3752081" cy="170083"/>
          </a:xfrm>
          <a:prstGeom prst="rect">
            <a:avLst/>
          </a:prstGeom>
        </p:spPr>
        <p:txBody>
          <a:bodyPr vert="horz" lIns="0" tIns="0" rIns="0" bIns="0" rtlCol="0" anchor="b" anchorCtr="0"/>
          <a:lstStyle>
            <a:lvl1pPr algn="r">
              <a:defRPr sz="756">
                <a:solidFill>
                  <a:schemeClr val="bg1"/>
                </a:solidFill>
                <a:latin typeface="+mn-lt"/>
              </a:defRPr>
            </a:lvl1pPr>
          </a:lstStyle>
          <a:p>
            <a:r>
              <a:rPr lang="en-GB" dirty="0"/>
              <a:t>DPDgroup</a:t>
            </a:r>
          </a:p>
        </p:txBody>
      </p:sp>
      <p:grpSp>
        <p:nvGrpSpPr>
          <p:cNvPr id="19" name="Group 8">
            <a:extLst>
              <a:ext uri="{FF2B5EF4-FFF2-40B4-BE49-F238E27FC236}">
                <a16:creationId xmlns:a16="http://schemas.microsoft.com/office/drawing/2014/main" id="{300F0D33-09E3-4197-843A-5F93B00D72DF}"/>
              </a:ext>
            </a:extLst>
          </p:cNvPr>
          <p:cNvGrpSpPr>
            <a:grpSpLocks noChangeAspect="1"/>
          </p:cNvGrpSpPr>
          <p:nvPr userDrawn="1"/>
        </p:nvGrpSpPr>
        <p:grpSpPr bwMode="invGray">
          <a:xfrm>
            <a:off x="659249" y="6029795"/>
            <a:ext cx="621613" cy="272133"/>
            <a:chOff x="735847" y="6280925"/>
            <a:chExt cx="929441" cy="406902"/>
          </a:xfrm>
        </p:grpSpPr>
        <p:sp>
          <p:nvSpPr>
            <p:cNvPr id="23" name="Freeform: Shape 10">
              <a:extLst>
                <a:ext uri="{FF2B5EF4-FFF2-40B4-BE49-F238E27FC236}">
                  <a16:creationId xmlns:a16="http://schemas.microsoft.com/office/drawing/2014/main" id="{16865D84-98F9-41A4-AF1A-593D7079A9AB}"/>
                </a:ext>
              </a:extLst>
            </p:cNvPr>
            <p:cNvSpPr/>
            <p:nvPr/>
          </p:nvSpPr>
          <p:spPr bwMode="invGray">
            <a:xfrm>
              <a:off x="1194113" y="6369235"/>
              <a:ext cx="471175" cy="274227"/>
            </a:xfrm>
            <a:custGeom>
              <a:avLst/>
              <a:gdLst>
                <a:gd name="connsiteX0" fmla="*/ 145071 w 471175"/>
                <a:gd name="connsiteY0" fmla="*/ 210986 h 274227"/>
                <a:gd name="connsiteX1" fmla="*/ 84782 w 471175"/>
                <a:gd name="connsiteY1" fmla="*/ 217929 h 274227"/>
                <a:gd name="connsiteX2" fmla="*/ 0 w 471175"/>
                <a:gd name="connsiteY2" fmla="*/ 141104 h 274227"/>
                <a:gd name="connsiteX3" fmla="*/ 77514 w 471175"/>
                <a:gd name="connsiteY3" fmla="*/ 63628 h 274227"/>
                <a:gd name="connsiteX4" fmla="*/ 105328 w 471175"/>
                <a:gd name="connsiteY4" fmla="*/ 68260 h 274227"/>
                <a:gd name="connsiteX5" fmla="*/ 105328 w 471175"/>
                <a:gd name="connsiteY5" fmla="*/ 0 h 274227"/>
                <a:gd name="connsiteX6" fmla="*/ 145071 w 471175"/>
                <a:gd name="connsiteY6" fmla="*/ 0 h 274227"/>
                <a:gd name="connsiteX7" fmla="*/ 105328 w 471175"/>
                <a:gd name="connsiteY7" fmla="*/ 103357 h 274227"/>
                <a:gd name="connsiteX8" fmla="*/ 80806 w 471175"/>
                <a:gd name="connsiteY8" fmla="*/ 98720 h 274227"/>
                <a:gd name="connsiteX9" fmla="*/ 40413 w 471175"/>
                <a:gd name="connsiteY9" fmla="*/ 139788 h 274227"/>
                <a:gd name="connsiteX10" fmla="*/ 86112 w 471175"/>
                <a:gd name="connsiteY10" fmla="*/ 183847 h 274227"/>
                <a:gd name="connsiteX11" fmla="*/ 105323 w 471175"/>
                <a:gd name="connsiteY11" fmla="*/ 182191 h 274227"/>
                <a:gd name="connsiteX12" fmla="*/ 471175 w 471175"/>
                <a:gd name="connsiteY12" fmla="*/ 210986 h 274227"/>
                <a:gd name="connsiteX13" fmla="*/ 410887 w 471175"/>
                <a:gd name="connsiteY13" fmla="*/ 217929 h 274227"/>
                <a:gd name="connsiteX14" fmla="*/ 326095 w 471175"/>
                <a:gd name="connsiteY14" fmla="*/ 141104 h 274227"/>
                <a:gd name="connsiteX15" fmla="*/ 403609 w 471175"/>
                <a:gd name="connsiteY15" fmla="*/ 63628 h 274227"/>
                <a:gd name="connsiteX16" fmla="*/ 431428 w 471175"/>
                <a:gd name="connsiteY16" fmla="*/ 68260 h 274227"/>
                <a:gd name="connsiteX17" fmla="*/ 431428 w 471175"/>
                <a:gd name="connsiteY17" fmla="*/ 0 h 274227"/>
                <a:gd name="connsiteX18" fmla="*/ 471171 w 471175"/>
                <a:gd name="connsiteY18" fmla="*/ 0 h 274227"/>
                <a:gd name="connsiteX19" fmla="*/ 431433 w 471175"/>
                <a:gd name="connsiteY19" fmla="*/ 103357 h 274227"/>
                <a:gd name="connsiteX20" fmla="*/ 406920 w 471175"/>
                <a:gd name="connsiteY20" fmla="*/ 98720 h 274227"/>
                <a:gd name="connsiteX21" fmla="*/ 366522 w 471175"/>
                <a:gd name="connsiteY21" fmla="*/ 139788 h 274227"/>
                <a:gd name="connsiteX22" fmla="*/ 412221 w 471175"/>
                <a:gd name="connsiteY22" fmla="*/ 183847 h 274227"/>
                <a:gd name="connsiteX23" fmla="*/ 431433 w 471175"/>
                <a:gd name="connsiteY23" fmla="*/ 182191 h 274227"/>
                <a:gd name="connsiteX24" fmla="*/ 207565 w 471175"/>
                <a:gd name="connsiteY24" fmla="*/ 103031 h 274227"/>
                <a:gd name="connsiteX25" fmla="*/ 231394 w 471175"/>
                <a:gd name="connsiteY25" fmla="*/ 99390 h 274227"/>
                <a:gd name="connsiteX26" fmla="*/ 272797 w 471175"/>
                <a:gd name="connsiteY26" fmla="*/ 139104 h 274227"/>
                <a:gd name="connsiteX27" fmla="*/ 229073 w 471175"/>
                <a:gd name="connsiteY27" fmla="*/ 183124 h 274227"/>
                <a:gd name="connsiteX28" fmla="*/ 229073 w 471175"/>
                <a:gd name="connsiteY28" fmla="*/ 217891 h 274227"/>
                <a:gd name="connsiteX29" fmla="*/ 231073 w 471175"/>
                <a:gd name="connsiteY29" fmla="*/ 217891 h 274227"/>
                <a:gd name="connsiteX30" fmla="*/ 313205 w 471175"/>
                <a:gd name="connsiteY30" fmla="*/ 137759 h 274227"/>
                <a:gd name="connsiteX31" fmla="*/ 232068 w 471175"/>
                <a:gd name="connsiteY31" fmla="*/ 63595 h 274227"/>
                <a:gd name="connsiteX32" fmla="*/ 167473 w 471175"/>
                <a:gd name="connsiteY32" fmla="*/ 75844 h 274227"/>
                <a:gd name="connsiteX33" fmla="*/ 167473 w 471175"/>
                <a:gd name="connsiteY33" fmla="*/ 274227 h 274227"/>
                <a:gd name="connsiteX34" fmla="*/ 207556 w 471175"/>
                <a:gd name="connsiteY34" fmla="*/ 274227 h 274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1175" h="274227">
                  <a:moveTo>
                    <a:pt x="145071" y="210986"/>
                  </a:moveTo>
                  <a:cubicBezTo>
                    <a:pt x="127525" y="215632"/>
                    <a:pt x="104668" y="217929"/>
                    <a:pt x="84782" y="217929"/>
                  </a:cubicBezTo>
                  <a:cubicBezTo>
                    <a:pt x="33776" y="217929"/>
                    <a:pt x="0" y="190785"/>
                    <a:pt x="0" y="141104"/>
                  </a:cubicBezTo>
                  <a:cubicBezTo>
                    <a:pt x="0" y="94084"/>
                    <a:pt x="31460" y="63628"/>
                    <a:pt x="77514" y="63628"/>
                  </a:cubicBezTo>
                  <a:cubicBezTo>
                    <a:pt x="87777" y="63628"/>
                    <a:pt x="98696" y="64935"/>
                    <a:pt x="105328" y="68260"/>
                  </a:cubicBezTo>
                  <a:lnTo>
                    <a:pt x="105328" y="0"/>
                  </a:lnTo>
                  <a:lnTo>
                    <a:pt x="145071" y="0"/>
                  </a:lnTo>
                  <a:close/>
                  <a:moveTo>
                    <a:pt x="105328" y="103357"/>
                  </a:moveTo>
                  <a:cubicBezTo>
                    <a:pt x="99036" y="100376"/>
                    <a:pt x="90758" y="98720"/>
                    <a:pt x="80806" y="98720"/>
                  </a:cubicBezTo>
                  <a:cubicBezTo>
                    <a:pt x="56647" y="98720"/>
                    <a:pt x="40413" y="113630"/>
                    <a:pt x="40413" y="139788"/>
                  </a:cubicBezTo>
                  <a:cubicBezTo>
                    <a:pt x="40413" y="167942"/>
                    <a:pt x="57958" y="183847"/>
                    <a:pt x="86112" y="183847"/>
                  </a:cubicBezTo>
                  <a:cubicBezTo>
                    <a:pt x="91084" y="183847"/>
                    <a:pt x="98696" y="183502"/>
                    <a:pt x="105323" y="182191"/>
                  </a:cubicBezTo>
                  <a:close/>
                  <a:moveTo>
                    <a:pt x="471175" y="210986"/>
                  </a:moveTo>
                  <a:cubicBezTo>
                    <a:pt x="453610" y="215632"/>
                    <a:pt x="430763" y="217929"/>
                    <a:pt x="410887" y="217929"/>
                  </a:cubicBezTo>
                  <a:cubicBezTo>
                    <a:pt x="359890" y="217929"/>
                    <a:pt x="326095" y="190785"/>
                    <a:pt x="326095" y="141104"/>
                  </a:cubicBezTo>
                  <a:cubicBezTo>
                    <a:pt x="326095" y="94084"/>
                    <a:pt x="357569" y="63628"/>
                    <a:pt x="403609" y="63628"/>
                  </a:cubicBezTo>
                  <a:cubicBezTo>
                    <a:pt x="413872" y="63628"/>
                    <a:pt x="424801" y="64935"/>
                    <a:pt x="431428" y="68260"/>
                  </a:cubicBezTo>
                  <a:lnTo>
                    <a:pt x="431428" y="0"/>
                  </a:lnTo>
                  <a:lnTo>
                    <a:pt x="471171" y="0"/>
                  </a:lnTo>
                  <a:close/>
                  <a:moveTo>
                    <a:pt x="431433" y="103357"/>
                  </a:moveTo>
                  <a:cubicBezTo>
                    <a:pt x="425131" y="100376"/>
                    <a:pt x="416848" y="98720"/>
                    <a:pt x="406920" y="98720"/>
                  </a:cubicBezTo>
                  <a:cubicBezTo>
                    <a:pt x="382747" y="98720"/>
                    <a:pt x="366522" y="113630"/>
                    <a:pt x="366522" y="139788"/>
                  </a:cubicBezTo>
                  <a:cubicBezTo>
                    <a:pt x="366522" y="167942"/>
                    <a:pt x="384072" y="183847"/>
                    <a:pt x="412221" y="183847"/>
                  </a:cubicBezTo>
                  <a:cubicBezTo>
                    <a:pt x="417183" y="183847"/>
                    <a:pt x="424806" y="183502"/>
                    <a:pt x="431433" y="182191"/>
                  </a:cubicBezTo>
                  <a:close/>
                  <a:moveTo>
                    <a:pt x="207565" y="103031"/>
                  </a:moveTo>
                  <a:cubicBezTo>
                    <a:pt x="214183" y="100376"/>
                    <a:pt x="223441" y="99390"/>
                    <a:pt x="231394" y="99390"/>
                  </a:cubicBezTo>
                  <a:cubicBezTo>
                    <a:pt x="255906" y="99390"/>
                    <a:pt x="272797" y="113630"/>
                    <a:pt x="272797" y="139104"/>
                  </a:cubicBezTo>
                  <a:cubicBezTo>
                    <a:pt x="272797" y="169177"/>
                    <a:pt x="254088" y="182775"/>
                    <a:pt x="229073" y="183124"/>
                  </a:cubicBezTo>
                  <a:lnTo>
                    <a:pt x="229073" y="217891"/>
                  </a:lnTo>
                  <a:cubicBezTo>
                    <a:pt x="229733" y="217891"/>
                    <a:pt x="230399" y="217891"/>
                    <a:pt x="231073" y="217891"/>
                  </a:cubicBezTo>
                  <a:cubicBezTo>
                    <a:pt x="282400" y="217891"/>
                    <a:pt x="313205" y="189091"/>
                    <a:pt x="313205" y="137759"/>
                  </a:cubicBezTo>
                  <a:cubicBezTo>
                    <a:pt x="313205" y="91065"/>
                    <a:pt x="280424" y="63595"/>
                    <a:pt x="232068" y="63595"/>
                  </a:cubicBezTo>
                  <a:cubicBezTo>
                    <a:pt x="207570" y="63595"/>
                    <a:pt x="183378" y="69227"/>
                    <a:pt x="167473" y="75844"/>
                  </a:cubicBezTo>
                  <a:lnTo>
                    <a:pt x="167473" y="274227"/>
                  </a:lnTo>
                  <a:lnTo>
                    <a:pt x="207556" y="274227"/>
                  </a:lnTo>
                  <a:close/>
                </a:path>
              </a:pathLst>
            </a:custGeom>
            <a:solidFill>
              <a:schemeClr val="bg1"/>
            </a:solidFill>
            <a:ln w="478" cap="flat">
              <a:noFill/>
              <a:prstDash val="solid"/>
              <a:miter/>
            </a:ln>
          </p:spPr>
          <p:txBody>
            <a:bodyPr rtlCol="0" anchor="ctr"/>
            <a:lstStyle/>
            <a:p>
              <a:endParaRPr lang="en-GB" sz="3402" dirty="0"/>
            </a:p>
          </p:txBody>
        </p:sp>
        <p:sp>
          <p:nvSpPr>
            <p:cNvPr id="25" name="Freeform: Shape 11">
              <a:extLst>
                <a:ext uri="{FF2B5EF4-FFF2-40B4-BE49-F238E27FC236}">
                  <a16:creationId xmlns:a16="http://schemas.microsoft.com/office/drawing/2014/main" id="{FB193A18-5E42-4AB6-963C-13803F2738F9}"/>
                </a:ext>
              </a:extLst>
            </p:cNvPr>
            <p:cNvSpPr/>
            <p:nvPr/>
          </p:nvSpPr>
          <p:spPr bwMode="invGray">
            <a:xfrm>
              <a:off x="735847" y="6280925"/>
              <a:ext cx="349195" cy="406902"/>
            </a:xfrm>
            <a:custGeom>
              <a:avLst/>
              <a:gdLst>
                <a:gd name="connsiteX0" fmla="*/ 242590 w 349195"/>
                <a:gd name="connsiteY0" fmla="*/ 181595 h 406902"/>
                <a:gd name="connsiteX1" fmla="*/ 236762 w 349195"/>
                <a:gd name="connsiteY1" fmla="*/ 181485 h 406902"/>
                <a:gd name="connsiteX2" fmla="*/ 227327 w 349195"/>
                <a:gd name="connsiteY2" fmla="*/ 175872 h 406902"/>
                <a:gd name="connsiteX3" fmla="*/ 225317 w 349195"/>
                <a:gd name="connsiteY3" fmla="*/ 173714 h 406902"/>
                <a:gd name="connsiteX4" fmla="*/ 225221 w 349195"/>
                <a:gd name="connsiteY4" fmla="*/ 173557 h 406902"/>
                <a:gd name="connsiteX5" fmla="*/ 224240 w 349195"/>
                <a:gd name="connsiteY5" fmla="*/ 170580 h 406902"/>
                <a:gd name="connsiteX6" fmla="*/ 224001 w 349195"/>
                <a:gd name="connsiteY6" fmla="*/ 159575 h 406902"/>
                <a:gd name="connsiteX7" fmla="*/ 226805 w 349195"/>
                <a:gd name="connsiteY7" fmla="*/ 154494 h 406902"/>
                <a:gd name="connsiteX8" fmla="*/ 340382 w 349195"/>
                <a:gd name="connsiteY8" fmla="*/ 88325 h 406902"/>
                <a:gd name="connsiteX9" fmla="*/ 180990 w 349195"/>
                <a:gd name="connsiteY9" fmla="*/ 1447 h 406902"/>
                <a:gd name="connsiteX10" fmla="*/ 168210 w 349195"/>
                <a:gd name="connsiteY10" fmla="*/ 1447 h 406902"/>
                <a:gd name="connsiteX11" fmla="*/ 8828 w 349195"/>
                <a:gd name="connsiteY11" fmla="*/ 88315 h 406902"/>
                <a:gd name="connsiteX12" fmla="*/ 187378 w 349195"/>
                <a:gd name="connsiteY12" fmla="*/ 192256 h 406902"/>
                <a:gd name="connsiteX13" fmla="*/ 190292 w 349195"/>
                <a:gd name="connsiteY13" fmla="*/ 197246 h 406902"/>
                <a:gd name="connsiteX14" fmla="*/ 190292 w 349195"/>
                <a:gd name="connsiteY14" fmla="*/ 348858 h 406902"/>
                <a:gd name="connsiteX15" fmla="*/ 187263 w 349195"/>
                <a:gd name="connsiteY15" fmla="*/ 353839 h 406902"/>
                <a:gd name="connsiteX16" fmla="*/ 177655 w 349195"/>
                <a:gd name="connsiteY16" fmla="*/ 359174 h 406902"/>
                <a:gd name="connsiteX17" fmla="*/ 174785 w 349195"/>
                <a:gd name="connsiteY17" fmla="*/ 359824 h 406902"/>
                <a:gd name="connsiteX18" fmla="*/ 174603 w 349195"/>
                <a:gd name="connsiteY18" fmla="*/ 359824 h 406902"/>
                <a:gd name="connsiteX19" fmla="*/ 171536 w 349195"/>
                <a:gd name="connsiteY19" fmla="*/ 359174 h 406902"/>
                <a:gd name="connsiteX20" fmla="*/ 161894 w 349195"/>
                <a:gd name="connsiteY20" fmla="*/ 353839 h 406902"/>
                <a:gd name="connsiteX21" fmla="*/ 158904 w 349195"/>
                <a:gd name="connsiteY21" fmla="*/ 348858 h 406902"/>
                <a:gd name="connsiteX22" fmla="*/ 158904 w 349195"/>
                <a:gd name="connsiteY22" fmla="*/ 213706 h 406902"/>
                <a:gd name="connsiteX23" fmla="*/ 157301 w 349195"/>
                <a:gd name="connsiteY23" fmla="*/ 211055 h 406902"/>
                <a:gd name="connsiteX24" fmla="*/ 0 w 349195"/>
                <a:gd name="connsiteY24" fmla="*/ 119483 h 406902"/>
                <a:gd name="connsiteX25" fmla="*/ 0 w 349195"/>
                <a:gd name="connsiteY25" fmla="*/ 298842 h 406902"/>
                <a:gd name="connsiteX26" fmla="*/ 6297 w 349195"/>
                <a:gd name="connsiteY26" fmla="*/ 309847 h 406902"/>
                <a:gd name="connsiteX27" fmla="*/ 168306 w 349195"/>
                <a:gd name="connsiteY27" fmla="*/ 405395 h 406902"/>
                <a:gd name="connsiteX28" fmla="*/ 180890 w 349195"/>
                <a:gd name="connsiteY28" fmla="*/ 405395 h 406902"/>
                <a:gd name="connsiteX29" fmla="*/ 342923 w 349195"/>
                <a:gd name="connsiteY29" fmla="*/ 309847 h 406902"/>
                <a:gd name="connsiteX30" fmla="*/ 349196 w 349195"/>
                <a:gd name="connsiteY30" fmla="*/ 298842 h 406902"/>
                <a:gd name="connsiteX31" fmla="*/ 349196 w 349195"/>
                <a:gd name="connsiteY31" fmla="*/ 119483 h 40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49195" h="406902">
                  <a:moveTo>
                    <a:pt x="242590" y="181595"/>
                  </a:moveTo>
                  <a:cubicBezTo>
                    <a:pt x="240752" y="182537"/>
                    <a:pt x="238564" y="182495"/>
                    <a:pt x="236762" y="181485"/>
                  </a:cubicBezTo>
                  <a:lnTo>
                    <a:pt x="227327" y="175872"/>
                  </a:lnTo>
                  <a:cubicBezTo>
                    <a:pt x="226493" y="175326"/>
                    <a:pt x="225803" y="174585"/>
                    <a:pt x="225317" y="173714"/>
                  </a:cubicBezTo>
                  <a:lnTo>
                    <a:pt x="225221" y="173557"/>
                  </a:lnTo>
                  <a:cubicBezTo>
                    <a:pt x="224648" y="172664"/>
                    <a:pt x="224310" y="171640"/>
                    <a:pt x="224240" y="170580"/>
                  </a:cubicBezTo>
                  <a:lnTo>
                    <a:pt x="224001" y="159575"/>
                  </a:lnTo>
                  <a:cubicBezTo>
                    <a:pt x="224028" y="157519"/>
                    <a:pt x="225080" y="155612"/>
                    <a:pt x="226805" y="154494"/>
                  </a:cubicBezTo>
                  <a:lnTo>
                    <a:pt x="340382" y="88325"/>
                  </a:lnTo>
                  <a:lnTo>
                    <a:pt x="180990" y="1447"/>
                  </a:lnTo>
                  <a:cubicBezTo>
                    <a:pt x="176949" y="-482"/>
                    <a:pt x="172252" y="-482"/>
                    <a:pt x="168210" y="1447"/>
                  </a:cubicBezTo>
                  <a:lnTo>
                    <a:pt x="8828" y="88315"/>
                  </a:lnTo>
                  <a:lnTo>
                    <a:pt x="187378" y="192256"/>
                  </a:lnTo>
                  <a:cubicBezTo>
                    <a:pt x="189129" y="193321"/>
                    <a:pt x="190225" y="195198"/>
                    <a:pt x="190292" y="197246"/>
                  </a:cubicBezTo>
                  <a:lnTo>
                    <a:pt x="190292" y="348858"/>
                  </a:lnTo>
                  <a:cubicBezTo>
                    <a:pt x="190181" y="350920"/>
                    <a:pt x="189043" y="352791"/>
                    <a:pt x="187263" y="353839"/>
                  </a:cubicBezTo>
                  <a:lnTo>
                    <a:pt x="177655" y="359174"/>
                  </a:lnTo>
                  <a:cubicBezTo>
                    <a:pt x="176765" y="359619"/>
                    <a:pt x="175780" y="359839"/>
                    <a:pt x="174785" y="359824"/>
                  </a:cubicBezTo>
                  <a:lnTo>
                    <a:pt x="174603" y="359824"/>
                  </a:lnTo>
                  <a:cubicBezTo>
                    <a:pt x="173542" y="359872"/>
                    <a:pt x="172486" y="359647"/>
                    <a:pt x="171536" y="359174"/>
                  </a:cubicBezTo>
                  <a:lnTo>
                    <a:pt x="161894" y="353839"/>
                  </a:lnTo>
                  <a:cubicBezTo>
                    <a:pt x="160126" y="352786"/>
                    <a:pt x="159004" y="350915"/>
                    <a:pt x="158904" y="348858"/>
                  </a:cubicBezTo>
                  <a:lnTo>
                    <a:pt x="158904" y="213706"/>
                  </a:lnTo>
                  <a:cubicBezTo>
                    <a:pt x="158771" y="212635"/>
                    <a:pt x="158188" y="211670"/>
                    <a:pt x="157301" y="211055"/>
                  </a:cubicBezTo>
                  <a:lnTo>
                    <a:pt x="0" y="119483"/>
                  </a:lnTo>
                  <a:lnTo>
                    <a:pt x="0" y="298842"/>
                  </a:lnTo>
                  <a:cubicBezTo>
                    <a:pt x="0" y="302856"/>
                    <a:pt x="2828" y="307804"/>
                    <a:pt x="6297" y="309847"/>
                  </a:cubicBezTo>
                  <a:lnTo>
                    <a:pt x="168306" y="405395"/>
                  </a:lnTo>
                  <a:cubicBezTo>
                    <a:pt x="172260" y="407405"/>
                    <a:pt x="176936" y="407405"/>
                    <a:pt x="180890" y="405395"/>
                  </a:cubicBezTo>
                  <a:lnTo>
                    <a:pt x="342923" y="309847"/>
                  </a:lnTo>
                  <a:cubicBezTo>
                    <a:pt x="346378" y="307794"/>
                    <a:pt x="349201" y="302871"/>
                    <a:pt x="349196" y="298842"/>
                  </a:cubicBezTo>
                  <a:lnTo>
                    <a:pt x="349196" y="119483"/>
                  </a:lnTo>
                  <a:close/>
                </a:path>
              </a:pathLst>
            </a:custGeom>
            <a:solidFill>
              <a:schemeClr val="bg1"/>
            </a:solidFill>
            <a:ln w="478" cap="flat">
              <a:noFill/>
              <a:prstDash val="solid"/>
              <a:miter/>
            </a:ln>
          </p:spPr>
          <p:txBody>
            <a:bodyPr rtlCol="0" anchor="ctr"/>
            <a:lstStyle/>
            <a:p>
              <a:endParaRPr lang="en-GB" sz="3402" dirty="0"/>
            </a:p>
          </p:txBody>
        </p:sp>
      </p:grpSp>
    </p:spTree>
    <p:extLst>
      <p:ext uri="{BB962C8B-B14F-4D97-AF65-F5344CB8AC3E}">
        <p14:creationId xmlns:p14="http://schemas.microsoft.com/office/powerpoint/2010/main" val="3767927708"/>
      </p:ext>
    </p:extLst>
  </p:cSld>
  <p:clrMapOvr>
    <a:masterClrMapping/>
  </p:clrMapOvr>
  <p:extLst>
    <p:ext uri="{DCECCB84-F9BA-43D5-87BE-67443E8EF086}">
      <p15:sldGuideLst xmlns:p15="http://schemas.microsoft.com/office/powerpoint/2012/main">
        <p15:guide id="1" pos="4203">
          <p15:clr>
            <a:srgbClr val="FBAE40"/>
          </p15:clr>
        </p15:guide>
        <p15:guide id="2" orient="horz" pos="1797">
          <p15:clr>
            <a:srgbClr val="FBAE40"/>
          </p15:clr>
        </p15:guide>
        <p15:guide id="3" orient="horz" pos="2795">
          <p15:clr>
            <a:srgbClr val="FBAE40"/>
          </p15:clr>
        </p15:guide>
        <p15:guide id="4" orient="horz" pos="1570">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Headline I Content I Image Frame 5">
    <p:spTree>
      <p:nvGrpSpPr>
        <p:cNvPr id="1" name=""/>
        <p:cNvGrpSpPr/>
        <p:nvPr/>
      </p:nvGrpSpPr>
      <p:grpSpPr>
        <a:xfrm>
          <a:off x="0" y="0"/>
          <a:ext cx="0" cy="0"/>
          <a:chOff x="0" y="0"/>
          <a:chExt cx="0" cy="0"/>
        </a:xfrm>
      </p:grpSpPr>
      <p:sp>
        <p:nvSpPr>
          <p:cNvPr id="28" name="Bildplatzhalter 27">
            <a:extLst>
              <a:ext uri="{FF2B5EF4-FFF2-40B4-BE49-F238E27FC236}">
                <a16:creationId xmlns:a16="http://schemas.microsoft.com/office/drawing/2014/main" id="{122686B2-81A4-4DE4-87C3-7C904C5FB7A2}"/>
              </a:ext>
            </a:extLst>
          </p:cNvPr>
          <p:cNvSpPr>
            <a:spLocks noGrp="1"/>
          </p:cNvSpPr>
          <p:nvPr>
            <p:ph type="pic" sz="quarter" idx="19" hasCustomPrompt="1"/>
          </p:nvPr>
        </p:nvSpPr>
        <p:spPr bwMode="gray">
          <a:xfrm>
            <a:off x="1" y="0"/>
            <a:ext cx="5422912" cy="6480176"/>
          </a:xfrm>
          <a:custGeom>
            <a:avLst/>
            <a:gdLst>
              <a:gd name="connsiteX0" fmla="*/ 0 w 5739005"/>
              <a:gd name="connsiteY0" fmla="*/ 0 h 6858001"/>
              <a:gd name="connsiteX1" fmla="*/ 3199733 w 5739005"/>
              <a:gd name="connsiteY1" fmla="*/ 0 h 6858001"/>
              <a:gd name="connsiteX2" fmla="*/ 3440532 w 5739005"/>
              <a:gd name="connsiteY2" fmla="*/ 131149 h 6858001"/>
              <a:gd name="connsiteX3" fmla="*/ 5537627 w 5739005"/>
              <a:gd name="connsiteY3" fmla="*/ 1273307 h 6858001"/>
              <a:gd name="connsiteX4" fmla="*/ 5739005 w 5739005"/>
              <a:gd name="connsiteY4" fmla="*/ 1632811 h 6858001"/>
              <a:gd name="connsiteX5" fmla="*/ 5739005 w 5739005"/>
              <a:gd name="connsiteY5" fmla="*/ 6413922 h 6858001"/>
              <a:gd name="connsiteX6" fmla="*/ 5739005 w 5739005"/>
              <a:gd name="connsiteY6" fmla="*/ 6858001 h 6858001"/>
              <a:gd name="connsiteX7" fmla="*/ 0 w 5739005"/>
              <a:gd name="connsiteY7"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39005" h="6858001">
                <a:moveTo>
                  <a:pt x="0" y="0"/>
                </a:moveTo>
                <a:lnTo>
                  <a:pt x="3199733" y="0"/>
                </a:lnTo>
                <a:lnTo>
                  <a:pt x="3440532" y="131149"/>
                </a:lnTo>
                <a:cubicBezTo>
                  <a:pt x="4024706" y="449312"/>
                  <a:pt x="4717060" y="826395"/>
                  <a:pt x="5537627" y="1273307"/>
                </a:cubicBezTo>
                <a:cubicBezTo>
                  <a:pt x="5648187" y="1340465"/>
                  <a:pt x="5739005" y="1502441"/>
                  <a:pt x="5739005" y="1632811"/>
                </a:cubicBezTo>
                <a:cubicBezTo>
                  <a:pt x="5739005" y="1632811"/>
                  <a:pt x="5739005" y="1632811"/>
                  <a:pt x="5739005" y="6413922"/>
                </a:cubicBezTo>
                <a:lnTo>
                  <a:pt x="5739005" y="6858001"/>
                </a:lnTo>
                <a:lnTo>
                  <a:pt x="0" y="6858001"/>
                </a:lnTo>
                <a:close/>
              </a:path>
            </a:pathLst>
          </a:custGeom>
          <a:solidFill>
            <a:srgbClr val="EFEDEB"/>
          </a:solidFill>
        </p:spPr>
        <p:txBody>
          <a:bodyPr wrap="square" bIns="1152000" anchor="ctr" anchorCtr="0">
            <a:noAutofit/>
          </a:bodyPr>
          <a:lstStyle>
            <a:lvl1pPr algn="ctr">
              <a:buNone/>
              <a:defRPr sz="1323"/>
            </a:lvl1pPr>
          </a:lstStyle>
          <a:p>
            <a:r>
              <a:rPr lang="en-GB" dirty="0"/>
              <a:t>Click icon </a:t>
            </a:r>
            <a:br>
              <a:rPr lang="en-GB" dirty="0"/>
            </a:br>
            <a:r>
              <a:rPr lang="en-GB" dirty="0"/>
              <a:t>to add picture</a:t>
            </a:r>
          </a:p>
        </p:txBody>
      </p:sp>
      <p:grpSp>
        <p:nvGrpSpPr>
          <p:cNvPr id="20" name="Gruppieren 19">
            <a:extLst>
              <a:ext uri="{FF2B5EF4-FFF2-40B4-BE49-F238E27FC236}">
                <a16:creationId xmlns:a16="http://schemas.microsoft.com/office/drawing/2014/main" id="{211F1939-31F2-4E2C-8B1C-B43012820AB0}"/>
              </a:ext>
            </a:extLst>
          </p:cNvPr>
          <p:cNvGrpSpPr/>
          <p:nvPr userDrawn="1"/>
        </p:nvGrpSpPr>
        <p:grpSpPr bwMode="gray">
          <a:xfrm>
            <a:off x="655710" y="-239556"/>
            <a:ext cx="10207750" cy="145640"/>
            <a:chOff x="693931" y="-289132"/>
            <a:chExt cx="10802744" cy="154131"/>
          </a:xfrm>
        </p:grpSpPr>
        <p:sp>
          <p:nvSpPr>
            <p:cNvPr id="21" name="Rechteck 20">
              <a:extLst>
                <a:ext uri="{FF2B5EF4-FFF2-40B4-BE49-F238E27FC236}">
                  <a16:creationId xmlns:a16="http://schemas.microsoft.com/office/drawing/2014/main" id="{7505A0FB-C24F-498B-AD54-C864CF35F499}"/>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2" name="Rechteck 21">
              <a:extLst>
                <a:ext uri="{FF2B5EF4-FFF2-40B4-BE49-F238E27FC236}">
                  <a16:creationId xmlns:a16="http://schemas.microsoft.com/office/drawing/2014/main" id="{BCA3F8BC-DB3E-418B-A780-01229A4B344F}"/>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4" name="Rechteck 23">
              <a:extLst>
                <a:ext uri="{FF2B5EF4-FFF2-40B4-BE49-F238E27FC236}">
                  <a16:creationId xmlns:a16="http://schemas.microsoft.com/office/drawing/2014/main" id="{3A756F79-32B3-46CC-98D5-862E76C2D09E}"/>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1" name="Rechteck 30">
              <a:extLst>
                <a:ext uri="{FF2B5EF4-FFF2-40B4-BE49-F238E27FC236}">
                  <a16:creationId xmlns:a16="http://schemas.microsoft.com/office/drawing/2014/main" id="{16239BA9-0F2B-44EC-9C44-86BF4E446524}"/>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2" name="Rechteck 31">
              <a:extLst>
                <a:ext uri="{FF2B5EF4-FFF2-40B4-BE49-F238E27FC236}">
                  <a16:creationId xmlns:a16="http://schemas.microsoft.com/office/drawing/2014/main" id="{9CED1303-2C54-4880-AB18-3DC1938668B3}"/>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3" name="Rechteck 32">
              <a:extLst>
                <a:ext uri="{FF2B5EF4-FFF2-40B4-BE49-F238E27FC236}">
                  <a16:creationId xmlns:a16="http://schemas.microsoft.com/office/drawing/2014/main" id="{24E64F6F-8D58-4637-866A-92E30F5438F1}"/>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4" name="Rechteck 33">
              <a:extLst>
                <a:ext uri="{FF2B5EF4-FFF2-40B4-BE49-F238E27FC236}">
                  <a16:creationId xmlns:a16="http://schemas.microsoft.com/office/drawing/2014/main" id="{3C881F7E-BCAD-4191-A110-1809A9D52886}"/>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grpSp>
      <p:sp>
        <p:nvSpPr>
          <p:cNvPr id="30" name="Text Placeholder 7">
            <a:extLst>
              <a:ext uri="{FF2B5EF4-FFF2-40B4-BE49-F238E27FC236}">
                <a16:creationId xmlns:a16="http://schemas.microsoft.com/office/drawing/2014/main" id="{32CC6DCC-F4DE-4796-85BA-CE4773A61B3B}"/>
              </a:ext>
            </a:extLst>
          </p:cNvPr>
          <p:cNvSpPr>
            <a:spLocks noGrp="1"/>
          </p:cNvSpPr>
          <p:nvPr>
            <p:ph type="body" sz="quarter" idx="15" hasCustomPrompt="1"/>
          </p:nvPr>
        </p:nvSpPr>
        <p:spPr bwMode="gray">
          <a:xfrm>
            <a:off x="5964298" y="246289"/>
            <a:ext cx="4899161" cy="204360"/>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701">
                <a:solidFill>
                  <a:schemeClr val="tx2"/>
                </a:solidFill>
              </a:defRPr>
            </a:lvl5pPr>
            <a:lvl6pPr marL="0">
              <a:buNone/>
              <a:defRPr sz="1701">
                <a:solidFill>
                  <a:schemeClr val="tx2"/>
                </a:solidFill>
              </a:defRPr>
            </a:lvl6pPr>
            <a:lvl7pPr marL="0">
              <a:buNone/>
              <a:defRPr sz="1701">
                <a:solidFill>
                  <a:schemeClr val="tx2"/>
                </a:solidFill>
              </a:defRPr>
            </a:lvl7pPr>
            <a:lvl8pPr marL="0">
              <a:buNone/>
              <a:defRPr sz="1701">
                <a:solidFill>
                  <a:schemeClr val="tx2"/>
                </a:solidFill>
              </a:defRPr>
            </a:lvl8pPr>
            <a:lvl9pPr marL="0">
              <a:buNone/>
              <a:defRPr sz="1701">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38" name="Titel 1">
            <a:extLst>
              <a:ext uri="{FF2B5EF4-FFF2-40B4-BE49-F238E27FC236}">
                <a16:creationId xmlns:a16="http://schemas.microsoft.com/office/drawing/2014/main" id="{BA103DC3-291F-4495-896D-BCA8A9094B58}"/>
              </a:ext>
            </a:extLst>
          </p:cNvPr>
          <p:cNvSpPr>
            <a:spLocks noGrp="1"/>
          </p:cNvSpPr>
          <p:nvPr>
            <p:ph type="title" hasCustomPrompt="1"/>
          </p:nvPr>
        </p:nvSpPr>
        <p:spPr bwMode="gray">
          <a:xfrm>
            <a:off x="5964370" y="518453"/>
            <a:ext cx="4899090" cy="544492"/>
          </a:xfrm>
        </p:spPr>
        <p:txBody>
          <a:bodyPr/>
          <a:lstStyle>
            <a:lvl1pPr>
              <a:defRPr/>
            </a:lvl1pPr>
          </a:lstStyle>
          <a:p>
            <a:r>
              <a:rPr lang="en-GB" dirty="0"/>
              <a:t>Heading (36pt) </a:t>
            </a:r>
            <a:r>
              <a:rPr lang="en-GB" dirty="0" err="1"/>
              <a:t>ExtraLight</a:t>
            </a:r>
            <a:endParaRPr lang="en-GB" dirty="0"/>
          </a:p>
        </p:txBody>
      </p:sp>
      <p:sp>
        <p:nvSpPr>
          <p:cNvPr id="14" name="Slide Number Placeholder 33">
            <a:extLst>
              <a:ext uri="{FF2B5EF4-FFF2-40B4-BE49-F238E27FC236}">
                <a16:creationId xmlns:a16="http://schemas.microsoft.com/office/drawing/2014/main" id="{43F50404-B18A-4249-A3F9-369847AAC7E0}"/>
              </a:ext>
            </a:extLst>
          </p:cNvPr>
          <p:cNvSpPr>
            <a:spLocks noGrp="1"/>
          </p:cNvSpPr>
          <p:nvPr>
            <p:ph type="sldNum" sz="quarter" idx="4"/>
          </p:nvPr>
        </p:nvSpPr>
        <p:spPr bwMode="gray">
          <a:xfrm>
            <a:off x="10591221" y="6097488"/>
            <a:ext cx="271601" cy="170083"/>
          </a:xfrm>
          <a:prstGeom prst="rect">
            <a:avLst/>
          </a:prstGeom>
        </p:spPr>
        <p:txBody>
          <a:bodyPr vert="horz" lIns="0" tIns="0" rIns="0" bIns="0" rtlCol="0" anchor="b" anchorCtr="0"/>
          <a:lstStyle>
            <a:lvl1pPr algn="r">
              <a:defRPr sz="756">
                <a:solidFill>
                  <a:schemeClr val="tx2"/>
                </a:solidFill>
                <a:latin typeface="+mn-lt"/>
              </a:defRPr>
            </a:lvl1pPr>
          </a:lstStyle>
          <a:p>
            <a:fld id="{9EA669D3-5529-4BB0-8BB4-F8AF37E83BE9}" type="slidenum">
              <a:rPr lang="en-GB" smtClean="0"/>
              <a:pPr/>
              <a:t>‹#›</a:t>
            </a:fld>
            <a:endParaRPr lang="en-GB" dirty="0"/>
          </a:p>
        </p:txBody>
      </p:sp>
      <p:sp>
        <p:nvSpPr>
          <p:cNvPr id="15" name="Datumsplatzhalter 127">
            <a:extLst>
              <a:ext uri="{FF2B5EF4-FFF2-40B4-BE49-F238E27FC236}">
                <a16:creationId xmlns:a16="http://schemas.microsoft.com/office/drawing/2014/main" id="{3B6F835B-00B0-4C73-87F8-CBB5DD4DD7AE}"/>
              </a:ext>
            </a:extLst>
          </p:cNvPr>
          <p:cNvSpPr>
            <a:spLocks noGrp="1"/>
          </p:cNvSpPr>
          <p:nvPr>
            <p:ph type="dt" sz="half" idx="2"/>
          </p:nvPr>
        </p:nvSpPr>
        <p:spPr>
          <a:xfrm>
            <a:off x="5419376" y="6097488"/>
            <a:ext cx="680419" cy="170083"/>
          </a:xfrm>
          <a:prstGeom prst="rect">
            <a:avLst/>
          </a:prstGeom>
        </p:spPr>
        <p:txBody>
          <a:bodyPr vert="horz" lIns="0" tIns="0" rIns="0" bIns="0" rtlCol="0" anchor="b" anchorCtr="0"/>
          <a:lstStyle>
            <a:lvl1pPr algn="ctr">
              <a:defRPr sz="756">
                <a:solidFill>
                  <a:schemeClr val="tx2"/>
                </a:solidFill>
                <a:latin typeface="+mn-lt"/>
              </a:defRPr>
            </a:lvl1pPr>
          </a:lstStyle>
          <a:p>
            <a:fld id="{77E303A4-ACBA-4ED4-9CA0-0EF0BBDC9AF8}" type="datetime1">
              <a:rPr lang="de-DE" smtClean="0"/>
              <a:t>17.05.2023</a:t>
            </a:fld>
            <a:endParaRPr lang="en-GB" dirty="0"/>
          </a:p>
        </p:txBody>
      </p:sp>
      <p:sp>
        <p:nvSpPr>
          <p:cNvPr id="16" name="Fußzeilenplatzhalter 128">
            <a:extLst>
              <a:ext uri="{FF2B5EF4-FFF2-40B4-BE49-F238E27FC236}">
                <a16:creationId xmlns:a16="http://schemas.microsoft.com/office/drawing/2014/main" id="{5A5B3723-7D54-4F11-B54B-92BDD6966339}"/>
              </a:ext>
            </a:extLst>
          </p:cNvPr>
          <p:cNvSpPr>
            <a:spLocks noGrp="1"/>
          </p:cNvSpPr>
          <p:nvPr>
            <p:ph type="ftr" sz="quarter" idx="3"/>
          </p:nvPr>
        </p:nvSpPr>
        <p:spPr>
          <a:xfrm>
            <a:off x="6839141" y="6097488"/>
            <a:ext cx="3752081" cy="170083"/>
          </a:xfrm>
          <a:prstGeom prst="rect">
            <a:avLst/>
          </a:prstGeom>
        </p:spPr>
        <p:txBody>
          <a:bodyPr vert="horz" lIns="0" tIns="0" rIns="0" bIns="0" rtlCol="0" anchor="b" anchorCtr="0"/>
          <a:lstStyle>
            <a:lvl1pPr algn="r">
              <a:defRPr sz="756">
                <a:solidFill>
                  <a:schemeClr val="tx2"/>
                </a:solidFill>
                <a:latin typeface="+mn-lt"/>
              </a:defRPr>
            </a:lvl1pPr>
          </a:lstStyle>
          <a:p>
            <a:r>
              <a:rPr lang="en-GB" dirty="0"/>
              <a:t>DPDgroup</a:t>
            </a:r>
          </a:p>
        </p:txBody>
      </p:sp>
      <p:sp>
        <p:nvSpPr>
          <p:cNvPr id="17" name="Text Placeholder 7">
            <a:extLst>
              <a:ext uri="{FF2B5EF4-FFF2-40B4-BE49-F238E27FC236}">
                <a16:creationId xmlns:a16="http://schemas.microsoft.com/office/drawing/2014/main" id="{C8E7835C-4988-41C7-895A-2BD8F39E3825}"/>
              </a:ext>
            </a:extLst>
          </p:cNvPr>
          <p:cNvSpPr>
            <a:spLocks noGrp="1"/>
          </p:cNvSpPr>
          <p:nvPr>
            <p:ph type="body" sz="quarter" idx="20" hasCustomPrompt="1"/>
          </p:nvPr>
        </p:nvSpPr>
        <p:spPr bwMode="gray">
          <a:xfrm>
            <a:off x="661026" y="6029795"/>
            <a:ext cx="619113" cy="272133"/>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a:spcBef>
                <a:spcPts val="0"/>
              </a:spcBef>
              <a:spcAft>
                <a:spcPts val="0"/>
              </a:spcAft>
              <a:buNone/>
              <a:defRPr sz="100">
                <a:solidFill>
                  <a:schemeClr val="bg1"/>
                </a:solidFill>
                <a:latin typeface="+mn-lt"/>
              </a:defRPr>
            </a:lvl1pPr>
            <a:lvl2pPr>
              <a:spcAft>
                <a:spcPts val="0"/>
              </a:spcAft>
              <a:defRPr sz="100">
                <a:solidFill>
                  <a:schemeClr val="bg1"/>
                </a:solidFill>
                <a:latin typeface="+mn-lt"/>
              </a:defRPr>
            </a:lvl2pPr>
            <a:lvl3pPr marL="0" indent="0">
              <a:buNone/>
              <a:defRPr sz="100">
                <a:solidFill>
                  <a:schemeClr val="bg1"/>
                </a:solidFill>
              </a:defRPr>
            </a:lvl3pPr>
            <a:lvl4pPr marL="0" indent="0">
              <a:buNone/>
              <a:defRPr sz="100">
                <a:solidFill>
                  <a:schemeClr val="bg1"/>
                </a:solidFill>
              </a:defRPr>
            </a:lvl4pPr>
            <a:lvl5pPr marL="0">
              <a:buNone/>
              <a:defRPr sz="100">
                <a:solidFill>
                  <a:schemeClr val="bg1"/>
                </a:solidFill>
              </a:defRPr>
            </a:lvl5pPr>
            <a:lvl6pPr marL="0">
              <a:buNone/>
              <a:defRPr sz="100">
                <a:solidFill>
                  <a:schemeClr val="bg1"/>
                </a:solidFill>
              </a:defRPr>
            </a:lvl6pPr>
            <a:lvl7pPr marL="0">
              <a:buNone/>
              <a:defRPr sz="100">
                <a:solidFill>
                  <a:schemeClr val="bg1"/>
                </a:solidFill>
              </a:defRPr>
            </a:lvl7pPr>
            <a:lvl8pPr marL="0">
              <a:buNone/>
              <a:defRPr sz="100">
                <a:solidFill>
                  <a:schemeClr val="bg1"/>
                </a:solidFill>
              </a:defRPr>
            </a:lvl8pPr>
            <a:lvl9pPr marL="0">
              <a:buNone/>
              <a:defRPr sz="100">
                <a:solidFill>
                  <a:schemeClr val="bg1"/>
                </a:solidFill>
              </a:defRPr>
            </a:lvl9pPr>
          </a:lstStyle>
          <a:p>
            <a:pPr lvl="0"/>
            <a:r>
              <a:rPr lang="en-GB"/>
              <a:t> </a:t>
            </a:r>
            <a:endParaRPr lang="en-GB" dirty="0"/>
          </a:p>
        </p:txBody>
      </p:sp>
    </p:spTree>
    <p:extLst>
      <p:ext uri="{BB962C8B-B14F-4D97-AF65-F5344CB8AC3E}">
        <p14:creationId xmlns:p14="http://schemas.microsoft.com/office/powerpoint/2010/main" val="1367216113"/>
      </p:ext>
    </p:extLst>
  </p:cSld>
  <p:clrMapOvr>
    <a:masterClrMapping/>
  </p:clrMapOvr>
  <p:extLst>
    <p:ext uri="{DCECCB84-F9BA-43D5-87BE-67443E8EF086}">
      <p15:sldGuideLst xmlns:p15="http://schemas.microsoft.com/office/powerpoint/2012/main">
        <p15:guide id="1" pos="3976">
          <p15:clr>
            <a:srgbClr val="FBAE40"/>
          </p15:clr>
        </p15:guide>
        <p15:guide id="2" orient="horz" pos="1797">
          <p15:clr>
            <a:srgbClr val="FBAE40"/>
          </p15:clr>
        </p15:guide>
        <p15:guide id="3" orient="horz" pos="2795">
          <p15:clr>
            <a:srgbClr val="FBAE40"/>
          </p15:clr>
        </p15:guide>
        <p15:guide id="4" orient="horz" pos="1570">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Headline I Content I Image Frame 7">
    <p:bg>
      <p:bgPr>
        <a:solidFill>
          <a:schemeClr val="tx1"/>
        </a:solidFill>
        <a:effectLst/>
      </p:bgPr>
    </p:bg>
    <p:spTree>
      <p:nvGrpSpPr>
        <p:cNvPr id="1" name=""/>
        <p:cNvGrpSpPr/>
        <p:nvPr/>
      </p:nvGrpSpPr>
      <p:grpSpPr>
        <a:xfrm>
          <a:off x="0" y="0"/>
          <a:ext cx="0" cy="0"/>
          <a:chOff x="0" y="0"/>
          <a:chExt cx="0" cy="0"/>
        </a:xfrm>
      </p:grpSpPr>
      <p:sp>
        <p:nvSpPr>
          <p:cNvPr id="28" name="Bildplatzhalter 27">
            <a:extLst>
              <a:ext uri="{FF2B5EF4-FFF2-40B4-BE49-F238E27FC236}">
                <a16:creationId xmlns:a16="http://schemas.microsoft.com/office/drawing/2014/main" id="{122686B2-81A4-4DE4-87C3-7C904C5FB7A2}"/>
              </a:ext>
            </a:extLst>
          </p:cNvPr>
          <p:cNvSpPr>
            <a:spLocks noGrp="1"/>
          </p:cNvSpPr>
          <p:nvPr>
            <p:ph type="pic" sz="quarter" idx="19" hasCustomPrompt="1"/>
          </p:nvPr>
        </p:nvSpPr>
        <p:spPr bwMode="gray">
          <a:xfrm>
            <a:off x="1" y="0"/>
            <a:ext cx="5422912" cy="6480176"/>
          </a:xfrm>
          <a:custGeom>
            <a:avLst/>
            <a:gdLst>
              <a:gd name="connsiteX0" fmla="*/ 0 w 5739005"/>
              <a:gd name="connsiteY0" fmla="*/ 0 h 6858001"/>
              <a:gd name="connsiteX1" fmla="*/ 3199733 w 5739005"/>
              <a:gd name="connsiteY1" fmla="*/ 0 h 6858001"/>
              <a:gd name="connsiteX2" fmla="*/ 3440532 w 5739005"/>
              <a:gd name="connsiteY2" fmla="*/ 131149 h 6858001"/>
              <a:gd name="connsiteX3" fmla="*/ 5537627 w 5739005"/>
              <a:gd name="connsiteY3" fmla="*/ 1273307 h 6858001"/>
              <a:gd name="connsiteX4" fmla="*/ 5739005 w 5739005"/>
              <a:gd name="connsiteY4" fmla="*/ 1632811 h 6858001"/>
              <a:gd name="connsiteX5" fmla="*/ 5739005 w 5739005"/>
              <a:gd name="connsiteY5" fmla="*/ 6413922 h 6858001"/>
              <a:gd name="connsiteX6" fmla="*/ 5739005 w 5739005"/>
              <a:gd name="connsiteY6" fmla="*/ 6858001 h 6858001"/>
              <a:gd name="connsiteX7" fmla="*/ 0 w 5739005"/>
              <a:gd name="connsiteY7"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39005" h="6858001">
                <a:moveTo>
                  <a:pt x="0" y="0"/>
                </a:moveTo>
                <a:lnTo>
                  <a:pt x="3199733" y="0"/>
                </a:lnTo>
                <a:lnTo>
                  <a:pt x="3440532" y="131149"/>
                </a:lnTo>
                <a:cubicBezTo>
                  <a:pt x="4024706" y="449312"/>
                  <a:pt x="4717060" y="826395"/>
                  <a:pt x="5537627" y="1273307"/>
                </a:cubicBezTo>
                <a:cubicBezTo>
                  <a:pt x="5648187" y="1340465"/>
                  <a:pt x="5739005" y="1502441"/>
                  <a:pt x="5739005" y="1632811"/>
                </a:cubicBezTo>
                <a:cubicBezTo>
                  <a:pt x="5739005" y="1632811"/>
                  <a:pt x="5739005" y="1632811"/>
                  <a:pt x="5739005" y="6413922"/>
                </a:cubicBezTo>
                <a:lnTo>
                  <a:pt x="5739005" y="6858001"/>
                </a:lnTo>
                <a:lnTo>
                  <a:pt x="0" y="6858001"/>
                </a:lnTo>
                <a:close/>
              </a:path>
            </a:pathLst>
          </a:custGeom>
          <a:solidFill>
            <a:srgbClr val="EFEDEB"/>
          </a:solidFill>
        </p:spPr>
        <p:txBody>
          <a:bodyPr wrap="square" bIns="1152000" anchor="ctr" anchorCtr="0">
            <a:noAutofit/>
          </a:bodyPr>
          <a:lstStyle>
            <a:lvl1pPr algn="ctr">
              <a:buNone/>
              <a:defRPr sz="1323"/>
            </a:lvl1pPr>
          </a:lstStyle>
          <a:p>
            <a:r>
              <a:rPr lang="en-GB" dirty="0"/>
              <a:t>Click icon </a:t>
            </a:r>
            <a:br>
              <a:rPr lang="en-GB" dirty="0"/>
            </a:br>
            <a:r>
              <a:rPr lang="en-GB" dirty="0"/>
              <a:t>to add picture</a:t>
            </a:r>
          </a:p>
        </p:txBody>
      </p:sp>
      <p:grpSp>
        <p:nvGrpSpPr>
          <p:cNvPr id="20" name="Gruppieren 19">
            <a:extLst>
              <a:ext uri="{FF2B5EF4-FFF2-40B4-BE49-F238E27FC236}">
                <a16:creationId xmlns:a16="http://schemas.microsoft.com/office/drawing/2014/main" id="{211F1939-31F2-4E2C-8B1C-B43012820AB0}"/>
              </a:ext>
            </a:extLst>
          </p:cNvPr>
          <p:cNvGrpSpPr/>
          <p:nvPr userDrawn="1"/>
        </p:nvGrpSpPr>
        <p:grpSpPr bwMode="gray">
          <a:xfrm>
            <a:off x="655710" y="-239556"/>
            <a:ext cx="10207750" cy="145640"/>
            <a:chOff x="693931" y="-289132"/>
            <a:chExt cx="10802744" cy="154131"/>
          </a:xfrm>
        </p:grpSpPr>
        <p:sp>
          <p:nvSpPr>
            <p:cNvPr id="21" name="Rechteck 20">
              <a:extLst>
                <a:ext uri="{FF2B5EF4-FFF2-40B4-BE49-F238E27FC236}">
                  <a16:creationId xmlns:a16="http://schemas.microsoft.com/office/drawing/2014/main" id="{7505A0FB-C24F-498B-AD54-C864CF35F499}"/>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2" name="Rechteck 21">
              <a:extLst>
                <a:ext uri="{FF2B5EF4-FFF2-40B4-BE49-F238E27FC236}">
                  <a16:creationId xmlns:a16="http://schemas.microsoft.com/office/drawing/2014/main" id="{BCA3F8BC-DB3E-418B-A780-01229A4B344F}"/>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4" name="Rechteck 23">
              <a:extLst>
                <a:ext uri="{FF2B5EF4-FFF2-40B4-BE49-F238E27FC236}">
                  <a16:creationId xmlns:a16="http://schemas.microsoft.com/office/drawing/2014/main" id="{3A756F79-32B3-46CC-98D5-862E76C2D09E}"/>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1" name="Rechteck 30">
              <a:extLst>
                <a:ext uri="{FF2B5EF4-FFF2-40B4-BE49-F238E27FC236}">
                  <a16:creationId xmlns:a16="http://schemas.microsoft.com/office/drawing/2014/main" id="{16239BA9-0F2B-44EC-9C44-86BF4E446524}"/>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2" name="Rechteck 31">
              <a:extLst>
                <a:ext uri="{FF2B5EF4-FFF2-40B4-BE49-F238E27FC236}">
                  <a16:creationId xmlns:a16="http://schemas.microsoft.com/office/drawing/2014/main" id="{9CED1303-2C54-4880-AB18-3DC1938668B3}"/>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3" name="Rechteck 32">
              <a:extLst>
                <a:ext uri="{FF2B5EF4-FFF2-40B4-BE49-F238E27FC236}">
                  <a16:creationId xmlns:a16="http://schemas.microsoft.com/office/drawing/2014/main" id="{24E64F6F-8D58-4637-866A-92E30F5438F1}"/>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4" name="Rechteck 33">
              <a:extLst>
                <a:ext uri="{FF2B5EF4-FFF2-40B4-BE49-F238E27FC236}">
                  <a16:creationId xmlns:a16="http://schemas.microsoft.com/office/drawing/2014/main" id="{3C881F7E-BCAD-4191-A110-1809A9D52886}"/>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grpSp>
      <p:sp>
        <p:nvSpPr>
          <p:cNvPr id="30" name="Text Placeholder 7">
            <a:extLst>
              <a:ext uri="{FF2B5EF4-FFF2-40B4-BE49-F238E27FC236}">
                <a16:creationId xmlns:a16="http://schemas.microsoft.com/office/drawing/2014/main" id="{32CC6DCC-F4DE-4796-85BA-CE4773A61B3B}"/>
              </a:ext>
            </a:extLst>
          </p:cNvPr>
          <p:cNvSpPr>
            <a:spLocks noGrp="1"/>
          </p:cNvSpPr>
          <p:nvPr>
            <p:ph type="body" sz="quarter" idx="15" hasCustomPrompt="1"/>
          </p:nvPr>
        </p:nvSpPr>
        <p:spPr bwMode="gray">
          <a:xfrm>
            <a:off x="5964300" y="246289"/>
            <a:ext cx="4899089" cy="204360"/>
          </a:xfrm>
          <a:prstGeom prst="rect">
            <a:avLst/>
          </a:prstGeom>
        </p:spPr>
        <p:txBody>
          <a:bodyPr anchor="ctr" anchorCtr="0"/>
          <a:lstStyle>
            <a:lvl1pPr>
              <a:spcBef>
                <a:spcPts val="0"/>
              </a:spcBef>
              <a:spcAft>
                <a:spcPts val="0"/>
              </a:spcAft>
              <a:buNone/>
              <a:defRPr>
                <a:solidFill>
                  <a:schemeClr val="bg1"/>
                </a:solidFill>
              </a:defRPr>
            </a:lvl1pPr>
            <a:lvl2pPr>
              <a:spcAft>
                <a:spcPts val="0"/>
              </a:spcAft>
              <a:defRPr>
                <a:solidFill>
                  <a:schemeClr val="bg1"/>
                </a:solidFill>
                <a:latin typeface="+mn-lt"/>
              </a:defRPr>
            </a:lvl2pPr>
            <a:lvl3pPr marL="0" indent="0">
              <a:buNone/>
              <a:defRPr>
                <a:solidFill>
                  <a:schemeClr val="bg1"/>
                </a:solidFill>
              </a:defRPr>
            </a:lvl3pPr>
            <a:lvl4pPr marL="0" indent="0">
              <a:buNone/>
              <a:defRPr>
                <a:solidFill>
                  <a:schemeClr val="bg1"/>
                </a:solidFill>
              </a:defRPr>
            </a:lvl4pPr>
            <a:lvl5pPr marL="0">
              <a:buNone/>
              <a:defRPr sz="1701">
                <a:solidFill>
                  <a:schemeClr val="bg1"/>
                </a:solidFill>
              </a:defRPr>
            </a:lvl5pPr>
            <a:lvl6pPr marL="0">
              <a:buNone/>
              <a:defRPr sz="1701">
                <a:solidFill>
                  <a:schemeClr val="bg1"/>
                </a:solidFill>
              </a:defRPr>
            </a:lvl6pPr>
            <a:lvl7pPr marL="0">
              <a:buNone/>
              <a:defRPr sz="1701">
                <a:solidFill>
                  <a:schemeClr val="bg1"/>
                </a:solidFill>
              </a:defRPr>
            </a:lvl7pPr>
            <a:lvl8pPr marL="0">
              <a:buNone/>
              <a:defRPr sz="1701">
                <a:solidFill>
                  <a:schemeClr val="bg1"/>
                </a:solidFill>
              </a:defRPr>
            </a:lvl8pPr>
            <a:lvl9pPr marL="0">
              <a:buNone/>
              <a:defRPr sz="1701">
                <a:solidFill>
                  <a:schemeClr val="bg1"/>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38" name="Titel 1">
            <a:extLst>
              <a:ext uri="{FF2B5EF4-FFF2-40B4-BE49-F238E27FC236}">
                <a16:creationId xmlns:a16="http://schemas.microsoft.com/office/drawing/2014/main" id="{BA103DC3-291F-4495-896D-BCA8A9094B58}"/>
              </a:ext>
            </a:extLst>
          </p:cNvPr>
          <p:cNvSpPr>
            <a:spLocks noGrp="1"/>
          </p:cNvSpPr>
          <p:nvPr>
            <p:ph type="title" hasCustomPrompt="1"/>
          </p:nvPr>
        </p:nvSpPr>
        <p:spPr bwMode="gray">
          <a:xfrm>
            <a:off x="5964371" y="518453"/>
            <a:ext cx="4899019" cy="544492"/>
          </a:xfrm>
        </p:spPr>
        <p:txBody>
          <a:bodyPr/>
          <a:lstStyle>
            <a:lvl1pPr>
              <a:defRPr>
                <a:solidFill>
                  <a:schemeClr val="bg1"/>
                </a:solidFill>
              </a:defRPr>
            </a:lvl1pPr>
          </a:lstStyle>
          <a:p>
            <a:r>
              <a:rPr lang="en-GB" dirty="0"/>
              <a:t>Heading (36pt) </a:t>
            </a:r>
            <a:r>
              <a:rPr lang="en-GB" dirty="0" err="1"/>
              <a:t>ExtraLight</a:t>
            </a:r>
            <a:endParaRPr lang="en-GB" dirty="0"/>
          </a:p>
        </p:txBody>
      </p:sp>
      <p:sp>
        <p:nvSpPr>
          <p:cNvPr id="14" name="Slide Number Placeholder 33">
            <a:extLst>
              <a:ext uri="{FF2B5EF4-FFF2-40B4-BE49-F238E27FC236}">
                <a16:creationId xmlns:a16="http://schemas.microsoft.com/office/drawing/2014/main" id="{43F50404-B18A-4249-A3F9-369847AAC7E0}"/>
              </a:ext>
            </a:extLst>
          </p:cNvPr>
          <p:cNvSpPr>
            <a:spLocks noGrp="1"/>
          </p:cNvSpPr>
          <p:nvPr>
            <p:ph type="sldNum" sz="quarter" idx="4"/>
          </p:nvPr>
        </p:nvSpPr>
        <p:spPr bwMode="gray">
          <a:xfrm>
            <a:off x="10591221" y="6097488"/>
            <a:ext cx="271601" cy="170083"/>
          </a:xfrm>
          <a:prstGeom prst="rect">
            <a:avLst/>
          </a:prstGeom>
        </p:spPr>
        <p:txBody>
          <a:bodyPr vert="horz" lIns="0" tIns="0" rIns="0" bIns="0" rtlCol="0" anchor="b" anchorCtr="0"/>
          <a:lstStyle>
            <a:lvl1pPr algn="r">
              <a:defRPr sz="756">
                <a:solidFill>
                  <a:schemeClr val="bg1"/>
                </a:solidFill>
                <a:latin typeface="+mn-lt"/>
              </a:defRPr>
            </a:lvl1pPr>
          </a:lstStyle>
          <a:p>
            <a:fld id="{9EA669D3-5529-4BB0-8BB4-F8AF37E83BE9}" type="slidenum">
              <a:rPr lang="en-GB" smtClean="0"/>
              <a:pPr/>
              <a:t>‹#›</a:t>
            </a:fld>
            <a:endParaRPr lang="en-GB" dirty="0"/>
          </a:p>
        </p:txBody>
      </p:sp>
      <p:sp>
        <p:nvSpPr>
          <p:cNvPr id="15" name="Datumsplatzhalter 127">
            <a:extLst>
              <a:ext uri="{FF2B5EF4-FFF2-40B4-BE49-F238E27FC236}">
                <a16:creationId xmlns:a16="http://schemas.microsoft.com/office/drawing/2014/main" id="{3B6F835B-00B0-4C73-87F8-CBB5DD4DD7AE}"/>
              </a:ext>
            </a:extLst>
          </p:cNvPr>
          <p:cNvSpPr>
            <a:spLocks noGrp="1"/>
          </p:cNvSpPr>
          <p:nvPr>
            <p:ph type="dt" sz="half" idx="2"/>
          </p:nvPr>
        </p:nvSpPr>
        <p:spPr>
          <a:xfrm>
            <a:off x="5419376" y="6097488"/>
            <a:ext cx="680419" cy="170083"/>
          </a:xfrm>
          <a:prstGeom prst="rect">
            <a:avLst/>
          </a:prstGeom>
        </p:spPr>
        <p:txBody>
          <a:bodyPr vert="horz" lIns="0" tIns="0" rIns="0" bIns="0" rtlCol="0" anchor="b" anchorCtr="0"/>
          <a:lstStyle>
            <a:lvl1pPr algn="ctr">
              <a:defRPr sz="756">
                <a:solidFill>
                  <a:schemeClr val="bg1"/>
                </a:solidFill>
                <a:latin typeface="+mn-lt"/>
              </a:defRPr>
            </a:lvl1pPr>
          </a:lstStyle>
          <a:p>
            <a:fld id="{77EC6776-31A1-4CF7-9D62-DF0EAED69F84}" type="datetime1">
              <a:rPr lang="de-DE" smtClean="0"/>
              <a:t>17.05.2023</a:t>
            </a:fld>
            <a:endParaRPr lang="en-GB" dirty="0"/>
          </a:p>
        </p:txBody>
      </p:sp>
      <p:sp>
        <p:nvSpPr>
          <p:cNvPr id="16" name="Fußzeilenplatzhalter 128">
            <a:extLst>
              <a:ext uri="{FF2B5EF4-FFF2-40B4-BE49-F238E27FC236}">
                <a16:creationId xmlns:a16="http://schemas.microsoft.com/office/drawing/2014/main" id="{5A5B3723-7D54-4F11-B54B-92BDD6966339}"/>
              </a:ext>
            </a:extLst>
          </p:cNvPr>
          <p:cNvSpPr>
            <a:spLocks noGrp="1"/>
          </p:cNvSpPr>
          <p:nvPr>
            <p:ph type="ftr" sz="quarter" idx="3"/>
          </p:nvPr>
        </p:nvSpPr>
        <p:spPr>
          <a:xfrm>
            <a:off x="6839141" y="6097488"/>
            <a:ext cx="3752081" cy="170083"/>
          </a:xfrm>
          <a:prstGeom prst="rect">
            <a:avLst/>
          </a:prstGeom>
        </p:spPr>
        <p:txBody>
          <a:bodyPr vert="horz" lIns="0" tIns="0" rIns="0" bIns="0" rtlCol="0" anchor="b" anchorCtr="0"/>
          <a:lstStyle>
            <a:lvl1pPr algn="r">
              <a:defRPr sz="756">
                <a:solidFill>
                  <a:schemeClr val="bg1"/>
                </a:solidFill>
                <a:latin typeface="+mn-lt"/>
              </a:defRPr>
            </a:lvl1pPr>
          </a:lstStyle>
          <a:p>
            <a:r>
              <a:rPr lang="en-GB" dirty="0"/>
              <a:t>DPDgroup</a:t>
            </a:r>
          </a:p>
        </p:txBody>
      </p:sp>
      <p:sp>
        <p:nvSpPr>
          <p:cNvPr id="17" name="Text Placeholder 7">
            <a:extLst>
              <a:ext uri="{FF2B5EF4-FFF2-40B4-BE49-F238E27FC236}">
                <a16:creationId xmlns:a16="http://schemas.microsoft.com/office/drawing/2014/main" id="{42083DAB-7CA5-4640-B7A4-DBA5E925E1E2}"/>
              </a:ext>
            </a:extLst>
          </p:cNvPr>
          <p:cNvSpPr>
            <a:spLocks noGrp="1"/>
          </p:cNvSpPr>
          <p:nvPr>
            <p:ph type="body" sz="quarter" idx="20" hasCustomPrompt="1"/>
          </p:nvPr>
        </p:nvSpPr>
        <p:spPr bwMode="gray">
          <a:xfrm>
            <a:off x="661026" y="6029795"/>
            <a:ext cx="619113" cy="272133"/>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a:spcBef>
                <a:spcPts val="0"/>
              </a:spcBef>
              <a:spcAft>
                <a:spcPts val="0"/>
              </a:spcAft>
              <a:buNone/>
              <a:defRPr sz="100">
                <a:solidFill>
                  <a:schemeClr val="bg1"/>
                </a:solidFill>
                <a:latin typeface="+mn-lt"/>
              </a:defRPr>
            </a:lvl1pPr>
            <a:lvl2pPr>
              <a:spcAft>
                <a:spcPts val="0"/>
              </a:spcAft>
              <a:defRPr sz="100">
                <a:solidFill>
                  <a:schemeClr val="bg1"/>
                </a:solidFill>
                <a:latin typeface="+mn-lt"/>
              </a:defRPr>
            </a:lvl2pPr>
            <a:lvl3pPr marL="0" indent="0">
              <a:buNone/>
              <a:defRPr sz="100">
                <a:solidFill>
                  <a:schemeClr val="bg1"/>
                </a:solidFill>
              </a:defRPr>
            </a:lvl3pPr>
            <a:lvl4pPr marL="0" indent="0">
              <a:buNone/>
              <a:defRPr sz="100">
                <a:solidFill>
                  <a:schemeClr val="bg1"/>
                </a:solidFill>
              </a:defRPr>
            </a:lvl4pPr>
            <a:lvl5pPr marL="0">
              <a:buNone/>
              <a:defRPr sz="100">
                <a:solidFill>
                  <a:schemeClr val="bg1"/>
                </a:solidFill>
              </a:defRPr>
            </a:lvl5pPr>
            <a:lvl6pPr marL="0">
              <a:buNone/>
              <a:defRPr sz="100">
                <a:solidFill>
                  <a:schemeClr val="bg1"/>
                </a:solidFill>
              </a:defRPr>
            </a:lvl6pPr>
            <a:lvl7pPr marL="0">
              <a:buNone/>
              <a:defRPr sz="100">
                <a:solidFill>
                  <a:schemeClr val="bg1"/>
                </a:solidFill>
              </a:defRPr>
            </a:lvl7pPr>
            <a:lvl8pPr marL="0">
              <a:buNone/>
              <a:defRPr sz="100">
                <a:solidFill>
                  <a:schemeClr val="bg1"/>
                </a:solidFill>
              </a:defRPr>
            </a:lvl8pPr>
            <a:lvl9pPr marL="0">
              <a:buNone/>
              <a:defRPr sz="100">
                <a:solidFill>
                  <a:schemeClr val="bg1"/>
                </a:solidFill>
              </a:defRPr>
            </a:lvl9pPr>
          </a:lstStyle>
          <a:p>
            <a:pPr lvl="0"/>
            <a:r>
              <a:rPr lang="en-GB"/>
              <a:t> </a:t>
            </a:r>
            <a:endParaRPr lang="en-GB" dirty="0"/>
          </a:p>
        </p:txBody>
      </p:sp>
    </p:spTree>
    <p:extLst>
      <p:ext uri="{BB962C8B-B14F-4D97-AF65-F5344CB8AC3E}">
        <p14:creationId xmlns:p14="http://schemas.microsoft.com/office/powerpoint/2010/main" val="3718397931"/>
      </p:ext>
    </p:extLst>
  </p:cSld>
  <p:clrMapOvr>
    <a:masterClrMapping/>
  </p:clrMapOvr>
  <p:extLst>
    <p:ext uri="{DCECCB84-F9BA-43D5-87BE-67443E8EF086}">
      <p15:sldGuideLst xmlns:p15="http://schemas.microsoft.com/office/powerpoint/2012/main">
        <p15:guide id="1" pos="3976">
          <p15:clr>
            <a:srgbClr val="FBAE40"/>
          </p15:clr>
        </p15:guide>
        <p15:guide id="2" orient="horz" pos="1797">
          <p15:clr>
            <a:srgbClr val="FBAE40"/>
          </p15:clr>
        </p15:guide>
        <p15:guide id="3" orient="horz" pos="2795">
          <p15:clr>
            <a:srgbClr val="FBAE40"/>
          </p15:clr>
        </p15:guide>
        <p15:guide id="4" orient="horz" pos="1570">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Headline I Content I Image Frame 9">
    <p:spTree>
      <p:nvGrpSpPr>
        <p:cNvPr id="1" name=""/>
        <p:cNvGrpSpPr/>
        <p:nvPr/>
      </p:nvGrpSpPr>
      <p:grpSpPr>
        <a:xfrm>
          <a:off x="0" y="0"/>
          <a:ext cx="0" cy="0"/>
          <a:chOff x="0" y="0"/>
          <a:chExt cx="0" cy="0"/>
        </a:xfrm>
      </p:grpSpPr>
      <p:sp>
        <p:nvSpPr>
          <p:cNvPr id="29" name="Bildplatzhalter 28">
            <a:extLst>
              <a:ext uri="{FF2B5EF4-FFF2-40B4-BE49-F238E27FC236}">
                <a16:creationId xmlns:a16="http://schemas.microsoft.com/office/drawing/2014/main" id="{EE6376D3-0B20-4C39-8DDC-AA1DD9008778}"/>
              </a:ext>
            </a:extLst>
          </p:cNvPr>
          <p:cNvSpPr>
            <a:spLocks noGrp="1"/>
          </p:cNvSpPr>
          <p:nvPr>
            <p:ph type="pic" sz="quarter" idx="18" hasCustomPrompt="1"/>
          </p:nvPr>
        </p:nvSpPr>
        <p:spPr bwMode="gray">
          <a:xfrm>
            <a:off x="6100454" y="0"/>
            <a:ext cx="5419448" cy="6480175"/>
          </a:xfrm>
          <a:custGeom>
            <a:avLst/>
            <a:gdLst>
              <a:gd name="connsiteX0" fmla="*/ 2541478 w 5735340"/>
              <a:gd name="connsiteY0" fmla="*/ 0 h 6858000"/>
              <a:gd name="connsiteX1" fmla="*/ 5735340 w 5735340"/>
              <a:gd name="connsiteY1" fmla="*/ 0 h 6858000"/>
              <a:gd name="connsiteX2" fmla="*/ 5735340 w 5735340"/>
              <a:gd name="connsiteY2" fmla="*/ 6858000 h 6858000"/>
              <a:gd name="connsiteX3" fmla="*/ 0 w 5735340"/>
              <a:gd name="connsiteY3" fmla="*/ 6858000 h 6858000"/>
              <a:gd name="connsiteX4" fmla="*/ 0 w 5735340"/>
              <a:gd name="connsiteY4" fmla="*/ 6768081 h 6858000"/>
              <a:gd name="connsiteX5" fmla="*/ 0 w 5735340"/>
              <a:gd name="connsiteY5" fmla="*/ 1599068 h 6858000"/>
              <a:gd name="connsiteX6" fmla="*/ 180212 w 5735340"/>
              <a:gd name="connsiteY6" fmla="*/ 1287003 h 6858000"/>
              <a:gd name="connsiteX7" fmla="*/ 2476750 w 5735340"/>
              <a:gd name="connsiteY7" fmla="*/ 352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35340" h="6858000">
                <a:moveTo>
                  <a:pt x="2541478" y="0"/>
                </a:moveTo>
                <a:lnTo>
                  <a:pt x="5735340" y="0"/>
                </a:lnTo>
                <a:lnTo>
                  <a:pt x="5735340" y="6858000"/>
                </a:lnTo>
                <a:lnTo>
                  <a:pt x="0" y="6858000"/>
                </a:lnTo>
                <a:lnTo>
                  <a:pt x="0" y="6768081"/>
                </a:lnTo>
                <a:cubicBezTo>
                  <a:pt x="0" y="6160691"/>
                  <a:pt x="0" y="4772371"/>
                  <a:pt x="0" y="1599068"/>
                </a:cubicBezTo>
                <a:cubicBezTo>
                  <a:pt x="0" y="1488109"/>
                  <a:pt x="79710" y="1345947"/>
                  <a:pt x="180212" y="1287003"/>
                </a:cubicBezTo>
                <a:cubicBezTo>
                  <a:pt x="180212" y="1287003"/>
                  <a:pt x="180212" y="1287003"/>
                  <a:pt x="2476750" y="35280"/>
                </a:cubicBezTo>
                <a:close/>
              </a:path>
            </a:pathLst>
          </a:custGeom>
          <a:solidFill>
            <a:srgbClr val="EFEDEB"/>
          </a:solidFill>
        </p:spPr>
        <p:txBody>
          <a:bodyPr wrap="square" bIns="1152000" anchor="ctr" anchorCtr="0">
            <a:noAutofit/>
          </a:bodyPr>
          <a:lstStyle>
            <a:lvl1pPr algn="ctr">
              <a:buNone/>
              <a:defRPr sz="1323"/>
            </a:lvl1pPr>
          </a:lstStyle>
          <a:p>
            <a:pPr marL="0" marR="0" lvl="0" indent="0" algn="ctr" defTabSz="864017"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dirty="0"/>
              <a:t>Click icon </a:t>
            </a:r>
            <a:br>
              <a:rPr lang="en-GB" dirty="0"/>
            </a:br>
            <a:r>
              <a:rPr lang="en-GB" dirty="0"/>
              <a:t>to add picture</a:t>
            </a:r>
          </a:p>
        </p:txBody>
      </p:sp>
      <p:grpSp>
        <p:nvGrpSpPr>
          <p:cNvPr id="20" name="Gruppieren 19">
            <a:extLst>
              <a:ext uri="{FF2B5EF4-FFF2-40B4-BE49-F238E27FC236}">
                <a16:creationId xmlns:a16="http://schemas.microsoft.com/office/drawing/2014/main" id="{211F1939-31F2-4E2C-8B1C-B43012820AB0}"/>
              </a:ext>
            </a:extLst>
          </p:cNvPr>
          <p:cNvGrpSpPr/>
          <p:nvPr userDrawn="1"/>
        </p:nvGrpSpPr>
        <p:grpSpPr bwMode="gray">
          <a:xfrm>
            <a:off x="655710" y="-239556"/>
            <a:ext cx="10207750" cy="145640"/>
            <a:chOff x="693931" y="-289132"/>
            <a:chExt cx="10802744" cy="154131"/>
          </a:xfrm>
        </p:grpSpPr>
        <p:sp>
          <p:nvSpPr>
            <p:cNvPr id="21" name="Rechteck 20">
              <a:extLst>
                <a:ext uri="{FF2B5EF4-FFF2-40B4-BE49-F238E27FC236}">
                  <a16:creationId xmlns:a16="http://schemas.microsoft.com/office/drawing/2014/main" id="{7505A0FB-C24F-498B-AD54-C864CF35F499}"/>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2" name="Rechteck 21">
              <a:extLst>
                <a:ext uri="{FF2B5EF4-FFF2-40B4-BE49-F238E27FC236}">
                  <a16:creationId xmlns:a16="http://schemas.microsoft.com/office/drawing/2014/main" id="{BCA3F8BC-DB3E-418B-A780-01229A4B344F}"/>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4" name="Rechteck 23">
              <a:extLst>
                <a:ext uri="{FF2B5EF4-FFF2-40B4-BE49-F238E27FC236}">
                  <a16:creationId xmlns:a16="http://schemas.microsoft.com/office/drawing/2014/main" id="{3A756F79-32B3-46CC-98D5-862E76C2D09E}"/>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1" name="Rechteck 30">
              <a:extLst>
                <a:ext uri="{FF2B5EF4-FFF2-40B4-BE49-F238E27FC236}">
                  <a16:creationId xmlns:a16="http://schemas.microsoft.com/office/drawing/2014/main" id="{16239BA9-0F2B-44EC-9C44-86BF4E446524}"/>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2" name="Rechteck 31">
              <a:extLst>
                <a:ext uri="{FF2B5EF4-FFF2-40B4-BE49-F238E27FC236}">
                  <a16:creationId xmlns:a16="http://schemas.microsoft.com/office/drawing/2014/main" id="{9CED1303-2C54-4880-AB18-3DC1938668B3}"/>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3" name="Rechteck 32">
              <a:extLst>
                <a:ext uri="{FF2B5EF4-FFF2-40B4-BE49-F238E27FC236}">
                  <a16:creationId xmlns:a16="http://schemas.microsoft.com/office/drawing/2014/main" id="{24E64F6F-8D58-4637-866A-92E30F5438F1}"/>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4" name="Rechteck 33">
              <a:extLst>
                <a:ext uri="{FF2B5EF4-FFF2-40B4-BE49-F238E27FC236}">
                  <a16:creationId xmlns:a16="http://schemas.microsoft.com/office/drawing/2014/main" id="{3C881F7E-BCAD-4191-A110-1809A9D52886}"/>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grpSp>
      <p:sp>
        <p:nvSpPr>
          <p:cNvPr id="30" name="Text Placeholder 7">
            <a:extLst>
              <a:ext uri="{FF2B5EF4-FFF2-40B4-BE49-F238E27FC236}">
                <a16:creationId xmlns:a16="http://schemas.microsoft.com/office/drawing/2014/main" id="{32CC6DCC-F4DE-4796-85BA-CE4773A61B3B}"/>
              </a:ext>
            </a:extLst>
          </p:cNvPr>
          <p:cNvSpPr>
            <a:spLocks noGrp="1"/>
          </p:cNvSpPr>
          <p:nvPr>
            <p:ph type="body" sz="quarter" idx="15" hasCustomPrompt="1"/>
          </p:nvPr>
        </p:nvSpPr>
        <p:spPr bwMode="gray">
          <a:xfrm>
            <a:off x="657029" y="246289"/>
            <a:ext cx="4899089" cy="204360"/>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701">
                <a:solidFill>
                  <a:schemeClr val="tx2"/>
                </a:solidFill>
              </a:defRPr>
            </a:lvl5pPr>
            <a:lvl6pPr marL="0">
              <a:buNone/>
              <a:defRPr sz="1701">
                <a:solidFill>
                  <a:schemeClr val="tx2"/>
                </a:solidFill>
              </a:defRPr>
            </a:lvl6pPr>
            <a:lvl7pPr marL="0">
              <a:buNone/>
              <a:defRPr sz="1701">
                <a:solidFill>
                  <a:schemeClr val="tx2"/>
                </a:solidFill>
              </a:defRPr>
            </a:lvl7pPr>
            <a:lvl8pPr marL="0">
              <a:buNone/>
              <a:defRPr sz="1701">
                <a:solidFill>
                  <a:schemeClr val="tx2"/>
                </a:solidFill>
              </a:defRPr>
            </a:lvl8pPr>
            <a:lvl9pPr marL="0">
              <a:buNone/>
              <a:defRPr sz="1701">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38" name="Titel 1">
            <a:extLst>
              <a:ext uri="{FF2B5EF4-FFF2-40B4-BE49-F238E27FC236}">
                <a16:creationId xmlns:a16="http://schemas.microsoft.com/office/drawing/2014/main" id="{BA103DC3-291F-4495-896D-BCA8A9094B58}"/>
              </a:ext>
            </a:extLst>
          </p:cNvPr>
          <p:cNvSpPr>
            <a:spLocks noGrp="1"/>
          </p:cNvSpPr>
          <p:nvPr>
            <p:ph type="title" hasCustomPrompt="1"/>
          </p:nvPr>
        </p:nvSpPr>
        <p:spPr bwMode="gray">
          <a:xfrm>
            <a:off x="657100" y="518453"/>
            <a:ext cx="4899019" cy="544492"/>
          </a:xfrm>
        </p:spPr>
        <p:txBody>
          <a:bodyPr/>
          <a:lstStyle>
            <a:lvl1pPr>
              <a:defRPr/>
            </a:lvl1pPr>
          </a:lstStyle>
          <a:p>
            <a:r>
              <a:rPr lang="en-GB" dirty="0"/>
              <a:t>Heading (36pt) </a:t>
            </a:r>
            <a:r>
              <a:rPr lang="en-GB" dirty="0" err="1"/>
              <a:t>ExtraLight</a:t>
            </a:r>
            <a:endParaRPr lang="en-GB" dirty="0"/>
          </a:p>
        </p:txBody>
      </p:sp>
      <p:sp>
        <p:nvSpPr>
          <p:cNvPr id="14" name="Slide Number Placeholder 33">
            <a:extLst>
              <a:ext uri="{FF2B5EF4-FFF2-40B4-BE49-F238E27FC236}">
                <a16:creationId xmlns:a16="http://schemas.microsoft.com/office/drawing/2014/main" id="{43F50404-B18A-4249-A3F9-369847AAC7E0}"/>
              </a:ext>
            </a:extLst>
          </p:cNvPr>
          <p:cNvSpPr>
            <a:spLocks noGrp="1"/>
          </p:cNvSpPr>
          <p:nvPr>
            <p:ph type="sldNum" sz="quarter" idx="4"/>
          </p:nvPr>
        </p:nvSpPr>
        <p:spPr bwMode="gray">
          <a:xfrm>
            <a:off x="10591221" y="6097488"/>
            <a:ext cx="271601" cy="170083"/>
          </a:xfrm>
          <a:prstGeom prst="rect">
            <a:avLst/>
          </a:prstGeom>
        </p:spPr>
        <p:txBody>
          <a:bodyPr vert="horz" lIns="0" tIns="0" rIns="0" bIns="0" rtlCol="0" anchor="b" anchorCtr="0"/>
          <a:lstStyle>
            <a:lvl1pPr algn="r">
              <a:defRPr sz="756">
                <a:solidFill>
                  <a:schemeClr val="tx2"/>
                </a:solidFill>
                <a:latin typeface="+mn-lt"/>
              </a:defRPr>
            </a:lvl1pPr>
          </a:lstStyle>
          <a:p>
            <a:fld id="{9EA669D3-5529-4BB0-8BB4-F8AF37E83BE9}" type="slidenum">
              <a:rPr lang="en-GB" smtClean="0"/>
              <a:pPr/>
              <a:t>‹#›</a:t>
            </a:fld>
            <a:endParaRPr lang="en-GB" dirty="0"/>
          </a:p>
        </p:txBody>
      </p:sp>
      <p:sp>
        <p:nvSpPr>
          <p:cNvPr id="15" name="Datumsplatzhalter 127">
            <a:extLst>
              <a:ext uri="{FF2B5EF4-FFF2-40B4-BE49-F238E27FC236}">
                <a16:creationId xmlns:a16="http://schemas.microsoft.com/office/drawing/2014/main" id="{3B6F835B-00B0-4C73-87F8-CBB5DD4DD7AE}"/>
              </a:ext>
            </a:extLst>
          </p:cNvPr>
          <p:cNvSpPr>
            <a:spLocks noGrp="1"/>
          </p:cNvSpPr>
          <p:nvPr>
            <p:ph type="dt" sz="half" idx="2"/>
          </p:nvPr>
        </p:nvSpPr>
        <p:spPr>
          <a:xfrm>
            <a:off x="5419376" y="6097488"/>
            <a:ext cx="680419" cy="170083"/>
          </a:xfrm>
          <a:prstGeom prst="rect">
            <a:avLst/>
          </a:prstGeom>
        </p:spPr>
        <p:txBody>
          <a:bodyPr vert="horz" lIns="0" tIns="0" rIns="0" bIns="0" rtlCol="0" anchor="b" anchorCtr="0"/>
          <a:lstStyle>
            <a:lvl1pPr algn="ctr">
              <a:defRPr sz="756">
                <a:solidFill>
                  <a:schemeClr val="tx2"/>
                </a:solidFill>
                <a:latin typeface="+mn-lt"/>
              </a:defRPr>
            </a:lvl1pPr>
          </a:lstStyle>
          <a:p>
            <a:fld id="{400C8E34-847C-439F-8CEE-82FC0ADB6F5A}" type="datetime1">
              <a:rPr lang="de-DE" smtClean="0"/>
              <a:t>17.05.2023</a:t>
            </a:fld>
            <a:endParaRPr lang="en-GB" dirty="0"/>
          </a:p>
        </p:txBody>
      </p:sp>
      <p:sp>
        <p:nvSpPr>
          <p:cNvPr id="16" name="Fußzeilenplatzhalter 128">
            <a:extLst>
              <a:ext uri="{FF2B5EF4-FFF2-40B4-BE49-F238E27FC236}">
                <a16:creationId xmlns:a16="http://schemas.microsoft.com/office/drawing/2014/main" id="{5A5B3723-7D54-4F11-B54B-92BDD6966339}"/>
              </a:ext>
            </a:extLst>
          </p:cNvPr>
          <p:cNvSpPr>
            <a:spLocks noGrp="1"/>
          </p:cNvSpPr>
          <p:nvPr>
            <p:ph type="ftr" sz="quarter" idx="3"/>
          </p:nvPr>
        </p:nvSpPr>
        <p:spPr>
          <a:xfrm>
            <a:off x="6839141" y="6097488"/>
            <a:ext cx="3752081" cy="170083"/>
          </a:xfrm>
          <a:prstGeom prst="rect">
            <a:avLst/>
          </a:prstGeom>
        </p:spPr>
        <p:txBody>
          <a:bodyPr vert="horz" lIns="0" tIns="0" rIns="0" bIns="0" rtlCol="0" anchor="b" anchorCtr="0"/>
          <a:lstStyle>
            <a:lvl1pPr algn="r">
              <a:defRPr sz="756">
                <a:solidFill>
                  <a:schemeClr val="tx2"/>
                </a:solidFill>
                <a:latin typeface="+mn-lt"/>
              </a:defRPr>
            </a:lvl1pPr>
          </a:lstStyle>
          <a:p>
            <a:r>
              <a:rPr lang="en-GB" dirty="0"/>
              <a:t>DPDgroup</a:t>
            </a:r>
          </a:p>
        </p:txBody>
      </p:sp>
      <p:sp>
        <p:nvSpPr>
          <p:cNvPr id="17" name="Text Placeholder 7">
            <a:extLst>
              <a:ext uri="{FF2B5EF4-FFF2-40B4-BE49-F238E27FC236}">
                <a16:creationId xmlns:a16="http://schemas.microsoft.com/office/drawing/2014/main" id="{1A0B6DB7-AB47-4D92-A9A3-909A47F7B41E}"/>
              </a:ext>
            </a:extLst>
          </p:cNvPr>
          <p:cNvSpPr txBox="1">
            <a:spLocks noChangeAspect="1"/>
          </p:cNvSpPr>
          <p:nvPr userDrawn="1"/>
        </p:nvSpPr>
        <p:spPr bwMode="gray">
          <a:xfrm>
            <a:off x="659647" y="6029795"/>
            <a:ext cx="618217" cy="272133"/>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marL="0" indent="0" algn="l" defTabSz="914400" rtl="0" eaLnBrk="1" latinLnBrk="0" hangingPunct="1">
              <a:lnSpc>
                <a:spcPct val="120000"/>
              </a:lnSpc>
              <a:spcBef>
                <a:spcPts val="0"/>
              </a:spcBef>
              <a:spcAft>
                <a:spcPts val="0"/>
              </a:spcAft>
              <a:buClr>
                <a:schemeClr val="accent1"/>
              </a:buClr>
              <a:buFont typeface="Arial" panose="020B0604020202020204" pitchFamily="34" charset="0"/>
              <a:buNone/>
              <a:defRPr sz="100" kern="1200">
                <a:solidFill>
                  <a:schemeClr val="bg1"/>
                </a:solidFill>
                <a:latin typeface="+mn-lt"/>
                <a:ea typeface="+mn-ea"/>
                <a:cs typeface="+mn-cs"/>
              </a:defRPr>
            </a:lvl1pPr>
            <a:lvl2pPr marL="0" indent="0" algn="l" defTabSz="914400" rtl="0" eaLnBrk="1" latinLnBrk="0" hangingPunct="1">
              <a:lnSpc>
                <a:spcPct val="120000"/>
              </a:lnSpc>
              <a:spcBef>
                <a:spcPts val="0"/>
              </a:spcBef>
              <a:spcAft>
                <a:spcPts val="0"/>
              </a:spcAft>
              <a:buClr>
                <a:schemeClr val="accent1"/>
              </a:buClr>
              <a:buSzPct val="100000"/>
              <a:buFont typeface="Arial" panose="020B0604020202020204" pitchFamily="34" charset="0"/>
              <a:buNone/>
              <a:defRPr sz="100" kern="1200">
                <a:solidFill>
                  <a:schemeClr val="bg1"/>
                </a:solidFill>
                <a:latin typeface="+mn-lt"/>
                <a:ea typeface="+mn-ea"/>
                <a:cs typeface="+mn-cs"/>
              </a:defRPr>
            </a:lvl2pPr>
            <a:lvl3pPr marL="0" indent="0" algn="l" defTabSz="914400" rtl="0" eaLnBrk="1" latinLnBrk="0" hangingPunct="1">
              <a:lnSpc>
                <a:spcPct val="120000"/>
              </a:lnSpc>
              <a:spcBef>
                <a:spcPts val="0"/>
              </a:spcBef>
              <a:spcAft>
                <a:spcPts val="0"/>
              </a:spcAft>
              <a:buClr>
                <a:schemeClr val="bg2"/>
              </a:buClr>
              <a:buSzPct val="100000"/>
              <a:buFont typeface="Pluto Sans DPD PPT Light" panose="020B0604020202020204" charset="0"/>
              <a:buNone/>
              <a:defRPr sz="100" kern="1200">
                <a:solidFill>
                  <a:schemeClr val="bg1"/>
                </a:solidFill>
                <a:latin typeface="Pluto Sans DPD PPT Light" panose="02000000000000000000" pitchFamily="2" charset="0"/>
                <a:ea typeface="+mn-ea"/>
                <a:cs typeface="+mn-cs"/>
              </a:defRPr>
            </a:lvl3pPr>
            <a:lvl4pPr marL="0" indent="0"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4pPr>
            <a:lvl5pPr marL="0" indent="-180975"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5pPr>
            <a:lvl6pPr marL="0" indent="-180000" algn="l" defTabSz="914400" rtl="0" eaLnBrk="1" latinLnBrk="0" hangingPunct="1">
              <a:lnSpc>
                <a:spcPct val="120000"/>
              </a:lnSpc>
              <a:spcBef>
                <a:spcPts val="0"/>
              </a:spcBef>
              <a:buClr>
                <a:schemeClr val="tx2"/>
              </a:buClr>
              <a:buFont typeface="Arial" panose="020B0604020202020204" pitchFamily="34" charset="0"/>
              <a:buNone/>
              <a:defRPr sz="100" kern="1200">
                <a:solidFill>
                  <a:schemeClr val="bg1"/>
                </a:solidFill>
                <a:latin typeface="+mn-lt"/>
                <a:ea typeface="+mn-ea"/>
                <a:cs typeface="+mn-cs"/>
              </a:defRPr>
            </a:lvl6pPr>
            <a:lvl7pPr marL="0" indent="-179388"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7pPr>
            <a:lvl8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8pPr>
            <a:lvl9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9pPr>
          </a:lstStyle>
          <a:p>
            <a:r>
              <a:rPr lang="en-GB" sz="100" dirty="0"/>
              <a:t> </a:t>
            </a:r>
          </a:p>
        </p:txBody>
      </p:sp>
    </p:spTree>
    <p:extLst>
      <p:ext uri="{BB962C8B-B14F-4D97-AF65-F5344CB8AC3E}">
        <p14:creationId xmlns:p14="http://schemas.microsoft.com/office/powerpoint/2010/main" val="831654587"/>
      </p:ext>
    </p:extLst>
  </p:cSld>
  <p:clrMapOvr>
    <a:masterClrMapping/>
  </p:clrMapOvr>
  <p:extLst>
    <p:ext uri="{DCECCB84-F9BA-43D5-87BE-67443E8EF086}">
      <p15:sldGuideLst xmlns:p15="http://schemas.microsoft.com/office/powerpoint/2012/main">
        <p15:guide id="1" pos="4067">
          <p15:clr>
            <a:srgbClr val="FBAE40"/>
          </p15:clr>
        </p15:guide>
        <p15:guide id="2" orient="horz" pos="1797">
          <p15:clr>
            <a:srgbClr val="FBAE40"/>
          </p15:clr>
        </p15:guide>
        <p15:guide id="3" orient="horz" pos="2795">
          <p15:clr>
            <a:srgbClr val="FBAE40"/>
          </p15:clr>
        </p15:guide>
        <p15:guide id="4" orient="horz" pos="1570">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Headline I Content I Image Frame 10">
    <p:bg>
      <p:bgPr>
        <a:solidFill>
          <a:schemeClr val="tx1"/>
        </a:solidFill>
        <a:effectLst/>
      </p:bgPr>
    </p:bg>
    <p:spTree>
      <p:nvGrpSpPr>
        <p:cNvPr id="1" name=""/>
        <p:cNvGrpSpPr/>
        <p:nvPr/>
      </p:nvGrpSpPr>
      <p:grpSpPr>
        <a:xfrm>
          <a:off x="0" y="0"/>
          <a:ext cx="0" cy="0"/>
          <a:chOff x="0" y="0"/>
          <a:chExt cx="0" cy="0"/>
        </a:xfrm>
      </p:grpSpPr>
      <p:sp>
        <p:nvSpPr>
          <p:cNvPr id="29" name="Bildplatzhalter 28">
            <a:extLst>
              <a:ext uri="{FF2B5EF4-FFF2-40B4-BE49-F238E27FC236}">
                <a16:creationId xmlns:a16="http://schemas.microsoft.com/office/drawing/2014/main" id="{EE6376D3-0B20-4C39-8DDC-AA1DD9008778}"/>
              </a:ext>
            </a:extLst>
          </p:cNvPr>
          <p:cNvSpPr>
            <a:spLocks noGrp="1"/>
          </p:cNvSpPr>
          <p:nvPr>
            <p:ph type="pic" sz="quarter" idx="18" hasCustomPrompt="1"/>
          </p:nvPr>
        </p:nvSpPr>
        <p:spPr bwMode="gray">
          <a:xfrm>
            <a:off x="6100454" y="0"/>
            <a:ext cx="5419448" cy="6480175"/>
          </a:xfrm>
          <a:custGeom>
            <a:avLst/>
            <a:gdLst>
              <a:gd name="connsiteX0" fmla="*/ 2541478 w 5735340"/>
              <a:gd name="connsiteY0" fmla="*/ 0 h 6858000"/>
              <a:gd name="connsiteX1" fmla="*/ 5735340 w 5735340"/>
              <a:gd name="connsiteY1" fmla="*/ 0 h 6858000"/>
              <a:gd name="connsiteX2" fmla="*/ 5735340 w 5735340"/>
              <a:gd name="connsiteY2" fmla="*/ 6858000 h 6858000"/>
              <a:gd name="connsiteX3" fmla="*/ 0 w 5735340"/>
              <a:gd name="connsiteY3" fmla="*/ 6858000 h 6858000"/>
              <a:gd name="connsiteX4" fmla="*/ 0 w 5735340"/>
              <a:gd name="connsiteY4" fmla="*/ 6768081 h 6858000"/>
              <a:gd name="connsiteX5" fmla="*/ 0 w 5735340"/>
              <a:gd name="connsiteY5" fmla="*/ 1599068 h 6858000"/>
              <a:gd name="connsiteX6" fmla="*/ 180212 w 5735340"/>
              <a:gd name="connsiteY6" fmla="*/ 1287003 h 6858000"/>
              <a:gd name="connsiteX7" fmla="*/ 2476750 w 5735340"/>
              <a:gd name="connsiteY7" fmla="*/ 352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35340" h="6858000">
                <a:moveTo>
                  <a:pt x="2541478" y="0"/>
                </a:moveTo>
                <a:lnTo>
                  <a:pt x="5735340" y="0"/>
                </a:lnTo>
                <a:lnTo>
                  <a:pt x="5735340" y="6858000"/>
                </a:lnTo>
                <a:lnTo>
                  <a:pt x="0" y="6858000"/>
                </a:lnTo>
                <a:lnTo>
                  <a:pt x="0" y="6768081"/>
                </a:lnTo>
                <a:cubicBezTo>
                  <a:pt x="0" y="6160691"/>
                  <a:pt x="0" y="4772371"/>
                  <a:pt x="0" y="1599068"/>
                </a:cubicBezTo>
                <a:cubicBezTo>
                  <a:pt x="0" y="1488109"/>
                  <a:pt x="79710" y="1345947"/>
                  <a:pt x="180212" y="1287003"/>
                </a:cubicBezTo>
                <a:cubicBezTo>
                  <a:pt x="180212" y="1287003"/>
                  <a:pt x="180212" y="1287003"/>
                  <a:pt x="2476750" y="35280"/>
                </a:cubicBezTo>
                <a:close/>
              </a:path>
            </a:pathLst>
          </a:custGeom>
          <a:solidFill>
            <a:srgbClr val="EFEDEB"/>
          </a:solidFill>
        </p:spPr>
        <p:txBody>
          <a:bodyPr wrap="square" bIns="1152000" anchor="ctr" anchorCtr="0">
            <a:noAutofit/>
          </a:bodyPr>
          <a:lstStyle>
            <a:lvl1pPr algn="ctr">
              <a:buNone/>
              <a:defRPr sz="1323"/>
            </a:lvl1pPr>
          </a:lstStyle>
          <a:p>
            <a:pPr marL="0" marR="0" lvl="0" indent="0" algn="ctr" defTabSz="864017"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dirty="0"/>
              <a:t>Click icon </a:t>
            </a:r>
            <a:br>
              <a:rPr lang="en-GB" dirty="0"/>
            </a:br>
            <a:r>
              <a:rPr lang="en-GB" dirty="0"/>
              <a:t>to add picture</a:t>
            </a:r>
          </a:p>
        </p:txBody>
      </p:sp>
      <p:grpSp>
        <p:nvGrpSpPr>
          <p:cNvPr id="20" name="Gruppieren 19">
            <a:extLst>
              <a:ext uri="{FF2B5EF4-FFF2-40B4-BE49-F238E27FC236}">
                <a16:creationId xmlns:a16="http://schemas.microsoft.com/office/drawing/2014/main" id="{211F1939-31F2-4E2C-8B1C-B43012820AB0}"/>
              </a:ext>
            </a:extLst>
          </p:cNvPr>
          <p:cNvGrpSpPr/>
          <p:nvPr userDrawn="1"/>
        </p:nvGrpSpPr>
        <p:grpSpPr bwMode="gray">
          <a:xfrm>
            <a:off x="655710" y="-239556"/>
            <a:ext cx="10207750" cy="145640"/>
            <a:chOff x="693931" y="-289132"/>
            <a:chExt cx="10802744" cy="154131"/>
          </a:xfrm>
        </p:grpSpPr>
        <p:sp>
          <p:nvSpPr>
            <p:cNvPr id="21" name="Rechteck 20">
              <a:extLst>
                <a:ext uri="{FF2B5EF4-FFF2-40B4-BE49-F238E27FC236}">
                  <a16:creationId xmlns:a16="http://schemas.microsoft.com/office/drawing/2014/main" id="{7505A0FB-C24F-498B-AD54-C864CF35F499}"/>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2" name="Rechteck 21">
              <a:extLst>
                <a:ext uri="{FF2B5EF4-FFF2-40B4-BE49-F238E27FC236}">
                  <a16:creationId xmlns:a16="http://schemas.microsoft.com/office/drawing/2014/main" id="{BCA3F8BC-DB3E-418B-A780-01229A4B344F}"/>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4" name="Rechteck 23">
              <a:extLst>
                <a:ext uri="{FF2B5EF4-FFF2-40B4-BE49-F238E27FC236}">
                  <a16:creationId xmlns:a16="http://schemas.microsoft.com/office/drawing/2014/main" id="{3A756F79-32B3-46CC-98D5-862E76C2D09E}"/>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1" name="Rechteck 30">
              <a:extLst>
                <a:ext uri="{FF2B5EF4-FFF2-40B4-BE49-F238E27FC236}">
                  <a16:creationId xmlns:a16="http://schemas.microsoft.com/office/drawing/2014/main" id="{16239BA9-0F2B-44EC-9C44-86BF4E446524}"/>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2" name="Rechteck 31">
              <a:extLst>
                <a:ext uri="{FF2B5EF4-FFF2-40B4-BE49-F238E27FC236}">
                  <a16:creationId xmlns:a16="http://schemas.microsoft.com/office/drawing/2014/main" id="{9CED1303-2C54-4880-AB18-3DC1938668B3}"/>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3" name="Rechteck 32">
              <a:extLst>
                <a:ext uri="{FF2B5EF4-FFF2-40B4-BE49-F238E27FC236}">
                  <a16:creationId xmlns:a16="http://schemas.microsoft.com/office/drawing/2014/main" id="{24E64F6F-8D58-4637-866A-92E30F5438F1}"/>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4" name="Rechteck 33">
              <a:extLst>
                <a:ext uri="{FF2B5EF4-FFF2-40B4-BE49-F238E27FC236}">
                  <a16:creationId xmlns:a16="http://schemas.microsoft.com/office/drawing/2014/main" id="{3C881F7E-BCAD-4191-A110-1809A9D52886}"/>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grpSp>
      <p:sp>
        <p:nvSpPr>
          <p:cNvPr id="30" name="Text Placeholder 7">
            <a:extLst>
              <a:ext uri="{FF2B5EF4-FFF2-40B4-BE49-F238E27FC236}">
                <a16:creationId xmlns:a16="http://schemas.microsoft.com/office/drawing/2014/main" id="{32CC6DCC-F4DE-4796-85BA-CE4773A61B3B}"/>
              </a:ext>
            </a:extLst>
          </p:cNvPr>
          <p:cNvSpPr>
            <a:spLocks noGrp="1"/>
          </p:cNvSpPr>
          <p:nvPr>
            <p:ph type="body" sz="quarter" idx="15" hasCustomPrompt="1"/>
          </p:nvPr>
        </p:nvSpPr>
        <p:spPr bwMode="gray">
          <a:xfrm>
            <a:off x="657029" y="246289"/>
            <a:ext cx="4899089" cy="204360"/>
          </a:xfrm>
          <a:prstGeom prst="rect">
            <a:avLst/>
          </a:prstGeom>
        </p:spPr>
        <p:txBody>
          <a:bodyPr anchor="ctr" anchorCtr="0"/>
          <a:lstStyle>
            <a:lvl1pPr>
              <a:spcBef>
                <a:spcPts val="0"/>
              </a:spcBef>
              <a:spcAft>
                <a:spcPts val="0"/>
              </a:spcAft>
              <a:buNone/>
              <a:defRPr>
                <a:solidFill>
                  <a:schemeClr val="bg1"/>
                </a:solidFill>
              </a:defRPr>
            </a:lvl1pPr>
            <a:lvl2pPr>
              <a:spcAft>
                <a:spcPts val="0"/>
              </a:spcAft>
              <a:defRPr>
                <a:solidFill>
                  <a:schemeClr val="bg1"/>
                </a:solidFill>
                <a:latin typeface="+mn-lt"/>
              </a:defRPr>
            </a:lvl2pPr>
            <a:lvl3pPr marL="0" indent="0">
              <a:buNone/>
              <a:defRPr>
                <a:solidFill>
                  <a:schemeClr val="bg1"/>
                </a:solidFill>
              </a:defRPr>
            </a:lvl3pPr>
            <a:lvl4pPr marL="0" indent="0">
              <a:buNone/>
              <a:defRPr>
                <a:solidFill>
                  <a:schemeClr val="bg1"/>
                </a:solidFill>
              </a:defRPr>
            </a:lvl4pPr>
            <a:lvl5pPr marL="0">
              <a:buNone/>
              <a:defRPr sz="1701">
                <a:solidFill>
                  <a:schemeClr val="bg1"/>
                </a:solidFill>
              </a:defRPr>
            </a:lvl5pPr>
            <a:lvl6pPr marL="0">
              <a:buNone/>
              <a:defRPr sz="1701">
                <a:solidFill>
                  <a:schemeClr val="bg1"/>
                </a:solidFill>
              </a:defRPr>
            </a:lvl6pPr>
            <a:lvl7pPr marL="0">
              <a:buNone/>
              <a:defRPr sz="1701">
                <a:solidFill>
                  <a:schemeClr val="bg1"/>
                </a:solidFill>
              </a:defRPr>
            </a:lvl7pPr>
            <a:lvl8pPr marL="0">
              <a:buNone/>
              <a:defRPr sz="1701">
                <a:solidFill>
                  <a:schemeClr val="bg1"/>
                </a:solidFill>
              </a:defRPr>
            </a:lvl8pPr>
            <a:lvl9pPr marL="0">
              <a:buNone/>
              <a:defRPr sz="1701">
                <a:solidFill>
                  <a:schemeClr val="bg1"/>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38" name="Titel 1">
            <a:extLst>
              <a:ext uri="{FF2B5EF4-FFF2-40B4-BE49-F238E27FC236}">
                <a16:creationId xmlns:a16="http://schemas.microsoft.com/office/drawing/2014/main" id="{BA103DC3-291F-4495-896D-BCA8A9094B58}"/>
              </a:ext>
            </a:extLst>
          </p:cNvPr>
          <p:cNvSpPr>
            <a:spLocks noGrp="1"/>
          </p:cNvSpPr>
          <p:nvPr>
            <p:ph type="title" hasCustomPrompt="1"/>
          </p:nvPr>
        </p:nvSpPr>
        <p:spPr bwMode="gray">
          <a:xfrm>
            <a:off x="657100" y="518453"/>
            <a:ext cx="4899019" cy="544492"/>
          </a:xfrm>
        </p:spPr>
        <p:txBody>
          <a:bodyPr/>
          <a:lstStyle>
            <a:lvl1pPr>
              <a:defRPr>
                <a:solidFill>
                  <a:schemeClr val="bg1"/>
                </a:solidFill>
              </a:defRPr>
            </a:lvl1pPr>
          </a:lstStyle>
          <a:p>
            <a:r>
              <a:rPr lang="en-GB" dirty="0"/>
              <a:t>Heading (36pt) </a:t>
            </a:r>
            <a:r>
              <a:rPr lang="en-GB" dirty="0" err="1"/>
              <a:t>ExtraLight</a:t>
            </a:r>
            <a:endParaRPr lang="en-GB" dirty="0"/>
          </a:p>
        </p:txBody>
      </p:sp>
      <p:sp>
        <p:nvSpPr>
          <p:cNvPr id="14" name="Slide Number Placeholder 33">
            <a:extLst>
              <a:ext uri="{FF2B5EF4-FFF2-40B4-BE49-F238E27FC236}">
                <a16:creationId xmlns:a16="http://schemas.microsoft.com/office/drawing/2014/main" id="{43F50404-B18A-4249-A3F9-369847AAC7E0}"/>
              </a:ext>
            </a:extLst>
          </p:cNvPr>
          <p:cNvSpPr>
            <a:spLocks noGrp="1"/>
          </p:cNvSpPr>
          <p:nvPr>
            <p:ph type="sldNum" sz="quarter" idx="4"/>
          </p:nvPr>
        </p:nvSpPr>
        <p:spPr bwMode="gray">
          <a:xfrm>
            <a:off x="10591221" y="6097488"/>
            <a:ext cx="271601" cy="170083"/>
          </a:xfrm>
          <a:prstGeom prst="rect">
            <a:avLst/>
          </a:prstGeom>
        </p:spPr>
        <p:txBody>
          <a:bodyPr vert="horz" lIns="0" tIns="0" rIns="0" bIns="0" rtlCol="0" anchor="b" anchorCtr="0"/>
          <a:lstStyle>
            <a:lvl1pPr algn="r">
              <a:defRPr sz="756">
                <a:solidFill>
                  <a:schemeClr val="tx2"/>
                </a:solidFill>
                <a:latin typeface="+mn-lt"/>
              </a:defRPr>
            </a:lvl1pPr>
          </a:lstStyle>
          <a:p>
            <a:fld id="{9EA669D3-5529-4BB0-8BB4-F8AF37E83BE9}" type="slidenum">
              <a:rPr lang="en-GB" smtClean="0"/>
              <a:pPr/>
              <a:t>‹#›</a:t>
            </a:fld>
            <a:endParaRPr lang="en-GB" dirty="0"/>
          </a:p>
        </p:txBody>
      </p:sp>
      <p:sp>
        <p:nvSpPr>
          <p:cNvPr id="15" name="Datumsplatzhalter 127">
            <a:extLst>
              <a:ext uri="{FF2B5EF4-FFF2-40B4-BE49-F238E27FC236}">
                <a16:creationId xmlns:a16="http://schemas.microsoft.com/office/drawing/2014/main" id="{3B6F835B-00B0-4C73-87F8-CBB5DD4DD7AE}"/>
              </a:ext>
            </a:extLst>
          </p:cNvPr>
          <p:cNvSpPr>
            <a:spLocks noGrp="1"/>
          </p:cNvSpPr>
          <p:nvPr>
            <p:ph type="dt" sz="half" idx="2"/>
          </p:nvPr>
        </p:nvSpPr>
        <p:spPr>
          <a:xfrm>
            <a:off x="5419376" y="6097488"/>
            <a:ext cx="680419" cy="170083"/>
          </a:xfrm>
          <a:prstGeom prst="rect">
            <a:avLst/>
          </a:prstGeom>
        </p:spPr>
        <p:txBody>
          <a:bodyPr vert="horz" lIns="0" tIns="0" rIns="0" bIns="0" rtlCol="0" anchor="b" anchorCtr="0"/>
          <a:lstStyle>
            <a:lvl1pPr algn="ctr">
              <a:defRPr sz="756">
                <a:solidFill>
                  <a:schemeClr val="bg1"/>
                </a:solidFill>
                <a:latin typeface="+mn-lt"/>
              </a:defRPr>
            </a:lvl1pPr>
          </a:lstStyle>
          <a:p>
            <a:fld id="{556155DC-5B0F-4290-9D6A-FDBA27FDDC15}" type="datetime1">
              <a:rPr lang="de-DE" smtClean="0"/>
              <a:t>17.05.2023</a:t>
            </a:fld>
            <a:endParaRPr lang="en-GB" dirty="0"/>
          </a:p>
        </p:txBody>
      </p:sp>
      <p:sp>
        <p:nvSpPr>
          <p:cNvPr id="16" name="Fußzeilenplatzhalter 128">
            <a:extLst>
              <a:ext uri="{FF2B5EF4-FFF2-40B4-BE49-F238E27FC236}">
                <a16:creationId xmlns:a16="http://schemas.microsoft.com/office/drawing/2014/main" id="{5A5B3723-7D54-4F11-B54B-92BDD6966339}"/>
              </a:ext>
            </a:extLst>
          </p:cNvPr>
          <p:cNvSpPr>
            <a:spLocks noGrp="1"/>
          </p:cNvSpPr>
          <p:nvPr>
            <p:ph type="ftr" sz="quarter" idx="3"/>
          </p:nvPr>
        </p:nvSpPr>
        <p:spPr>
          <a:xfrm>
            <a:off x="6839141" y="6097488"/>
            <a:ext cx="3752081" cy="170083"/>
          </a:xfrm>
          <a:prstGeom prst="rect">
            <a:avLst/>
          </a:prstGeom>
        </p:spPr>
        <p:txBody>
          <a:bodyPr vert="horz" lIns="0" tIns="0" rIns="0" bIns="0" rtlCol="0" anchor="b" anchorCtr="0"/>
          <a:lstStyle>
            <a:lvl1pPr algn="r">
              <a:defRPr sz="756">
                <a:solidFill>
                  <a:schemeClr val="tx2"/>
                </a:solidFill>
                <a:latin typeface="+mn-lt"/>
              </a:defRPr>
            </a:lvl1pPr>
          </a:lstStyle>
          <a:p>
            <a:r>
              <a:rPr lang="en-GB" dirty="0"/>
              <a:t>DPDgroup</a:t>
            </a:r>
          </a:p>
        </p:txBody>
      </p:sp>
      <p:grpSp>
        <p:nvGrpSpPr>
          <p:cNvPr id="18" name="Group 8">
            <a:extLst>
              <a:ext uri="{FF2B5EF4-FFF2-40B4-BE49-F238E27FC236}">
                <a16:creationId xmlns:a16="http://schemas.microsoft.com/office/drawing/2014/main" id="{CE4D004E-5E2D-4F6E-9E96-A591DEE2849E}"/>
              </a:ext>
            </a:extLst>
          </p:cNvPr>
          <p:cNvGrpSpPr>
            <a:grpSpLocks noChangeAspect="1"/>
          </p:cNvGrpSpPr>
          <p:nvPr userDrawn="1"/>
        </p:nvGrpSpPr>
        <p:grpSpPr bwMode="invGray">
          <a:xfrm>
            <a:off x="659249" y="6029795"/>
            <a:ext cx="621613" cy="272133"/>
            <a:chOff x="735847" y="6280925"/>
            <a:chExt cx="929441" cy="406902"/>
          </a:xfrm>
        </p:grpSpPr>
        <p:sp>
          <p:nvSpPr>
            <p:cNvPr id="19" name="Freeform: Shape 10">
              <a:extLst>
                <a:ext uri="{FF2B5EF4-FFF2-40B4-BE49-F238E27FC236}">
                  <a16:creationId xmlns:a16="http://schemas.microsoft.com/office/drawing/2014/main" id="{3E2C5C1B-2089-41C5-8682-1DAD755EDF07}"/>
                </a:ext>
              </a:extLst>
            </p:cNvPr>
            <p:cNvSpPr/>
            <p:nvPr/>
          </p:nvSpPr>
          <p:spPr bwMode="invGray">
            <a:xfrm>
              <a:off x="1194113" y="6369235"/>
              <a:ext cx="471175" cy="274227"/>
            </a:xfrm>
            <a:custGeom>
              <a:avLst/>
              <a:gdLst>
                <a:gd name="connsiteX0" fmla="*/ 145071 w 471175"/>
                <a:gd name="connsiteY0" fmla="*/ 210986 h 274227"/>
                <a:gd name="connsiteX1" fmla="*/ 84782 w 471175"/>
                <a:gd name="connsiteY1" fmla="*/ 217929 h 274227"/>
                <a:gd name="connsiteX2" fmla="*/ 0 w 471175"/>
                <a:gd name="connsiteY2" fmla="*/ 141104 h 274227"/>
                <a:gd name="connsiteX3" fmla="*/ 77514 w 471175"/>
                <a:gd name="connsiteY3" fmla="*/ 63628 h 274227"/>
                <a:gd name="connsiteX4" fmla="*/ 105328 w 471175"/>
                <a:gd name="connsiteY4" fmla="*/ 68260 h 274227"/>
                <a:gd name="connsiteX5" fmla="*/ 105328 w 471175"/>
                <a:gd name="connsiteY5" fmla="*/ 0 h 274227"/>
                <a:gd name="connsiteX6" fmla="*/ 145071 w 471175"/>
                <a:gd name="connsiteY6" fmla="*/ 0 h 274227"/>
                <a:gd name="connsiteX7" fmla="*/ 105328 w 471175"/>
                <a:gd name="connsiteY7" fmla="*/ 103357 h 274227"/>
                <a:gd name="connsiteX8" fmla="*/ 80806 w 471175"/>
                <a:gd name="connsiteY8" fmla="*/ 98720 h 274227"/>
                <a:gd name="connsiteX9" fmla="*/ 40413 w 471175"/>
                <a:gd name="connsiteY9" fmla="*/ 139788 h 274227"/>
                <a:gd name="connsiteX10" fmla="*/ 86112 w 471175"/>
                <a:gd name="connsiteY10" fmla="*/ 183847 h 274227"/>
                <a:gd name="connsiteX11" fmla="*/ 105323 w 471175"/>
                <a:gd name="connsiteY11" fmla="*/ 182191 h 274227"/>
                <a:gd name="connsiteX12" fmla="*/ 471175 w 471175"/>
                <a:gd name="connsiteY12" fmla="*/ 210986 h 274227"/>
                <a:gd name="connsiteX13" fmla="*/ 410887 w 471175"/>
                <a:gd name="connsiteY13" fmla="*/ 217929 h 274227"/>
                <a:gd name="connsiteX14" fmla="*/ 326095 w 471175"/>
                <a:gd name="connsiteY14" fmla="*/ 141104 h 274227"/>
                <a:gd name="connsiteX15" fmla="*/ 403609 w 471175"/>
                <a:gd name="connsiteY15" fmla="*/ 63628 h 274227"/>
                <a:gd name="connsiteX16" fmla="*/ 431428 w 471175"/>
                <a:gd name="connsiteY16" fmla="*/ 68260 h 274227"/>
                <a:gd name="connsiteX17" fmla="*/ 431428 w 471175"/>
                <a:gd name="connsiteY17" fmla="*/ 0 h 274227"/>
                <a:gd name="connsiteX18" fmla="*/ 471171 w 471175"/>
                <a:gd name="connsiteY18" fmla="*/ 0 h 274227"/>
                <a:gd name="connsiteX19" fmla="*/ 431433 w 471175"/>
                <a:gd name="connsiteY19" fmla="*/ 103357 h 274227"/>
                <a:gd name="connsiteX20" fmla="*/ 406920 w 471175"/>
                <a:gd name="connsiteY20" fmla="*/ 98720 h 274227"/>
                <a:gd name="connsiteX21" fmla="*/ 366522 w 471175"/>
                <a:gd name="connsiteY21" fmla="*/ 139788 h 274227"/>
                <a:gd name="connsiteX22" fmla="*/ 412221 w 471175"/>
                <a:gd name="connsiteY22" fmla="*/ 183847 h 274227"/>
                <a:gd name="connsiteX23" fmla="*/ 431433 w 471175"/>
                <a:gd name="connsiteY23" fmla="*/ 182191 h 274227"/>
                <a:gd name="connsiteX24" fmla="*/ 207565 w 471175"/>
                <a:gd name="connsiteY24" fmla="*/ 103031 h 274227"/>
                <a:gd name="connsiteX25" fmla="*/ 231394 w 471175"/>
                <a:gd name="connsiteY25" fmla="*/ 99390 h 274227"/>
                <a:gd name="connsiteX26" fmla="*/ 272797 w 471175"/>
                <a:gd name="connsiteY26" fmla="*/ 139104 h 274227"/>
                <a:gd name="connsiteX27" fmla="*/ 229073 w 471175"/>
                <a:gd name="connsiteY27" fmla="*/ 183124 h 274227"/>
                <a:gd name="connsiteX28" fmla="*/ 229073 w 471175"/>
                <a:gd name="connsiteY28" fmla="*/ 217891 h 274227"/>
                <a:gd name="connsiteX29" fmla="*/ 231073 w 471175"/>
                <a:gd name="connsiteY29" fmla="*/ 217891 h 274227"/>
                <a:gd name="connsiteX30" fmla="*/ 313205 w 471175"/>
                <a:gd name="connsiteY30" fmla="*/ 137759 h 274227"/>
                <a:gd name="connsiteX31" fmla="*/ 232068 w 471175"/>
                <a:gd name="connsiteY31" fmla="*/ 63595 h 274227"/>
                <a:gd name="connsiteX32" fmla="*/ 167473 w 471175"/>
                <a:gd name="connsiteY32" fmla="*/ 75844 h 274227"/>
                <a:gd name="connsiteX33" fmla="*/ 167473 w 471175"/>
                <a:gd name="connsiteY33" fmla="*/ 274227 h 274227"/>
                <a:gd name="connsiteX34" fmla="*/ 207556 w 471175"/>
                <a:gd name="connsiteY34" fmla="*/ 274227 h 274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1175" h="274227">
                  <a:moveTo>
                    <a:pt x="145071" y="210986"/>
                  </a:moveTo>
                  <a:cubicBezTo>
                    <a:pt x="127525" y="215632"/>
                    <a:pt x="104668" y="217929"/>
                    <a:pt x="84782" y="217929"/>
                  </a:cubicBezTo>
                  <a:cubicBezTo>
                    <a:pt x="33776" y="217929"/>
                    <a:pt x="0" y="190785"/>
                    <a:pt x="0" y="141104"/>
                  </a:cubicBezTo>
                  <a:cubicBezTo>
                    <a:pt x="0" y="94084"/>
                    <a:pt x="31460" y="63628"/>
                    <a:pt x="77514" y="63628"/>
                  </a:cubicBezTo>
                  <a:cubicBezTo>
                    <a:pt x="87777" y="63628"/>
                    <a:pt x="98696" y="64935"/>
                    <a:pt x="105328" y="68260"/>
                  </a:cubicBezTo>
                  <a:lnTo>
                    <a:pt x="105328" y="0"/>
                  </a:lnTo>
                  <a:lnTo>
                    <a:pt x="145071" y="0"/>
                  </a:lnTo>
                  <a:close/>
                  <a:moveTo>
                    <a:pt x="105328" y="103357"/>
                  </a:moveTo>
                  <a:cubicBezTo>
                    <a:pt x="99036" y="100376"/>
                    <a:pt x="90758" y="98720"/>
                    <a:pt x="80806" y="98720"/>
                  </a:cubicBezTo>
                  <a:cubicBezTo>
                    <a:pt x="56647" y="98720"/>
                    <a:pt x="40413" y="113630"/>
                    <a:pt x="40413" y="139788"/>
                  </a:cubicBezTo>
                  <a:cubicBezTo>
                    <a:pt x="40413" y="167942"/>
                    <a:pt x="57958" y="183847"/>
                    <a:pt x="86112" y="183847"/>
                  </a:cubicBezTo>
                  <a:cubicBezTo>
                    <a:pt x="91084" y="183847"/>
                    <a:pt x="98696" y="183502"/>
                    <a:pt x="105323" y="182191"/>
                  </a:cubicBezTo>
                  <a:close/>
                  <a:moveTo>
                    <a:pt x="471175" y="210986"/>
                  </a:moveTo>
                  <a:cubicBezTo>
                    <a:pt x="453610" y="215632"/>
                    <a:pt x="430763" y="217929"/>
                    <a:pt x="410887" y="217929"/>
                  </a:cubicBezTo>
                  <a:cubicBezTo>
                    <a:pt x="359890" y="217929"/>
                    <a:pt x="326095" y="190785"/>
                    <a:pt x="326095" y="141104"/>
                  </a:cubicBezTo>
                  <a:cubicBezTo>
                    <a:pt x="326095" y="94084"/>
                    <a:pt x="357569" y="63628"/>
                    <a:pt x="403609" y="63628"/>
                  </a:cubicBezTo>
                  <a:cubicBezTo>
                    <a:pt x="413872" y="63628"/>
                    <a:pt x="424801" y="64935"/>
                    <a:pt x="431428" y="68260"/>
                  </a:cubicBezTo>
                  <a:lnTo>
                    <a:pt x="431428" y="0"/>
                  </a:lnTo>
                  <a:lnTo>
                    <a:pt x="471171" y="0"/>
                  </a:lnTo>
                  <a:close/>
                  <a:moveTo>
                    <a:pt x="431433" y="103357"/>
                  </a:moveTo>
                  <a:cubicBezTo>
                    <a:pt x="425131" y="100376"/>
                    <a:pt x="416848" y="98720"/>
                    <a:pt x="406920" y="98720"/>
                  </a:cubicBezTo>
                  <a:cubicBezTo>
                    <a:pt x="382747" y="98720"/>
                    <a:pt x="366522" y="113630"/>
                    <a:pt x="366522" y="139788"/>
                  </a:cubicBezTo>
                  <a:cubicBezTo>
                    <a:pt x="366522" y="167942"/>
                    <a:pt x="384072" y="183847"/>
                    <a:pt x="412221" y="183847"/>
                  </a:cubicBezTo>
                  <a:cubicBezTo>
                    <a:pt x="417183" y="183847"/>
                    <a:pt x="424806" y="183502"/>
                    <a:pt x="431433" y="182191"/>
                  </a:cubicBezTo>
                  <a:close/>
                  <a:moveTo>
                    <a:pt x="207565" y="103031"/>
                  </a:moveTo>
                  <a:cubicBezTo>
                    <a:pt x="214183" y="100376"/>
                    <a:pt x="223441" y="99390"/>
                    <a:pt x="231394" y="99390"/>
                  </a:cubicBezTo>
                  <a:cubicBezTo>
                    <a:pt x="255906" y="99390"/>
                    <a:pt x="272797" y="113630"/>
                    <a:pt x="272797" y="139104"/>
                  </a:cubicBezTo>
                  <a:cubicBezTo>
                    <a:pt x="272797" y="169177"/>
                    <a:pt x="254088" y="182775"/>
                    <a:pt x="229073" y="183124"/>
                  </a:cubicBezTo>
                  <a:lnTo>
                    <a:pt x="229073" y="217891"/>
                  </a:lnTo>
                  <a:cubicBezTo>
                    <a:pt x="229733" y="217891"/>
                    <a:pt x="230399" y="217891"/>
                    <a:pt x="231073" y="217891"/>
                  </a:cubicBezTo>
                  <a:cubicBezTo>
                    <a:pt x="282400" y="217891"/>
                    <a:pt x="313205" y="189091"/>
                    <a:pt x="313205" y="137759"/>
                  </a:cubicBezTo>
                  <a:cubicBezTo>
                    <a:pt x="313205" y="91065"/>
                    <a:pt x="280424" y="63595"/>
                    <a:pt x="232068" y="63595"/>
                  </a:cubicBezTo>
                  <a:cubicBezTo>
                    <a:pt x="207570" y="63595"/>
                    <a:pt x="183378" y="69227"/>
                    <a:pt x="167473" y="75844"/>
                  </a:cubicBezTo>
                  <a:lnTo>
                    <a:pt x="167473" y="274227"/>
                  </a:lnTo>
                  <a:lnTo>
                    <a:pt x="207556" y="274227"/>
                  </a:lnTo>
                  <a:close/>
                </a:path>
              </a:pathLst>
            </a:custGeom>
            <a:solidFill>
              <a:schemeClr val="bg1"/>
            </a:solidFill>
            <a:ln w="478" cap="flat">
              <a:noFill/>
              <a:prstDash val="solid"/>
              <a:miter/>
            </a:ln>
          </p:spPr>
          <p:txBody>
            <a:bodyPr rtlCol="0" anchor="ctr"/>
            <a:lstStyle/>
            <a:p>
              <a:endParaRPr lang="en-GB" sz="3402" dirty="0"/>
            </a:p>
          </p:txBody>
        </p:sp>
        <p:sp>
          <p:nvSpPr>
            <p:cNvPr id="23" name="Freeform: Shape 11">
              <a:extLst>
                <a:ext uri="{FF2B5EF4-FFF2-40B4-BE49-F238E27FC236}">
                  <a16:creationId xmlns:a16="http://schemas.microsoft.com/office/drawing/2014/main" id="{A35CA58B-03A7-4F94-B908-DBC29AB84E2E}"/>
                </a:ext>
              </a:extLst>
            </p:cNvPr>
            <p:cNvSpPr/>
            <p:nvPr/>
          </p:nvSpPr>
          <p:spPr bwMode="invGray">
            <a:xfrm>
              <a:off x="735847" y="6280925"/>
              <a:ext cx="349195" cy="406902"/>
            </a:xfrm>
            <a:custGeom>
              <a:avLst/>
              <a:gdLst>
                <a:gd name="connsiteX0" fmla="*/ 242590 w 349195"/>
                <a:gd name="connsiteY0" fmla="*/ 181595 h 406902"/>
                <a:gd name="connsiteX1" fmla="*/ 236762 w 349195"/>
                <a:gd name="connsiteY1" fmla="*/ 181485 h 406902"/>
                <a:gd name="connsiteX2" fmla="*/ 227327 w 349195"/>
                <a:gd name="connsiteY2" fmla="*/ 175872 h 406902"/>
                <a:gd name="connsiteX3" fmla="*/ 225317 w 349195"/>
                <a:gd name="connsiteY3" fmla="*/ 173714 h 406902"/>
                <a:gd name="connsiteX4" fmla="*/ 225221 w 349195"/>
                <a:gd name="connsiteY4" fmla="*/ 173557 h 406902"/>
                <a:gd name="connsiteX5" fmla="*/ 224240 w 349195"/>
                <a:gd name="connsiteY5" fmla="*/ 170580 h 406902"/>
                <a:gd name="connsiteX6" fmla="*/ 224001 w 349195"/>
                <a:gd name="connsiteY6" fmla="*/ 159575 h 406902"/>
                <a:gd name="connsiteX7" fmla="*/ 226805 w 349195"/>
                <a:gd name="connsiteY7" fmla="*/ 154494 h 406902"/>
                <a:gd name="connsiteX8" fmla="*/ 340382 w 349195"/>
                <a:gd name="connsiteY8" fmla="*/ 88325 h 406902"/>
                <a:gd name="connsiteX9" fmla="*/ 180990 w 349195"/>
                <a:gd name="connsiteY9" fmla="*/ 1447 h 406902"/>
                <a:gd name="connsiteX10" fmla="*/ 168210 w 349195"/>
                <a:gd name="connsiteY10" fmla="*/ 1447 h 406902"/>
                <a:gd name="connsiteX11" fmla="*/ 8828 w 349195"/>
                <a:gd name="connsiteY11" fmla="*/ 88315 h 406902"/>
                <a:gd name="connsiteX12" fmla="*/ 187378 w 349195"/>
                <a:gd name="connsiteY12" fmla="*/ 192256 h 406902"/>
                <a:gd name="connsiteX13" fmla="*/ 190292 w 349195"/>
                <a:gd name="connsiteY13" fmla="*/ 197246 h 406902"/>
                <a:gd name="connsiteX14" fmla="*/ 190292 w 349195"/>
                <a:gd name="connsiteY14" fmla="*/ 348858 h 406902"/>
                <a:gd name="connsiteX15" fmla="*/ 187263 w 349195"/>
                <a:gd name="connsiteY15" fmla="*/ 353839 h 406902"/>
                <a:gd name="connsiteX16" fmla="*/ 177655 w 349195"/>
                <a:gd name="connsiteY16" fmla="*/ 359174 h 406902"/>
                <a:gd name="connsiteX17" fmla="*/ 174785 w 349195"/>
                <a:gd name="connsiteY17" fmla="*/ 359824 h 406902"/>
                <a:gd name="connsiteX18" fmla="*/ 174603 w 349195"/>
                <a:gd name="connsiteY18" fmla="*/ 359824 h 406902"/>
                <a:gd name="connsiteX19" fmla="*/ 171536 w 349195"/>
                <a:gd name="connsiteY19" fmla="*/ 359174 h 406902"/>
                <a:gd name="connsiteX20" fmla="*/ 161894 w 349195"/>
                <a:gd name="connsiteY20" fmla="*/ 353839 h 406902"/>
                <a:gd name="connsiteX21" fmla="*/ 158904 w 349195"/>
                <a:gd name="connsiteY21" fmla="*/ 348858 h 406902"/>
                <a:gd name="connsiteX22" fmla="*/ 158904 w 349195"/>
                <a:gd name="connsiteY22" fmla="*/ 213706 h 406902"/>
                <a:gd name="connsiteX23" fmla="*/ 157301 w 349195"/>
                <a:gd name="connsiteY23" fmla="*/ 211055 h 406902"/>
                <a:gd name="connsiteX24" fmla="*/ 0 w 349195"/>
                <a:gd name="connsiteY24" fmla="*/ 119483 h 406902"/>
                <a:gd name="connsiteX25" fmla="*/ 0 w 349195"/>
                <a:gd name="connsiteY25" fmla="*/ 298842 h 406902"/>
                <a:gd name="connsiteX26" fmla="*/ 6297 w 349195"/>
                <a:gd name="connsiteY26" fmla="*/ 309847 h 406902"/>
                <a:gd name="connsiteX27" fmla="*/ 168306 w 349195"/>
                <a:gd name="connsiteY27" fmla="*/ 405395 h 406902"/>
                <a:gd name="connsiteX28" fmla="*/ 180890 w 349195"/>
                <a:gd name="connsiteY28" fmla="*/ 405395 h 406902"/>
                <a:gd name="connsiteX29" fmla="*/ 342923 w 349195"/>
                <a:gd name="connsiteY29" fmla="*/ 309847 h 406902"/>
                <a:gd name="connsiteX30" fmla="*/ 349196 w 349195"/>
                <a:gd name="connsiteY30" fmla="*/ 298842 h 406902"/>
                <a:gd name="connsiteX31" fmla="*/ 349196 w 349195"/>
                <a:gd name="connsiteY31" fmla="*/ 119483 h 40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49195" h="406902">
                  <a:moveTo>
                    <a:pt x="242590" y="181595"/>
                  </a:moveTo>
                  <a:cubicBezTo>
                    <a:pt x="240752" y="182537"/>
                    <a:pt x="238564" y="182495"/>
                    <a:pt x="236762" y="181485"/>
                  </a:cubicBezTo>
                  <a:lnTo>
                    <a:pt x="227327" y="175872"/>
                  </a:lnTo>
                  <a:cubicBezTo>
                    <a:pt x="226493" y="175326"/>
                    <a:pt x="225803" y="174585"/>
                    <a:pt x="225317" y="173714"/>
                  </a:cubicBezTo>
                  <a:lnTo>
                    <a:pt x="225221" y="173557"/>
                  </a:lnTo>
                  <a:cubicBezTo>
                    <a:pt x="224648" y="172664"/>
                    <a:pt x="224310" y="171640"/>
                    <a:pt x="224240" y="170580"/>
                  </a:cubicBezTo>
                  <a:lnTo>
                    <a:pt x="224001" y="159575"/>
                  </a:lnTo>
                  <a:cubicBezTo>
                    <a:pt x="224028" y="157519"/>
                    <a:pt x="225080" y="155612"/>
                    <a:pt x="226805" y="154494"/>
                  </a:cubicBezTo>
                  <a:lnTo>
                    <a:pt x="340382" y="88325"/>
                  </a:lnTo>
                  <a:lnTo>
                    <a:pt x="180990" y="1447"/>
                  </a:lnTo>
                  <a:cubicBezTo>
                    <a:pt x="176949" y="-482"/>
                    <a:pt x="172252" y="-482"/>
                    <a:pt x="168210" y="1447"/>
                  </a:cubicBezTo>
                  <a:lnTo>
                    <a:pt x="8828" y="88315"/>
                  </a:lnTo>
                  <a:lnTo>
                    <a:pt x="187378" y="192256"/>
                  </a:lnTo>
                  <a:cubicBezTo>
                    <a:pt x="189129" y="193321"/>
                    <a:pt x="190225" y="195198"/>
                    <a:pt x="190292" y="197246"/>
                  </a:cubicBezTo>
                  <a:lnTo>
                    <a:pt x="190292" y="348858"/>
                  </a:lnTo>
                  <a:cubicBezTo>
                    <a:pt x="190181" y="350920"/>
                    <a:pt x="189043" y="352791"/>
                    <a:pt x="187263" y="353839"/>
                  </a:cubicBezTo>
                  <a:lnTo>
                    <a:pt x="177655" y="359174"/>
                  </a:lnTo>
                  <a:cubicBezTo>
                    <a:pt x="176765" y="359619"/>
                    <a:pt x="175780" y="359839"/>
                    <a:pt x="174785" y="359824"/>
                  </a:cubicBezTo>
                  <a:lnTo>
                    <a:pt x="174603" y="359824"/>
                  </a:lnTo>
                  <a:cubicBezTo>
                    <a:pt x="173542" y="359872"/>
                    <a:pt x="172486" y="359647"/>
                    <a:pt x="171536" y="359174"/>
                  </a:cubicBezTo>
                  <a:lnTo>
                    <a:pt x="161894" y="353839"/>
                  </a:lnTo>
                  <a:cubicBezTo>
                    <a:pt x="160126" y="352786"/>
                    <a:pt x="159004" y="350915"/>
                    <a:pt x="158904" y="348858"/>
                  </a:cubicBezTo>
                  <a:lnTo>
                    <a:pt x="158904" y="213706"/>
                  </a:lnTo>
                  <a:cubicBezTo>
                    <a:pt x="158771" y="212635"/>
                    <a:pt x="158188" y="211670"/>
                    <a:pt x="157301" y="211055"/>
                  </a:cubicBezTo>
                  <a:lnTo>
                    <a:pt x="0" y="119483"/>
                  </a:lnTo>
                  <a:lnTo>
                    <a:pt x="0" y="298842"/>
                  </a:lnTo>
                  <a:cubicBezTo>
                    <a:pt x="0" y="302856"/>
                    <a:pt x="2828" y="307804"/>
                    <a:pt x="6297" y="309847"/>
                  </a:cubicBezTo>
                  <a:lnTo>
                    <a:pt x="168306" y="405395"/>
                  </a:lnTo>
                  <a:cubicBezTo>
                    <a:pt x="172260" y="407405"/>
                    <a:pt x="176936" y="407405"/>
                    <a:pt x="180890" y="405395"/>
                  </a:cubicBezTo>
                  <a:lnTo>
                    <a:pt x="342923" y="309847"/>
                  </a:lnTo>
                  <a:cubicBezTo>
                    <a:pt x="346378" y="307794"/>
                    <a:pt x="349201" y="302871"/>
                    <a:pt x="349196" y="298842"/>
                  </a:cubicBezTo>
                  <a:lnTo>
                    <a:pt x="349196" y="119483"/>
                  </a:lnTo>
                  <a:close/>
                </a:path>
              </a:pathLst>
            </a:custGeom>
            <a:solidFill>
              <a:schemeClr val="bg1"/>
            </a:solidFill>
            <a:ln w="478" cap="flat">
              <a:noFill/>
              <a:prstDash val="solid"/>
              <a:miter/>
            </a:ln>
          </p:spPr>
          <p:txBody>
            <a:bodyPr rtlCol="0" anchor="ctr"/>
            <a:lstStyle/>
            <a:p>
              <a:endParaRPr lang="en-GB" sz="3402" dirty="0"/>
            </a:p>
          </p:txBody>
        </p:sp>
      </p:grpSp>
    </p:spTree>
    <p:extLst>
      <p:ext uri="{BB962C8B-B14F-4D97-AF65-F5344CB8AC3E}">
        <p14:creationId xmlns:p14="http://schemas.microsoft.com/office/powerpoint/2010/main" val="2918774587"/>
      </p:ext>
    </p:extLst>
  </p:cSld>
  <p:clrMapOvr>
    <a:masterClrMapping/>
  </p:clrMapOvr>
  <p:extLst>
    <p:ext uri="{DCECCB84-F9BA-43D5-87BE-67443E8EF086}">
      <p15:sldGuideLst xmlns:p15="http://schemas.microsoft.com/office/powerpoint/2012/main">
        <p15:guide id="1" pos="4067">
          <p15:clr>
            <a:srgbClr val="FBAE40"/>
          </p15:clr>
        </p15:guide>
        <p15:guide id="2" orient="horz" pos="1797">
          <p15:clr>
            <a:srgbClr val="FBAE40"/>
          </p15:clr>
        </p15:guide>
        <p15:guide id="3" orient="horz" pos="2795">
          <p15:clr>
            <a:srgbClr val="FBAE40"/>
          </p15:clr>
        </p15:guide>
        <p15:guide id="4" orient="horz" pos="1570">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Divider I Full Image">
    <p:spTree>
      <p:nvGrpSpPr>
        <p:cNvPr id="1" name=""/>
        <p:cNvGrpSpPr/>
        <p:nvPr/>
      </p:nvGrpSpPr>
      <p:grpSpPr>
        <a:xfrm>
          <a:off x="0" y="0"/>
          <a:ext cx="0" cy="0"/>
          <a:chOff x="0" y="0"/>
          <a:chExt cx="0" cy="0"/>
        </a:xfrm>
      </p:grpSpPr>
      <p:sp>
        <p:nvSpPr>
          <p:cNvPr id="20" name="Picture Placeholder 14">
            <a:extLst>
              <a:ext uri="{FF2B5EF4-FFF2-40B4-BE49-F238E27FC236}">
                <a16:creationId xmlns:a16="http://schemas.microsoft.com/office/drawing/2014/main" id="{45CE1499-A20D-46F8-B55E-D52BCD43757C}"/>
              </a:ext>
            </a:extLst>
          </p:cNvPr>
          <p:cNvSpPr>
            <a:spLocks noGrp="1"/>
          </p:cNvSpPr>
          <p:nvPr>
            <p:ph type="pic" sz="quarter" idx="15" hasCustomPrompt="1"/>
          </p:nvPr>
        </p:nvSpPr>
        <p:spPr bwMode="gray">
          <a:xfrm>
            <a:off x="0" y="0"/>
            <a:ext cx="11520488" cy="6480175"/>
          </a:xfrm>
          <a:prstGeom prst="rect">
            <a:avLst/>
          </a:prstGeom>
          <a:solidFill>
            <a:srgbClr val="EFEDEB"/>
          </a:solidFill>
        </p:spPr>
        <p:txBody>
          <a:bodyPr lIns="0" tIns="0" bIns="1440000" anchor="ctr" anchorCtr="0"/>
          <a:lstStyle>
            <a:lvl1pPr algn="ctr">
              <a:buNone/>
              <a:defRPr sz="1701"/>
            </a:lvl1pPr>
          </a:lstStyle>
          <a:p>
            <a:pPr lvl="0"/>
            <a:r>
              <a:rPr lang="en-GB" dirty="0"/>
              <a:t>Click Icon </a:t>
            </a:r>
            <a:br>
              <a:rPr lang="en-GB" dirty="0"/>
            </a:br>
            <a:r>
              <a:rPr lang="en-GB" dirty="0"/>
              <a:t>to add picture</a:t>
            </a:r>
          </a:p>
        </p:txBody>
      </p:sp>
      <p:sp>
        <p:nvSpPr>
          <p:cNvPr id="12" name="Title 4">
            <a:extLst>
              <a:ext uri="{FF2B5EF4-FFF2-40B4-BE49-F238E27FC236}">
                <a16:creationId xmlns:a16="http://schemas.microsoft.com/office/drawing/2014/main" id="{E9200233-55FC-4F78-8E6C-B7F70DCCC2CB}"/>
              </a:ext>
            </a:extLst>
          </p:cNvPr>
          <p:cNvSpPr>
            <a:spLocks noGrp="1"/>
          </p:cNvSpPr>
          <p:nvPr>
            <p:ph type="title" hasCustomPrompt="1"/>
          </p:nvPr>
        </p:nvSpPr>
        <p:spPr bwMode="invGray">
          <a:xfrm>
            <a:off x="657666" y="2763854"/>
            <a:ext cx="10205156" cy="1428701"/>
          </a:xfrm>
          <a:prstGeom prst="rect">
            <a:avLst/>
          </a:prstGeom>
        </p:spPr>
        <p:txBody>
          <a:bodyPr anchor="t" anchorCtr="0"/>
          <a:lstStyle>
            <a:lvl1pPr>
              <a:defRPr sz="4536">
                <a:solidFill>
                  <a:schemeClr val="bg1"/>
                </a:solidFill>
              </a:defRPr>
            </a:lvl1pPr>
          </a:lstStyle>
          <a:p>
            <a:pPr lvl="0"/>
            <a:r>
              <a:rPr lang="en-GB" dirty="0"/>
              <a:t>Chapter Break (48pt) ExtraLight</a:t>
            </a:r>
          </a:p>
        </p:txBody>
      </p:sp>
      <p:sp>
        <p:nvSpPr>
          <p:cNvPr id="8" name="Text Placeholder 7">
            <a:extLst>
              <a:ext uri="{FF2B5EF4-FFF2-40B4-BE49-F238E27FC236}">
                <a16:creationId xmlns:a16="http://schemas.microsoft.com/office/drawing/2014/main" id="{B6FEEFD8-93C3-438C-9AA8-7095AE976459}"/>
              </a:ext>
            </a:extLst>
          </p:cNvPr>
          <p:cNvSpPr>
            <a:spLocks noGrp="1"/>
          </p:cNvSpPr>
          <p:nvPr>
            <p:ph type="body" sz="quarter" idx="16" hasCustomPrompt="1"/>
          </p:nvPr>
        </p:nvSpPr>
        <p:spPr bwMode="invGray">
          <a:xfrm>
            <a:off x="8141446" y="315009"/>
            <a:ext cx="2721375" cy="1360538"/>
          </a:xfrm>
          <a:prstGeom prst="rect">
            <a:avLst/>
          </a:prstGeom>
        </p:spPr>
        <p:txBody>
          <a:bodyPr anchor="t" anchorCtr="0"/>
          <a:lstStyle>
            <a:lvl1pPr indent="-204098">
              <a:spcBef>
                <a:spcPts val="0"/>
              </a:spcBef>
              <a:spcAft>
                <a:spcPts val="0"/>
              </a:spcAft>
              <a:buClr>
                <a:schemeClr val="bg1"/>
              </a:buClr>
              <a:buFont typeface="+mj-lt"/>
              <a:buAutoNum type="arabicPeriod"/>
              <a:defRPr>
                <a:solidFill>
                  <a:schemeClr val="bg1"/>
                </a:solidFill>
                <a:latin typeface="+mn-lt"/>
              </a:defRPr>
            </a:lvl1pPr>
            <a:lvl2pPr>
              <a:spcAft>
                <a:spcPts val="0"/>
              </a:spcAft>
              <a:defRPr>
                <a:solidFill>
                  <a:schemeClr val="bg1"/>
                </a:solidFill>
                <a:latin typeface="+mn-lt"/>
              </a:defRPr>
            </a:lvl2pPr>
            <a:lvl3pPr marL="0" indent="0">
              <a:buNone/>
              <a:defRPr>
                <a:solidFill>
                  <a:schemeClr val="bg1"/>
                </a:solidFill>
              </a:defRPr>
            </a:lvl3pPr>
            <a:lvl4pPr marL="0" indent="0">
              <a:buNone/>
              <a:defRPr>
                <a:solidFill>
                  <a:schemeClr val="bg1"/>
                </a:solidFill>
              </a:defRPr>
            </a:lvl4pPr>
            <a:lvl5pPr marL="0">
              <a:buNone/>
              <a:defRPr sz="1701">
                <a:solidFill>
                  <a:schemeClr val="bg1"/>
                </a:solidFill>
              </a:defRPr>
            </a:lvl5pPr>
            <a:lvl6pPr marL="0">
              <a:buNone/>
              <a:defRPr sz="1701">
                <a:solidFill>
                  <a:schemeClr val="bg1"/>
                </a:solidFill>
              </a:defRPr>
            </a:lvl6pPr>
            <a:lvl7pPr marL="0">
              <a:buNone/>
              <a:defRPr sz="1701">
                <a:solidFill>
                  <a:schemeClr val="bg1"/>
                </a:solidFill>
              </a:defRPr>
            </a:lvl7pPr>
            <a:lvl8pPr marL="0">
              <a:buNone/>
              <a:defRPr sz="1701">
                <a:solidFill>
                  <a:schemeClr val="bg1"/>
                </a:solidFill>
              </a:defRPr>
            </a:lvl8pPr>
            <a:lvl9pPr marL="0">
              <a:buNone/>
              <a:defRPr sz="1701">
                <a:solidFill>
                  <a:schemeClr val="bg1"/>
                </a:solidFill>
              </a:defRPr>
            </a:lvl9pPr>
          </a:lstStyle>
          <a:p>
            <a:pPr lvl="0"/>
            <a:r>
              <a:rPr lang="en-GB" dirty="0"/>
              <a:t>Subtheme</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grpSp>
        <p:nvGrpSpPr>
          <p:cNvPr id="17" name="Gruppieren 16">
            <a:extLst>
              <a:ext uri="{FF2B5EF4-FFF2-40B4-BE49-F238E27FC236}">
                <a16:creationId xmlns:a16="http://schemas.microsoft.com/office/drawing/2014/main" id="{92500934-8540-473E-BBC1-CD75F88C16FA}"/>
              </a:ext>
            </a:extLst>
          </p:cNvPr>
          <p:cNvGrpSpPr/>
          <p:nvPr userDrawn="1"/>
        </p:nvGrpSpPr>
        <p:grpSpPr bwMode="invGray">
          <a:xfrm>
            <a:off x="655710" y="-239556"/>
            <a:ext cx="10207750" cy="145640"/>
            <a:chOff x="693931" y="-289132"/>
            <a:chExt cx="10802744" cy="154131"/>
          </a:xfrm>
        </p:grpSpPr>
        <p:sp>
          <p:nvSpPr>
            <p:cNvPr id="18" name="Rechteck 17">
              <a:extLst>
                <a:ext uri="{FF2B5EF4-FFF2-40B4-BE49-F238E27FC236}">
                  <a16:creationId xmlns:a16="http://schemas.microsoft.com/office/drawing/2014/main" id="{794A711B-1377-4A54-9D2F-BBDD470EC284}"/>
                </a:ext>
              </a:extLst>
            </p:cNvPr>
            <p:cNvSpPr/>
            <p:nvPr userDrawn="1"/>
          </p:nvSpPr>
          <p:spPr bwMode="inv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19" name="Rechteck 18">
              <a:extLst>
                <a:ext uri="{FF2B5EF4-FFF2-40B4-BE49-F238E27FC236}">
                  <a16:creationId xmlns:a16="http://schemas.microsoft.com/office/drawing/2014/main" id="{334F5F09-AB1A-4A6E-9CEE-D904411A5DB7}"/>
                </a:ext>
              </a:extLst>
            </p:cNvPr>
            <p:cNvSpPr/>
            <p:nvPr userDrawn="1"/>
          </p:nvSpPr>
          <p:spPr bwMode="inv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1" name="Rechteck 30">
              <a:extLst>
                <a:ext uri="{FF2B5EF4-FFF2-40B4-BE49-F238E27FC236}">
                  <a16:creationId xmlns:a16="http://schemas.microsoft.com/office/drawing/2014/main" id="{865C5491-BA3A-48D5-9F7D-F67B8FFC9E7D}"/>
                </a:ext>
              </a:extLst>
            </p:cNvPr>
            <p:cNvSpPr/>
            <p:nvPr userDrawn="1"/>
          </p:nvSpPr>
          <p:spPr bwMode="inv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2" name="Rechteck 31">
              <a:extLst>
                <a:ext uri="{FF2B5EF4-FFF2-40B4-BE49-F238E27FC236}">
                  <a16:creationId xmlns:a16="http://schemas.microsoft.com/office/drawing/2014/main" id="{0F74F3FD-D734-44B0-B50E-32C5042D6E86}"/>
                </a:ext>
              </a:extLst>
            </p:cNvPr>
            <p:cNvSpPr/>
            <p:nvPr userDrawn="1"/>
          </p:nvSpPr>
          <p:spPr bwMode="inv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3" name="Rechteck 32">
              <a:extLst>
                <a:ext uri="{FF2B5EF4-FFF2-40B4-BE49-F238E27FC236}">
                  <a16:creationId xmlns:a16="http://schemas.microsoft.com/office/drawing/2014/main" id="{03801C98-0DD5-4A63-A5D4-EED535610DB8}"/>
                </a:ext>
              </a:extLst>
            </p:cNvPr>
            <p:cNvSpPr/>
            <p:nvPr userDrawn="1"/>
          </p:nvSpPr>
          <p:spPr bwMode="inv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4" name="Rechteck 33">
              <a:extLst>
                <a:ext uri="{FF2B5EF4-FFF2-40B4-BE49-F238E27FC236}">
                  <a16:creationId xmlns:a16="http://schemas.microsoft.com/office/drawing/2014/main" id="{0297EF96-FE37-49A1-A5E6-49FC30908979}"/>
                </a:ext>
              </a:extLst>
            </p:cNvPr>
            <p:cNvSpPr/>
            <p:nvPr userDrawn="1"/>
          </p:nvSpPr>
          <p:spPr bwMode="inv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5" name="Rechteck 34">
              <a:extLst>
                <a:ext uri="{FF2B5EF4-FFF2-40B4-BE49-F238E27FC236}">
                  <a16:creationId xmlns:a16="http://schemas.microsoft.com/office/drawing/2014/main" id="{845E13A3-82A0-41B3-84F0-D8DFDADE31C7}"/>
                </a:ext>
              </a:extLst>
            </p:cNvPr>
            <p:cNvSpPr/>
            <p:nvPr userDrawn="1"/>
          </p:nvSpPr>
          <p:spPr bwMode="inv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grpSp>
      <p:sp>
        <p:nvSpPr>
          <p:cNvPr id="2" name="Datumsplatzhalter 1">
            <a:extLst>
              <a:ext uri="{FF2B5EF4-FFF2-40B4-BE49-F238E27FC236}">
                <a16:creationId xmlns:a16="http://schemas.microsoft.com/office/drawing/2014/main" id="{571EF8CD-2B43-42A2-B2DF-A7058E6C8D35}"/>
              </a:ext>
            </a:extLst>
          </p:cNvPr>
          <p:cNvSpPr>
            <a:spLocks noGrp="1"/>
          </p:cNvSpPr>
          <p:nvPr>
            <p:ph type="dt" sz="half" idx="17"/>
          </p:nvPr>
        </p:nvSpPr>
        <p:spPr/>
        <p:txBody>
          <a:bodyPr/>
          <a:lstStyle>
            <a:lvl1pPr>
              <a:defRPr>
                <a:solidFill>
                  <a:schemeClr val="bg1"/>
                </a:solidFill>
              </a:defRPr>
            </a:lvl1pPr>
          </a:lstStyle>
          <a:p>
            <a:fld id="{B6BD83BF-2113-420A-A079-78357D684101}" type="datetime1">
              <a:rPr lang="de-DE" smtClean="0"/>
              <a:t>17.05.2023</a:t>
            </a:fld>
            <a:endParaRPr lang="en-GB" dirty="0"/>
          </a:p>
        </p:txBody>
      </p:sp>
      <p:sp>
        <p:nvSpPr>
          <p:cNvPr id="3" name="Fußzeilenplatzhalter 2">
            <a:extLst>
              <a:ext uri="{FF2B5EF4-FFF2-40B4-BE49-F238E27FC236}">
                <a16:creationId xmlns:a16="http://schemas.microsoft.com/office/drawing/2014/main" id="{677375B8-8745-4763-8766-B61C07D9F2BA}"/>
              </a:ext>
            </a:extLst>
          </p:cNvPr>
          <p:cNvSpPr>
            <a:spLocks noGrp="1"/>
          </p:cNvSpPr>
          <p:nvPr>
            <p:ph type="ftr" sz="quarter" idx="18"/>
          </p:nvPr>
        </p:nvSpPr>
        <p:spPr/>
        <p:txBody>
          <a:bodyPr/>
          <a:lstStyle>
            <a:lvl1pPr>
              <a:defRPr>
                <a:solidFill>
                  <a:schemeClr val="bg1"/>
                </a:solidFill>
              </a:defRPr>
            </a:lvl1pPr>
          </a:lstStyle>
          <a:p>
            <a:r>
              <a:rPr lang="en-GB" dirty="0"/>
              <a:t>DPDgroup</a:t>
            </a:r>
          </a:p>
        </p:txBody>
      </p:sp>
      <p:sp>
        <p:nvSpPr>
          <p:cNvPr id="4" name="Foliennummernplatzhalter 3">
            <a:extLst>
              <a:ext uri="{FF2B5EF4-FFF2-40B4-BE49-F238E27FC236}">
                <a16:creationId xmlns:a16="http://schemas.microsoft.com/office/drawing/2014/main" id="{CB11E2EC-FC27-4A38-A5DB-EF85ED87E0EA}"/>
              </a:ext>
            </a:extLst>
          </p:cNvPr>
          <p:cNvSpPr>
            <a:spLocks noGrp="1"/>
          </p:cNvSpPr>
          <p:nvPr>
            <p:ph type="sldNum" sz="quarter" idx="19"/>
          </p:nvPr>
        </p:nvSpPr>
        <p:spPr/>
        <p:txBody>
          <a:bodyPr/>
          <a:lstStyle>
            <a:lvl1pPr>
              <a:defRPr>
                <a:solidFill>
                  <a:schemeClr val="bg1"/>
                </a:solidFill>
              </a:defRPr>
            </a:lvl1pPr>
          </a:lstStyle>
          <a:p>
            <a:fld id="{9EA669D3-5529-4BB0-8BB4-F8AF37E83BE9}" type="slidenum">
              <a:rPr lang="en-GB" smtClean="0"/>
              <a:pPr/>
              <a:t>‹#›</a:t>
            </a:fld>
            <a:endParaRPr lang="en-GB" dirty="0"/>
          </a:p>
        </p:txBody>
      </p:sp>
      <p:sp>
        <p:nvSpPr>
          <p:cNvPr id="21" name="Text Placeholder 7">
            <a:extLst>
              <a:ext uri="{FF2B5EF4-FFF2-40B4-BE49-F238E27FC236}">
                <a16:creationId xmlns:a16="http://schemas.microsoft.com/office/drawing/2014/main" id="{C2E68723-9A11-4B89-A109-51E1689A109F}"/>
              </a:ext>
            </a:extLst>
          </p:cNvPr>
          <p:cNvSpPr>
            <a:spLocks noGrp="1"/>
          </p:cNvSpPr>
          <p:nvPr>
            <p:ph type="body" sz="quarter" idx="20" hasCustomPrompt="1"/>
          </p:nvPr>
        </p:nvSpPr>
        <p:spPr bwMode="gray">
          <a:xfrm>
            <a:off x="661026" y="6029795"/>
            <a:ext cx="619113" cy="272133"/>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a:spcBef>
                <a:spcPts val="0"/>
              </a:spcBef>
              <a:spcAft>
                <a:spcPts val="0"/>
              </a:spcAft>
              <a:buNone/>
              <a:defRPr sz="100">
                <a:solidFill>
                  <a:schemeClr val="bg1"/>
                </a:solidFill>
                <a:latin typeface="+mn-lt"/>
              </a:defRPr>
            </a:lvl1pPr>
            <a:lvl2pPr>
              <a:spcAft>
                <a:spcPts val="0"/>
              </a:spcAft>
              <a:defRPr sz="100">
                <a:solidFill>
                  <a:schemeClr val="bg1"/>
                </a:solidFill>
                <a:latin typeface="+mn-lt"/>
              </a:defRPr>
            </a:lvl2pPr>
            <a:lvl3pPr marL="0" indent="0">
              <a:buNone/>
              <a:defRPr sz="100">
                <a:solidFill>
                  <a:schemeClr val="bg1"/>
                </a:solidFill>
              </a:defRPr>
            </a:lvl3pPr>
            <a:lvl4pPr marL="0" indent="0">
              <a:buNone/>
              <a:defRPr sz="100">
                <a:solidFill>
                  <a:schemeClr val="bg1"/>
                </a:solidFill>
              </a:defRPr>
            </a:lvl4pPr>
            <a:lvl5pPr marL="0">
              <a:buNone/>
              <a:defRPr sz="100">
                <a:solidFill>
                  <a:schemeClr val="bg1"/>
                </a:solidFill>
              </a:defRPr>
            </a:lvl5pPr>
            <a:lvl6pPr marL="0">
              <a:buNone/>
              <a:defRPr sz="100">
                <a:solidFill>
                  <a:schemeClr val="bg1"/>
                </a:solidFill>
              </a:defRPr>
            </a:lvl6pPr>
            <a:lvl7pPr marL="0">
              <a:buNone/>
              <a:defRPr sz="100">
                <a:solidFill>
                  <a:schemeClr val="bg1"/>
                </a:solidFill>
              </a:defRPr>
            </a:lvl7pPr>
            <a:lvl8pPr marL="0">
              <a:buNone/>
              <a:defRPr sz="100">
                <a:solidFill>
                  <a:schemeClr val="bg1"/>
                </a:solidFill>
              </a:defRPr>
            </a:lvl8pPr>
            <a:lvl9pPr marL="0">
              <a:buNone/>
              <a:defRPr sz="100">
                <a:solidFill>
                  <a:schemeClr val="bg1"/>
                </a:solidFill>
              </a:defRPr>
            </a:lvl9pPr>
          </a:lstStyle>
          <a:p>
            <a:pPr lvl="0"/>
            <a:r>
              <a:rPr lang="en-GB"/>
              <a:t> </a:t>
            </a:r>
            <a:endParaRPr lang="en-GB" dirty="0"/>
          </a:p>
        </p:txBody>
      </p:sp>
    </p:spTree>
    <p:extLst>
      <p:ext uri="{BB962C8B-B14F-4D97-AF65-F5344CB8AC3E}">
        <p14:creationId xmlns:p14="http://schemas.microsoft.com/office/powerpoint/2010/main" val="4276860713"/>
      </p:ext>
    </p:extLst>
  </p:cSld>
  <p:clrMapOvr>
    <a:masterClrMapping/>
  </p:clrMapOvr>
  <p:extLst>
    <p:ext uri="{DCECCB84-F9BA-43D5-87BE-67443E8EF086}">
      <p15:sldGuideLst xmlns:p15="http://schemas.microsoft.com/office/powerpoint/2012/main">
        <p15:guide id="1" orient="horz" pos="1843">
          <p15:clr>
            <a:srgbClr val="FBAE40"/>
          </p15:clr>
        </p15:guide>
        <p15:guide id="2" pos="5427">
          <p15:clr>
            <a:srgbClr val="F26B43"/>
          </p15:clr>
        </p15:guide>
        <p15:guide id="3" orient="horz" pos="1570">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Headline Only I Dark">
    <p:bg>
      <p:bgPr>
        <a:solidFill>
          <a:schemeClr val="tx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DC2CF28-1C9F-4ECD-8827-F0A74788B1DF}"/>
              </a:ext>
            </a:extLst>
          </p:cNvPr>
          <p:cNvSpPr>
            <a:spLocks noGrp="1"/>
          </p:cNvSpPr>
          <p:nvPr>
            <p:ph type="body" sz="quarter" idx="15" hasCustomPrompt="1"/>
          </p:nvPr>
        </p:nvSpPr>
        <p:spPr bwMode="gray">
          <a:xfrm>
            <a:off x="657029" y="246289"/>
            <a:ext cx="10206432" cy="204360"/>
          </a:xfrm>
          <a:prstGeom prst="rect">
            <a:avLst/>
          </a:prstGeom>
        </p:spPr>
        <p:txBody>
          <a:bodyPr anchor="ctr" anchorCtr="0"/>
          <a:lstStyle>
            <a:lvl1pPr>
              <a:spcBef>
                <a:spcPts val="0"/>
              </a:spcBef>
              <a:spcAft>
                <a:spcPts val="0"/>
              </a:spcAft>
              <a:buNone/>
              <a:defRPr>
                <a:solidFill>
                  <a:schemeClr val="bg1"/>
                </a:solidFill>
              </a:defRPr>
            </a:lvl1pPr>
            <a:lvl2pPr>
              <a:spcAft>
                <a:spcPts val="0"/>
              </a:spcAft>
              <a:defRPr>
                <a:solidFill>
                  <a:schemeClr val="bg1"/>
                </a:solidFill>
                <a:latin typeface="+mn-lt"/>
              </a:defRPr>
            </a:lvl2pPr>
            <a:lvl3pPr marL="0" indent="0">
              <a:buNone/>
              <a:defRPr>
                <a:solidFill>
                  <a:schemeClr val="bg1"/>
                </a:solidFill>
              </a:defRPr>
            </a:lvl3pPr>
            <a:lvl4pPr marL="0" indent="0">
              <a:buNone/>
              <a:defRPr>
                <a:solidFill>
                  <a:schemeClr val="bg1"/>
                </a:solidFill>
              </a:defRPr>
            </a:lvl4pPr>
            <a:lvl5pPr marL="0">
              <a:buNone/>
              <a:defRPr sz="1701">
                <a:solidFill>
                  <a:schemeClr val="bg1"/>
                </a:solidFill>
              </a:defRPr>
            </a:lvl5pPr>
            <a:lvl6pPr marL="0">
              <a:buNone/>
              <a:defRPr sz="1701">
                <a:solidFill>
                  <a:schemeClr val="bg1"/>
                </a:solidFill>
              </a:defRPr>
            </a:lvl6pPr>
            <a:lvl7pPr marL="0">
              <a:buNone/>
              <a:defRPr sz="1701">
                <a:solidFill>
                  <a:schemeClr val="bg1"/>
                </a:solidFill>
              </a:defRPr>
            </a:lvl7pPr>
            <a:lvl8pPr marL="0">
              <a:buNone/>
              <a:defRPr sz="1701">
                <a:solidFill>
                  <a:schemeClr val="bg1"/>
                </a:solidFill>
              </a:defRPr>
            </a:lvl8pPr>
            <a:lvl9pPr marL="0">
              <a:buNone/>
              <a:defRPr sz="1701">
                <a:solidFill>
                  <a:schemeClr val="bg1"/>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4" name="Titel 3">
            <a:extLst>
              <a:ext uri="{FF2B5EF4-FFF2-40B4-BE49-F238E27FC236}">
                <a16:creationId xmlns:a16="http://schemas.microsoft.com/office/drawing/2014/main" id="{275CD81B-EEAE-4927-81EA-D9612922D6E1}"/>
              </a:ext>
            </a:extLst>
          </p:cNvPr>
          <p:cNvSpPr>
            <a:spLocks noGrp="1"/>
          </p:cNvSpPr>
          <p:nvPr>
            <p:ph type="title" hasCustomPrompt="1"/>
          </p:nvPr>
        </p:nvSpPr>
        <p:spPr bwMode="gray"/>
        <p:txBody>
          <a:bodyPr/>
          <a:lstStyle>
            <a:lvl1pPr>
              <a:defRPr>
                <a:solidFill>
                  <a:schemeClr val="bg1"/>
                </a:solidFill>
              </a:defRPr>
            </a:lvl1pPr>
          </a:lstStyle>
          <a:p>
            <a:r>
              <a:rPr lang="en-GB" dirty="0"/>
              <a:t>Heading (36pt) ExtraLight</a:t>
            </a:r>
          </a:p>
        </p:txBody>
      </p:sp>
      <p:sp>
        <p:nvSpPr>
          <p:cNvPr id="2" name="Datumsplatzhalter 1">
            <a:extLst>
              <a:ext uri="{FF2B5EF4-FFF2-40B4-BE49-F238E27FC236}">
                <a16:creationId xmlns:a16="http://schemas.microsoft.com/office/drawing/2014/main" id="{366E9CED-C32A-4B31-B56D-E6363E549106}"/>
              </a:ext>
            </a:extLst>
          </p:cNvPr>
          <p:cNvSpPr>
            <a:spLocks noGrp="1"/>
          </p:cNvSpPr>
          <p:nvPr>
            <p:ph type="dt" sz="half" idx="16"/>
          </p:nvPr>
        </p:nvSpPr>
        <p:spPr/>
        <p:txBody>
          <a:bodyPr/>
          <a:lstStyle>
            <a:lvl1pPr>
              <a:defRPr>
                <a:solidFill>
                  <a:schemeClr val="bg1"/>
                </a:solidFill>
              </a:defRPr>
            </a:lvl1pPr>
          </a:lstStyle>
          <a:p>
            <a:fld id="{FE7C75DA-38EC-4528-8278-F71721C160E4}" type="datetime1">
              <a:rPr lang="de-DE" smtClean="0"/>
              <a:t>17.05.2023</a:t>
            </a:fld>
            <a:endParaRPr lang="en-GB" dirty="0"/>
          </a:p>
        </p:txBody>
      </p:sp>
      <p:sp>
        <p:nvSpPr>
          <p:cNvPr id="3" name="Fußzeilenplatzhalter 2">
            <a:extLst>
              <a:ext uri="{FF2B5EF4-FFF2-40B4-BE49-F238E27FC236}">
                <a16:creationId xmlns:a16="http://schemas.microsoft.com/office/drawing/2014/main" id="{FBB36BC1-B27B-44B7-8093-6DA827AFD982}"/>
              </a:ext>
            </a:extLst>
          </p:cNvPr>
          <p:cNvSpPr>
            <a:spLocks noGrp="1"/>
          </p:cNvSpPr>
          <p:nvPr>
            <p:ph type="ftr" sz="quarter" idx="17"/>
          </p:nvPr>
        </p:nvSpPr>
        <p:spPr/>
        <p:txBody>
          <a:bodyPr/>
          <a:lstStyle>
            <a:lvl1pPr>
              <a:defRPr>
                <a:solidFill>
                  <a:schemeClr val="bg1"/>
                </a:solidFill>
              </a:defRPr>
            </a:lvl1pPr>
          </a:lstStyle>
          <a:p>
            <a:r>
              <a:rPr lang="en-GB" dirty="0"/>
              <a:t>DPDgroup</a:t>
            </a:r>
          </a:p>
        </p:txBody>
      </p:sp>
      <p:sp>
        <p:nvSpPr>
          <p:cNvPr id="5" name="Foliennummernplatzhalter 4">
            <a:extLst>
              <a:ext uri="{FF2B5EF4-FFF2-40B4-BE49-F238E27FC236}">
                <a16:creationId xmlns:a16="http://schemas.microsoft.com/office/drawing/2014/main" id="{353407A0-9496-451D-AE05-AF220A2A9EC4}"/>
              </a:ext>
            </a:extLst>
          </p:cNvPr>
          <p:cNvSpPr>
            <a:spLocks noGrp="1"/>
          </p:cNvSpPr>
          <p:nvPr>
            <p:ph type="sldNum" sz="quarter" idx="18"/>
          </p:nvPr>
        </p:nvSpPr>
        <p:spPr/>
        <p:txBody>
          <a:bodyPr/>
          <a:lstStyle>
            <a:lvl1pPr>
              <a:defRPr>
                <a:solidFill>
                  <a:schemeClr val="bg1"/>
                </a:solidFill>
              </a:defRPr>
            </a:lvl1pPr>
          </a:lstStyle>
          <a:p>
            <a:fld id="{9EA669D3-5529-4BB0-8BB4-F8AF37E83BE9}" type="slidenum">
              <a:rPr lang="en-GB" smtClean="0"/>
              <a:pPr/>
              <a:t>‹#›</a:t>
            </a:fld>
            <a:endParaRPr lang="en-GB" dirty="0"/>
          </a:p>
        </p:txBody>
      </p:sp>
      <p:grpSp>
        <p:nvGrpSpPr>
          <p:cNvPr id="9" name="Group 8">
            <a:extLst>
              <a:ext uri="{FF2B5EF4-FFF2-40B4-BE49-F238E27FC236}">
                <a16:creationId xmlns:a16="http://schemas.microsoft.com/office/drawing/2014/main" id="{7E79D7F9-0CDE-40FB-949F-E18B17093522}"/>
              </a:ext>
            </a:extLst>
          </p:cNvPr>
          <p:cNvGrpSpPr>
            <a:grpSpLocks noChangeAspect="1"/>
          </p:cNvGrpSpPr>
          <p:nvPr userDrawn="1"/>
        </p:nvGrpSpPr>
        <p:grpSpPr bwMode="invGray">
          <a:xfrm>
            <a:off x="659249" y="6029795"/>
            <a:ext cx="621613" cy="272133"/>
            <a:chOff x="735847" y="6280925"/>
            <a:chExt cx="929441" cy="406902"/>
          </a:xfrm>
        </p:grpSpPr>
        <p:sp>
          <p:nvSpPr>
            <p:cNvPr id="10" name="Freeform: Shape 10">
              <a:extLst>
                <a:ext uri="{FF2B5EF4-FFF2-40B4-BE49-F238E27FC236}">
                  <a16:creationId xmlns:a16="http://schemas.microsoft.com/office/drawing/2014/main" id="{8C2BF698-1C24-44DA-8EE5-D26AF7EB81B8}"/>
                </a:ext>
              </a:extLst>
            </p:cNvPr>
            <p:cNvSpPr/>
            <p:nvPr/>
          </p:nvSpPr>
          <p:spPr bwMode="invGray">
            <a:xfrm>
              <a:off x="1194113" y="6369235"/>
              <a:ext cx="471175" cy="274227"/>
            </a:xfrm>
            <a:custGeom>
              <a:avLst/>
              <a:gdLst>
                <a:gd name="connsiteX0" fmla="*/ 145071 w 471175"/>
                <a:gd name="connsiteY0" fmla="*/ 210986 h 274227"/>
                <a:gd name="connsiteX1" fmla="*/ 84782 w 471175"/>
                <a:gd name="connsiteY1" fmla="*/ 217929 h 274227"/>
                <a:gd name="connsiteX2" fmla="*/ 0 w 471175"/>
                <a:gd name="connsiteY2" fmla="*/ 141104 h 274227"/>
                <a:gd name="connsiteX3" fmla="*/ 77514 w 471175"/>
                <a:gd name="connsiteY3" fmla="*/ 63628 h 274227"/>
                <a:gd name="connsiteX4" fmla="*/ 105328 w 471175"/>
                <a:gd name="connsiteY4" fmla="*/ 68260 h 274227"/>
                <a:gd name="connsiteX5" fmla="*/ 105328 w 471175"/>
                <a:gd name="connsiteY5" fmla="*/ 0 h 274227"/>
                <a:gd name="connsiteX6" fmla="*/ 145071 w 471175"/>
                <a:gd name="connsiteY6" fmla="*/ 0 h 274227"/>
                <a:gd name="connsiteX7" fmla="*/ 105328 w 471175"/>
                <a:gd name="connsiteY7" fmla="*/ 103357 h 274227"/>
                <a:gd name="connsiteX8" fmla="*/ 80806 w 471175"/>
                <a:gd name="connsiteY8" fmla="*/ 98720 h 274227"/>
                <a:gd name="connsiteX9" fmla="*/ 40413 w 471175"/>
                <a:gd name="connsiteY9" fmla="*/ 139788 h 274227"/>
                <a:gd name="connsiteX10" fmla="*/ 86112 w 471175"/>
                <a:gd name="connsiteY10" fmla="*/ 183847 h 274227"/>
                <a:gd name="connsiteX11" fmla="*/ 105323 w 471175"/>
                <a:gd name="connsiteY11" fmla="*/ 182191 h 274227"/>
                <a:gd name="connsiteX12" fmla="*/ 471175 w 471175"/>
                <a:gd name="connsiteY12" fmla="*/ 210986 h 274227"/>
                <a:gd name="connsiteX13" fmla="*/ 410887 w 471175"/>
                <a:gd name="connsiteY13" fmla="*/ 217929 h 274227"/>
                <a:gd name="connsiteX14" fmla="*/ 326095 w 471175"/>
                <a:gd name="connsiteY14" fmla="*/ 141104 h 274227"/>
                <a:gd name="connsiteX15" fmla="*/ 403609 w 471175"/>
                <a:gd name="connsiteY15" fmla="*/ 63628 h 274227"/>
                <a:gd name="connsiteX16" fmla="*/ 431428 w 471175"/>
                <a:gd name="connsiteY16" fmla="*/ 68260 h 274227"/>
                <a:gd name="connsiteX17" fmla="*/ 431428 w 471175"/>
                <a:gd name="connsiteY17" fmla="*/ 0 h 274227"/>
                <a:gd name="connsiteX18" fmla="*/ 471171 w 471175"/>
                <a:gd name="connsiteY18" fmla="*/ 0 h 274227"/>
                <a:gd name="connsiteX19" fmla="*/ 431433 w 471175"/>
                <a:gd name="connsiteY19" fmla="*/ 103357 h 274227"/>
                <a:gd name="connsiteX20" fmla="*/ 406920 w 471175"/>
                <a:gd name="connsiteY20" fmla="*/ 98720 h 274227"/>
                <a:gd name="connsiteX21" fmla="*/ 366522 w 471175"/>
                <a:gd name="connsiteY21" fmla="*/ 139788 h 274227"/>
                <a:gd name="connsiteX22" fmla="*/ 412221 w 471175"/>
                <a:gd name="connsiteY22" fmla="*/ 183847 h 274227"/>
                <a:gd name="connsiteX23" fmla="*/ 431433 w 471175"/>
                <a:gd name="connsiteY23" fmla="*/ 182191 h 274227"/>
                <a:gd name="connsiteX24" fmla="*/ 207565 w 471175"/>
                <a:gd name="connsiteY24" fmla="*/ 103031 h 274227"/>
                <a:gd name="connsiteX25" fmla="*/ 231394 w 471175"/>
                <a:gd name="connsiteY25" fmla="*/ 99390 h 274227"/>
                <a:gd name="connsiteX26" fmla="*/ 272797 w 471175"/>
                <a:gd name="connsiteY26" fmla="*/ 139104 h 274227"/>
                <a:gd name="connsiteX27" fmla="*/ 229073 w 471175"/>
                <a:gd name="connsiteY27" fmla="*/ 183124 h 274227"/>
                <a:gd name="connsiteX28" fmla="*/ 229073 w 471175"/>
                <a:gd name="connsiteY28" fmla="*/ 217891 h 274227"/>
                <a:gd name="connsiteX29" fmla="*/ 231073 w 471175"/>
                <a:gd name="connsiteY29" fmla="*/ 217891 h 274227"/>
                <a:gd name="connsiteX30" fmla="*/ 313205 w 471175"/>
                <a:gd name="connsiteY30" fmla="*/ 137759 h 274227"/>
                <a:gd name="connsiteX31" fmla="*/ 232068 w 471175"/>
                <a:gd name="connsiteY31" fmla="*/ 63595 h 274227"/>
                <a:gd name="connsiteX32" fmla="*/ 167473 w 471175"/>
                <a:gd name="connsiteY32" fmla="*/ 75844 h 274227"/>
                <a:gd name="connsiteX33" fmla="*/ 167473 w 471175"/>
                <a:gd name="connsiteY33" fmla="*/ 274227 h 274227"/>
                <a:gd name="connsiteX34" fmla="*/ 207556 w 471175"/>
                <a:gd name="connsiteY34" fmla="*/ 274227 h 274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1175" h="274227">
                  <a:moveTo>
                    <a:pt x="145071" y="210986"/>
                  </a:moveTo>
                  <a:cubicBezTo>
                    <a:pt x="127525" y="215632"/>
                    <a:pt x="104668" y="217929"/>
                    <a:pt x="84782" y="217929"/>
                  </a:cubicBezTo>
                  <a:cubicBezTo>
                    <a:pt x="33776" y="217929"/>
                    <a:pt x="0" y="190785"/>
                    <a:pt x="0" y="141104"/>
                  </a:cubicBezTo>
                  <a:cubicBezTo>
                    <a:pt x="0" y="94084"/>
                    <a:pt x="31460" y="63628"/>
                    <a:pt x="77514" y="63628"/>
                  </a:cubicBezTo>
                  <a:cubicBezTo>
                    <a:pt x="87777" y="63628"/>
                    <a:pt x="98696" y="64935"/>
                    <a:pt x="105328" y="68260"/>
                  </a:cubicBezTo>
                  <a:lnTo>
                    <a:pt x="105328" y="0"/>
                  </a:lnTo>
                  <a:lnTo>
                    <a:pt x="145071" y="0"/>
                  </a:lnTo>
                  <a:close/>
                  <a:moveTo>
                    <a:pt x="105328" y="103357"/>
                  </a:moveTo>
                  <a:cubicBezTo>
                    <a:pt x="99036" y="100376"/>
                    <a:pt x="90758" y="98720"/>
                    <a:pt x="80806" y="98720"/>
                  </a:cubicBezTo>
                  <a:cubicBezTo>
                    <a:pt x="56647" y="98720"/>
                    <a:pt x="40413" y="113630"/>
                    <a:pt x="40413" y="139788"/>
                  </a:cubicBezTo>
                  <a:cubicBezTo>
                    <a:pt x="40413" y="167942"/>
                    <a:pt x="57958" y="183847"/>
                    <a:pt x="86112" y="183847"/>
                  </a:cubicBezTo>
                  <a:cubicBezTo>
                    <a:pt x="91084" y="183847"/>
                    <a:pt x="98696" y="183502"/>
                    <a:pt x="105323" y="182191"/>
                  </a:cubicBezTo>
                  <a:close/>
                  <a:moveTo>
                    <a:pt x="471175" y="210986"/>
                  </a:moveTo>
                  <a:cubicBezTo>
                    <a:pt x="453610" y="215632"/>
                    <a:pt x="430763" y="217929"/>
                    <a:pt x="410887" y="217929"/>
                  </a:cubicBezTo>
                  <a:cubicBezTo>
                    <a:pt x="359890" y="217929"/>
                    <a:pt x="326095" y="190785"/>
                    <a:pt x="326095" y="141104"/>
                  </a:cubicBezTo>
                  <a:cubicBezTo>
                    <a:pt x="326095" y="94084"/>
                    <a:pt x="357569" y="63628"/>
                    <a:pt x="403609" y="63628"/>
                  </a:cubicBezTo>
                  <a:cubicBezTo>
                    <a:pt x="413872" y="63628"/>
                    <a:pt x="424801" y="64935"/>
                    <a:pt x="431428" y="68260"/>
                  </a:cubicBezTo>
                  <a:lnTo>
                    <a:pt x="431428" y="0"/>
                  </a:lnTo>
                  <a:lnTo>
                    <a:pt x="471171" y="0"/>
                  </a:lnTo>
                  <a:close/>
                  <a:moveTo>
                    <a:pt x="431433" y="103357"/>
                  </a:moveTo>
                  <a:cubicBezTo>
                    <a:pt x="425131" y="100376"/>
                    <a:pt x="416848" y="98720"/>
                    <a:pt x="406920" y="98720"/>
                  </a:cubicBezTo>
                  <a:cubicBezTo>
                    <a:pt x="382747" y="98720"/>
                    <a:pt x="366522" y="113630"/>
                    <a:pt x="366522" y="139788"/>
                  </a:cubicBezTo>
                  <a:cubicBezTo>
                    <a:pt x="366522" y="167942"/>
                    <a:pt x="384072" y="183847"/>
                    <a:pt x="412221" y="183847"/>
                  </a:cubicBezTo>
                  <a:cubicBezTo>
                    <a:pt x="417183" y="183847"/>
                    <a:pt x="424806" y="183502"/>
                    <a:pt x="431433" y="182191"/>
                  </a:cubicBezTo>
                  <a:close/>
                  <a:moveTo>
                    <a:pt x="207565" y="103031"/>
                  </a:moveTo>
                  <a:cubicBezTo>
                    <a:pt x="214183" y="100376"/>
                    <a:pt x="223441" y="99390"/>
                    <a:pt x="231394" y="99390"/>
                  </a:cubicBezTo>
                  <a:cubicBezTo>
                    <a:pt x="255906" y="99390"/>
                    <a:pt x="272797" y="113630"/>
                    <a:pt x="272797" y="139104"/>
                  </a:cubicBezTo>
                  <a:cubicBezTo>
                    <a:pt x="272797" y="169177"/>
                    <a:pt x="254088" y="182775"/>
                    <a:pt x="229073" y="183124"/>
                  </a:cubicBezTo>
                  <a:lnTo>
                    <a:pt x="229073" y="217891"/>
                  </a:lnTo>
                  <a:cubicBezTo>
                    <a:pt x="229733" y="217891"/>
                    <a:pt x="230399" y="217891"/>
                    <a:pt x="231073" y="217891"/>
                  </a:cubicBezTo>
                  <a:cubicBezTo>
                    <a:pt x="282400" y="217891"/>
                    <a:pt x="313205" y="189091"/>
                    <a:pt x="313205" y="137759"/>
                  </a:cubicBezTo>
                  <a:cubicBezTo>
                    <a:pt x="313205" y="91065"/>
                    <a:pt x="280424" y="63595"/>
                    <a:pt x="232068" y="63595"/>
                  </a:cubicBezTo>
                  <a:cubicBezTo>
                    <a:pt x="207570" y="63595"/>
                    <a:pt x="183378" y="69227"/>
                    <a:pt x="167473" y="75844"/>
                  </a:cubicBezTo>
                  <a:lnTo>
                    <a:pt x="167473" y="274227"/>
                  </a:lnTo>
                  <a:lnTo>
                    <a:pt x="207556" y="274227"/>
                  </a:lnTo>
                  <a:close/>
                </a:path>
              </a:pathLst>
            </a:custGeom>
            <a:solidFill>
              <a:schemeClr val="bg1"/>
            </a:solidFill>
            <a:ln w="478" cap="flat">
              <a:noFill/>
              <a:prstDash val="solid"/>
              <a:miter/>
            </a:ln>
          </p:spPr>
          <p:txBody>
            <a:bodyPr rtlCol="0" anchor="ctr"/>
            <a:lstStyle/>
            <a:p>
              <a:endParaRPr lang="en-GB" sz="3402" dirty="0"/>
            </a:p>
          </p:txBody>
        </p:sp>
        <p:sp>
          <p:nvSpPr>
            <p:cNvPr id="11" name="Freeform: Shape 11">
              <a:extLst>
                <a:ext uri="{FF2B5EF4-FFF2-40B4-BE49-F238E27FC236}">
                  <a16:creationId xmlns:a16="http://schemas.microsoft.com/office/drawing/2014/main" id="{09CF0AC7-F73F-4ADB-8A14-2D6FE492EBE8}"/>
                </a:ext>
              </a:extLst>
            </p:cNvPr>
            <p:cNvSpPr/>
            <p:nvPr/>
          </p:nvSpPr>
          <p:spPr bwMode="invGray">
            <a:xfrm>
              <a:off x="735847" y="6280925"/>
              <a:ext cx="349195" cy="406902"/>
            </a:xfrm>
            <a:custGeom>
              <a:avLst/>
              <a:gdLst>
                <a:gd name="connsiteX0" fmla="*/ 242590 w 349195"/>
                <a:gd name="connsiteY0" fmla="*/ 181595 h 406902"/>
                <a:gd name="connsiteX1" fmla="*/ 236762 w 349195"/>
                <a:gd name="connsiteY1" fmla="*/ 181485 h 406902"/>
                <a:gd name="connsiteX2" fmla="*/ 227327 w 349195"/>
                <a:gd name="connsiteY2" fmla="*/ 175872 h 406902"/>
                <a:gd name="connsiteX3" fmla="*/ 225317 w 349195"/>
                <a:gd name="connsiteY3" fmla="*/ 173714 h 406902"/>
                <a:gd name="connsiteX4" fmla="*/ 225221 w 349195"/>
                <a:gd name="connsiteY4" fmla="*/ 173557 h 406902"/>
                <a:gd name="connsiteX5" fmla="*/ 224240 w 349195"/>
                <a:gd name="connsiteY5" fmla="*/ 170580 h 406902"/>
                <a:gd name="connsiteX6" fmla="*/ 224001 w 349195"/>
                <a:gd name="connsiteY6" fmla="*/ 159575 h 406902"/>
                <a:gd name="connsiteX7" fmla="*/ 226805 w 349195"/>
                <a:gd name="connsiteY7" fmla="*/ 154494 h 406902"/>
                <a:gd name="connsiteX8" fmla="*/ 340382 w 349195"/>
                <a:gd name="connsiteY8" fmla="*/ 88325 h 406902"/>
                <a:gd name="connsiteX9" fmla="*/ 180990 w 349195"/>
                <a:gd name="connsiteY9" fmla="*/ 1447 h 406902"/>
                <a:gd name="connsiteX10" fmla="*/ 168210 w 349195"/>
                <a:gd name="connsiteY10" fmla="*/ 1447 h 406902"/>
                <a:gd name="connsiteX11" fmla="*/ 8828 w 349195"/>
                <a:gd name="connsiteY11" fmla="*/ 88315 h 406902"/>
                <a:gd name="connsiteX12" fmla="*/ 187378 w 349195"/>
                <a:gd name="connsiteY12" fmla="*/ 192256 h 406902"/>
                <a:gd name="connsiteX13" fmla="*/ 190292 w 349195"/>
                <a:gd name="connsiteY13" fmla="*/ 197246 h 406902"/>
                <a:gd name="connsiteX14" fmla="*/ 190292 w 349195"/>
                <a:gd name="connsiteY14" fmla="*/ 348858 h 406902"/>
                <a:gd name="connsiteX15" fmla="*/ 187263 w 349195"/>
                <a:gd name="connsiteY15" fmla="*/ 353839 h 406902"/>
                <a:gd name="connsiteX16" fmla="*/ 177655 w 349195"/>
                <a:gd name="connsiteY16" fmla="*/ 359174 h 406902"/>
                <a:gd name="connsiteX17" fmla="*/ 174785 w 349195"/>
                <a:gd name="connsiteY17" fmla="*/ 359824 h 406902"/>
                <a:gd name="connsiteX18" fmla="*/ 174603 w 349195"/>
                <a:gd name="connsiteY18" fmla="*/ 359824 h 406902"/>
                <a:gd name="connsiteX19" fmla="*/ 171536 w 349195"/>
                <a:gd name="connsiteY19" fmla="*/ 359174 h 406902"/>
                <a:gd name="connsiteX20" fmla="*/ 161894 w 349195"/>
                <a:gd name="connsiteY20" fmla="*/ 353839 h 406902"/>
                <a:gd name="connsiteX21" fmla="*/ 158904 w 349195"/>
                <a:gd name="connsiteY21" fmla="*/ 348858 h 406902"/>
                <a:gd name="connsiteX22" fmla="*/ 158904 w 349195"/>
                <a:gd name="connsiteY22" fmla="*/ 213706 h 406902"/>
                <a:gd name="connsiteX23" fmla="*/ 157301 w 349195"/>
                <a:gd name="connsiteY23" fmla="*/ 211055 h 406902"/>
                <a:gd name="connsiteX24" fmla="*/ 0 w 349195"/>
                <a:gd name="connsiteY24" fmla="*/ 119483 h 406902"/>
                <a:gd name="connsiteX25" fmla="*/ 0 w 349195"/>
                <a:gd name="connsiteY25" fmla="*/ 298842 h 406902"/>
                <a:gd name="connsiteX26" fmla="*/ 6297 w 349195"/>
                <a:gd name="connsiteY26" fmla="*/ 309847 h 406902"/>
                <a:gd name="connsiteX27" fmla="*/ 168306 w 349195"/>
                <a:gd name="connsiteY27" fmla="*/ 405395 h 406902"/>
                <a:gd name="connsiteX28" fmla="*/ 180890 w 349195"/>
                <a:gd name="connsiteY28" fmla="*/ 405395 h 406902"/>
                <a:gd name="connsiteX29" fmla="*/ 342923 w 349195"/>
                <a:gd name="connsiteY29" fmla="*/ 309847 h 406902"/>
                <a:gd name="connsiteX30" fmla="*/ 349196 w 349195"/>
                <a:gd name="connsiteY30" fmla="*/ 298842 h 406902"/>
                <a:gd name="connsiteX31" fmla="*/ 349196 w 349195"/>
                <a:gd name="connsiteY31" fmla="*/ 119483 h 40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49195" h="406902">
                  <a:moveTo>
                    <a:pt x="242590" y="181595"/>
                  </a:moveTo>
                  <a:cubicBezTo>
                    <a:pt x="240752" y="182537"/>
                    <a:pt x="238564" y="182495"/>
                    <a:pt x="236762" y="181485"/>
                  </a:cubicBezTo>
                  <a:lnTo>
                    <a:pt x="227327" y="175872"/>
                  </a:lnTo>
                  <a:cubicBezTo>
                    <a:pt x="226493" y="175326"/>
                    <a:pt x="225803" y="174585"/>
                    <a:pt x="225317" y="173714"/>
                  </a:cubicBezTo>
                  <a:lnTo>
                    <a:pt x="225221" y="173557"/>
                  </a:lnTo>
                  <a:cubicBezTo>
                    <a:pt x="224648" y="172664"/>
                    <a:pt x="224310" y="171640"/>
                    <a:pt x="224240" y="170580"/>
                  </a:cubicBezTo>
                  <a:lnTo>
                    <a:pt x="224001" y="159575"/>
                  </a:lnTo>
                  <a:cubicBezTo>
                    <a:pt x="224028" y="157519"/>
                    <a:pt x="225080" y="155612"/>
                    <a:pt x="226805" y="154494"/>
                  </a:cubicBezTo>
                  <a:lnTo>
                    <a:pt x="340382" y="88325"/>
                  </a:lnTo>
                  <a:lnTo>
                    <a:pt x="180990" y="1447"/>
                  </a:lnTo>
                  <a:cubicBezTo>
                    <a:pt x="176949" y="-482"/>
                    <a:pt x="172252" y="-482"/>
                    <a:pt x="168210" y="1447"/>
                  </a:cubicBezTo>
                  <a:lnTo>
                    <a:pt x="8828" y="88315"/>
                  </a:lnTo>
                  <a:lnTo>
                    <a:pt x="187378" y="192256"/>
                  </a:lnTo>
                  <a:cubicBezTo>
                    <a:pt x="189129" y="193321"/>
                    <a:pt x="190225" y="195198"/>
                    <a:pt x="190292" y="197246"/>
                  </a:cubicBezTo>
                  <a:lnTo>
                    <a:pt x="190292" y="348858"/>
                  </a:lnTo>
                  <a:cubicBezTo>
                    <a:pt x="190181" y="350920"/>
                    <a:pt x="189043" y="352791"/>
                    <a:pt x="187263" y="353839"/>
                  </a:cubicBezTo>
                  <a:lnTo>
                    <a:pt x="177655" y="359174"/>
                  </a:lnTo>
                  <a:cubicBezTo>
                    <a:pt x="176765" y="359619"/>
                    <a:pt x="175780" y="359839"/>
                    <a:pt x="174785" y="359824"/>
                  </a:cubicBezTo>
                  <a:lnTo>
                    <a:pt x="174603" y="359824"/>
                  </a:lnTo>
                  <a:cubicBezTo>
                    <a:pt x="173542" y="359872"/>
                    <a:pt x="172486" y="359647"/>
                    <a:pt x="171536" y="359174"/>
                  </a:cubicBezTo>
                  <a:lnTo>
                    <a:pt x="161894" y="353839"/>
                  </a:lnTo>
                  <a:cubicBezTo>
                    <a:pt x="160126" y="352786"/>
                    <a:pt x="159004" y="350915"/>
                    <a:pt x="158904" y="348858"/>
                  </a:cubicBezTo>
                  <a:lnTo>
                    <a:pt x="158904" y="213706"/>
                  </a:lnTo>
                  <a:cubicBezTo>
                    <a:pt x="158771" y="212635"/>
                    <a:pt x="158188" y="211670"/>
                    <a:pt x="157301" y="211055"/>
                  </a:cubicBezTo>
                  <a:lnTo>
                    <a:pt x="0" y="119483"/>
                  </a:lnTo>
                  <a:lnTo>
                    <a:pt x="0" y="298842"/>
                  </a:lnTo>
                  <a:cubicBezTo>
                    <a:pt x="0" y="302856"/>
                    <a:pt x="2828" y="307804"/>
                    <a:pt x="6297" y="309847"/>
                  </a:cubicBezTo>
                  <a:lnTo>
                    <a:pt x="168306" y="405395"/>
                  </a:lnTo>
                  <a:cubicBezTo>
                    <a:pt x="172260" y="407405"/>
                    <a:pt x="176936" y="407405"/>
                    <a:pt x="180890" y="405395"/>
                  </a:cubicBezTo>
                  <a:lnTo>
                    <a:pt x="342923" y="309847"/>
                  </a:lnTo>
                  <a:cubicBezTo>
                    <a:pt x="346378" y="307794"/>
                    <a:pt x="349201" y="302871"/>
                    <a:pt x="349196" y="298842"/>
                  </a:cubicBezTo>
                  <a:lnTo>
                    <a:pt x="349196" y="119483"/>
                  </a:lnTo>
                  <a:close/>
                </a:path>
              </a:pathLst>
            </a:custGeom>
            <a:solidFill>
              <a:schemeClr val="bg1"/>
            </a:solidFill>
            <a:ln w="478" cap="flat">
              <a:noFill/>
              <a:prstDash val="solid"/>
              <a:miter/>
            </a:ln>
          </p:spPr>
          <p:txBody>
            <a:bodyPr rtlCol="0" anchor="ctr"/>
            <a:lstStyle/>
            <a:p>
              <a:endParaRPr lang="en-GB" sz="3402" dirty="0"/>
            </a:p>
          </p:txBody>
        </p:sp>
      </p:grpSp>
    </p:spTree>
    <p:extLst>
      <p:ext uri="{BB962C8B-B14F-4D97-AF65-F5344CB8AC3E}">
        <p14:creationId xmlns:p14="http://schemas.microsoft.com/office/powerpoint/2010/main" val="1231766364"/>
      </p:ext>
    </p:extLst>
  </p:cSld>
  <p:clrMapOvr>
    <a:masterClrMapping/>
  </p:clrMapOvr>
  <p:extLst>
    <p:ext uri="{DCECCB84-F9BA-43D5-87BE-67443E8EF086}">
      <p15:sldGuideLst xmlns:p15="http://schemas.microsoft.com/office/powerpoint/2012/main"/>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Headline Only I Grey">
    <p:bg>
      <p:bgPr>
        <a:solidFill>
          <a:srgbClr val="EFEDEB"/>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DC2CF28-1C9F-4ECD-8827-F0A74788B1DF}"/>
              </a:ext>
            </a:extLst>
          </p:cNvPr>
          <p:cNvSpPr>
            <a:spLocks noGrp="1"/>
          </p:cNvSpPr>
          <p:nvPr>
            <p:ph type="body" sz="quarter" idx="15" hasCustomPrompt="1"/>
          </p:nvPr>
        </p:nvSpPr>
        <p:spPr bwMode="gray">
          <a:xfrm>
            <a:off x="657029" y="246289"/>
            <a:ext cx="10206432" cy="204360"/>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701">
                <a:solidFill>
                  <a:schemeClr val="tx2"/>
                </a:solidFill>
              </a:defRPr>
            </a:lvl5pPr>
            <a:lvl6pPr marL="0">
              <a:buNone/>
              <a:defRPr sz="1701">
                <a:solidFill>
                  <a:schemeClr val="tx2"/>
                </a:solidFill>
              </a:defRPr>
            </a:lvl6pPr>
            <a:lvl7pPr marL="0">
              <a:buNone/>
              <a:defRPr sz="1701">
                <a:solidFill>
                  <a:schemeClr val="tx2"/>
                </a:solidFill>
              </a:defRPr>
            </a:lvl7pPr>
            <a:lvl8pPr marL="0">
              <a:buNone/>
              <a:defRPr sz="1701">
                <a:solidFill>
                  <a:schemeClr val="tx2"/>
                </a:solidFill>
              </a:defRPr>
            </a:lvl8pPr>
            <a:lvl9pPr marL="0">
              <a:buNone/>
              <a:defRPr sz="1701">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4" name="Titel 3">
            <a:extLst>
              <a:ext uri="{FF2B5EF4-FFF2-40B4-BE49-F238E27FC236}">
                <a16:creationId xmlns:a16="http://schemas.microsoft.com/office/drawing/2014/main" id="{275CD81B-EEAE-4927-81EA-D9612922D6E1}"/>
              </a:ext>
            </a:extLst>
          </p:cNvPr>
          <p:cNvSpPr>
            <a:spLocks noGrp="1"/>
          </p:cNvSpPr>
          <p:nvPr>
            <p:ph type="title" hasCustomPrompt="1"/>
          </p:nvPr>
        </p:nvSpPr>
        <p:spPr bwMode="gray"/>
        <p:txBody>
          <a:bodyPr/>
          <a:lstStyle>
            <a:lvl1pPr>
              <a:defRPr>
                <a:solidFill>
                  <a:schemeClr val="bg2"/>
                </a:solidFill>
              </a:defRPr>
            </a:lvl1pPr>
          </a:lstStyle>
          <a:p>
            <a:r>
              <a:rPr lang="en-GB" dirty="0"/>
              <a:t>Heading (36pt) </a:t>
            </a:r>
            <a:r>
              <a:rPr lang="en-GB" dirty="0" err="1"/>
              <a:t>ExtraLight</a:t>
            </a:r>
            <a:endParaRPr lang="en-GB" dirty="0"/>
          </a:p>
        </p:txBody>
      </p:sp>
      <p:sp>
        <p:nvSpPr>
          <p:cNvPr id="2" name="Datumsplatzhalter 1">
            <a:extLst>
              <a:ext uri="{FF2B5EF4-FFF2-40B4-BE49-F238E27FC236}">
                <a16:creationId xmlns:a16="http://schemas.microsoft.com/office/drawing/2014/main" id="{366E9CED-C32A-4B31-B56D-E6363E549106}"/>
              </a:ext>
            </a:extLst>
          </p:cNvPr>
          <p:cNvSpPr>
            <a:spLocks noGrp="1"/>
          </p:cNvSpPr>
          <p:nvPr>
            <p:ph type="dt" sz="half" idx="16"/>
          </p:nvPr>
        </p:nvSpPr>
        <p:spPr/>
        <p:txBody>
          <a:bodyPr/>
          <a:lstStyle>
            <a:lvl1pPr>
              <a:defRPr>
                <a:solidFill>
                  <a:schemeClr val="tx2"/>
                </a:solidFill>
              </a:defRPr>
            </a:lvl1pPr>
          </a:lstStyle>
          <a:p>
            <a:fld id="{9354C212-9BF9-4593-9E1D-42DC4CE9CE34}" type="datetime1">
              <a:rPr lang="de-DE" smtClean="0"/>
              <a:t>17.05.2023</a:t>
            </a:fld>
            <a:endParaRPr lang="en-GB" dirty="0"/>
          </a:p>
        </p:txBody>
      </p:sp>
      <p:sp>
        <p:nvSpPr>
          <p:cNvPr id="3" name="Fußzeilenplatzhalter 2">
            <a:extLst>
              <a:ext uri="{FF2B5EF4-FFF2-40B4-BE49-F238E27FC236}">
                <a16:creationId xmlns:a16="http://schemas.microsoft.com/office/drawing/2014/main" id="{FBB36BC1-B27B-44B7-8093-6DA827AFD982}"/>
              </a:ext>
            </a:extLst>
          </p:cNvPr>
          <p:cNvSpPr>
            <a:spLocks noGrp="1"/>
          </p:cNvSpPr>
          <p:nvPr>
            <p:ph type="ftr" sz="quarter" idx="17"/>
          </p:nvPr>
        </p:nvSpPr>
        <p:spPr/>
        <p:txBody>
          <a:bodyPr/>
          <a:lstStyle>
            <a:lvl1pPr>
              <a:defRPr>
                <a:solidFill>
                  <a:schemeClr val="tx2"/>
                </a:solidFill>
              </a:defRPr>
            </a:lvl1pPr>
          </a:lstStyle>
          <a:p>
            <a:r>
              <a:rPr lang="en-GB" dirty="0"/>
              <a:t>DPDgroup</a:t>
            </a:r>
          </a:p>
        </p:txBody>
      </p:sp>
      <p:sp>
        <p:nvSpPr>
          <p:cNvPr id="5" name="Foliennummernplatzhalter 4">
            <a:extLst>
              <a:ext uri="{FF2B5EF4-FFF2-40B4-BE49-F238E27FC236}">
                <a16:creationId xmlns:a16="http://schemas.microsoft.com/office/drawing/2014/main" id="{353407A0-9496-451D-AE05-AF220A2A9EC4}"/>
              </a:ext>
            </a:extLst>
          </p:cNvPr>
          <p:cNvSpPr>
            <a:spLocks noGrp="1"/>
          </p:cNvSpPr>
          <p:nvPr>
            <p:ph type="sldNum" sz="quarter" idx="18"/>
          </p:nvPr>
        </p:nvSpPr>
        <p:spPr/>
        <p:txBody>
          <a:bodyPr/>
          <a:lstStyle>
            <a:lvl1pPr>
              <a:defRPr>
                <a:solidFill>
                  <a:schemeClr val="tx2"/>
                </a:solidFill>
              </a:defRPr>
            </a:lvl1pPr>
          </a:lstStyle>
          <a:p>
            <a:fld id="{9EA669D3-5529-4BB0-8BB4-F8AF37E83BE9}" type="slidenum">
              <a:rPr lang="en-GB" smtClean="0"/>
              <a:pPr/>
              <a:t>‹#›</a:t>
            </a:fld>
            <a:endParaRPr lang="en-GB" dirty="0"/>
          </a:p>
        </p:txBody>
      </p:sp>
      <p:sp>
        <p:nvSpPr>
          <p:cNvPr id="9" name="Text Placeholder 7">
            <a:extLst>
              <a:ext uri="{FF2B5EF4-FFF2-40B4-BE49-F238E27FC236}">
                <a16:creationId xmlns:a16="http://schemas.microsoft.com/office/drawing/2014/main" id="{3AAD4EE3-F671-4AAF-9478-3EFB8A69A2CD}"/>
              </a:ext>
            </a:extLst>
          </p:cNvPr>
          <p:cNvSpPr txBox="1">
            <a:spLocks noChangeAspect="1"/>
          </p:cNvSpPr>
          <p:nvPr userDrawn="1"/>
        </p:nvSpPr>
        <p:spPr bwMode="gray">
          <a:xfrm>
            <a:off x="659647" y="6029795"/>
            <a:ext cx="618217" cy="272133"/>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marL="0" indent="0" algn="l" defTabSz="914400" rtl="0" eaLnBrk="1" latinLnBrk="0" hangingPunct="1">
              <a:lnSpc>
                <a:spcPct val="120000"/>
              </a:lnSpc>
              <a:spcBef>
                <a:spcPts val="0"/>
              </a:spcBef>
              <a:spcAft>
                <a:spcPts val="0"/>
              </a:spcAft>
              <a:buClr>
                <a:schemeClr val="accent1"/>
              </a:buClr>
              <a:buFont typeface="Arial" panose="020B0604020202020204" pitchFamily="34" charset="0"/>
              <a:buNone/>
              <a:defRPr sz="100" kern="1200">
                <a:solidFill>
                  <a:schemeClr val="bg1"/>
                </a:solidFill>
                <a:latin typeface="+mn-lt"/>
                <a:ea typeface="+mn-ea"/>
                <a:cs typeface="+mn-cs"/>
              </a:defRPr>
            </a:lvl1pPr>
            <a:lvl2pPr marL="0" indent="0" algn="l" defTabSz="914400" rtl="0" eaLnBrk="1" latinLnBrk="0" hangingPunct="1">
              <a:lnSpc>
                <a:spcPct val="120000"/>
              </a:lnSpc>
              <a:spcBef>
                <a:spcPts val="0"/>
              </a:spcBef>
              <a:spcAft>
                <a:spcPts val="0"/>
              </a:spcAft>
              <a:buClr>
                <a:schemeClr val="accent1"/>
              </a:buClr>
              <a:buSzPct val="100000"/>
              <a:buFont typeface="Arial" panose="020B0604020202020204" pitchFamily="34" charset="0"/>
              <a:buNone/>
              <a:defRPr sz="100" kern="1200">
                <a:solidFill>
                  <a:schemeClr val="bg1"/>
                </a:solidFill>
                <a:latin typeface="+mn-lt"/>
                <a:ea typeface="+mn-ea"/>
                <a:cs typeface="+mn-cs"/>
              </a:defRPr>
            </a:lvl2pPr>
            <a:lvl3pPr marL="0" indent="0" algn="l" defTabSz="914400" rtl="0" eaLnBrk="1" latinLnBrk="0" hangingPunct="1">
              <a:lnSpc>
                <a:spcPct val="120000"/>
              </a:lnSpc>
              <a:spcBef>
                <a:spcPts val="0"/>
              </a:spcBef>
              <a:spcAft>
                <a:spcPts val="0"/>
              </a:spcAft>
              <a:buClr>
                <a:schemeClr val="bg2"/>
              </a:buClr>
              <a:buSzPct val="100000"/>
              <a:buFont typeface="Pluto Sans DPD PPT Light" panose="020B0604020202020204" charset="0"/>
              <a:buNone/>
              <a:defRPr sz="100" kern="1200">
                <a:solidFill>
                  <a:schemeClr val="bg1"/>
                </a:solidFill>
                <a:latin typeface="Pluto Sans DPD PPT Light" panose="02000000000000000000" pitchFamily="2" charset="0"/>
                <a:ea typeface="+mn-ea"/>
                <a:cs typeface="+mn-cs"/>
              </a:defRPr>
            </a:lvl3pPr>
            <a:lvl4pPr marL="0" indent="0"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4pPr>
            <a:lvl5pPr marL="0" indent="-180975"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5pPr>
            <a:lvl6pPr marL="0" indent="-180000" algn="l" defTabSz="914400" rtl="0" eaLnBrk="1" latinLnBrk="0" hangingPunct="1">
              <a:lnSpc>
                <a:spcPct val="120000"/>
              </a:lnSpc>
              <a:spcBef>
                <a:spcPts val="0"/>
              </a:spcBef>
              <a:buClr>
                <a:schemeClr val="tx2"/>
              </a:buClr>
              <a:buFont typeface="Arial" panose="020B0604020202020204" pitchFamily="34" charset="0"/>
              <a:buNone/>
              <a:defRPr sz="100" kern="1200">
                <a:solidFill>
                  <a:schemeClr val="bg1"/>
                </a:solidFill>
                <a:latin typeface="+mn-lt"/>
                <a:ea typeface="+mn-ea"/>
                <a:cs typeface="+mn-cs"/>
              </a:defRPr>
            </a:lvl6pPr>
            <a:lvl7pPr marL="0" indent="-179388"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7pPr>
            <a:lvl8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8pPr>
            <a:lvl9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9pPr>
          </a:lstStyle>
          <a:p>
            <a:r>
              <a:rPr lang="en-GB" sz="100" dirty="0"/>
              <a:t> </a:t>
            </a:r>
          </a:p>
        </p:txBody>
      </p:sp>
    </p:spTree>
    <p:extLst>
      <p:ext uri="{BB962C8B-B14F-4D97-AF65-F5344CB8AC3E}">
        <p14:creationId xmlns:p14="http://schemas.microsoft.com/office/powerpoint/2010/main" val="888248822"/>
      </p:ext>
    </p:extLst>
  </p:cSld>
  <p:clrMapOvr>
    <a:masterClrMapping/>
  </p:clrMapOvr>
  <p:extLst>
    <p:ext uri="{DCECCB84-F9BA-43D5-87BE-67443E8EF086}">
      <p15:sldGuideLst xmlns:p15="http://schemas.microsoft.com/office/powerpoint/2012/main"/>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Headline I Half Image left 1">
    <p:spTree>
      <p:nvGrpSpPr>
        <p:cNvPr id="1" name=""/>
        <p:cNvGrpSpPr/>
        <p:nvPr/>
      </p:nvGrpSpPr>
      <p:grpSpPr>
        <a:xfrm>
          <a:off x="0" y="0"/>
          <a:ext cx="0" cy="0"/>
          <a:chOff x="0" y="0"/>
          <a:chExt cx="0" cy="0"/>
        </a:xfrm>
      </p:grpSpPr>
      <p:sp>
        <p:nvSpPr>
          <p:cNvPr id="29" name="Bildplatzhalter 28">
            <a:extLst>
              <a:ext uri="{FF2B5EF4-FFF2-40B4-BE49-F238E27FC236}">
                <a16:creationId xmlns:a16="http://schemas.microsoft.com/office/drawing/2014/main" id="{EE6376D3-0B20-4C39-8DDC-AA1DD9008778}"/>
              </a:ext>
            </a:extLst>
          </p:cNvPr>
          <p:cNvSpPr>
            <a:spLocks noGrp="1"/>
          </p:cNvSpPr>
          <p:nvPr>
            <p:ph type="pic" sz="quarter" idx="18" hasCustomPrompt="1"/>
          </p:nvPr>
        </p:nvSpPr>
        <p:spPr bwMode="gray">
          <a:xfrm>
            <a:off x="4860" y="0"/>
            <a:ext cx="5551258" cy="6480175"/>
          </a:xfrm>
          <a:prstGeom prst="rect">
            <a:avLst/>
          </a:prstGeom>
          <a:solidFill>
            <a:srgbClr val="EFEDEB"/>
          </a:solidFill>
        </p:spPr>
        <p:txBody>
          <a:bodyPr wrap="square" bIns="1152000" anchor="ctr" anchorCtr="0">
            <a:noAutofit/>
          </a:bodyPr>
          <a:lstStyle>
            <a:lvl1pPr algn="ctr">
              <a:buNone/>
              <a:defRPr sz="1323"/>
            </a:lvl1pPr>
          </a:lstStyle>
          <a:p>
            <a:pPr marL="0" marR="0" lvl="0" indent="0" algn="ctr" defTabSz="864017"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dirty="0"/>
              <a:t>Click icon </a:t>
            </a:r>
            <a:br>
              <a:rPr lang="en-GB" dirty="0"/>
            </a:br>
            <a:r>
              <a:rPr lang="en-GB" dirty="0"/>
              <a:t>to add picture</a:t>
            </a:r>
          </a:p>
        </p:txBody>
      </p:sp>
      <p:grpSp>
        <p:nvGrpSpPr>
          <p:cNvPr id="20" name="Gruppieren 19">
            <a:extLst>
              <a:ext uri="{FF2B5EF4-FFF2-40B4-BE49-F238E27FC236}">
                <a16:creationId xmlns:a16="http://schemas.microsoft.com/office/drawing/2014/main" id="{211F1939-31F2-4E2C-8B1C-B43012820AB0}"/>
              </a:ext>
            </a:extLst>
          </p:cNvPr>
          <p:cNvGrpSpPr/>
          <p:nvPr userDrawn="1"/>
        </p:nvGrpSpPr>
        <p:grpSpPr bwMode="gray">
          <a:xfrm>
            <a:off x="655710" y="-239556"/>
            <a:ext cx="10207750" cy="145640"/>
            <a:chOff x="693931" y="-289132"/>
            <a:chExt cx="10802744" cy="154131"/>
          </a:xfrm>
        </p:grpSpPr>
        <p:sp>
          <p:nvSpPr>
            <p:cNvPr id="21" name="Rechteck 20">
              <a:extLst>
                <a:ext uri="{FF2B5EF4-FFF2-40B4-BE49-F238E27FC236}">
                  <a16:creationId xmlns:a16="http://schemas.microsoft.com/office/drawing/2014/main" id="{7505A0FB-C24F-498B-AD54-C864CF35F499}"/>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2" name="Rechteck 21">
              <a:extLst>
                <a:ext uri="{FF2B5EF4-FFF2-40B4-BE49-F238E27FC236}">
                  <a16:creationId xmlns:a16="http://schemas.microsoft.com/office/drawing/2014/main" id="{BCA3F8BC-DB3E-418B-A780-01229A4B344F}"/>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4" name="Rechteck 23">
              <a:extLst>
                <a:ext uri="{FF2B5EF4-FFF2-40B4-BE49-F238E27FC236}">
                  <a16:creationId xmlns:a16="http://schemas.microsoft.com/office/drawing/2014/main" id="{3A756F79-32B3-46CC-98D5-862E76C2D09E}"/>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1" name="Rechteck 30">
              <a:extLst>
                <a:ext uri="{FF2B5EF4-FFF2-40B4-BE49-F238E27FC236}">
                  <a16:creationId xmlns:a16="http://schemas.microsoft.com/office/drawing/2014/main" id="{16239BA9-0F2B-44EC-9C44-86BF4E446524}"/>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2" name="Rechteck 31">
              <a:extLst>
                <a:ext uri="{FF2B5EF4-FFF2-40B4-BE49-F238E27FC236}">
                  <a16:creationId xmlns:a16="http://schemas.microsoft.com/office/drawing/2014/main" id="{9CED1303-2C54-4880-AB18-3DC1938668B3}"/>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3" name="Rechteck 32">
              <a:extLst>
                <a:ext uri="{FF2B5EF4-FFF2-40B4-BE49-F238E27FC236}">
                  <a16:creationId xmlns:a16="http://schemas.microsoft.com/office/drawing/2014/main" id="{24E64F6F-8D58-4637-866A-92E30F5438F1}"/>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4" name="Rechteck 33">
              <a:extLst>
                <a:ext uri="{FF2B5EF4-FFF2-40B4-BE49-F238E27FC236}">
                  <a16:creationId xmlns:a16="http://schemas.microsoft.com/office/drawing/2014/main" id="{3C881F7E-BCAD-4191-A110-1809A9D52886}"/>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grpSp>
      <p:sp>
        <p:nvSpPr>
          <p:cNvPr id="30" name="Text Placeholder 7">
            <a:extLst>
              <a:ext uri="{FF2B5EF4-FFF2-40B4-BE49-F238E27FC236}">
                <a16:creationId xmlns:a16="http://schemas.microsoft.com/office/drawing/2014/main" id="{32CC6DCC-F4DE-4796-85BA-CE4773A61B3B}"/>
              </a:ext>
            </a:extLst>
          </p:cNvPr>
          <p:cNvSpPr>
            <a:spLocks noGrp="1"/>
          </p:cNvSpPr>
          <p:nvPr>
            <p:ph type="body" sz="quarter" idx="15" hasCustomPrompt="1"/>
          </p:nvPr>
        </p:nvSpPr>
        <p:spPr bwMode="gray">
          <a:xfrm>
            <a:off x="5964370" y="246289"/>
            <a:ext cx="4899089" cy="204360"/>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701">
                <a:solidFill>
                  <a:schemeClr val="tx2"/>
                </a:solidFill>
              </a:defRPr>
            </a:lvl5pPr>
            <a:lvl6pPr marL="0">
              <a:buNone/>
              <a:defRPr sz="1701">
                <a:solidFill>
                  <a:schemeClr val="tx2"/>
                </a:solidFill>
              </a:defRPr>
            </a:lvl6pPr>
            <a:lvl7pPr marL="0">
              <a:buNone/>
              <a:defRPr sz="1701">
                <a:solidFill>
                  <a:schemeClr val="tx2"/>
                </a:solidFill>
              </a:defRPr>
            </a:lvl7pPr>
            <a:lvl8pPr marL="0">
              <a:buNone/>
              <a:defRPr sz="1701">
                <a:solidFill>
                  <a:schemeClr val="tx2"/>
                </a:solidFill>
              </a:defRPr>
            </a:lvl8pPr>
            <a:lvl9pPr marL="0">
              <a:buNone/>
              <a:defRPr sz="1701">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38" name="Titel 1">
            <a:extLst>
              <a:ext uri="{FF2B5EF4-FFF2-40B4-BE49-F238E27FC236}">
                <a16:creationId xmlns:a16="http://schemas.microsoft.com/office/drawing/2014/main" id="{BA103DC3-291F-4495-896D-BCA8A9094B58}"/>
              </a:ext>
            </a:extLst>
          </p:cNvPr>
          <p:cNvSpPr>
            <a:spLocks noGrp="1"/>
          </p:cNvSpPr>
          <p:nvPr>
            <p:ph type="title" hasCustomPrompt="1"/>
          </p:nvPr>
        </p:nvSpPr>
        <p:spPr bwMode="gray">
          <a:xfrm>
            <a:off x="5964441" y="518453"/>
            <a:ext cx="4899019" cy="544492"/>
          </a:xfrm>
        </p:spPr>
        <p:txBody>
          <a:bodyPr/>
          <a:lstStyle>
            <a:lvl1pPr>
              <a:defRPr/>
            </a:lvl1pPr>
          </a:lstStyle>
          <a:p>
            <a:r>
              <a:rPr lang="en-GB" dirty="0"/>
              <a:t>Heading (36pt) </a:t>
            </a:r>
            <a:r>
              <a:rPr lang="en-GB" dirty="0" err="1"/>
              <a:t>ExtraLight</a:t>
            </a:r>
            <a:endParaRPr lang="en-GB" dirty="0"/>
          </a:p>
        </p:txBody>
      </p:sp>
      <p:sp>
        <p:nvSpPr>
          <p:cNvPr id="15" name="Slide Number Placeholder 33">
            <a:extLst>
              <a:ext uri="{FF2B5EF4-FFF2-40B4-BE49-F238E27FC236}">
                <a16:creationId xmlns:a16="http://schemas.microsoft.com/office/drawing/2014/main" id="{1C55BF19-B246-4767-88CD-544A6962A2A3}"/>
              </a:ext>
            </a:extLst>
          </p:cNvPr>
          <p:cNvSpPr>
            <a:spLocks noGrp="1"/>
          </p:cNvSpPr>
          <p:nvPr>
            <p:ph type="sldNum" sz="quarter" idx="4"/>
          </p:nvPr>
        </p:nvSpPr>
        <p:spPr bwMode="gray">
          <a:xfrm>
            <a:off x="10591221" y="6097488"/>
            <a:ext cx="271601" cy="170083"/>
          </a:xfrm>
          <a:prstGeom prst="rect">
            <a:avLst/>
          </a:prstGeom>
        </p:spPr>
        <p:txBody>
          <a:bodyPr vert="horz" lIns="0" tIns="0" rIns="0" bIns="0" rtlCol="0" anchor="b" anchorCtr="0"/>
          <a:lstStyle>
            <a:lvl1pPr algn="r">
              <a:defRPr sz="756">
                <a:solidFill>
                  <a:schemeClr val="tx2"/>
                </a:solidFill>
                <a:latin typeface="+mn-lt"/>
              </a:defRPr>
            </a:lvl1pPr>
          </a:lstStyle>
          <a:p>
            <a:fld id="{9EA669D3-5529-4BB0-8BB4-F8AF37E83BE9}" type="slidenum">
              <a:rPr lang="en-GB" smtClean="0"/>
              <a:pPr/>
              <a:t>‹#›</a:t>
            </a:fld>
            <a:endParaRPr lang="en-GB" dirty="0"/>
          </a:p>
        </p:txBody>
      </p:sp>
      <p:sp>
        <p:nvSpPr>
          <p:cNvPr id="16" name="Datumsplatzhalter 127">
            <a:extLst>
              <a:ext uri="{FF2B5EF4-FFF2-40B4-BE49-F238E27FC236}">
                <a16:creationId xmlns:a16="http://schemas.microsoft.com/office/drawing/2014/main" id="{A5A93341-8E64-4FC7-AB57-680DECCFAEF7}"/>
              </a:ext>
            </a:extLst>
          </p:cNvPr>
          <p:cNvSpPr>
            <a:spLocks noGrp="1"/>
          </p:cNvSpPr>
          <p:nvPr>
            <p:ph type="dt" sz="half" idx="2"/>
          </p:nvPr>
        </p:nvSpPr>
        <p:spPr>
          <a:xfrm>
            <a:off x="5419376" y="6097488"/>
            <a:ext cx="680419" cy="170083"/>
          </a:xfrm>
          <a:prstGeom prst="rect">
            <a:avLst/>
          </a:prstGeom>
        </p:spPr>
        <p:txBody>
          <a:bodyPr vert="horz" lIns="0" tIns="0" rIns="0" bIns="0" rtlCol="0" anchor="b" anchorCtr="0"/>
          <a:lstStyle>
            <a:lvl1pPr algn="ctr">
              <a:defRPr sz="756">
                <a:solidFill>
                  <a:schemeClr val="tx2"/>
                </a:solidFill>
                <a:latin typeface="+mn-lt"/>
              </a:defRPr>
            </a:lvl1pPr>
          </a:lstStyle>
          <a:p>
            <a:fld id="{B5D72572-C31C-4161-B825-052DD5D38BF2}" type="datetime1">
              <a:rPr lang="de-DE" smtClean="0"/>
              <a:t>17.05.2023</a:t>
            </a:fld>
            <a:endParaRPr lang="en-GB" dirty="0"/>
          </a:p>
        </p:txBody>
      </p:sp>
      <p:sp>
        <p:nvSpPr>
          <p:cNvPr id="17" name="Fußzeilenplatzhalter 128">
            <a:extLst>
              <a:ext uri="{FF2B5EF4-FFF2-40B4-BE49-F238E27FC236}">
                <a16:creationId xmlns:a16="http://schemas.microsoft.com/office/drawing/2014/main" id="{286C954F-F56A-4ED6-8EC1-3736D79C25B1}"/>
              </a:ext>
            </a:extLst>
          </p:cNvPr>
          <p:cNvSpPr>
            <a:spLocks noGrp="1"/>
          </p:cNvSpPr>
          <p:nvPr>
            <p:ph type="ftr" sz="quarter" idx="3"/>
          </p:nvPr>
        </p:nvSpPr>
        <p:spPr>
          <a:xfrm>
            <a:off x="6839141" y="6097488"/>
            <a:ext cx="3752081" cy="170083"/>
          </a:xfrm>
          <a:prstGeom prst="rect">
            <a:avLst/>
          </a:prstGeom>
        </p:spPr>
        <p:txBody>
          <a:bodyPr vert="horz" lIns="0" tIns="0" rIns="0" bIns="0" rtlCol="0" anchor="b" anchorCtr="0"/>
          <a:lstStyle>
            <a:lvl1pPr algn="r">
              <a:defRPr sz="756">
                <a:solidFill>
                  <a:schemeClr val="tx2"/>
                </a:solidFill>
                <a:latin typeface="+mn-lt"/>
              </a:defRPr>
            </a:lvl1pPr>
          </a:lstStyle>
          <a:p>
            <a:r>
              <a:rPr lang="en-GB" dirty="0"/>
              <a:t>DPDgroup</a:t>
            </a:r>
          </a:p>
        </p:txBody>
      </p:sp>
      <p:sp>
        <p:nvSpPr>
          <p:cNvPr id="19" name="Text Placeholder 7">
            <a:extLst>
              <a:ext uri="{FF2B5EF4-FFF2-40B4-BE49-F238E27FC236}">
                <a16:creationId xmlns:a16="http://schemas.microsoft.com/office/drawing/2014/main" id="{AD4D8302-C856-4A2D-BBAD-380195A61914}"/>
              </a:ext>
            </a:extLst>
          </p:cNvPr>
          <p:cNvSpPr>
            <a:spLocks noGrp="1"/>
          </p:cNvSpPr>
          <p:nvPr>
            <p:ph type="body" sz="quarter" idx="19" hasCustomPrompt="1"/>
          </p:nvPr>
        </p:nvSpPr>
        <p:spPr bwMode="gray">
          <a:xfrm>
            <a:off x="661026" y="6029795"/>
            <a:ext cx="619113" cy="272133"/>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a:spcBef>
                <a:spcPts val="0"/>
              </a:spcBef>
              <a:spcAft>
                <a:spcPts val="0"/>
              </a:spcAft>
              <a:buNone/>
              <a:defRPr sz="100">
                <a:solidFill>
                  <a:schemeClr val="bg1"/>
                </a:solidFill>
                <a:latin typeface="+mn-lt"/>
              </a:defRPr>
            </a:lvl1pPr>
            <a:lvl2pPr>
              <a:spcAft>
                <a:spcPts val="0"/>
              </a:spcAft>
              <a:defRPr sz="100">
                <a:solidFill>
                  <a:schemeClr val="bg1"/>
                </a:solidFill>
                <a:latin typeface="+mn-lt"/>
              </a:defRPr>
            </a:lvl2pPr>
            <a:lvl3pPr marL="0" indent="0">
              <a:buNone/>
              <a:defRPr sz="100">
                <a:solidFill>
                  <a:schemeClr val="bg1"/>
                </a:solidFill>
              </a:defRPr>
            </a:lvl3pPr>
            <a:lvl4pPr marL="0" indent="0">
              <a:buNone/>
              <a:defRPr sz="100">
                <a:solidFill>
                  <a:schemeClr val="bg1"/>
                </a:solidFill>
              </a:defRPr>
            </a:lvl4pPr>
            <a:lvl5pPr marL="0">
              <a:buNone/>
              <a:defRPr sz="100">
                <a:solidFill>
                  <a:schemeClr val="bg1"/>
                </a:solidFill>
              </a:defRPr>
            </a:lvl5pPr>
            <a:lvl6pPr marL="0">
              <a:buNone/>
              <a:defRPr sz="100">
                <a:solidFill>
                  <a:schemeClr val="bg1"/>
                </a:solidFill>
              </a:defRPr>
            </a:lvl6pPr>
            <a:lvl7pPr marL="0">
              <a:buNone/>
              <a:defRPr sz="100">
                <a:solidFill>
                  <a:schemeClr val="bg1"/>
                </a:solidFill>
              </a:defRPr>
            </a:lvl7pPr>
            <a:lvl8pPr marL="0">
              <a:buNone/>
              <a:defRPr sz="100">
                <a:solidFill>
                  <a:schemeClr val="bg1"/>
                </a:solidFill>
              </a:defRPr>
            </a:lvl8pPr>
            <a:lvl9pPr marL="0">
              <a:buNone/>
              <a:defRPr sz="100">
                <a:solidFill>
                  <a:schemeClr val="bg1"/>
                </a:solidFill>
              </a:defRPr>
            </a:lvl9pPr>
          </a:lstStyle>
          <a:p>
            <a:pPr lvl="0"/>
            <a:r>
              <a:rPr lang="en-GB"/>
              <a:t> </a:t>
            </a:r>
            <a:endParaRPr lang="en-GB" dirty="0"/>
          </a:p>
        </p:txBody>
      </p:sp>
    </p:spTree>
    <p:extLst>
      <p:ext uri="{BB962C8B-B14F-4D97-AF65-F5344CB8AC3E}">
        <p14:creationId xmlns:p14="http://schemas.microsoft.com/office/powerpoint/2010/main" val="3585603211"/>
      </p:ext>
    </p:extLst>
  </p:cSld>
  <p:clrMapOvr>
    <a:masterClrMapping/>
  </p:clrMapOvr>
  <p:extLst>
    <p:ext uri="{DCECCB84-F9BA-43D5-87BE-67443E8EF086}">
      <p15:sldGuideLst xmlns:p15="http://schemas.microsoft.com/office/powerpoint/2012/main">
        <p15:guide id="1" pos="3976">
          <p15:clr>
            <a:srgbClr val="FBAE40"/>
          </p15:clr>
        </p15:guide>
        <p15:guide id="2" orient="horz" pos="1797">
          <p15:clr>
            <a:srgbClr val="FBAE40"/>
          </p15:clr>
        </p15:guide>
        <p15:guide id="3" orient="horz" pos="2795">
          <p15:clr>
            <a:srgbClr val="FBAE40"/>
          </p15:clr>
        </p15:guide>
        <p15:guide id="4" orient="horz" pos="157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Headline I Content | Image R">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0646F7CE-0C12-ACF9-1754-E9C6A3DCDE69}"/>
              </a:ext>
            </a:extLst>
          </p:cNvPr>
          <p:cNvSpPr>
            <a:spLocks noGrp="1"/>
          </p:cNvSpPr>
          <p:nvPr>
            <p:ph type="pic" sz="quarter" idx="15"/>
          </p:nvPr>
        </p:nvSpPr>
        <p:spPr bwMode="gray">
          <a:xfrm>
            <a:off x="5830888" y="0"/>
            <a:ext cx="5689600" cy="6480175"/>
          </a:xfrm>
          <a:custGeom>
            <a:avLst/>
            <a:gdLst>
              <a:gd name="connsiteX0" fmla="*/ 927120 w 5689600"/>
              <a:gd name="connsiteY0" fmla="*/ 0 h 6480175"/>
              <a:gd name="connsiteX1" fmla="*/ 5689600 w 5689600"/>
              <a:gd name="connsiteY1" fmla="*/ 0 h 6480175"/>
              <a:gd name="connsiteX2" fmla="*/ 5689600 w 5689600"/>
              <a:gd name="connsiteY2" fmla="*/ 6480175 h 6480175"/>
              <a:gd name="connsiteX3" fmla="*/ 0 w 5689600"/>
              <a:gd name="connsiteY3" fmla="*/ 6480175 h 6480175"/>
              <a:gd name="connsiteX4" fmla="*/ 0 w 5689600"/>
              <a:gd name="connsiteY4" fmla="*/ 927120 h 6480175"/>
              <a:gd name="connsiteX5" fmla="*/ 927120 w 5689600"/>
              <a:gd name="connsiteY5" fmla="*/ 0 h 648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89600" h="6480175">
                <a:moveTo>
                  <a:pt x="927120" y="0"/>
                </a:moveTo>
                <a:lnTo>
                  <a:pt x="5689600" y="0"/>
                </a:lnTo>
                <a:lnTo>
                  <a:pt x="5689600" y="6480175"/>
                </a:lnTo>
                <a:lnTo>
                  <a:pt x="0" y="6480175"/>
                </a:lnTo>
                <a:lnTo>
                  <a:pt x="0" y="927120"/>
                </a:lnTo>
                <a:cubicBezTo>
                  <a:pt x="0" y="415086"/>
                  <a:pt x="415086" y="0"/>
                  <a:pt x="927120" y="0"/>
                </a:cubicBezTo>
                <a:close/>
              </a:path>
            </a:pathLst>
          </a:custGeom>
          <a:solidFill>
            <a:schemeClr val="bg2"/>
          </a:solidFill>
        </p:spPr>
        <p:txBody>
          <a:bodyPr wrap="square" anchor="ctr">
            <a:noAutofit/>
          </a:bodyPr>
          <a:lstStyle>
            <a:lvl1pPr algn="ctr">
              <a:defRPr/>
            </a:lvl1pPr>
          </a:lstStyle>
          <a:p>
            <a:endParaRPr lang="en-DE" dirty="0"/>
          </a:p>
        </p:txBody>
      </p:sp>
      <p:sp>
        <p:nvSpPr>
          <p:cNvPr id="2" name="Datumsplatzhalter 1">
            <a:extLst>
              <a:ext uri="{FF2B5EF4-FFF2-40B4-BE49-F238E27FC236}">
                <a16:creationId xmlns:a16="http://schemas.microsoft.com/office/drawing/2014/main" id="{4446E115-AAA4-48F5-A73F-91EFB278F47B}"/>
              </a:ext>
            </a:extLst>
          </p:cNvPr>
          <p:cNvSpPr>
            <a:spLocks noGrp="1"/>
          </p:cNvSpPr>
          <p:nvPr>
            <p:ph type="dt" sz="half" idx="10"/>
          </p:nvPr>
        </p:nvSpPr>
        <p:spPr/>
        <p:txBody>
          <a:bodyPr/>
          <a:lstStyle/>
          <a:p>
            <a:endParaRPr lang="en-GB" dirty="0"/>
          </a:p>
        </p:txBody>
      </p:sp>
      <p:sp>
        <p:nvSpPr>
          <p:cNvPr id="3" name="Fußzeilenplatzhalter 2">
            <a:extLst>
              <a:ext uri="{FF2B5EF4-FFF2-40B4-BE49-F238E27FC236}">
                <a16:creationId xmlns:a16="http://schemas.microsoft.com/office/drawing/2014/main" id="{4BFE8528-97C1-4C16-B82C-D44AB341EA66}"/>
              </a:ext>
            </a:extLst>
          </p:cNvPr>
          <p:cNvSpPr>
            <a:spLocks noGrp="1"/>
          </p:cNvSpPr>
          <p:nvPr>
            <p:ph type="ftr" sz="quarter" idx="11"/>
          </p:nvPr>
        </p:nvSpPr>
        <p:spPr/>
        <p:txBody>
          <a:bodyPr/>
          <a:lstStyle/>
          <a:p>
            <a:endParaRPr lang="en-GB" dirty="0"/>
          </a:p>
        </p:txBody>
      </p:sp>
      <p:sp>
        <p:nvSpPr>
          <p:cNvPr id="4" name="Foliennummernplatzhalter 3">
            <a:extLst>
              <a:ext uri="{FF2B5EF4-FFF2-40B4-BE49-F238E27FC236}">
                <a16:creationId xmlns:a16="http://schemas.microsoft.com/office/drawing/2014/main" id="{F499C840-259C-471B-9ED9-89821D348FB8}"/>
              </a:ext>
            </a:extLst>
          </p:cNvPr>
          <p:cNvSpPr>
            <a:spLocks noGrp="1"/>
          </p:cNvSpPr>
          <p:nvPr>
            <p:ph type="sldNum" sz="quarter" idx="12"/>
          </p:nvPr>
        </p:nvSpPr>
        <p:spPr/>
        <p:txBody>
          <a:bodyPr/>
          <a:lstStyle/>
          <a:p>
            <a:fld id="{9EA669D3-5529-4BB0-8BB4-F8AF37E83BE9}" type="slidenum">
              <a:rPr lang="en-GB" smtClean="0"/>
              <a:pPr/>
              <a:t>‹#›</a:t>
            </a:fld>
            <a:endParaRPr lang="en-GB" dirty="0"/>
          </a:p>
        </p:txBody>
      </p:sp>
      <p:sp>
        <p:nvSpPr>
          <p:cNvPr id="7" name="Title 6">
            <a:extLst>
              <a:ext uri="{FF2B5EF4-FFF2-40B4-BE49-F238E27FC236}">
                <a16:creationId xmlns:a16="http://schemas.microsoft.com/office/drawing/2014/main" id="{8F99CC91-9AF0-914C-3E00-F6CF0E1A4715}"/>
              </a:ext>
            </a:extLst>
          </p:cNvPr>
          <p:cNvSpPr>
            <a:spLocks noGrp="1"/>
          </p:cNvSpPr>
          <p:nvPr>
            <p:ph type="title" hasCustomPrompt="1"/>
          </p:nvPr>
        </p:nvSpPr>
        <p:spPr>
          <a:xfrm>
            <a:off x="288244" y="432087"/>
            <a:ext cx="5471206" cy="360000"/>
          </a:xfrm>
        </p:spPr>
        <p:txBody>
          <a:bodyPr/>
          <a:lstStyle/>
          <a:p>
            <a:r>
              <a:rPr lang="en-US" dirty="0"/>
              <a:t>CLICK TO EDIT MASTER TITLE STYLE</a:t>
            </a:r>
            <a:endParaRPr lang="en-DE" dirty="0"/>
          </a:p>
        </p:txBody>
      </p:sp>
      <p:sp>
        <p:nvSpPr>
          <p:cNvPr id="11" name="Text Placeholder 10">
            <a:extLst>
              <a:ext uri="{FF2B5EF4-FFF2-40B4-BE49-F238E27FC236}">
                <a16:creationId xmlns:a16="http://schemas.microsoft.com/office/drawing/2014/main" id="{751E86F4-1269-0F3B-AC7D-ED2896326765}"/>
              </a:ext>
            </a:extLst>
          </p:cNvPr>
          <p:cNvSpPr>
            <a:spLocks noGrp="1"/>
          </p:cNvSpPr>
          <p:nvPr>
            <p:ph type="body" sz="quarter" idx="14" hasCustomPrompt="1"/>
          </p:nvPr>
        </p:nvSpPr>
        <p:spPr>
          <a:xfrm>
            <a:off x="288925" y="287338"/>
            <a:ext cx="5470525" cy="144660"/>
          </a:xfrm>
        </p:spPr>
        <p:txBody>
          <a:bodyPr anchor="b" anchorCtr="0"/>
          <a:lstStyle>
            <a:lvl1pPr marL="0" indent="0">
              <a:buFont typeface="Arial" panose="020B0604020202020204" pitchFamily="34" charset="0"/>
              <a:buNone/>
              <a:defRPr sz="1200">
                <a:solidFill>
                  <a:schemeClr val="tx1"/>
                </a:solidFill>
                <a:latin typeface="+mn-lt"/>
              </a:defRPr>
            </a:lvl1pPr>
            <a:lvl2pPr marL="0" indent="0">
              <a:buFont typeface="Arial" panose="020B0604020202020204" pitchFamily="34" charset="0"/>
              <a:buNone/>
              <a:defRPr sz="1200">
                <a:solidFill>
                  <a:schemeClr val="tx1"/>
                </a:solidFill>
                <a:latin typeface="+mn-lt"/>
              </a:defRPr>
            </a:lvl2pPr>
            <a:lvl3pPr marL="0" indent="0">
              <a:buNone/>
              <a:defRPr sz="1200">
                <a:solidFill>
                  <a:schemeClr val="tx1"/>
                </a:solidFill>
                <a:latin typeface="+mn-lt"/>
              </a:defRPr>
            </a:lvl3pPr>
            <a:lvl4pPr marL="186061" indent="0">
              <a:buNone/>
              <a:defRPr sz="1000">
                <a:latin typeface="+mn-lt"/>
              </a:defRPr>
            </a:lvl4pPr>
            <a:lvl5pPr marL="373135" indent="0">
              <a:buNone/>
              <a:defRPr sz="1000">
                <a:latin typeface="+mn-lt"/>
              </a:defRPr>
            </a:lvl5pPr>
          </a:lstStyle>
          <a:p>
            <a:pPr lvl="0"/>
            <a:r>
              <a:rPr lang="en-US" dirty="0"/>
              <a:t>CLICK TO EDIT MASTER TEXT STYLES</a:t>
            </a:r>
          </a:p>
          <a:p>
            <a:pPr lvl="1"/>
            <a:r>
              <a:rPr lang="en-US" dirty="0"/>
              <a:t>SECOND LEVEL</a:t>
            </a:r>
          </a:p>
          <a:p>
            <a:pPr lvl="2"/>
            <a:r>
              <a:rPr lang="en-US" dirty="0"/>
              <a:t>THIRD LEVEL</a:t>
            </a:r>
          </a:p>
          <a:p>
            <a:pPr lvl="2"/>
            <a:r>
              <a:rPr lang="en-US" dirty="0"/>
              <a:t>FOURTH LEVEL</a:t>
            </a:r>
          </a:p>
          <a:p>
            <a:pPr lvl="2"/>
            <a:r>
              <a:rPr lang="en-US" dirty="0"/>
              <a:t>FIFTH LEVEL</a:t>
            </a:r>
            <a:endParaRPr lang="en-DE" dirty="0"/>
          </a:p>
        </p:txBody>
      </p:sp>
      <p:sp>
        <p:nvSpPr>
          <p:cNvPr id="8" name="Text Placeholder 35">
            <a:extLst>
              <a:ext uri="{FF2B5EF4-FFF2-40B4-BE49-F238E27FC236}">
                <a16:creationId xmlns:a16="http://schemas.microsoft.com/office/drawing/2014/main" id="{E55304BD-8D79-A8B6-79C7-2F07EBE7173C}"/>
              </a:ext>
            </a:extLst>
          </p:cNvPr>
          <p:cNvSpPr>
            <a:spLocks noGrp="1"/>
          </p:cNvSpPr>
          <p:nvPr>
            <p:ph idx="1"/>
          </p:nvPr>
        </p:nvSpPr>
        <p:spPr bwMode="gray">
          <a:xfrm>
            <a:off x="288925" y="1079500"/>
            <a:ext cx="5400000" cy="4752975"/>
          </a:xfrm>
          <a:prstGeom prst="rect">
            <a:avLst/>
          </a:prstGeom>
        </p:spPr>
        <p:txBody>
          <a:bodyPr vert="horz" lIns="0" tIns="0" rIns="0" bIns="0" rtlCol="0">
            <a:noAutofit/>
          </a:bodyPr>
          <a:lstStyle/>
          <a:p>
            <a:pPr marL="0" marR="0" lvl="0" indent="0" algn="l" defTabSz="950336" rtl="0" eaLnBrk="1" fontAlgn="auto" latinLnBrk="0" hangingPunct="1">
              <a:lnSpc>
                <a:spcPct val="110000"/>
              </a:lnSpc>
              <a:spcBef>
                <a:spcPts val="624"/>
              </a:spcBef>
              <a:spcAft>
                <a:spcPts val="208"/>
              </a:spcAft>
              <a:buClrTx/>
              <a:buSzTx/>
              <a:buFont typeface="Arial" panose="020B0604020202020204" pitchFamily="34" charset="0"/>
              <a:buNone/>
              <a:tabLst/>
              <a:defRPr/>
            </a:pPr>
            <a:r>
              <a:rPr lang="en-GB" dirty="0"/>
              <a:t>Click to edit text (14pt). Use the buttons “Increase List Level” and “Decrease List Level” for copytext or bullet levels.</a:t>
            </a:r>
          </a:p>
          <a:p>
            <a:pPr lvl="1"/>
            <a:r>
              <a:rPr lang="en-GB" dirty="0"/>
              <a:t>Optional Subheading</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0" name="Text Placeholder 10">
            <a:extLst>
              <a:ext uri="{FF2B5EF4-FFF2-40B4-BE49-F238E27FC236}">
                <a16:creationId xmlns:a16="http://schemas.microsoft.com/office/drawing/2014/main" id="{662FE0D7-C9C3-7F51-983A-7D3BCA3FD015}"/>
              </a:ext>
            </a:extLst>
          </p:cNvPr>
          <p:cNvSpPr>
            <a:spLocks noGrp="1"/>
          </p:cNvSpPr>
          <p:nvPr>
            <p:ph type="body" sz="quarter" idx="16" hasCustomPrompt="1"/>
          </p:nvPr>
        </p:nvSpPr>
        <p:spPr>
          <a:xfrm>
            <a:off x="10656244" y="6011012"/>
            <a:ext cx="576000" cy="288000"/>
          </a:xfrm>
          <a:blipFill>
            <a:blip r:embed="rId2">
              <a:extLst>
                <a:ext uri="{96DAC541-7B7A-43D3-8B79-37D633B846F1}">
                  <asvg:svgBlip xmlns:asvg="http://schemas.microsoft.com/office/drawing/2016/SVG/main" r:embed="rId3"/>
                </a:ext>
              </a:extLst>
            </a:blip>
            <a:srcRect/>
            <a:stretch>
              <a:fillRect l="-178" r="-178"/>
            </a:stretch>
          </a:blipFill>
        </p:spPr>
        <p:txBody>
          <a:bodyPr/>
          <a:lstStyle/>
          <a:p>
            <a:pPr lvl="0"/>
            <a:r>
              <a:rPr lang="en-GB" dirty="0"/>
              <a:t> </a:t>
            </a:r>
            <a:endParaRPr lang="en-DE" dirty="0"/>
          </a:p>
        </p:txBody>
      </p:sp>
    </p:spTree>
    <p:extLst>
      <p:ext uri="{BB962C8B-B14F-4D97-AF65-F5344CB8AC3E}">
        <p14:creationId xmlns:p14="http://schemas.microsoft.com/office/powerpoint/2010/main" val="3075112076"/>
      </p:ext>
    </p:extLst>
  </p:cSld>
  <p:clrMapOvr>
    <a:masterClrMapping/>
  </p:clrMapOvr>
  <p:extLst>
    <p:ext uri="{DCECCB84-F9BA-43D5-87BE-67443E8EF086}">
      <p15:sldGuideLst xmlns:p15="http://schemas.microsoft.com/office/powerpoint/2012/main"/>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Headline I Half Image right">
    <p:spTree>
      <p:nvGrpSpPr>
        <p:cNvPr id="1" name=""/>
        <p:cNvGrpSpPr/>
        <p:nvPr/>
      </p:nvGrpSpPr>
      <p:grpSpPr>
        <a:xfrm>
          <a:off x="0" y="0"/>
          <a:ext cx="0" cy="0"/>
          <a:chOff x="0" y="0"/>
          <a:chExt cx="0" cy="0"/>
        </a:xfrm>
      </p:grpSpPr>
      <p:sp>
        <p:nvSpPr>
          <p:cNvPr id="29" name="Bildplatzhalter 28">
            <a:extLst>
              <a:ext uri="{FF2B5EF4-FFF2-40B4-BE49-F238E27FC236}">
                <a16:creationId xmlns:a16="http://schemas.microsoft.com/office/drawing/2014/main" id="{EE6376D3-0B20-4C39-8DDC-AA1DD9008778}"/>
              </a:ext>
            </a:extLst>
          </p:cNvPr>
          <p:cNvSpPr>
            <a:spLocks noGrp="1"/>
          </p:cNvSpPr>
          <p:nvPr>
            <p:ph type="pic" sz="quarter" idx="18" hasCustomPrompt="1"/>
          </p:nvPr>
        </p:nvSpPr>
        <p:spPr bwMode="gray">
          <a:xfrm>
            <a:off x="5969230" y="0"/>
            <a:ext cx="5551258" cy="6480175"/>
          </a:xfrm>
          <a:prstGeom prst="rect">
            <a:avLst/>
          </a:prstGeom>
          <a:solidFill>
            <a:srgbClr val="EFEDEB"/>
          </a:solidFill>
        </p:spPr>
        <p:txBody>
          <a:bodyPr wrap="square" bIns="1152000" anchor="ctr" anchorCtr="0">
            <a:noAutofit/>
          </a:bodyPr>
          <a:lstStyle>
            <a:lvl1pPr algn="ctr">
              <a:buNone/>
              <a:defRPr sz="1323"/>
            </a:lvl1pPr>
          </a:lstStyle>
          <a:p>
            <a:pPr marL="0" marR="0" lvl="0" indent="0" algn="ctr" defTabSz="864017"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dirty="0"/>
              <a:t>Click icon </a:t>
            </a:r>
            <a:br>
              <a:rPr lang="en-GB" dirty="0"/>
            </a:br>
            <a:r>
              <a:rPr lang="en-GB" dirty="0"/>
              <a:t>to add picture</a:t>
            </a:r>
          </a:p>
        </p:txBody>
      </p:sp>
      <p:grpSp>
        <p:nvGrpSpPr>
          <p:cNvPr id="20" name="Gruppieren 19">
            <a:extLst>
              <a:ext uri="{FF2B5EF4-FFF2-40B4-BE49-F238E27FC236}">
                <a16:creationId xmlns:a16="http://schemas.microsoft.com/office/drawing/2014/main" id="{211F1939-31F2-4E2C-8B1C-B43012820AB0}"/>
              </a:ext>
            </a:extLst>
          </p:cNvPr>
          <p:cNvGrpSpPr/>
          <p:nvPr userDrawn="1"/>
        </p:nvGrpSpPr>
        <p:grpSpPr bwMode="gray">
          <a:xfrm>
            <a:off x="655710" y="-239556"/>
            <a:ext cx="10207750" cy="145640"/>
            <a:chOff x="693931" y="-289132"/>
            <a:chExt cx="10802744" cy="154131"/>
          </a:xfrm>
        </p:grpSpPr>
        <p:sp>
          <p:nvSpPr>
            <p:cNvPr id="21" name="Rechteck 20">
              <a:extLst>
                <a:ext uri="{FF2B5EF4-FFF2-40B4-BE49-F238E27FC236}">
                  <a16:creationId xmlns:a16="http://schemas.microsoft.com/office/drawing/2014/main" id="{7505A0FB-C24F-498B-AD54-C864CF35F499}"/>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2" name="Rechteck 21">
              <a:extLst>
                <a:ext uri="{FF2B5EF4-FFF2-40B4-BE49-F238E27FC236}">
                  <a16:creationId xmlns:a16="http://schemas.microsoft.com/office/drawing/2014/main" id="{BCA3F8BC-DB3E-418B-A780-01229A4B344F}"/>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4" name="Rechteck 23">
              <a:extLst>
                <a:ext uri="{FF2B5EF4-FFF2-40B4-BE49-F238E27FC236}">
                  <a16:creationId xmlns:a16="http://schemas.microsoft.com/office/drawing/2014/main" id="{3A756F79-32B3-46CC-98D5-862E76C2D09E}"/>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1" name="Rechteck 30">
              <a:extLst>
                <a:ext uri="{FF2B5EF4-FFF2-40B4-BE49-F238E27FC236}">
                  <a16:creationId xmlns:a16="http://schemas.microsoft.com/office/drawing/2014/main" id="{16239BA9-0F2B-44EC-9C44-86BF4E446524}"/>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2" name="Rechteck 31">
              <a:extLst>
                <a:ext uri="{FF2B5EF4-FFF2-40B4-BE49-F238E27FC236}">
                  <a16:creationId xmlns:a16="http://schemas.microsoft.com/office/drawing/2014/main" id="{9CED1303-2C54-4880-AB18-3DC1938668B3}"/>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3" name="Rechteck 32">
              <a:extLst>
                <a:ext uri="{FF2B5EF4-FFF2-40B4-BE49-F238E27FC236}">
                  <a16:creationId xmlns:a16="http://schemas.microsoft.com/office/drawing/2014/main" id="{24E64F6F-8D58-4637-866A-92E30F5438F1}"/>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4" name="Rechteck 33">
              <a:extLst>
                <a:ext uri="{FF2B5EF4-FFF2-40B4-BE49-F238E27FC236}">
                  <a16:creationId xmlns:a16="http://schemas.microsoft.com/office/drawing/2014/main" id="{3C881F7E-BCAD-4191-A110-1809A9D52886}"/>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grpSp>
      <p:sp>
        <p:nvSpPr>
          <p:cNvPr id="30" name="Text Placeholder 7">
            <a:extLst>
              <a:ext uri="{FF2B5EF4-FFF2-40B4-BE49-F238E27FC236}">
                <a16:creationId xmlns:a16="http://schemas.microsoft.com/office/drawing/2014/main" id="{32CC6DCC-F4DE-4796-85BA-CE4773A61B3B}"/>
              </a:ext>
            </a:extLst>
          </p:cNvPr>
          <p:cNvSpPr>
            <a:spLocks noGrp="1"/>
          </p:cNvSpPr>
          <p:nvPr>
            <p:ph type="body" sz="quarter" idx="15" hasCustomPrompt="1"/>
          </p:nvPr>
        </p:nvSpPr>
        <p:spPr bwMode="gray">
          <a:xfrm>
            <a:off x="657028" y="246289"/>
            <a:ext cx="4899089" cy="204360"/>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701">
                <a:solidFill>
                  <a:schemeClr val="tx2"/>
                </a:solidFill>
              </a:defRPr>
            </a:lvl5pPr>
            <a:lvl6pPr marL="0">
              <a:buNone/>
              <a:defRPr sz="1701">
                <a:solidFill>
                  <a:schemeClr val="tx2"/>
                </a:solidFill>
              </a:defRPr>
            </a:lvl6pPr>
            <a:lvl7pPr marL="0">
              <a:buNone/>
              <a:defRPr sz="1701">
                <a:solidFill>
                  <a:schemeClr val="tx2"/>
                </a:solidFill>
              </a:defRPr>
            </a:lvl7pPr>
            <a:lvl8pPr marL="0">
              <a:buNone/>
              <a:defRPr sz="1701">
                <a:solidFill>
                  <a:schemeClr val="tx2"/>
                </a:solidFill>
              </a:defRPr>
            </a:lvl8pPr>
            <a:lvl9pPr marL="0">
              <a:buNone/>
              <a:defRPr sz="1701">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38" name="Titel 1">
            <a:extLst>
              <a:ext uri="{FF2B5EF4-FFF2-40B4-BE49-F238E27FC236}">
                <a16:creationId xmlns:a16="http://schemas.microsoft.com/office/drawing/2014/main" id="{BA103DC3-291F-4495-896D-BCA8A9094B58}"/>
              </a:ext>
            </a:extLst>
          </p:cNvPr>
          <p:cNvSpPr>
            <a:spLocks noGrp="1"/>
          </p:cNvSpPr>
          <p:nvPr>
            <p:ph type="title" hasCustomPrompt="1"/>
          </p:nvPr>
        </p:nvSpPr>
        <p:spPr bwMode="gray">
          <a:xfrm>
            <a:off x="657099" y="518453"/>
            <a:ext cx="4899019" cy="544492"/>
          </a:xfrm>
        </p:spPr>
        <p:txBody>
          <a:bodyPr/>
          <a:lstStyle>
            <a:lvl1pPr>
              <a:defRPr/>
            </a:lvl1pPr>
          </a:lstStyle>
          <a:p>
            <a:r>
              <a:rPr lang="en-GB" dirty="0"/>
              <a:t>Heading (36pt) </a:t>
            </a:r>
            <a:r>
              <a:rPr lang="en-GB" dirty="0" err="1"/>
              <a:t>ExtraLight</a:t>
            </a:r>
            <a:endParaRPr lang="en-GB" dirty="0"/>
          </a:p>
        </p:txBody>
      </p:sp>
      <p:sp>
        <p:nvSpPr>
          <p:cNvPr id="15" name="Slide Number Placeholder 33">
            <a:extLst>
              <a:ext uri="{FF2B5EF4-FFF2-40B4-BE49-F238E27FC236}">
                <a16:creationId xmlns:a16="http://schemas.microsoft.com/office/drawing/2014/main" id="{1C55BF19-B246-4767-88CD-544A6962A2A3}"/>
              </a:ext>
            </a:extLst>
          </p:cNvPr>
          <p:cNvSpPr>
            <a:spLocks noGrp="1"/>
          </p:cNvSpPr>
          <p:nvPr>
            <p:ph type="sldNum" sz="quarter" idx="4"/>
          </p:nvPr>
        </p:nvSpPr>
        <p:spPr bwMode="gray">
          <a:xfrm>
            <a:off x="10591221" y="6097488"/>
            <a:ext cx="271601" cy="170083"/>
          </a:xfrm>
          <a:prstGeom prst="rect">
            <a:avLst/>
          </a:prstGeom>
        </p:spPr>
        <p:txBody>
          <a:bodyPr vert="horz" lIns="0" tIns="0" rIns="0" bIns="0" rtlCol="0" anchor="b" anchorCtr="0"/>
          <a:lstStyle>
            <a:lvl1pPr algn="r">
              <a:defRPr sz="756">
                <a:solidFill>
                  <a:schemeClr val="tx2"/>
                </a:solidFill>
                <a:latin typeface="+mn-lt"/>
              </a:defRPr>
            </a:lvl1pPr>
          </a:lstStyle>
          <a:p>
            <a:fld id="{9EA669D3-5529-4BB0-8BB4-F8AF37E83BE9}" type="slidenum">
              <a:rPr lang="en-GB" smtClean="0"/>
              <a:pPr/>
              <a:t>‹#›</a:t>
            </a:fld>
            <a:endParaRPr lang="en-GB" dirty="0"/>
          </a:p>
        </p:txBody>
      </p:sp>
      <p:sp>
        <p:nvSpPr>
          <p:cNvPr id="16" name="Datumsplatzhalter 127">
            <a:extLst>
              <a:ext uri="{FF2B5EF4-FFF2-40B4-BE49-F238E27FC236}">
                <a16:creationId xmlns:a16="http://schemas.microsoft.com/office/drawing/2014/main" id="{A5A93341-8E64-4FC7-AB57-680DECCFAEF7}"/>
              </a:ext>
            </a:extLst>
          </p:cNvPr>
          <p:cNvSpPr>
            <a:spLocks noGrp="1"/>
          </p:cNvSpPr>
          <p:nvPr>
            <p:ph type="dt" sz="half" idx="2"/>
          </p:nvPr>
        </p:nvSpPr>
        <p:spPr>
          <a:xfrm>
            <a:off x="5419376" y="6097488"/>
            <a:ext cx="680419" cy="170083"/>
          </a:xfrm>
          <a:prstGeom prst="rect">
            <a:avLst/>
          </a:prstGeom>
        </p:spPr>
        <p:txBody>
          <a:bodyPr vert="horz" lIns="0" tIns="0" rIns="0" bIns="0" rtlCol="0" anchor="b" anchorCtr="0"/>
          <a:lstStyle>
            <a:lvl1pPr algn="ctr">
              <a:defRPr sz="756">
                <a:solidFill>
                  <a:schemeClr val="tx2"/>
                </a:solidFill>
                <a:latin typeface="+mn-lt"/>
              </a:defRPr>
            </a:lvl1pPr>
          </a:lstStyle>
          <a:p>
            <a:fld id="{5850BD61-9F6A-4820-9725-0FF0DA2B79D7}" type="datetime1">
              <a:rPr lang="de-DE" smtClean="0"/>
              <a:t>17.05.2023</a:t>
            </a:fld>
            <a:endParaRPr lang="en-GB" dirty="0"/>
          </a:p>
        </p:txBody>
      </p:sp>
      <p:sp>
        <p:nvSpPr>
          <p:cNvPr id="17" name="Fußzeilenplatzhalter 128">
            <a:extLst>
              <a:ext uri="{FF2B5EF4-FFF2-40B4-BE49-F238E27FC236}">
                <a16:creationId xmlns:a16="http://schemas.microsoft.com/office/drawing/2014/main" id="{286C954F-F56A-4ED6-8EC1-3736D79C25B1}"/>
              </a:ext>
            </a:extLst>
          </p:cNvPr>
          <p:cNvSpPr>
            <a:spLocks noGrp="1"/>
          </p:cNvSpPr>
          <p:nvPr>
            <p:ph type="ftr" sz="quarter" idx="3"/>
          </p:nvPr>
        </p:nvSpPr>
        <p:spPr>
          <a:xfrm>
            <a:off x="6839141" y="6097488"/>
            <a:ext cx="3752081" cy="170083"/>
          </a:xfrm>
          <a:prstGeom prst="rect">
            <a:avLst/>
          </a:prstGeom>
        </p:spPr>
        <p:txBody>
          <a:bodyPr vert="horz" lIns="0" tIns="0" rIns="0" bIns="0" rtlCol="0" anchor="b" anchorCtr="0"/>
          <a:lstStyle>
            <a:lvl1pPr algn="r">
              <a:defRPr sz="756">
                <a:solidFill>
                  <a:schemeClr val="tx2"/>
                </a:solidFill>
                <a:latin typeface="+mn-lt"/>
              </a:defRPr>
            </a:lvl1pPr>
          </a:lstStyle>
          <a:p>
            <a:r>
              <a:rPr lang="en-GB" dirty="0"/>
              <a:t>DPDgroup</a:t>
            </a:r>
          </a:p>
        </p:txBody>
      </p:sp>
      <p:sp>
        <p:nvSpPr>
          <p:cNvPr id="18" name="Text Placeholder 7">
            <a:extLst>
              <a:ext uri="{FF2B5EF4-FFF2-40B4-BE49-F238E27FC236}">
                <a16:creationId xmlns:a16="http://schemas.microsoft.com/office/drawing/2014/main" id="{F7B4A46C-A3A4-4746-A81E-30BB9E07A8F0}"/>
              </a:ext>
            </a:extLst>
          </p:cNvPr>
          <p:cNvSpPr txBox="1">
            <a:spLocks noChangeAspect="1"/>
          </p:cNvSpPr>
          <p:nvPr userDrawn="1"/>
        </p:nvSpPr>
        <p:spPr bwMode="gray">
          <a:xfrm>
            <a:off x="659647" y="6029795"/>
            <a:ext cx="618217" cy="272133"/>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marL="0" indent="0" algn="l" defTabSz="914400" rtl="0" eaLnBrk="1" latinLnBrk="0" hangingPunct="1">
              <a:lnSpc>
                <a:spcPct val="120000"/>
              </a:lnSpc>
              <a:spcBef>
                <a:spcPts val="0"/>
              </a:spcBef>
              <a:spcAft>
                <a:spcPts val="0"/>
              </a:spcAft>
              <a:buClr>
                <a:schemeClr val="accent1"/>
              </a:buClr>
              <a:buFont typeface="Arial" panose="020B0604020202020204" pitchFamily="34" charset="0"/>
              <a:buNone/>
              <a:defRPr sz="100" kern="1200">
                <a:solidFill>
                  <a:schemeClr val="bg1"/>
                </a:solidFill>
                <a:latin typeface="+mn-lt"/>
                <a:ea typeface="+mn-ea"/>
                <a:cs typeface="+mn-cs"/>
              </a:defRPr>
            </a:lvl1pPr>
            <a:lvl2pPr marL="0" indent="0" algn="l" defTabSz="914400" rtl="0" eaLnBrk="1" latinLnBrk="0" hangingPunct="1">
              <a:lnSpc>
                <a:spcPct val="120000"/>
              </a:lnSpc>
              <a:spcBef>
                <a:spcPts val="0"/>
              </a:spcBef>
              <a:spcAft>
                <a:spcPts val="0"/>
              </a:spcAft>
              <a:buClr>
                <a:schemeClr val="accent1"/>
              </a:buClr>
              <a:buSzPct val="100000"/>
              <a:buFont typeface="Arial" panose="020B0604020202020204" pitchFamily="34" charset="0"/>
              <a:buNone/>
              <a:defRPr sz="100" kern="1200">
                <a:solidFill>
                  <a:schemeClr val="bg1"/>
                </a:solidFill>
                <a:latin typeface="+mn-lt"/>
                <a:ea typeface="+mn-ea"/>
                <a:cs typeface="+mn-cs"/>
              </a:defRPr>
            </a:lvl2pPr>
            <a:lvl3pPr marL="0" indent="0" algn="l" defTabSz="914400" rtl="0" eaLnBrk="1" latinLnBrk="0" hangingPunct="1">
              <a:lnSpc>
                <a:spcPct val="120000"/>
              </a:lnSpc>
              <a:spcBef>
                <a:spcPts val="0"/>
              </a:spcBef>
              <a:spcAft>
                <a:spcPts val="0"/>
              </a:spcAft>
              <a:buClr>
                <a:schemeClr val="bg2"/>
              </a:buClr>
              <a:buSzPct val="100000"/>
              <a:buFont typeface="Pluto Sans DPD PPT Light" panose="020B0604020202020204" charset="0"/>
              <a:buNone/>
              <a:defRPr sz="100" kern="1200">
                <a:solidFill>
                  <a:schemeClr val="bg1"/>
                </a:solidFill>
                <a:latin typeface="Pluto Sans DPD PPT Light" panose="02000000000000000000" pitchFamily="2" charset="0"/>
                <a:ea typeface="+mn-ea"/>
                <a:cs typeface="+mn-cs"/>
              </a:defRPr>
            </a:lvl3pPr>
            <a:lvl4pPr marL="0" indent="0"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4pPr>
            <a:lvl5pPr marL="0" indent="-180975"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5pPr>
            <a:lvl6pPr marL="0" indent="-180000" algn="l" defTabSz="914400" rtl="0" eaLnBrk="1" latinLnBrk="0" hangingPunct="1">
              <a:lnSpc>
                <a:spcPct val="120000"/>
              </a:lnSpc>
              <a:spcBef>
                <a:spcPts val="0"/>
              </a:spcBef>
              <a:buClr>
                <a:schemeClr val="tx2"/>
              </a:buClr>
              <a:buFont typeface="Arial" panose="020B0604020202020204" pitchFamily="34" charset="0"/>
              <a:buNone/>
              <a:defRPr sz="100" kern="1200">
                <a:solidFill>
                  <a:schemeClr val="bg1"/>
                </a:solidFill>
                <a:latin typeface="+mn-lt"/>
                <a:ea typeface="+mn-ea"/>
                <a:cs typeface="+mn-cs"/>
              </a:defRPr>
            </a:lvl6pPr>
            <a:lvl7pPr marL="0" indent="-179388"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7pPr>
            <a:lvl8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8pPr>
            <a:lvl9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9pPr>
          </a:lstStyle>
          <a:p>
            <a:r>
              <a:rPr lang="en-GB" sz="100" dirty="0"/>
              <a:t> </a:t>
            </a:r>
          </a:p>
        </p:txBody>
      </p:sp>
    </p:spTree>
    <p:extLst>
      <p:ext uri="{BB962C8B-B14F-4D97-AF65-F5344CB8AC3E}">
        <p14:creationId xmlns:p14="http://schemas.microsoft.com/office/powerpoint/2010/main" val="1699177927"/>
      </p:ext>
    </p:extLst>
  </p:cSld>
  <p:clrMapOvr>
    <a:masterClrMapping/>
  </p:clrMapOvr>
  <p:extLst>
    <p:ext uri="{DCECCB84-F9BA-43D5-87BE-67443E8EF086}">
      <p15:sldGuideLst xmlns:p15="http://schemas.microsoft.com/office/powerpoint/2012/main">
        <p15:guide id="1" pos="3976">
          <p15:clr>
            <a:srgbClr val="FBAE40"/>
          </p15:clr>
        </p15:guide>
        <p15:guide id="2" orient="horz" pos="1797">
          <p15:clr>
            <a:srgbClr val="FBAE40"/>
          </p15:clr>
        </p15:guide>
        <p15:guide id="3" orient="horz" pos="2795">
          <p15:clr>
            <a:srgbClr val="FBAE40"/>
          </p15:clr>
        </p15:guide>
        <p15:guide id="4" orient="horz" pos="157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3 Contacts">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DD20558-1A54-4085-BC03-0A5F5F38DFAD}"/>
              </a:ext>
            </a:extLst>
          </p:cNvPr>
          <p:cNvSpPr>
            <a:spLocks noGrp="1"/>
          </p:cNvSpPr>
          <p:nvPr>
            <p:ph type="pic" sz="quarter" idx="20" hasCustomPrompt="1"/>
          </p:nvPr>
        </p:nvSpPr>
        <p:spPr bwMode="gray">
          <a:xfrm>
            <a:off x="1405045" y="1743189"/>
            <a:ext cx="1633966" cy="1905145"/>
          </a:xfrm>
          <a:custGeom>
            <a:avLst/>
            <a:gdLst>
              <a:gd name="connsiteX0" fmla="*/ 1544638 w 3089275"/>
              <a:gd name="connsiteY0" fmla="*/ 0 h 3602038"/>
              <a:gd name="connsiteX1" fmla="*/ 1600689 w 3089275"/>
              <a:gd name="connsiteY1" fmla="*/ 12942 h 3602038"/>
              <a:gd name="connsiteX2" fmla="*/ 3034302 w 3089275"/>
              <a:gd name="connsiteY2" fmla="*/ 793743 h 3602038"/>
              <a:gd name="connsiteX3" fmla="*/ 3089275 w 3089275"/>
              <a:gd name="connsiteY3" fmla="*/ 891882 h 3602038"/>
              <a:gd name="connsiteX4" fmla="*/ 3089275 w 3089275"/>
              <a:gd name="connsiteY4" fmla="*/ 2645449 h 3602038"/>
              <a:gd name="connsiteX5" fmla="*/ 3034302 w 3089275"/>
              <a:gd name="connsiteY5" fmla="*/ 2742510 h 3602038"/>
              <a:gd name="connsiteX6" fmla="*/ 1600689 w 3089275"/>
              <a:gd name="connsiteY6" fmla="*/ 3589097 h 3602038"/>
              <a:gd name="connsiteX7" fmla="*/ 1544638 w 3089275"/>
              <a:gd name="connsiteY7" fmla="*/ 3602038 h 3602038"/>
              <a:gd name="connsiteX8" fmla="*/ 1488587 w 3089275"/>
              <a:gd name="connsiteY8" fmla="*/ 3589097 h 3602038"/>
              <a:gd name="connsiteX9" fmla="*/ 54973 w 3089275"/>
              <a:gd name="connsiteY9" fmla="*/ 2742510 h 3602038"/>
              <a:gd name="connsiteX10" fmla="*/ 0 w 3089275"/>
              <a:gd name="connsiteY10" fmla="*/ 2645449 h 3602038"/>
              <a:gd name="connsiteX11" fmla="*/ 0 w 3089275"/>
              <a:gd name="connsiteY11" fmla="*/ 890804 h 3602038"/>
              <a:gd name="connsiteX12" fmla="*/ 56051 w 3089275"/>
              <a:gd name="connsiteY12" fmla="*/ 793743 h 3602038"/>
              <a:gd name="connsiteX13" fmla="*/ 1488587 w 3089275"/>
              <a:gd name="connsiteY13" fmla="*/ 12942 h 3602038"/>
              <a:gd name="connsiteX14" fmla="*/ 1544638 w 3089275"/>
              <a:gd name="connsiteY14" fmla="*/ 0 h 360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89275" h="3602038">
                <a:moveTo>
                  <a:pt x="1544638" y="0"/>
                </a:moveTo>
                <a:cubicBezTo>
                  <a:pt x="1565118" y="0"/>
                  <a:pt x="1585598" y="4314"/>
                  <a:pt x="1600689" y="12942"/>
                </a:cubicBezTo>
                <a:cubicBezTo>
                  <a:pt x="1600689" y="12942"/>
                  <a:pt x="1600689" y="12942"/>
                  <a:pt x="3034302" y="793743"/>
                </a:cubicBezTo>
                <a:cubicBezTo>
                  <a:pt x="3064483" y="812076"/>
                  <a:pt x="3089275" y="856293"/>
                  <a:pt x="3089275" y="891882"/>
                </a:cubicBezTo>
                <a:cubicBezTo>
                  <a:pt x="3089275" y="891882"/>
                  <a:pt x="3089275" y="891882"/>
                  <a:pt x="3089275" y="2645449"/>
                </a:cubicBezTo>
                <a:cubicBezTo>
                  <a:pt x="3089275" y="2681038"/>
                  <a:pt x="3064483" y="2724176"/>
                  <a:pt x="3034302" y="2742510"/>
                </a:cubicBezTo>
                <a:cubicBezTo>
                  <a:pt x="3034302" y="2742510"/>
                  <a:pt x="3034302" y="2742510"/>
                  <a:pt x="1600689" y="3589097"/>
                </a:cubicBezTo>
                <a:cubicBezTo>
                  <a:pt x="1584520" y="3597724"/>
                  <a:pt x="1565118" y="3602038"/>
                  <a:pt x="1544638" y="3602038"/>
                </a:cubicBezTo>
                <a:cubicBezTo>
                  <a:pt x="1524157" y="3602038"/>
                  <a:pt x="1504755" y="3597724"/>
                  <a:pt x="1488587" y="3589097"/>
                </a:cubicBezTo>
                <a:cubicBezTo>
                  <a:pt x="1488587" y="3589097"/>
                  <a:pt x="1488587" y="3589097"/>
                  <a:pt x="54973" y="2742510"/>
                </a:cubicBezTo>
                <a:cubicBezTo>
                  <a:pt x="24792" y="2725255"/>
                  <a:pt x="0" y="2681038"/>
                  <a:pt x="0" y="2645449"/>
                </a:cubicBezTo>
                <a:cubicBezTo>
                  <a:pt x="0" y="2645449"/>
                  <a:pt x="0" y="2645449"/>
                  <a:pt x="0" y="890804"/>
                </a:cubicBezTo>
                <a:cubicBezTo>
                  <a:pt x="0" y="856293"/>
                  <a:pt x="24792" y="812076"/>
                  <a:pt x="56051" y="793743"/>
                </a:cubicBezTo>
                <a:cubicBezTo>
                  <a:pt x="56051" y="793743"/>
                  <a:pt x="56051" y="793743"/>
                  <a:pt x="1488587" y="12942"/>
                </a:cubicBezTo>
                <a:cubicBezTo>
                  <a:pt x="1503677" y="4314"/>
                  <a:pt x="1524157" y="0"/>
                  <a:pt x="1544638" y="0"/>
                </a:cubicBezTo>
                <a:close/>
              </a:path>
            </a:pathLst>
          </a:custGeom>
          <a:solidFill>
            <a:srgbClr val="EFEDEB"/>
          </a:solidFill>
        </p:spPr>
        <p:txBody>
          <a:bodyPr wrap="square" bIns="1440000" anchor="ctr" anchorCtr="0">
            <a:noAutofit/>
          </a:bodyPr>
          <a:lstStyle>
            <a:lvl1pPr algn="ctr">
              <a:buNone/>
              <a:defRPr/>
            </a:lvl1pPr>
          </a:lstStyle>
          <a:p>
            <a:pPr marL="0" marR="0" lvl="0" indent="0" algn="ctr" defTabSz="864017"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dirty="0"/>
              <a:t>Click icon </a:t>
            </a:r>
            <a:br>
              <a:rPr lang="en-GB" dirty="0"/>
            </a:br>
            <a:r>
              <a:rPr lang="en-GB" dirty="0"/>
              <a:t>to add picture</a:t>
            </a:r>
          </a:p>
        </p:txBody>
      </p:sp>
      <p:sp>
        <p:nvSpPr>
          <p:cNvPr id="2" name="Titel 1">
            <a:extLst>
              <a:ext uri="{FF2B5EF4-FFF2-40B4-BE49-F238E27FC236}">
                <a16:creationId xmlns:a16="http://schemas.microsoft.com/office/drawing/2014/main" id="{B3A4EA07-E3C8-40B4-9177-DF10B37792A8}"/>
              </a:ext>
            </a:extLst>
          </p:cNvPr>
          <p:cNvSpPr>
            <a:spLocks noGrp="1"/>
          </p:cNvSpPr>
          <p:nvPr>
            <p:ph type="title" hasCustomPrompt="1"/>
          </p:nvPr>
        </p:nvSpPr>
        <p:spPr bwMode="gray"/>
        <p:txBody>
          <a:bodyPr/>
          <a:lstStyle>
            <a:lvl1pPr>
              <a:defRPr/>
            </a:lvl1pPr>
          </a:lstStyle>
          <a:p>
            <a:r>
              <a:rPr lang="en-GB" dirty="0"/>
              <a:t>Heading (36pt) </a:t>
            </a:r>
            <a:r>
              <a:rPr lang="en-GB" dirty="0" err="1"/>
              <a:t>ExtraLight</a:t>
            </a:r>
            <a:endParaRPr lang="en-GB" dirty="0"/>
          </a:p>
        </p:txBody>
      </p:sp>
      <p:sp>
        <p:nvSpPr>
          <p:cNvPr id="18" name="Text Placeholder 7">
            <a:extLst>
              <a:ext uri="{FF2B5EF4-FFF2-40B4-BE49-F238E27FC236}">
                <a16:creationId xmlns:a16="http://schemas.microsoft.com/office/drawing/2014/main" id="{019F6082-16DA-4750-8C5D-DB60BE248BD2}"/>
              </a:ext>
            </a:extLst>
          </p:cNvPr>
          <p:cNvSpPr>
            <a:spLocks noGrp="1"/>
          </p:cNvSpPr>
          <p:nvPr>
            <p:ph type="body" sz="quarter" idx="15" hasCustomPrompt="1"/>
          </p:nvPr>
        </p:nvSpPr>
        <p:spPr bwMode="gray">
          <a:xfrm>
            <a:off x="657029" y="246289"/>
            <a:ext cx="10206432" cy="204360"/>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701">
                <a:solidFill>
                  <a:schemeClr val="tx2"/>
                </a:solidFill>
              </a:defRPr>
            </a:lvl5pPr>
            <a:lvl6pPr marL="0">
              <a:buNone/>
              <a:defRPr sz="1701">
                <a:solidFill>
                  <a:schemeClr val="tx2"/>
                </a:solidFill>
              </a:defRPr>
            </a:lvl6pPr>
            <a:lvl7pPr marL="0">
              <a:buNone/>
              <a:defRPr sz="1701">
                <a:solidFill>
                  <a:schemeClr val="tx2"/>
                </a:solidFill>
              </a:defRPr>
            </a:lvl7pPr>
            <a:lvl8pPr marL="0">
              <a:buNone/>
              <a:defRPr sz="1701">
                <a:solidFill>
                  <a:schemeClr val="tx2"/>
                </a:solidFill>
              </a:defRPr>
            </a:lvl8pPr>
            <a:lvl9pPr marL="0">
              <a:buNone/>
              <a:defRPr sz="1701">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25" name="Picture Placeholder 9">
            <a:extLst>
              <a:ext uri="{FF2B5EF4-FFF2-40B4-BE49-F238E27FC236}">
                <a16:creationId xmlns:a16="http://schemas.microsoft.com/office/drawing/2014/main" id="{A87F051B-5AE3-4B81-A145-20DA3F0137CA}"/>
              </a:ext>
            </a:extLst>
          </p:cNvPr>
          <p:cNvSpPr>
            <a:spLocks noGrp="1"/>
          </p:cNvSpPr>
          <p:nvPr>
            <p:ph type="pic" sz="quarter" idx="38" hasCustomPrompt="1"/>
          </p:nvPr>
        </p:nvSpPr>
        <p:spPr bwMode="gray">
          <a:xfrm>
            <a:off x="8481478" y="1743189"/>
            <a:ext cx="1633966" cy="1905145"/>
          </a:xfrm>
          <a:custGeom>
            <a:avLst/>
            <a:gdLst>
              <a:gd name="connsiteX0" fmla="*/ 1544638 w 3089275"/>
              <a:gd name="connsiteY0" fmla="*/ 0 h 3602038"/>
              <a:gd name="connsiteX1" fmla="*/ 1600689 w 3089275"/>
              <a:gd name="connsiteY1" fmla="*/ 12942 h 3602038"/>
              <a:gd name="connsiteX2" fmla="*/ 3034302 w 3089275"/>
              <a:gd name="connsiteY2" fmla="*/ 793743 h 3602038"/>
              <a:gd name="connsiteX3" fmla="*/ 3089275 w 3089275"/>
              <a:gd name="connsiteY3" fmla="*/ 891882 h 3602038"/>
              <a:gd name="connsiteX4" fmla="*/ 3089275 w 3089275"/>
              <a:gd name="connsiteY4" fmla="*/ 2645449 h 3602038"/>
              <a:gd name="connsiteX5" fmla="*/ 3034302 w 3089275"/>
              <a:gd name="connsiteY5" fmla="*/ 2742510 h 3602038"/>
              <a:gd name="connsiteX6" fmla="*/ 1600689 w 3089275"/>
              <a:gd name="connsiteY6" fmla="*/ 3589097 h 3602038"/>
              <a:gd name="connsiteX7" fmla="*/ 1544638 w 3089275"/>
              <a:gd name="connsiteY7" fmla="*/ 3602038 h 3602038"/>
              <a:gd name="connsiteX8" fmla="*/ 1488587 w 3089275"/>
              <a:gd name="connsiteY8" fmla="*/ 3589097 h 3602038"/>
              <a:gd name="connsiteX9" fmla="*/ 54973 w 3089275"/>
              <a:gd name="connsiteY9" fmla="*/ 2742510 h 3602038"/>
              <a:gd name="connsiteX10" fmla="*/ 0 w 3089275"/>
              <a:gd name="connsiteY10" fmla="*/ 2645449 h 3602038"/>
              <a:gd name="connsiteX11" fmla="*/ 0 w 3089275"/>
              <a:gd name="connsiteY11" fmla="*/ 890804 h 3602038"/>
              <a:gd name="connsiteX12" fmla="*/ 56051 w 3089275"/>
              <a:gd name="connsiteY12" fmla="*/ 793743 h 3602038"/>
              <a:gd name="connsiteX13" fmla="*/ 1488587 w 3089275"/>
              <a:gd name="connsiteY13" fmla="*/ 12942 h 3602038"/>
              <a:gd name="connsiteX14" fmla="*/ 1544638 w 3089275"/>
              <a:gd name="connsiteY14" fmla="*/ 0 h 360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89275" h="3602038">
                <a:moveTo>
                  <a:pt x="1544638" y="0"/>
                </a:moveTo>
                <a:cubicBezTo>
                  <a:pt x="1565118" y="0"/>
                  <a:pt x="1585598" y="4314"/>
                  <a:pt x="1600689" y="12942"/>
                </a:cubicBezTo>
                <a:cubicBezTo>
                  <a:pt x="1600689" y="12942"/>
                  <a:pt x="1600689" y="12942"/>
                  <a:pt x="3034302" y="793743"/>
                </a:cubicBezTo>
                <a:cubicBezTo>
                  <a:pt x="3064483" y="812076"/>
                  <a:pt x="3089275" y="856293"/>
                  <a:pt x="3089275" y="891882"/>
                </a:cubicBezTo>
                <a:cubicBezTo>
                  <a:pt x="3089275" y="891882"/>
                  <a:pt x="3089275" y="891882"/>
                  <a:pt x="3089275" y="2645449"/>
                </a:cubicBezTo>
                <a:cubicBezTo>
                  <a:pt x="3089275" y="2681038"/>
                  <a:pt x="3064483" y="2724176"/>
                  <a:pt x="3034302" y="2742510"/>
                </a:cubicBezTo>
                <a:cubicBezTo>
                  <a:pt x="3034302" y="2742510"/>
                  <a:pt x="3034302" y="2742510"/>
                  <a:pt x="1600689" y="3589097"/>
                </a:cubicBezTo>
                <a:cubicBezTo>
                  <a:pt x="1584520" y="3597724"/>
                  <a:pt x="1565118" y="3602038"/>
                  <a:pt x="1544638" y="3602038"/>
                </a:cubicBezTo>
                <a:cubicBezTo>
                  <a:pt x="1524157" y="3602038"/>
                  <a:pt x="1504755" y="3597724"/>
                  <a:pt x="1488587" y="3589097"/>
                </a:cubicBezTo>
                <a:cubicBezTo>
                  <a:pt x="1488587" y="3589097"/>
                  <a:pt x="1488587" y="3589097"/>
                  <a:pt x="54973" y="2742510"/>
                </a:cubicBezTo>
                <a:cubicBezTo>
                  <a:pt x="24792" y="2725255"/>
                  <a:pt x="0" y="2681038"/>
                  <a:pt x="0" y="2645449"/>
                </a:cubicBezTo>
                <a:cubicBezTo>
                  <a:pt x="0" y="2645449"/>
                  <a:pt x="0" y="2645449"/>
                  <a:pt x="0" y="890804"/>
                </a:cubicBezTo>
                <a:cubicBezTo>
                  <a:pt x="0" y="856293"/>
                  <a:pt x="24792" y="812076"/>
                  <a:pt x="56051" y="793743"/>
                </a:cubicBezTo>
                <a:cubicBezTo>
                  <a:pt x="56051" y="793743"/>
                  <a:pt x="56051" y="793743"/>
                  <a:pt x="1488587" y="12942"/>
                </a:cubicBezTo>
                <a:cubicBezTo>
                  <a:pt x="1503677" y="4314"/>
                  <a:pt x="1524157" y="0"/>
                  <a:pt x="1544638" y="0"/>
                </a:cubicBezTo>
                <a:close/>
              </a:path>
            </a:pathLst>
          </a:custGeom>
          <a:solidFill>
            <a:srgbClr val="EFEDEB"/>
          </a:solidFill>
        </p:spPr>
        <p:txBody>
          <a:bodyPr wrap="square" bIns="1440000" anchor="ctr" anchorCtr="0">
            <a:noAutofit/>
          </a:bodyPr>
          <a:lstStyle>
            <a:lvl1pPr algn="ctr">
              <a:buNone/>
              <a:defRPr/>
            </a:lvl1pPr>
          </a:lstStyle>
          <a:p>
            <a:pPr marL="0" marR="0" lvl="0" indent="0" algn="ctr" defTabSz="864017"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dirty="0"/>
              <a:t>Click icon </a:t>
            </a:r>
            <a:br>
              <a:rPr lang="en-GB" dirty="0"/>
            </a:br>
            <a:r>
              <a:rPr lang="en-GB" dirty="0"/>
              <a:t>to add picture</a:t>
            </a:r>
          </a:p>
        </p:txBody>
      </p:sp>
      <p:sp>
        <p:nvSpPr>
          <p:cNvPr id="27" name="Picture Placeholder 9">
            <a:extLst>
              <a:ext uri="{FF2B5EF4-FFF2-40B4-BE49-F238E27FC236}">
                <a16:creationId xmlns:a16="http://schemas.microsoft.com/office/drawing/2014/main" id="{7ACF8A83-46FC-49E3-A975-02BE2B5DCA5B}"/>
              </a:ext>
            </a:extLst>
          </p:cNvPr>
          <p:cNvSpPr>
            <a:spLocks noGrp="1"/>
          </p:cNvSpPr>
          <p:nvPr>
            <p:ph type="pic" sz="quarter" idx="40" hasCustomPrompt="1"/>
          </p:nvPr>
        </p:nvSpPr>
        <p:spPr bwMode="gray">
          <a:xfrm>
            <a:off x="4943297" y="1743189"/>
            <a:ext cx="1633966" cy="1905145"/>
          </a:xfrm>
          <a:custGeom>
            <a:avLst/>
            <a:gdLst>
              <a:gd name="connsiteX0" fmla="*/ 1544638 w 3089275"/>
              <a:gd name="connsiteY0" fmla="*/ 0 h 3602038"/>
              <a:gd name="connsiteX1" fmla="*/ 1600689 w 3089275"/>
              <a:gd name="connsiteY1" fmla="*/ 12942 h 3602038"/>
              <a:gd name="connsiteX2" fmla="*/ 3034302 w 3089275"/>
              <a:gd name="connsiteY2" fmla="*/ 793743 h 3602038"/>
              <a:gd name="connsiteX3" fmla="*/ 3089275 w 3089275"/>
              <a:gd name="connsiteY3" fmla="*/ 891882 h 3602038"/>
              <a:gd name="connsiteX4" fmla="*/ 3089275 w 3089275"/>
              <a:gd name="connsiteY4" fmla="*/ 2645449 h 3602038"/>
              <a:gd name="connsiteX5" fmla="*/ 3034302 w 3089275"/>
              <a:gd name="connsiteY5" fmla="*/ 2742510 h 3602038"/>
              <a:gd name="connsiteX6" fmla="*/ 1600689 w 3089275"/>
              <a:gd name="connsiteY6" fmla="*/ 3589097 h 3602038"/>
              <a:gd name="connsiteX7" fmla="*/ 1544638 w 3089275"/>
              <a:gd name="connsiteY7" fmla="*/ 3602038 h 3602038"/>
              <a:gd name="connsiteX8" fmla="*/ 1488587 w 3089275"/>
              <a:gd name="connsiteY8" fmla="*/ 3589097 h 3602038"/>
              <a:gd name="connsiteX9" fmla="*/ 54973 w 3089275"/>
              <a:gd name="connsiteY9" fmla="*/ 2742510 h 3602038"/>
              <a:gd name="connsiteX10" fmla="*/ 0 w 3089275"/>
              <a:gd name="connsiteY10" fmla="*/ 2645449 h 3602038"/>
              <a:gd name="connsiteX11" fmla="*/ 0 w 3089275"/>
              <a:gd name="connsiteY11" fmla="*/ 890804 h 3602038"/>
              <a:gd name="connsiteX12" fmla="*/ 56051 w 3089275"/>
              <a:gd name="connsiteY12" fmla="*/ 793743 h 3602038"/>
              <a:gd name="connsiteX13" fmla="*/ 1488587 w 3089275"/>
              <a:gd name="connsiteY13" fmla="*/ 12942 h 3602038"/>
              <a:gd name="connsiteX14" fmla="*/ 1544638 w 3089275"/>
              <a:gd name="connsiteY14" fmla="*/ 0 h 360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89275" h="3602038">
                <a:moveTo>
                  <a:pt x="1544638" y="0"/>
                </a:moveTo>
                <a:cubicBezTo>
                  <a:pt x="1565118" y="0"/>
                  <a:pt x="1585598" y="4314"/>
                  <a:pt x="1600689" y="12942"/>
                </a:cubicBezTo>
                <a:cubicBezTo>
                  <a:pt x="1600689" y="12942"/>
                  <a:pt x="1600689" y="12942"/>
                  <a:pt x="3034302" y="793743"/>
                </a:cubicBezTo>
                <a:cubicBezTo>
                  <a:pt x="3064483" y="812076"/>
                  <a:pt x="3089275" y="856293"/>
                  <a:pt x="3089275" y="891882"/>
                </a:cubicBezTo>
                <a:cubicBezTo>
                  <a:pt x="3089275" y="891882"/>
                  <a:pt x="3089275" y="891882"/>
                  <a:pt x="3089275" y="2645449"/>
                </a:cubicBezTo>
                <a:cubicBezTo>
                  <a:pt x="3089275" y="2681038"/>
                  <a:pt x="3064483" y="2724176"/>
                  <a:pt x="3034302" y="2742510"/>
                </a:cubicBezTo>
                <a:cubicBezTo>
                  <a:pt x="3034302" y="2742510"/>
                  <a:pt x="3034302" y="2742510"/>
                  <a:pt x="1600689" y="3589097"/>
                </a:cubicBezTo>
                <a:cubicBezTo>
                  <a:pt x="1584520" y="3597724"/>
                  <a:pt x="1565118" y="3602038"/>
                  <a:pt x="1544638" y="3602038"/>
                </a:cubicBezTo>
                <a:cubicBezTo>
                  <a:pt x="1524157" y="3602038"/>
                  <a:pt x="1504755" y="3597724"/>
                  <a:pt x="1488587" y="3589097"/>
                </a:cubicBezTo>
                <a:cubicBezTo>
                  <a:pt x="1488587" y="3589097"/>
                  <a:pt x="1488587" y="3589097"/>
                  <a:pt x="54973" y="2742510"/>
                </a:cubicBezTo>
                <a:cubicBezTo>
                  <a:pt x="24792" y="2725255"/>
                  <a:pt x="0" y="2681038"/>
                  <a:pt x="0" y="2645449"/>
                </a:cubicBezTo>
                <a:cubicBezTo>
                  <a:pt x="0" y="2645449"/>
                  <a:pt x="0" y="2645449"/>
                  <a:pt x="0" y="890804"/>
                </a:cubicBezTo>
                <a:cubicBezTo>
                  <a:pt x="0" y="856293"/>
                  <a:pt x="24792" y="812076"/>
                  <a:pt x="56051" y="793743"/>
                </a:cubicBezTo>
                <a:cubicBezTo>
                  <a:pt x="56051" y="793743"/>
                  <a:pt x="56051" y="793743"/>
                  <a:pt x="1488587" y="12942"/>
                </a:cubicBezTo>
                <a:cubicBezTo>
                  <a:pt x="1503677" y="4314"/>
                  <a:pt x="1524157" y="0"/>
                  <a:pt x="1544638" y="0"/>
                </a:cubicBezTo>
                <a:close/>
              </a:path>
            </a:pathLst>
          </a:custGeom>
          <a:solidFill>
            <a:srgbClr val="EFEDEB"/>
          </a:solidFill>
        </p:spPr>
        <p:txBody>
          <a:bodyPr wrap="square" bIns="1440000" anchor="ctr" anchorCtr="0">
            <a:noAutofit/>
          </a:bodyPr>
          <a:lstStyle>
            <a:lvl1pPr algn="ctr">
              <a:buNone/>
              <a:defRPr/>
            </a:lvl1pPr>
          </a:lstStyle>
          <a:p>
            <a:pPr marL="0" marR="0" lvl="0" indent="0" algn="ctr" defTabSz="864017"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dirty="0"/>
              <a:t>Click icon </a:t>
            </a:r>
            <a:br>
              <a:rPr lang="en-GB" dirty="0"/>
            </a:br>
            <a:r>
              <a:rPr lang="en-GB" dirty="0"/>
              <a:t>to add picture</a:t>
            </a:r>
          </a:p>
        </p:txBody>
      </p:sp>
      <p:sp>
        <p:nvSpPr>
          <p:cNvPr id="17" name="Slide Number Placeholder 33">
            <a:extLst>
              <a:ext uri="{FF2B5EF4-FFF2-40B4-BE49-F238E27FC236}">
                <a16:creationId xmlns:a16="http://schemas.microsoft.com/office/drawing/2014/main" id="{D5FB32BD-7CD5-4023-A517-6D88C4237D51}"/>
              </a:ext>
            </a:extLst>
          </p:cNvPr>
          <p:cNvSpPr>
            <a:spLocks noGrp="1"/>
          </p:cNvSpPr>
          <p:nvPr>
            <p:ph type="sldNum" sz="quarter" idx="4"/>
          </p:nvPr>
        </p:nvSpPr>
        <p:spPr bwMode="gray">
          <a:xfrm>
            <a:off x="10591221" y="6097488"/>
            <a:ext cx="271601" cy="170083"/>
          </a:xfrm>
          <a:prstGeom prst="rect">
            <a:avLst/>
          </a:prstGeom>
        </p:spPr>
        <p:txBody>
          <a:bodyPr vert="horz" lIns="0" tIns="0" rIns="0" bIns="0" rtlCol="0" anchor="b" anchorCtr="0"/>
          <a:lstStyle>
            <a:lvl1pPr algn="r">
              <a:defRPr sz="756">
                <a:solidFill>
                  <a:schemeClr val="tx2"/>
                </a:solidFill>
                <a:latin typeface="+mn-lt"/>
              </a:defRPr>
            </a:lvl1pPr>
          </a:lstStyle>
          <a:p>
            <a:fld id="{9EA669D3-5529-4BB0-8BB4-F8AF37E83BE9}" type="slidenum">
              <a:rPr lang="en-GB" smtClean="0"/>
              <a:pPr/>
              <a:t>‹#›</a:t>
            </a:fld>
            <a:endParaRPr lang="en-GB" dirty="0"/>
          </a:p>
        </p:txBody>
      </p:sp>
      <p:sp>
        <p:nvSpPr>
          <p:cNvPr id="19" name="Datumsplatzhalter 127">
            <a:extLst>
              <a:ext uri="{FF2B5EF4-FFF2-40B4-BE49-F238E27FC236}">
                <a16:creationId xmlns:a16="http://schemas.microsoft.com/office/drawing/2014/main" id="{4E3A7326-D0B1-4723-AC02-59C8DAA68010}"/>
              </a:ext>
            </a:extLst>
          </p:cNvPr>
          <p:cNvSpPr>
            <a:spLocks noGrp="1"/>
          </p:cNvSpPr>
          <p:nvPr>
            <p:ph type="dt" sz="half" idx="2"/>
          </p:nvPr>
        </p:nvSpPr>
        <p:spPr>
          <a:xfrm>
            <a:off x="5419376" y="6097488"/>
            <a:ext cx="680419" cy="170083"/>
          </a:xfrm>
          <a:prstGeom prst="rect">
            <a:avLst/>
          </a:prstGeom>
        </p:spPr>
        <p:txBody>
          <a:bodyPr vert="horz" lIns="0" tIns="0" rIns="0" bIns="0" rtlCol="0" anchor="b" anchorCtr="0"/>
          <a:lstStyle>
            <a:lvl1pPr algn="ctr">
              <a:defRPr sz="756">
                <a:solidFill>
                  <a:schemeClr val="tx2"/>
                </a:solidFill>
                <a:latin typeface="+mn-lt"/>
              </a:defRPr>
            </a:lvl1pPr>
          </a:lstStyle>
          <a:p>
            <a:fld id="{32CDE926-69EB-4BC1-A610-95BBDCB36E49}" type="datetime1">
              <a:rPr lang="de-DE" smtClean="0"/>
              <a:t>17.05.2023</a:t>
            </a:fld>
            <a:endParaRPr lang="en-GB" dirty="0"/>
          </a:p>
        </p:txBody>
      </p:sp>
      <p:sp>
        <p:nvSpPr>
          <p:cNvPr id="20" name="Fußzeilenplatzhalter 128">
            <a:extLst>
              <a:ext uri="{FF2B5EF4-FFF2-40B4-BE49-F238E27FC236}">
                <a16:creationId xmlns:a16="http://schemas.microsoft.com/office/drawing/2014/main" id="{666B02B4-FBD0-446B-A4DD-4031BBACE349}"/>
              </a:ext>
            </a:extLst>
          </p:cNvPr>
          <p:cNvSpPr>
            <a:spLocks noGrp="1"/>
          </p:cNvSpPr>
          <p:nvPr>
            <p:ph type="ftr" sz="quarter" idx="3"/>
          </p:nvPr>
        </p:nvSpPr>
        <p:spPr>
          <a:xfrm>
            <a:off x="6839141" y="6097488"/>
            <a:ext cx="3752081" cy="170083"/>
          </a:xfrm>
          <a:prstGeom prst="rect">
            <a:avLst/>
          </a:prstGeom>
        </p:spPr>
        <p:txBody>
          <a:bodyPr vert="horz" lIns="0" tIns="0" rIns="0" bIns="0" rtlCol="0" anchor="b" anchorCtr="0"/>
          <a:lstStyle>
            <a:lvl1pPr algn="r">
              <a:defRPr sz="756">
                <a:solidFill>
                  <a:schemeClr val="tx2"/>
                </a:solidFill>
                <a:latin typeface="+mn-lt"/>
              </a:defRPr>
            </a:lvl1pPr>
          </a:lstStyle>
          <a:p>
            <a:r>
              <a:rPr lang="en-GB" dirty="0"/>
              <a:t>DPDgroup</a:t>
            </a:r>
          </a:p>
        </p:txBody>
      </p:sp>
    </p:spTree>
    <p:extLst>
      <p:ext uri="{BB962C8B-B14F-4D97-AF65-F5344CB8AC3E}">
        <p14:creationId xmlns:p14="http://schemas.microsoft.com/office/powerpoint/2010/main" val="2895459518"/>
      </p:ext>
    </p:extLst>
  </p:cSld>
  <p:clrMapOvr>
    <a:masterClrMapping/>
  </p:clrMapOvr>
  <p:extLst>
    <p:ext uri="{DCECCB84-F9BA-43D5-87BE-67443E8EF086}">
      <p15:sldGuideLst xmlns:p15="http://schemas.microsoft.com/office/powerpoint/2012/main"/>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Picture Variant 1">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57029" y="246289"/>
            <a:ext cx="10206432" cy="204360"/>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701">
                <a:solidFill>
                  <a:schemeClr val="tx2"/>
                </a:solidFill>
              </a:defRPr>
            </a:lvl5pPr>
            <a:lvl6pPr marL="0">
              <a:buNone/>
              <a:defRPr sz="1701">
                <a:solidFill>
                  <a:schemeClr val="tx2"/>
                </a:solidFill>
              </a:defRPr>
            </a:lvl6pPr>
            <a:lvl7pPr marL="0">
              <a:buNone/>
              <a:defRPr sz="1701">
                <a:solidFill>
                  <a:schemeClr val="tx2"/>
                </a:solidFill>
              </a:defRPr>
            </a:lvl7pPr>
            <a:lvl8pPr marL="0">
              <a:buNone/>
              <a:defRPr sz="1701">
                <a:solidFill>
                  <a:schemeClr val="tx2"/>
                </a:solidFill>
              </a:defRPr>
            </a:lvl8pPr>
            <a:lvl9pPr marL="0">
              <a:buNone/>
              <a:defRPr sz="1701">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1" name="Picture Placeholder 16">
            <a:extLst>
              <a:ext uri="{FF2B5EF4-FFF2-40B4-BE49-F238E27FC236}">
                <a16:creationId xmlns:a16="http://schemas.microsoft.com/office/drawing/2014/main" id="{C8462CF0-C6AA-4132-A4E0-1A46F662148B}"/>
              </a:ext>
            </a:extLst>
          </p:cNvPr>
          <p:cNvSpPr>
            <a:spLocks noGrp="1"/>
          </p:cNvSpPr>
          <p:nvPr>
            <p:ph type="pic" sz="quarter" idx="14" hasCustomPrompt="1"/>
            <p:custDataLst>
              <p:tags r:id="rId1"/>
            </p:custDataLst>
          </p:nvPr>
        </p:nvSpPr>
        <p:spPr bwMode="gray">
          <a:xfrm>
            <a:off x="657027" y="1743188"/>
            <a:ext cx="3266084" cy="4150635"/>
          </a:xfrm>
          <a:prstGeom prst="roundRect">
            <a:avLst>
              <a:gd name="adj" fmla="val 2939"/>
            </a:avLst>
          </a:prstGeom>
          <a:solidFill>
            <a:srgbClr val="EFEDEB"/>
          </a:solidFill>
        </p:spPr>
        <p:txBody>
          <a:bodyPr bIns="1440000" anchor="ctr"/>
          <a:lstStyle>
            <a:lvl1pPr algn="ctr">
              <a:buNone/>
              <a:defRPr/>
            </a:lvl1pPr>
          </a:lstStyle>
          <a:p>
            <a:pPr marL="0" marR="0" lvl="0" indent="0" algn="ctr" defTabSz="864017"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dirty="0"/>
              <a:t>Click icon </a:t>
            </a:r>
            <a:br>
              <a:rPr lang="en-GB" dirty="0"/>
            </a:br>
            <a:r>
              <a:rPr lang="en-GB" dirty="0"/>
              <a:t>to add picture</a:t>
            </a:r>
          </a:p>
        </p:txBody>
      </p:sp>
      <p:sp>
        <p:nvSpPr>
          <p:cNvPr id="2" name="Titel 1">
            <a:extLst>
              <a:ext uri="{FF2B5EF4-FFF2-40B4-BE49-F238E27FC236}">
                <a16:creationId xmlns:a16="http://schemas.microsoft.com/office/drawing/2014/main" id="{5030BF41-7D5D-455B-91EF-55F895FE7F5C}"/>
              </a:ext>
            </a:extLst>
          </p:cNvPr>
          <p:cNvSpPr>
            <a:spLocks noGrp="1"/>
          </p:cNvSpPr>
          <p:nvPr>
            <p:ph type="title" hasCustomPrompt="1"/>
          </p:nvPr>
        </p:nvSpPr>
        <p:spPr bwMode="gray"/>
        <p:txBody>
          <a:bodyPr/>
          <a:lstStyle>
            <a:lvl1pPr>
              <a:defRPr/>
            </a:lvl1pPr>
          </a:lstStyle>
          <a:p>
            <a:r>
              <a:rPr lang="en-GB" dirty="0"/>
              <a:t>Heading (36pt) </a:t>
            </a:r>
            <a:r>
              <a:rPr lang="en-GB" dirty="0" err="1"/>
              <a:t>ExtraLight</a:t>
            </a:r>
            <a:endParaRPr lang="en-GB" dirty="0"/>
          </a:p>
        </p:txBody>
      </p:sp>
      <p:sp>
        <p:nvSpPr>
          <p:cNvPr id="10" name="Slide Number Placeholder 33">
            <a:extLst>
              <a:ext uri="{FF2B5EF4-FFF2-40B4-BE49-F238E27FC236}">
                <a16:creationId xmlns:a16="http://schemas.microsoft.com/office/drawing/2014/main" id="{AFCB7F62-8237-448C-B978-239B39C42A51}"/>
              </a:ext>
            </a:extLst>
          </p:cNvPr>
          <p:cNvSpPr>
            <a:spLocks noGrp="1"/>
          </p:cNvSpPr>
          <p:nvPr>
            <p:ph type="sldNum" sz="quarter" idx="4"/>
          </p:nvPr>
        </p:nvSpPr>
        <p:spPr bwMode="gray">
          <a:xfrm>
            <a:off x="10591221" y="6097488"/>
            <a:ext cx="271601" cy="170083"/>
          </a:xfrm>
          <a:prstGeom prst="rect">
            <a:avLst/>
          </a:prstGeom>
        </p:spPr>
        <p:txBody>
          <a:bodyPr vert="horz" lIns="0" tIns="0" rIns="0" bIns="0" rtlCol="0" anchor="b" anchorCtr="0"/>
          <a:lstStyle>
            <a:lvl1pPr algn="r">
              <a:defRPr sz="756">
                <a:solidFill>
                  <a:schemeClr val="tx2"/>
                </a:solidFill>
                <a:latin typeface="+mn-lt"/>
              </a:defRPr>
            </a:lvl1pPr>
          </a:lstStyle>
          <a:p>
            <a:fld id="{9EA669D3-5529-4BB0-8BB4-F8AF37E83BE9}" type="slidenum">
              <a:rPr lang="en-GB" smtClean="0"/>
              <a:pPr/>
              <a:t>‹#›</a:t>
            </a:fld>
            <a:endParaRPr lang="en-GB" dirty="0"/>
          </a:p>
        </p:txBody>
      </p:sp>
      <p:sp>
        <p:nvSpPr>
          <p:cNvPr id="12" name="Datumsplatzhalter 127">
            <a:extLst>
              <a:ext uri="{FF2B5EF4-FFF2-40B4-BE49-F238E27FC236}">
                <a16:creationId xmlns:a16="http://schemas.microsoft.com/office/drawing/2014/main" id="{A12B1C71-30E4-4B05-A598-9B153E7AF876}"/>
              </a:ext>
            </a:extLst>
          </p:cNvPr>
          <p:cNvSpPr>
            <a:spLocks noGrp="1"/>
          </p:cNvSpPr>
          <p:nvPr>
            <p:ph type="dt" sz="half" idx="2"/>
          </p:nvPr>
        </p:nvSpPr>
        <p:spPr>
          <a:xfrm>
            <a:off x="5419376" y="6097488"/>
            <a:ext cx="680419" cy="170083"/>
          </a:xfrm>
          <a:prstGeom prst="rect">
            <a:avLst/>
          </a:prstGeom>
        </p:spPr>
        <p:txBody>
          <a:bodyPr vert="horz" lIns="0" tIns="0" rIns="0" bIns="0" rtlCol="0" anchor="b" anchorCtr="0"/>
          <a:lstStyle>
            <a:lvl1pPr algn="ctr">
              <a:defRPr sz="756">
                <a:solidFill>
                  <a:schemeClr val="tx2"/>
                </a:solidFill>
                <a:latin typeface="+mn-lt"/>
              </a:defRPr>
            </a:lvl1pPr>
          </a:lstStyle>
          <a:p>
            <a:fld id="{36CD47C6-B7D2-442B-9CAC-4046DF3D2CB0}" type="datetime1">
              <a:rPr lang="de-DE" smtClean="0"/>
              <a:t>17.05.2023</a:t>
            </a:fld>
            <a:endParaRPr lang="en-GB" dirty="0"/>
          </a:p>
        </p:txBody>
      </p:sp>
      <p:sp>
        <p:nvSpPr>
          <p:cNvPr id="13" name="Fußzeilenplatzhalter 128">
            <a:extLst>
              <a:ext uri="{FF2B5EF4-FFF2-40B4-BE49-F238E27FC236}">
                <a16:creationId xmlns:a16="http://schemas.microsoft.com/office/drawing/2014/main" id="{78214EB3-2984-4278-B977-56174E466CDA}"/>
              </a:ext>
            </a:extLst>
          </p:cNvPr>
          <p:cNvSpPr>
            <a:spLocks noGrp="1"/>
          </p:cNvSpPr>
          <p:nvPr>
            <p:ph type="ftr" sz="quarter" idx="3"/>
          </p:nvPr>
        </p:nvSpPr>
        <p:spPr>
          <a:xfrm>
            <a:off x="6839141" y="6097488"/>
            <a:ext cx="3752081" cy="170083"/>
          </a:xfrm>
          <a:prstGeom prst="rect">
            <a:avLst/>
          </a:prstGeom>
        </p:spPr>
        <p:txBody>
          <a:bodyPr vert="horz" lIns="0" tIns="0" rIns="0" bIns="0" rtlCol="0" anchor="b" anchorCtr="0"/>
          <a:lstStyle>
            <a:lvl1pPr algn="r">
              <a:defRPr sz="756">
                <a:solidFill>
                  <a:schemeClr val="tx2"/>
                </a:solidFill>
                <a:latin typeface="+mn-lt"/>
              </a:defRPr>
            </a:lvl1pPr>
          </a:lstStyle>
          <a:p>
            <a:r>
              <a:rPr lang="en-GB" dirty="0"/>
              <a:t>DPDgroup</a:t>
            </a:r>
          </a:p>
        </p:txBody>
      </p:sp>
    </p:spTree>
    <p:extLst>
      <p:ext uri="{BB962C8B-B14F-4D97-AF65-F5344CB8AC3E}">
        <p14:creationId xmlns:p14="http://schemas.microsoft.com/office/powerpoint/2010/main" val="509359540"/>
      </p:ext>
    </p:extLst>
  </p:cSld>
  <p:clrMapOvr>
    <a:masterClrMapping/>
  </p:clrMapOvr>
  <p:extLst>
    <p:ext uri="{DCECCB84-F9BA-43D5-87BE-67443E8EF086}">
      <p15:sldGuideLst xmlns:p15="http://schemas.microsoft.com/office/powerpoint/2012/main"/>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Picture Variant 2">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57029" y="246289"/>
            <a:ext cx="10206432" cy="204360"/>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701">
                <a:solidFill>
                  <a:schemeClr val="tx2"/>
                </a:solidFill>
              </a:defRPr>
            </a:lvl5pPr>
            <a:lvl6pPr marL="0">
              <a:buNone/>
              <a:defRPr sz="1701">
                <a:solidFill>
                  <a:schemeClr val="tx2"/>
                </a:solidFill>
              </a:defRPr>
            </a:lvl6pPr>
            <a:lvl7pPr marL="0">
              <a:buNone/>
              <a:defRPr sz="1701">
                <a:solidFill>
                  <a:schemeClr val="tx2"/>
                </a:solidFill>
              </a:defRPr>
            </a:lvl7pPr>
            <a:lvl8pPr marL="0">
              <a:buNone/>
              <a:defRPr sz="1701">
                <a:solidFill>
                  <a:schemeClr val="tx2"/>
                </a:solidFill>
              </a:defRPr>
            </a:lvl8pPr>
            <a:lvl9pPr marL="0">
              <a:buNone/>
              <a:defRPr sz="1701">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1" name="Picture Placeholder 16">
            <a:extLst>
              <a:ext uri="{FF2B5EF4-FFF2-40B4-BE49-F238E27FC236}">
                <a16:creationId xmlns:a16="http://schemas.microsoft.com/office/drawing/2014/main" id="{C8462CF0-C6AA-4132-A4E0-1A46F662148B}"/>
              </a:ext>
            </a:extLst>
          </p:cNvPr>
          <p:cNvSpPr>
            <a:spLocks noGrp="1"/>
          </p:cNvSpPr>
          <p:nvPr>
            <p:ph type="pic" sz="quarter" idx="14" hasCustomPrompt="1"/>
            <p:custDataLst>
              <p:tags r:id="rId1"/>
            </p:custDataLst>
          </p:nvPr>
        </p:nvSpPr>
        <p:spPr bwMode="gray">
          <a:xfrm>
            <a:off x="657028" y="1743188"/>
            <a:ext cx="2449582" cy="4150635"/>
          </a:xfrm>
          <a:prstGeom prst="roundRect">
            <a:avLst>
              <a:gd name="adj" fmla="val 3919"/>
            </a:avLst>
          </a:prstGeom>
          <a:solidFill>
            <a:srgbClr val="EFEDEB"/>
          </a:solidFill>
        </p:spPr>
        <p:txBody>
          <a:bodyPr bIns="1440000" anchor="ctr"/>
          <a:lstStyle>
            <a:lvl1pPr algn="ctr">
              <a:buNone/>
              <a:defRPr/>
            </a:lvl1pPr>
          </a:lstStyle>
          <a:p>
            <a:pPr marL="0" marR="0" lvl="0" indent="0" algn="ctr" defTabSz="864017"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dirty="0"/>
              <a:t>Click icon </a:t>
            </a:r>
            <a:br>
              <a:rPr lang="en-GB" dirty="0"/>
            </a:br>
            <a:r>
              <a:rPr lang="en-GB" dirty="0"/>
              <a:t>to add picture</a:t>
            </a:r>
          </a:p>
        </p:txBody>
      </p:sp>
      <p:sp>
        <p:nvSpPr>
          <p:cNvPr id="2" name="Titel 1">
            <a:extLst>
              <a:ext uri="{FF2B5EF4-FFF2-40B4-BE49-F238E27FC236}">
                <a16:creationId xmlns:a16="http://schemas.microsoft.com/office/drawing/2014/main" id="{5030BF41-7D5D-455B-91EF-55F895FE7F5C}"/>
              </a:ext>
            </a:extLst>
          </p:cNvPr>
          <p:cNvSpPr>
            <a:spLocks noGrp="1"/>
          </p:cNvSpPr>
          <p:nvPr>
            <p:ph type="title" hasCustomPrompt="1"/>
          </p:nvPr>
        </p:nvSpPr>
        <p:spPr bwMode="gray"/>
        <p:txBody>
          <a:bodyPr/>
          <a:lstStyle>
            <a:lvl1pPr>
              <a:defRPr/>
            </a:lvl1pPr>
          </a:lstStyle>
          <a:p>
            <a:r>
              <a:rPr lang="en-GB" dirty="0"/>
              <a:t>Heading (36pt) </a:t>
            </a:r>
            <a:r>
              <a:rPr lang="en-GB" dirty="0" err="1"/>
              <a:t>ExtraLight</a:t>
            </a:r>
            <a:endParaRPr lang="en-GB" dirty="0"/>
          </a:p>
        </p:txBody>
      </p:sp>
      <p:sp>
        <p:nvSpPr>
          <p:cNvPr id="10" name="Slide Number Placeholder 33">
            <a:extLst>
              <a:ext uri="{FF2B5EF4-FFF2-40B4-BE49-F238E27FC236}">
                <a16:creationId xmlns:a16="http://schemas.microsoft.com/office/drawing/2014/main" id="{AFCB7F62-8237-448C-B978-239B39C42A51}"/>
              </a:ext>
            </a:extLst>
          </p:cNvPr>
          <p:cNvSpPr>
            <a:spLocks noGrp="1"/>
          </p:cNvSpPr>
          <p:nvPr>
            <p:ph type="sldNum" sz="quarter" idx="4"/>
          </p:nvPr>
        </p:nvSpPr>
        <p:spPr bwMode="gray">
          <a:xfrm>
            <a:off x="10591221" y="6097488"/>
            <a:ext cx="271601" cy="170083"/>
          </a:xfrm>
          <a:prstGeom prst="rect">
            <a:avLst/>
          </a:prstGeom>
        </p:spPr>
        <p:txBody>
          <a:bodyPr vert="horz" lIns="0" tIns="0" rIns="0" bIns="0" rtlCol="0" anchor="b" anchorCtr="0"/>
          <a:lstStyle>
            <a:lvl1pPr algn="r">
              <a:defRPr sz="756">
                <a:solidFill>
                  <a:schemeClr val="tx2"/>
                </a:solidFill>
                <a:latin typeface="+mn-lt"/>
              </a:defRPr>
            </a:lvl1pPr>
          </a:lstStyle>
          <a:p>
            <a:fld id="{9EA669D3-5529-4BB0-8BB4-F8AF37E83BE9}" type="slidenum">
              <a:rPr lang="en-GB" smtClean="0"/>
              <a:pPr/>
              <a:t>‹#›</a:t>
            </a:fld>
            <a:endParaRPr lang="en-GB" dirty="0"/>
          </a:p>
        </p:txBody>
      </p:sp>
      <p:sp>
        <p:nvSpPr>
          <p:cNvPr id="12" name="Datumsplatzhalter 127">
            <a:extLst>
              <a:ext uri="{FF2B5EF4-FFF2-40B4-BE49-F238E27FC236}">
                <a16:creationId xmlns:a16="http://schemas.microsoft.com/office/drawing/2014/main" id="{A12B1C71-30E4-4B05-A598-9B153E7AF876}"/>
              </a:ext>
            </a:extLst>
          </p:cNvPr>
          <p:cNvSpPr>
            <a:spLocks noGrp="1"/>
          </p:cNvSpPr>
          <p:nvPr>
            <p:ph type="dt" sz="half" idx="2"/>
          </p:nvPr>
        </p:nvSpPr>
        <p:spPr>
          <a:xfrm>
            <a:off x="5419376" y="6097488"/>
            <a:ext cx="680419" cy="170083"/>
          </a:xfrm>
          <a:prstGeom prst="rect">
            <a:avLst/>
          </a:prstGeom>
        </p:spPr>
        <p:txBody>
          <a:bodyPr vert="horz" lIns="0" tIns="0" rIns="0" bIns="0" rtlCol="0" anchor="b" anchorCtr="0"/>
          <a:lstStyle>
            <a:lvl1pPr algn="ctr">
              <a:defRPr sz="756">
                <a:solidFill>
                  <a:schemeClr val="tx2"/>
                </a:solidFill>
                <a:latin typeface="+mn-lt"/>
              </a:defRPr>
            </a:lvl1pPr>
          </a:lstStyle>
          <a:p>
            <a:fld id="{F46FCD74-0B1B-4C3F-8643-105A17085A71}" type="datetime1">
              <a:rPr lang="de-DE" smtClean="0"/>
              <a:t>17.05.2023</a:t>
            </a:fld>
            <a:endParaRPr lang="en-GB" dirty="0"/>
          </a:p>
        </p:txBody>
      </p:sp>
      <p:sp>
        <p:nvSpPr>
          <p:cNvPr id="13" name="Fußzeilenplatzhalter 128">
            <a:extLst>
              <a:ext uri="{FF2B5EF4-FFF2-40B4-BE49-F238E27FC236}">
                <a16:creationId xmlns:a16="http://schemas.microsoft.com/office/drawing/2014/main" id="{78214EB3-2984-4278-B977-56174E466CDA}"/>
              </a:ext>
            </a:extLst>
          </p:cNvPr>
          <p:cNvSpPr>
            <a:spLocks noGrp="1"/>
          </p:cNvSpPr>
          <p:nvPr>
            <p:ph type="ftr" sz="quarter" idx="3"/>
          </p:nvPr>
        </p:nvSpPr>
        <p:spPr>
          <a:xfrm>
            <a:off x="6839141" y="6097488"/>
            <a:ext cx="3752081" cy="170083"/>
          </a:xfrm>
          <a:prstGeom prst="rect">
            <a:avLst/>
          </a:prstGeom>
        </p:spPr>
        <p:txBody>
          <a:bodyPr vert="horz" lIns="0" tIns="0" rIns="0" bIns="0" rtlCol="0" anchor="b" anchorCtr="0"/>
          <a:lstStyle>
            <a:lvl1pPr algn="r">
              <a:defRPr sz="756">
                <a:solidFill>
                  <a:schemeClr val="tx2"/>
                </a:solidFill>
                <a:latin typeface="+mn-lt"/>
              </a:defRPr>
            </a:lvl1pPr>
          </a:lstStyle>
          <a:p>
            <a:r>
              <a:rPr lang="en-GB" dirty="0"/>
              <a:t>DPDgroup</a:t>
            </a:r>
          </a:p>
        </p:txBody>
      </p:sp>
    </p:spTree>
    <p:extLst>
      <p:ext uri="{BB962C8B-B14F-4D97-AF65-F5344CB8AC3E}">
        <p14:creationId xmlns:p14="http://schemas.microsoft.com/office/powerpoint/2010/main" val="391767998"/>
      </p:ext>
    </p:extLst>
  </p:cSld>
  <p:clrMapOvr>
    <a:masterClrMapping/>
  </p:clrMapOvr>
  <p:extLst>
    <p:ext uri="{DCECCB84-F9BA-43D5-87BE-67443E8EF086}">
      <p15:sldGuideLst xmlns:p15="http://schemas.microsoft.com/office/powerpoint/2012/main"/>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Picture Variant 3">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57029" y="246289"/>
            <a:ext cx="10206432" cy="204360"/>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701">
                <a:solidFill>
                  <a:schemeClr val="tx2"/>
                </a:solidFill>
              </a:defRPr>
            </a:lvl5pPr>
            <a:lvl6pPr marL="0">
              <a:buNone/>
              <a:defRPr sz="1701">
                <a:solidFill>
                  <a:schemeClr val="tx2"/>
                </a:solidFill>
              </a:defRPr>
            </a:lvl6pPr>
            <a:lvl7pPr marL="0">
              <a:buNone/>
              <a:defRPr sz="1701">
                <a:solidFill>
                  <a:schemeClr val="tx2"/>
                </a:solidFill>
              </a:defRPr>
            </a:lvl7pPr>
            <a:lvl8pPr marL="0">
              <a:buNone/>
              <a:defRPr sz="1701">
                <a:solidFill>
                  <a:schemeClr val="tx2"/>
                </a:solidFill>
              </a:defRPr>
            </a:lvl8pPr>
            <a:lvl9pPr marL="0">
              <a:buNone/>
              <a:defRPr sz="1701">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1" name="Picture Placeholder 16">
            <a:extLst>
              <a:ext uri="{FF2B5EF4-FFF2-40B4-BE49-F238E27FC236}">
                <a16:creationId xmlns:a16="http://schemas.microsoft.com/office/drawing/2014/main" id="{C8462CF0-C6AA-4132-A4E0-1A46F662148B}"/>
              </a:ext>
            </a:extLst>
          </p:cNvPr>
          <p:cNvSpPr>
            <a:spLocks noGrp="1"/>
          </p:cNvSpPr>
          <p:nvPr>
            <p:ph type="pic" sz="quarter" idx="14" hasCustomPrompt="1"/>
            <p:custDataLst>
              <p:tags r:id="rId1"/>
            </p:custDataLst>
          </p:nvPr>
        </p:nvSpPr>
        <p:spPr bwMode="gray">
          <a:xfrm>
            <a:off x="657028" y="1743188"/>
            <a:ext cx="2449582" cy="2006983"/>
          </a:xfrm>
          <a:prstGeom prst="roundRect">
            <a:avLst>
              <a:gd name="adj" fmla="val 4783"/>
            </a:avLst>
          </a:prstGeom>
          <a:solidFill>
            <a:srgbClr val="EFEDEB"/>
          </a:solidFill>
        </p:spPr>
        <p:txBody>
          <a:bodyPr bIns="1440000" anchor="ctr"/>
          <a:lstStyle>
            <a:lvl1pPr algn="ctr">
              <a:buNone/>
              <a:defRPr/>
            </a:lvl1pPr>
          </a:lstStyle>
          <a:p>
            <a:pPr marL="0" marR="0" lvl="0" indent="0" algn="ctr" defTabSz="864017"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dirty="0"/>
              <a:t>Click icon </a:t>
            </a:r>
            <a:br>
              <a:rPr lang="en-GB" dirty="0"/>
            </a:br>
            <a:r>
              <a:rPr lang="en-GB" dirty="0"/>
              <a:t>to add picture</a:t>
            </a:r>
          </a:p>
        </p:txBody>
      </p:sp>
      <p:sp>
        <p:nvSpPr>
          <p:cNvPr id="2" name="Titel 1">
            <a:extLst>
              <a:ext uri="{FF2B5EF4-FFF2-40B4-BE49-F238E27FC236}">
                <a16:creationId xmlns:a16="http://schemas.microsoft.com/office/drawing/2014/main" id="{5030BF41-7D5D-455B-91EF-55F895FE7F5C}"/>
              </a:ext>
            </a:extLst>
          </p:cNvPr>
          <p:cNvSpPr>
            <a:spLocks noGrp="1"/>
          </p:cNvSpPr>
          <p:nvPr>
            <p:ph type="title" hasCustomPrompt="1"/>
          </p:nvPr>
        </p:nvSpPr>
        <p:spPr bwMode="gray"/>
        <p:txBody>
          <a:bodyPr/>
          <a:lstStyle>
            <a:lvl1pPr>
              <a:defRPr/>
            </a:lvl1pPr>
          </a:lstStyle>
          <a:p>
            <a:r>
              <a:rPr lang="en-GB" dirty="0"/>
              <a:t>Heading (36pt) </a:t>
            </a:r>
            <a:r>
              <a:rPr lang="en-GB" dirty="0" err="1"/>
              <a:t>ExtraLight</a:t>
            </a:r>
            <a:endParaRPr lang="en-GB" dirty="0"/>
          </a:p>
        </p:txBody>
      </p:sp>
      <p:sp>
        <p:nvSpPr>
          <p:cNvPr id="12" name="Picture Placeholder 16">
            <a:extLst>
              <a:ext uri="{FF2B5EF4-FFF2-40B4-BE49-F238E27FC236}">
                <a16:creationId xmlns:a16="http://schemas.microsoft.com/office/drawing/2014/main" id="{9749E5AE-7099-4C10-9B02-648E7DA83CC2}"/>
              </a:ext>
            </a:extLst>
          </p:cNvPr>
          <p:cNvSpPr>
            <a:spLocks noGrp="1"/>
          </p:cNvSpPr>
          <p:nvPr>
            <p:ph type="pic" sz="quarter" idx="38" hasCustomPrompt="1"/>
            <p:custDataLst>
              <p:tags r:id="rId2"/>
            </p:custDataLst>
          </p:nvPr>
        </p:nvSpPr>
        <p:spPr bwMode="gray">
          <a:xfrm>
            <a:off x="7529705" y="3886676"/>
            <a:ext cx="3333685" cy="2006983"/>
          </a:xfrm>
          <a:prstGeom prst="roundRect">
            <a:avLst>
              <a:gd name="adj" fmla="val 4783"/>
            </a:avLst>
          </a:prstGeom>
          <a:solidFill>
            <a:srgbClr val="EFEDEB"/>
          </a:solidFill>
        </p:spPr>
        <p:txBody>
          <a:bodyPr bIns="1440000" anchor="ctr"/>
          <a:lstStyle>
            <a:lvl1pPr algn="ctr">
              <a:buNone/>
              <a:defRPr/>
            </a:lvl1pPr>
          </a:lstStyle>
          <a:p>
            <a:pPr marL="0" marR="0" lvl="0" indent="0" algn="ctr" defTabSz="864017"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dirty="0"/>
              <a:t>Click icon </a:t>
            </a:r>
            <a:br>
              <a:rPr lang="en-GB" dirty="0"/>
            </a:br>
            <a:r>
              <a:rPr lang="en-GB" dirty="0"/>
              <a:t>to add picture</a:t>
            </a:r>
          </a:p>
        </p:txBody>
      </p:sp>
      <p:sp>
        <p:nvSpPr>
          <p:cNvPr id="13" name="Slide Number Placeholder 33">
            <a:extLst>
              <a:ext uri="{FF2B5EF4-FFF2-40B4-BE49-F238E27FC236}">
                <a16:creationId xmlns:a16="http://schemas.microsoft.com/office/drawing/2014/main" id="{AF314E1F-3998-4DCE-A7D0-CCB6B309D811}"/>
              </a:ext>
            </a:extLst>
          </p:cNvPr>
          <p:cNvSpPr>
            <a:spLocks noGrp="1"/>
          </p:cNvSpPr>
          <p:nvPr>
            <p:ph type="sldNum" sz="quarter" idx="4"/>
          </p:nvPr>
        </p:nvSpPr>
        <p:spPr bwMode="gray">
          <a:xfrm>
            <a:off x="10591221" y="6097488"/>
            <a:ext cx="271601" cy="170083"/>
          </a:xfrm>
          <a:prstGeom prst="rect">
            <a:avLst/>
          </a:prstGeom>
        </p:spPr>
        <p:txBody>
          <a:bodyPr vert="horz" lIns="0" tIns="0" rIns="0" bIns="0" rtlCol="0" anchor="b" anchorCtr="0"/>
          <a:lstStyle>
            <a:lvl1pPr algn="r">
              <a:defRPr sz="756">
                <a:solidFill>
                  <a:schemeClr val="tx2"/>
                </a:solidFill>
                <a:latin typeface="+mn-lt"/>
              </a:defRPr>
            </a:lvl1pPr>
          </a:lstStyle>
          <a:p>
            <a:fld id="{9EA669D3-5529-4BB0-8BB4-F8AF37E83BE9}" type="slidenum">
              <a:rPr lang="en-GB" smtClean="0"/>
              <a:pPr/>
              <a:t>‹#›</a:t>
            </a:fld>
            <a:endParaRPr lang="en-GB" dirty="0"/>
          </a:p>
        </p:txBody>
      </p:sp>
      <p:sp>
        <p:nvSpPr>
          <p:cNvPr id="14" name="Datumsplatzhalter 127">
            <a:extLst>
              <a:ext uri="{FF2B5EF4-FFF2-40B4-BE49-F238E27FC236}">
                <a16:creationId xmlns:a16="http://schemas.microsoft.com/office/drawing/2014/main" id="{1D815837-9111-41B4-833A-7EA0B3BC2A89}"/>
              </a:ext>
            </a:extLst>
          </p:cNvPr>
          <p:cNvSpPr>
            <a:spLocks noGrp="1"/>
          </p:cNvSpPr>
          <p:nvPr>
            <p:ph type="dt" sz="half" idx="2"/>
          </p:nvPr>
        </p:nvSpPr>
        <p:spPr>
          <a:xfrm>
            <a:off x="5419376" y="6097488"/>
            <a:ext cx="680419" cy="170083"/>
          </a:xfrm>
          <a:prstGeom prst="rect">
            <a:avLst/>
          </a:prstGeom>
        </p:spPr>
        <p:txBody>
          <a:bodyPr vert="horz" lIns="0" tIns="0" rIns="0" bIns="0" rtlCol="0" anchor="b" anchorCtr="0"/>
          <a:lstStyle>
            <a:lvl1pPr algn="ctr">
              <a:defRPr sz="756">
                <a:solidFill>
                  <a:schemeClr val="tx2"/>
                </a:solidFill>
                <a:latin typeface="+mn-lt"/>
              </a:defRPr>
            </a:lvl1pPr>
          </a:lstStyle>
          <a:p>
            <a:fld id="{8DDBFE3D-74AD-445C-9D0D-FE22782E6A10}" type="datetime1">
              <a:rPr lang="de-DE" smtClean="0"/>
              <a:t>17.05.2023</a:t>
            </a:fld>
            <a:endParaRPr lang="en-GB" dirty="0"/>
          </a:p>
        </p:txBody>
      </p:sp>
      <p:sp>
        <p:nvSpPr>
          <p:cNvPr id="20" name="Fußzeilenplatzhalter 128">
            <a:extLst>
              <a:ext uri="{FF2B5EF4-FFF2-40B4-BE49-F238E27FC236}">
                <a16:creationId xmlns:a16="http://schemas.microsoft.com/office/drawing/2014/main" id="{56BA9322-9758-4C58-B07C-77275DBE042F}"/>
              </a:ext>
            </a:extLst>
          </p:cNvPr>
          <p:cNvSpPr>
            <a:spLocks noGrp="1"/>
          </p:cNvSpPr>
          <p:nvPr>
            <p:ph type="ftr" sz="quarter" idx="3"/>
          </p:nvPr>
        </p:nvSpPr>
        <p:spPr>
          <a:xfrm>
            <a:off x="6839141" y="6097488"/>
            <a:ext cx="3752081" cy="170083"/>
          </a:xfrm>
          <a:prstGeom prst="rect">
            <a:avLst/>
          </a:prstGeom>
        </p:spPr>
        <p:txBody>
          <a:bodyPr vert="horz" lIns="0" tIns="0" rIns="0" bIns="0" rtlCol="0" anchor="b" anchorCtr="0"/>
          <a:lstStyle>
            <a:lvl1pPr algn="r">
              <a:defRPr sz="756">
                <a:solidFill>
                  <a:schemeClr val="tx2"/>
                </a:solidFill>
                <a:latin typeface="+mn-lt"/>
              </a:defRPr>
            </a:lvl1pPr>
          </a:lstStyle>
          <a:p>
            <a:r>
              <a:rPr lang="en-GB" dirty="0"/>
              <a:t>DPDgroup</a:t>
            </a:r>
          </a:p>
        </p:txBody>
      </p:sp>
    </p:spTree>
    <p:extLst>
      <p:ext uri="{BB962C8B-B14F-4D97-AF65-F5344CB8AC3E}">
        <p14:creationId xmlns:p14="http://schemas.microsoft.com/office/powerpoint/2010/main" val="3590635282"/>
      </p:ext>
    </p:extLst>
  </p:cSld>
  <p:clrMapOvr>
    <a:masterClrMapping/>
  </p:clrMapOvr>
  <p:extLst>
    <p:ext uri="{DCECCB84-F9BA-43D5-87BE-67443E8EF086}">
      <p15:sldGuideLst xmlns:p15="http://schemas.microsoft.com/office/powerpoint/2012/main"/>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Picture Variant 4">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57029" y="246289"/>
            <a:ext cx="10206432" cy="204360"/>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701">
                <a:solidFill>
                  <a:schemeClr val="tx2"/>
                </a:solidFill>
              </a:defRPr>
            </a:lvl5pPr>
            <a:lvl6pPr marL="0">
              <a:buNone/>
              <a:defRPr sz="1701">
                <a:solidFill>
                  <a:schemeClr val="tx2"/>
                </a:solidFill>
              </a:defRPr>
            </a:lvl6pPr>
            <a:lvl7pPr marL="0">
              <a:buNone/>
              <a:defRPr sz="1701">
                <a:solidFill>
                  <a:schemeClr val="tx2"/>
                </a:solidFill>
              </a:defRPr>
            </a:lvl7pPr>
            <a:lvl8pPr marL="0">
              <a:buNone/>
              <a:defRPr sz="1701">
                <a:solidFill>
                  <a:schemeClr val="tx2"/>
                </a:solidFill>
              </a:defRPr>
            </a:lvl8pPr>
            <a:lvl9pPr marL="0">
              <a:buNone/>
              <a:defRPr sz="1701">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1" name="Picture Placeholder 16">
            <a:extLst>
              <a:ext uri="{FF2B5EF4-FFF2-40B4-BE49-F238E27FC236}">
                <a16:creationId xmlns:a16="http://schemas.microsoft.com/office/drawing/2014/main" id="{C8462CF0-C6AA-4132-A4E0-1A46F662148B}"/>
              </a:ext>
            </a:extLst>
          </p:cNvPr>
          <p:cNvSpPr>
            <a:spLocks noGrp="1"/>
          </p:cNvSpPr>
          <p:nvPr>
            <p:ph type="pic" sz="quarter" idx="14" hasCustomPrompt="1"/>
            <p:custDataLst>
              <p:tags r:id="rId1"/>
            </p:custDataLst>
          </p:nvPr>
        </p:nvSpPr>
        <p:spPr bwMode="gray">
          <a:xfrm>
            <a:off x="5828286" y="1743188"/>
            <a:ext cx="2449582" cy="4150472"/>
          </a:xfrm>
          <a:prstGeom prst="roundRect">
            <a:avLst>
              <a:gd name="adj" fmla="val 3919"/>
            </a:avLst>
          </a:prstGeom>
          <a:solidFill>
            <a:srgbClr val="EFEDEB"/>
          </a:solidFill>
        </p:spPr>
        <p:txBody>
          <a:bodyPr bIns="1440000" anchor="ctr"/>
          <a:lstStyle>
            <a:lvl1pPr algn="ctr">
              <a:buNone/>
              <a:defRPr/>
            </a:lvl1pPr>
          </a:lstStyle>
          <a:p>
            <a:pPr marL="0" marR="0" lvl="0" indent="0" algn="ctr" defTabSz="864017"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dirty="0"/>
              <a:t>Click icon </a:t>
            </a:r>
            <a:br>
              <a:rPr lang="en-GB" dirty="0"/>
            </a:br>
            <a:r>
              <a:rPr lang="en-GB" dirty="0"/>
              <a:t>to add picture</a:t>
            </a:r>
          </a:p>
        </p:txBody>
      </p:sp>
      <p:sp>
        <p:nvSpPr>
          <p:cNvPr id="2" name="Titel 1">
            <a:extLst>
              <a:ext uri="{FF2B5EF4-FFF2-40B4-BE49-F238E27FC236}">
                <a16:creationId xmlns:a16="http://schemas.microsoft.com/office/drawing/2014/main" id="{5030BF41-7D5D-455B-91EF-55F895FE7F5C}"/>
              </a:ext>
            </a:extLst>
          </p:cNvPr>
          <p:cNvSpPr>
            <a:spLocks noGrp="1"/>
          </p:cNvSpPr>
          <p:nvPr>
            <p:ph type="title" hasCustomPrompt="1"/>
          </p:nvPr>
        </p:nvSpPr>
        <p:spPr bwMode="gray"/>
        <p:txBody>
          <a:bodyPr/>
          <a:lstStyle>
            <a:lvl1pPr>
              <a:defRPr/>
            </a:lvl1pPr>
          </a:lstStyle>
          <a:p>
            <a:r>
              <a:rPr lang="en-GB" dirty="0"/>
              <a:t>Heading (36pt) </a:t>
            </a:r>
            <a:r>
              <a:rPr lang="en-GB" dirty="0" err="1"/>
              <a:t>ExtraLight</a:t>
            </a:r>
            <a:endParaRPr lang="en-GB" dirty="0"/>
          </a:p>
        </p:txBody>
      </p:sp>
      <p:sp>
        <p:nvSpPr>
          <p:cNvPr id="10" name="Slide Number Placeholder 33">
            <a:extLst>
              <a:ext uri="{FF2B5EF4-FFF2-40B4-BE49-F238E27FC236}">
                <a16:creationId xmlns:a16="http://schemas.microsoft.com/office/drawing/2014/main" id="{1872DC09-9CA5-499F-9CD1-81811A247959}"/>
              </a:ext>
            </a:extLst>
          </p:cNvPr>
          <p:cNvSpPr>
            <a:spLocks noGrp="1"/>
          </p:cNvSpPr>
          <p:nvPr>
            <p:ph type="sldNum" sz="quarter" idx="4"/>
          </p:nvPr>
        </p:nvSpPr>
        <p:spPr bwMode="gray">
          <a:xfrm>
            <a:off x="10591221" y="6097488"/>
            <a:ext cx="271601" cy="170083"/>
          </a:xfrm>
          <a:prstGeom prst="rect">
            <a:avLst/>
          </a:prstGeom>
        </p:spPr>
        <p:txBody>
          <a:bodyPr vert="horz" lIns="0" tIns="0" rIns="0" bIns="0" rtlCol="0" anchor="b" anchorCtr="0"/>
          <a:lstStyle>
            <a:lvl1pPr algn="r">
              <a:defRPr sz="756">
                <a:solidFill>
                  <a:schemeClr val="tx2"/>
                </a:solidFill>
                <a:latin typeface="+mn-lt"/>
              </a:defRPr>
            </a:lvl1pPr>
          </a:lstStyle>
          <a:p>
            <a:fld id="{9EA669D3-5529-4BB0-8BB4-F8AF37E83BE9}" type="slidenum">
              <a:rPr lang="en-GB" smtClean="0"/>
              <a:pPr/>
              <a:t>‹#›</a:t>
            </a:fld>
            <a:endParaRPr lang="en-GB" dirty="0"/>
          </a:p>
        </p:txBody>
      </p:sp>
      <p:sp>
        <p:nvSpPr>
          <p:cNvPr id="12" name="Datumsplatzhalter 127">
            <a:extLst>
              <a:ext uri="{FF2B5EF4-FFF2-40B4-BE49-F238E27FC236}">
                <a16:creationId xmlns:a16="http://schemas.microsoft.com/office/drawing/2014/main" id="{A5DD3BE1-12A7-46C0-92B1-ECDE8D90DECF}"/>
              </a:ext>
            </a:extLst>
          </p:cNvPr>
          <p:cNvSpPr>
            <a:spLocks noGrp="1"/>
          </p:cNvSpPr>
          <p:nvPr>
            <p:ph type="dt" sz="half" idx="2"/>
          </p:nvPr>
        </p:nvSpPr>
        <p:spPr>
          <a:xfrm>
            <a:off x="5419376" y="6097488"/>
            <a:ext cx="680419" cy="170083"/>
          </a:xfrm>
          <a:prstGeom prst="rect">
            <a:avLst/>
          </a:prstGeom>
        </p:spPr>
        <p:txBody>
          <a:bodyPr vert="horz" lIns="0" tIns="0" rIns="0" bIns="0" rtlCol="0" anchor="b" anchorCtr="0"/>
          <a:lstStyle>
            <a:lvl1pPr algn="ctr">
              <a:defRPr sz="756">
                <a:solidFill>
                  <a:schemeClr val="tx2"/>
                </a:solidFill>
                <a:latin typeface="+mn-lt"/>
              </a:defRPr>
            </a:lvl1pPr>
          </a:lstStyle>
          <a:p>
            <a:fld id="{5A734412-514C-4DE0-9E64-3399164F02C9}" type="datetime1">
              <a:rPr lang="de-DE" smtClean="0"/>
              <a:t>17.05.2023</a:t>
            </a:fld>
            <a:endParaRPr lang="en-GB" dirty="0"/>
          </a:p>
        </p:txBody>
      </p:sp>
      <p:sp>
        <p:nvSpPr>
          <p:cNvPr id="13" name="Fußzeilenplatzhalter 128">
            <a:extLst>
              <a:ext uri="{FF2B5EF4-FFF2-40B4-BE49-F238E27FC236}">
                <a16:creationId xmlns:a16="http://schemas.microsoft.com/office/drawing/2014/main" id="{A83F43A1-95AB-4A85-91AB-FB42806A9F6C}"/>
              </a:ext>
            </a:extLst>
          </p:cNvPr>
          <p:cNvSpPr>
            <a:spLocks noGrp="1"/>
          </p:cNvSpPr>
          <p:nvPr>
            <p:ph type="ftr" sz="quarter" idx="3"/>
          </p:nvPr>
        </p:nvSpPr>
        <p:spPr>
          <a:xfrm>
            <a:off x="6839141" y="6097488"/>
            <a:ext cx="3752081" cy="170083"/>
          </a:xfrm>
          <a:prstGeom prst="rect">
            <a:avLst/>
          </a:prstGeom>
        </p:spPr>
        <p:txBody>
          <a:bodyPr vert="horz" lIns="0" tIns="0" rIns="0" bIns="0" rtlCol="0" anchor="b" anchorCtr="0"/>
          <a:lstStyle>
            <a:lvl1pPr algn="r">
              <a:defRPr sz="756">
                <a:solidFill>
                  <a:schemeClr val="tx2"/>
                </a:solidFill>
                <a:latin typeface="+mn-lt"/>
              </a:defRPr>
            </a:lvl1pPr>
          </a:lstStyle>
          <a:p>
            <a:r>
              <a:rPr lang="en-GB" dirty="0"/>
              <a:t>DPDgroup</a:t>
            </a:r>
          </a:p>
        </p:txBody>
      </p:sp>
    </p:spTree>
    <p:extLst>
      <p:ext uri="{BB962C8B-B14F-4D97-AF65-F5344CB8AC3E}">
        <p14:creationId xmlns:p14="http://schemas.microsoft.com/office/powerpoint/2010/main" val="2811753107"/>
      </p:ext>
    </p:extLst>
  </p:cSld>
  <p:clrMapOvr>
    <a:masterClrMapping/>
  </p:clrMapOvr>
  <p:extLst>
    <p:ext uri="{DCECCB84-F9BA-43D5-87BE-67443E8EF086}">
      <p15:sldGuideLst xmlns:p15="http://schemas.microsoft.com/office/powerpoint/2012/main"/>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Picture Variant 5">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57029" y="246289"/>
            <a:ext cx="10206432" cy="204360"/>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701">
                <a:solidFill>
                  <a:schemeClr val="tx2"/>
                </a:solidFill>
              </a:defRPr>
            </a:lvl5pPr>
            <a:lvl6pPr marL="0">
              <a:buNone/>
              <a:defRPr sz="1701">
                <a:solidFill>
                  <a:schemeClr val="tx2"/>
                </a:solidFill>
              </a:defRPr>
            </a:lvl6pPr>
            <a:lvl7pPr marL="0">
              <a:buNone/>
              <a:defRPr sz="1701">
                <a:solidFill>
                  <a:schemeClr val="tx2"/>
                </a:solidFill>
              </a:defRPr>
            </a:lvl7pPr>
            <a:lvl8pPr marL="0">
              <a:buNone/>
              <a:defRPr sz="1701">
                <a:solidFill>
                  <a:schemeClr val="tx2"/>
                </a:solidFill>
              </a:defRPr>
            </a:lvl8pPr>
            <a:lvl9pPr marL="0">
              <a:buNone/>
              <a:defRPr sz="1701">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2" name="Titel 1">
            <a:extLst>
              <a:ext uri="{FF2B5EF4-FFF2-40B4-BE49-F238E27FC236}">
                <a16:creationId xmlns:a16="http://schemas.microsoft.com/office/drawing/2014/main" id="{5030BF41-7D5D-455B-91EF-55F895FE7F5C}"/>
              </a:ext>
            </a:extLst>
          </p:cNvPr>
          <p:cNvSpPr>
            <a:spLocks noGrp="1"/>
          </p:cNvSpPr>
          <p:nvPr>
            <p:ph type="title" hasCustomPrompt="1"/>
          </p:nvPr>
        </p:nvSpPr>
        <p:spPr bwMode="gray"/>
        <p:txBody>
          <a:bodyPr/>
          <a:lstStyle>
            <a:lvl1pPr>
              <a:defRPr/>
            </a:lvl1pPr>
          </a:lstStyle>
          <a:p>
            <a:r>
              <a:rPr lang="en-GB" dirty="0"/>
              <a:t>Heading (36pt) </a:t>
            </a:r>
            <a:r>
              <a:rPr lang="en-GB" dirty="0" err="1"/>
              <a:t>ExtraLight</a:t>
            </a:r>
            <a:endParaRPr lang="en-GB" dirty="0"/>
          </a:p>
        </p:txBody>
      </p:sp>
      <p:sp>
        <p:nvSpPr>
          <p:cNvPr id="10" name="Slide Number Placeholder 33">
            <a:extLst>
              <a:ext uri="{FF2B5EF4-FFF2-40B4-BE49-F238E27FC236}">
                <a16:creationId xmlns:a16="http://schemas.microsoft.com/office/drawing/2014/main" id="{1872DC09-9CA5-499F-9CD1-81811A247959}"/>
              </a:ext>
            </a:extLst>
          </p:cNvPr>
          <p:cNvSpPr>
            <a:spLocks noGrp="1"/>
          </p:cNvSpPr>
          <p:nvPr>
            <p:ph type="sldNum" sz="quarter" idx="4"/>
          </p:nvPr>
        </p:nvSpPr>
        <p:spPr bwMode="gray">
          <a:xfrm>
            <a:off x="10591221" y="6097488"/>
            <a:ext cx="271601" cy="170083"/>
          </a:xfrm>
          <a:prstGeom prst="rect">
            <a:avLst/>
          </a:prstGeom>
        </p:spPr>
        <p:txBody>
          <a:bodyPr vert="horz" lIns="0" tIns="0" rIns="0" bIns="0" rtlCol="0" anchor="b" anchorCtr="0"/>
          <a:lstStyle>
            <a:lvl1pPr algn="r">
              <a:defRPr sz="756">
                <a:solidFill>
                  <a:schemeClr val="tx2"/>
                </a:solidFill>
                <a:latin typeface="+mn-lt"/>
              </a:defRPr>
            </a:lvl1pPr>
          </a:lstStyle>
          <a:p>
            <a:fld id="{9EA669D3-5529-4BB0-8BB4-F8AF37E83BE9}" type="slidenum">
              <a:rPr lang="en-GB" smtClean="0"/>
              <a:pPr/>
              <a:t>‹#›</a:t>
            </a:fld>
            <a:endParaRPr lang="en-GB" dirty="0"/>
          </a:p>
        </p:txBody>
      </p:sp>
      <p:sp>
        <p:nvSpPr>
          <p:cNvPr id="12" name="Datumsplatzhalter 127">
            <a:extLst>
              <a:ext uri="{FF2B5EF4-FFF2-40B4-BE49-F238E27FC236}">
                <a16:creationId xmlns:a16="http://schemas.microsoft.com/office/drawing/2014/main" id="{A5DD3BE1-12A7-46C0-92B1-ECDE8D90DECF}"/>
              </a:ext>
            </a:extLst>
          </p:cNvPr>
          <p:cNvSpPr>
            <a:spLocks noGrp="1"/>
          </p:cNvSpPr>
          <p:nvPr>
            <p:ph type="dt" sz="half" idx="2"/>
          </p:nvPr>
        </p:nvSpPr>
        <p:spPr>
          <a:xfrm>
            <a:off x="5419376" y="6097488"/>
            <a:ext cx="680419" cy="170083"/>
          </a:xfrm>
          <a:prstGeom prst="rect">
            <a:avLst/>
          </a:prstGeom>
        </p:spPr>
        <p:txBody>
          <a:bodyPr vert="horz" lIns="0" tIns="0" rIns="0" bIns="0" rtlCol="0" anchor="b" anchorCtr="0"/>
          <a:lstStyle>
            <a:lvl1pPr algn="ctr">
              <a:defRPr sz="756">
                <a:solidFill>
                  <a:schemeClr val="tx2"/>
                </a:solidFill>
                <a:latin typeface="+mn-lt"/>
              </a:defRPr>
            </a:lvl1pPr>
          </a:lstStyle>
          <a:p>
            <a:fld id="{77B850EB-B94F-44EC-AA1A-0C27396A5235}" type="datetime1">
              <a:rPr lang="de-DE" smtClean="0"/>
              <a:t>17.05.2023</a:t>
            </a:fld>
            <a:endParaRPr lang="en-GB" dirty="0"/>
          </a:p>
        </p:txBody>
      </p:sp>
      <p:sp>
        <p:nvSpPr>
          <p:cNvPr id="13" name="Fußzeilenplatzhalter 128">
            <a:extLst>
              <a:ext uri="{FF2B5EF4-FFF2-40B4-BE49-F238E27FC236}">
                <a16:creationId xmlns:a16="http://schemas.microsoft.com/office/drawing/2014/main" id="{A83F43A1-95AB-4A85-91AB-FB42806A9F6C}"/>
              </a:ext>
            </a:extLst>
          </p:cNvPr>
          <p:cNvSpPr>
            <a:spLocks noGrp="1"/>
          </p:cNvSpPr>
          <p:nvPr>
            <p:ph type="ftr" sz="quarter" idx="3"/>
          </p:nvPr>
        </p:nvSpPr>
        <p:spPr>
          <a:xfrm>
            <a:off x="6839141" y="6097488"/>
            <a:ext cx="3752081" cy="170083"/>
          </a:xfrm>
          <a:prstGeom prst="rect">
            <a:avLst/>
          </a:prstGeom>
        </p:spPr>
        <p:txBody>
          <a:bodyPr vert="horz" lIns="0" tIns="0" rIns="0" bIns="0" rtlCol="0" anchor="b" anchorCtr="0"/>
          <a:lstStyle>
            <a:lvl1pPr algn="r">
              <a:defRPr sz="756">
                <a:solidFill>
                  <a:schemeClr val="tx2"/>
                </a:solidFill>
                <a:latin typeface="+mn-lt"/>
              </a:defRPr>
            </a:lvl1pPr>
          </a:lstStyle>
          <a:p>
            <a:r>
              <a:rPr lang="en-GB" dirty="0"/>
              <a:t>DPDgroup</a:t>
            </a:r>
          </a:p>
        </p:txBody>
      </p:sp>
      <p:sp>
        <p:nvSpPr>
          <p:cNvPr id="14" name="Picture Placeholder 16">
            <a:extLst>
              <a:ext uri="{FF2B5EF4-FFF2-40B4-BE49-F238E27FC236}">
                <a16:creationId xmlns:a16="http://schemas.microsoft.com/office/drawing/2014/main" id="{D3590CDC-C46E-48B2-B781-BE61BD4236DA}"/>
              </a:ext>
            </a:extLst>
          </p:cNvPr>
          <p:cNvSpPr>
            <a:spLocks noGrp="1"/>
          </p:cNvSpPr>
          <p:nvPr>
            <p:ph type="pic" sz="quarter" idx="14" hasCustomPrompt="1"/>
            <p:custDataLst>
              <p:tags r:id="rId1"/>
            </p:custDataLst>
          </p:nvPr>
        </p:nvSpPr>
        <p:spPr bwMode="gray">
          <a:xfrm>
            <a:off x="3821385" y="1743188"/>
            <a:ext cx="2687320" cy="4150472"/>
          </a:xfrm>
          <a:prstGeom prst="roundRect">
            <a:avLst>
              <a:gd name="adj" fmla="val 3572"/>
            </a:avLst>
          </a:prstGeom>
          <a:solidFill>
            <a:srgbClr val="EFEDEB"/>
          </a:solidFill>
        </p:spPr>
        <p:txBody>
          <a:bodyPr bIns="1440000" anchor="ctr"/>
          <a:lstStyle>
            <a:lvl1pPr algn="ctr">
              <a:buNone/>
              <a:defRPr/>
            </a:lvl1pPr>
          </a:lstStyle>
          <a:p>
            <a:pPr marL="0" marR="0" lvl="0" indent="0" algn="ctr" defTabSz="864017"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dirty="0"/>
              <a:t>Click icon </a:t>
            </a:r>
            <a:br>
              <a:rPr lang="en-GB" dirty="0"/>
            </a:br>
            <a:r>
              <a:rPr lang="en-GB" dirty="0"/>
              <a:t>to add picture</a:t>
            </a:r>
          </a:p>
        </p:txBody>
      </p:sp>
    </p:spTree>
    <p:extLst>
      <p:ext uri="{BB962C8B-B14F-4D97-AF65-F5344CB8AC3E}">
        <p14:creationId xmlns:p14="http://schemas.microsoft.com/office/powerpoint/2010/main" val="3233022721"/>
      </p:ext>
    </p:extLst>
  </p:cSld>
  <p:clrMapOvr>
    <a:masterClrMapping/>
  </p:clrMapOvr>
  <p:extLst>
    <p:ext uri="{DCECCB84-F9BA-43D5-87BE-67443E8EF086}">
      <p15:sldGuideLst xmlns:p15="http://schemas.microsoft.com/office/powerpoint/2012/main"/>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Picture Variant 6">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57029" y="246289"/>
            <a:ext cx="10206432" cy="204360"/>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701">
                <a:solidFill>
                  <a:schemeClr val="tx2"/>
                </a:solidFill>
              </a:defRPr>
            </a:lvl5pPr>
            <a:lvl6pPr marL="0">
              <a:buNone/>
              <a:defRPr sz="1701">
                <a:solidFill>
                  <a:schemeClr val="tx2"/>
                </a:solidFill>
              </a:defRPr>
            </a:lvl6pPr>
            <a:lvl7pPr marL="0">
              <a:buNone/>
              <a:defRPr sz="1701">
                <a:solidFill>
                  <a:schemeClr val="tx2"/>
                </a:solidFill>
              </a:defRPr>
            </a:lvl7pPr>
            <a:lvl8pPr marL="0">
              <a:buNone/>
              <a:defRPr sz="1701">
                <a:solidFill>
                  <a:schemeClr val="tx2"/>
                </a:solidFill>
              </a:defRPr>
            </a:lvl8pPr>
            <a:lvl9pPr marL="0">
              <a:buNone/>
              <a:defRPr sz="1701">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1" name="Picture Placeholder 16">
            <a:extLst>
              <a:ext uri="{FF2B5EF4-FFF2-40B4-BE49-F238E27FC236}">
                <a16:creationId xmlns:a16="http://schemas.microsoft.com/office/drawing/2014/main" id="{C8462CF0-C6AA-4132-A4E0-1A46F662148B}"/>
              </a:ext>
            </a:extLst>
          </p:cNvPr>
          <p:cNvSpPr>
            <a:spLocks noGrp="1"/>
          </p:cNvSpPr>
          <p:nvPr>
            <p:ph type="pic" sz="quarter" idx="14" hasCustomPrompt="1"/>
            <p:custDataLst>
              <p:tags r:id="rId1"/>
            </p:custDataLst>
          </p:nvPr>
        </p:nvSpPr>
        <p:spPr bwMode="gray">
          <a:xfrm>
            <a:off x="657099" y="1743188"/>
            <a:ext cx="5035103" cy="4150472"/>
          </a:xfrm>
          <a:prstGeom prst="roundRect">
            <a:avLst>
              <a:gd name="adj" fmla="val 2313"/>
            </a:avLst>
          </a:prstGeom>
          <a:solidFill>
            <a:srgbClr val="EFEDEB"/>
          </a:solidFill>
        </p:spPr>
        <p:txBody>
          <a:bodyPr bIns="1440000" anchor="ctr"/>
          <a:lstStyle>
            <a:lvl1pPr algn="ctr">
              <a:buNone/>
              <a:defRPr/>
            </a:lvl1pPr>
          </a:lstStyle>
          <a:p>
            <a:pPr marL="0" marR="0" lvl="0" indent="0" algn="ctr" defTabSz="864017"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dirty="0"/>
              <a:t>Click icon </a:t>
            </a:r>
            <a:br>
              <a:rPr lang="en-GB" dirty="0"/>
            </a:br>
            <a:r>
              <a:rPr lang="en-GB" dirty="0"/>
              <a:t>to add picture</a:t>
            </a:r>
          </a:p>
        </p:txBody>
      </p:sp>
      <p:sp>
        <p:nvSpPr>
          <p:cNvPr id="2" name="Titel 1">
            <a:extLst>
              <a:ext uri="{FF2B5EF4-FFF2-40B4-BE49-F238E27FC236}">
                <a16:creationId xmlns:a16="http://schemas.microsoft.com/office/drawing/2014/main" id="{5030BF41-7D5D-455B-91EF-55F895FE7F5C}"/>
              </a:ext>
            </a:extLst>
          </p:cNvPr>
          <p:cNvSpPr>
            <a:spLocks noGrp="1"/>
          </p:cNvSpPr>
          <p:nvPr>
            <p:ph type="title" hasCustomPrompt="1"/>
          </p:nvPr>
        </p:nvSpPr>
        <p:spPr bwMode="gray"/>
        <p:txBody>
          <a:bodyPr/>
          <a:lstStyle>
            <a:lvl1pPr>
              <a:defRPr/>
            </a:lvl1pPr>
          </a:lstStyle>
          <a:p>
            <a:r>
              <a:rPr lang="en-GB" dirty="0"/>
              <a:t>Heading (36pt) </a:t>
            </a:r>
            <a:r>
              <a:rPr lang="en-GB" dirty="0" err="1"/>
              <a:t>ExtraLight</a:t>
            </a:r>
            <a:endParaRPr lang="en-GB" dirty="0"/>
          </a:p>
        </p:txBody>
      </p:sp>
      <p:sp>
        <p:nvSpPr>
          <p:cNvPr id="10" name="Slide Number Placeholder 33">
            <a:extLst>
              <a:ext uri="{FF2B5EF4-FFF2-40B4-BE49-F238E27FC236}">
                <a16:creationId xmlns:a16="http://schemas.microsoft.com/office/drawing/2014/main" id="{563DCFE7-724D-4AF5-AE9D-AD1D3FAE0AA9}"/>
              </a:ext>
            </a:extLst>
          </p:cNvPr>
          <p:cNvSpPr>
            <a:spLocks noGrp="1"/>
          </p:cNvSpPr>
          <p:nvPr>
            <p:ph type="sldNum" sz="quarter" idx="4"/>
          </p:nvPr>
        </p:nvSpPr>
        <p:spPr bwMode="gray">
          <a:xfrm>
            <a:off x="10591221" y="6097488"/>
            <a:ext cx="271601" cy="170083"/>
          </a:xfrm>
          <a:prstGeom prst="rect">
            <a:avLst/>
          </a:prstGeom>
        </p:spPr>
        <p:txBody>
          <a:bodyPr vert="horz" lIns="0" tIns="0" rIns="0" bIns="0" rtlCol="0" anchor="b" anchorCtr="0"/>
          <a:lstStyle>
            <a:lvl1pPr algn="r">
              <a:defRPr sz="756">
                <a:solidFill>
                  <a:schemeClr val="tx2"/>
                </a:solidFill>
                <a:latin typeface="+mn-lt"/>
              </a:defRPr>
            </a:lvl1pPr>
          </a:lstStyle>
          <a:p>
            <a:fld id="{9EA669D3-5529-4BB0-8BB4-F8AF37E83BE9}" type="slidenum">
              <a:rPr lang="en-GB" smtClean="0"/>
              <a:pPr/>
              <a:t>‹#›</a:t>
            </a:fld>
            <a:endParaRPr lang="en-GB" dirty="0"/>
          </a:p>
        </p:txBody>
      </p:sp>
      <p:sp>
        <p:nvSpPr>
          <p:cNvPr id="12" name="Datumsplatzhalter 127">
            <a:extLst>
              <a:ext uri="{FF2B5EF4-FFF2-40B4-BE49-F238E27FC236}">
                <a16:creationId xmlns:a16="http://schemas.microsoft.com/office/drawing/2014/main" id="{931C786C-AD0E-4445-80CD-36E709399D20}"/>
              </a:ext>
            </a:extLst>
          </p:cNvPr>
          <p:cNvSpPr>
            <a:spLocks noGrp="1"/>
          </p:cNvSpPr>
          <p:nvPr>
            <p:ph type="dt" sz="half" idx="2"/>
          </p:nvPr>
        </p:nvSpPr>
        <p:spPr>
          <a:xfrm>
            <a:off x="5419376" y="6097488"/>
            <a:ext cx="680419" cy="170083"/>
          </a:xfrm>
          <a:prstGeom prst="rect">
            <a:avLst/>
          </a:prstGeom>
        </p:spPr>
        <p:txBody>
          <a:bodyPr vert="horz" lIns="0" tIns="0" rIns="0" bIns="0" rtlCol="0" anchor="b" anchorCtr="0"/>
          <a:lstStyle>
            <a:lvl1pPr algn="ctr">
              <a:defRPr sz="756">
                <a:solidFill>
                  <a:schemeClr val="tx2"/>
                </a:solidFill>
                <a:latin typeface="+mn-lt"/>
              </a:defRPr>
            </a:lvl1pPr>
          </a:lstStyle>
          <a:p>
            <a:fld id="{6A8A2126-32B8-422C-BCA8-BE8DA17FD731}" type="datetime1">
              <a:rPr lang="de-DE" smtClean="0"/>
              <a:t>17.05.2023</a:t>
            </a:fld>
            <a:endParaRPr lang="en-GB" dirty="0"/>
          </a:p>
        </p:txBody>
      </p:sp>
      <p:sp>
        <p:nvSpPr>
          <p:cNvPr id="13" name="Fußzeilenplatzhalter 128">
            <a:extLst>
              <a:ext uri="{FF2B5EF4-FFF2-40B4-BE49-F238E27FC236}">
                <a16:creationId xmlns:a16="http://schemas.microsoft.com/office/drawing/2014/main" id="{CDD98760-4D44-425E-901E-F2098F464DF0}"/>
              </a:ext>
            </a:extLst>
          </p:cNvPr>
          <p:cNvSpPr>
            <a:spLocks noGrp="1"/>
          </p:cNvSpPr>
          <p:nvPr>
            <p:ph type="ftr" sz="quarter" idx="3"/>
          </p:nvPr>
        </p:nvSpPr>
        <p:spPr>
          <a:xfrm>
            <a:off x="6839141" y="6097488"/>
            <a:ext cx="3752081" cy="170083"/>
          </a:xfrm>
          <a:prstGeom prst="rect">
            <a:avLst/>
          </a:prstGeom>
        </p:spPr>
        <p:txBody>
          <a:bodyPr vert="horz" lIns="0" tIns="0" rIns="0" bIns="0" rtlCol="0" anchor="b" anchorCtr="0"/>
          <a:lstStyle>
            <a:lvl1pPr algn="r">
              <a:defRPr sz="756">
                <a:solidFill>
                  <a:schemeClr val="tx2"/>
                </a:solidFill>
                <a:latin typeface="+mn-lt"/>
              </a:defRPr>
            </a:lvl1pPr>
          </a:lstStyle>
          <a:p>
            <a:r>
              <a:rPr lang="en-GB" dirty="0"/>
              <a:t>DPDgroup</a:t>
            </a:r>
          </a:p>
        </p:txBody>
      </p:sp>
    </p:spTree>
    <p:extLst>
      <p:ext uri="{BB962C8B-B14F-4D97-AF65-F5344CB8AC3E}">
        <p14:creationId xmlns:p14="http://schemas.microsoft.com/office/powerpoint/2010/main" val="3641495861"/>
      </p:ext>
    </p:extLst>
  </p:cSld>
  <p:clrMapOvr>
    <a:masterClrMapping/>
  </p:clrMapOvr>
  <p:extLst>
    <p:ext uri="{DCECCB84-F9BA-43D5-87BE-67443E8EF086}">
      <p15:sldGuideLst xmlns:p15="http://schemas.microsoft.com/office/powerpoint/2012/main"/>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Picture Variant 7">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57029" y="246289"/>
            <a:ext cx="10206432" cy="204360"/>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701">
                <a:solidFill>
                  <a:schemeClr val="tx2"/>
                </a:solidFill>
              </a:defRPr>
            </a:lvl5pPr>
            <a:lvl6pPr marL="0">
              <a:buNone/>
              <a:defRPr sz="1701">
                <a:solidFill>
                  <a:schemeClr val="tx2"/>
                </a:solidFill>
              </a:defRPr>
            </a:lvl6pPr>
            <a:lvl7pPr marL="0">
              <a:buNone/>
              <a:defRPr sz="1701">
                <a:solidFill>
                  <a:schemeClr val="tx2"/>
                </a:solidFill>
              </a:defRPr>
            </a:lvl7pPr>
            <a:lvl8pPr marL="0">
              <a:buNone/>
              <a:defRPr sz="1701">
                <a:solidFill>
                  <a:schemeClr val="tx2"/>
                </a:solidFill>
              </a:defRPr>
            </a:lvl8pPr>
            <a:lvl9pPr marL="0">
              <a:buNone/>
              <a:defRPr sz="1701">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1" name="Picture Placeholder 16">
            <a:extLst>
              <a:ext uri="{FF2B5EF4-FFF2-40B4-BE49-F238E27FC236}">
                <a16:creationId xmlns:a16="http://schemas.microsoft.com/office/drawing/2014/main" id="{C8462CF0-C6AA-4132-A4E0-1A46F662148B}"/>
              </a:ext>
            </a:extLst>
          </p:cNvPr>
          <p:cNvSpPr>
            <a:spLocks noGrp="1"/>
          </p:cNvSpPr>
          <p:nvPr>
            <p:ph type="pic" sz="quarter" idx="14" hasCustomPrompt="1"/>
            <p:custDataLst>
              <p:tags r:id="rId1"/>
            </p:custDataLst>
          </p:nvPr>
        </p:nvSpPr>
        <p:spPr bwMode="gray">
          <a:xfrm>
            <a:off x="5828357" y="1743188"/>
            <a:ext cx="5035103" cy="4150472"/>
          </a:xfrm>
          <a:prstGeom prst="roundRect">
            <a:avLst>
              <a:gd name="adj" fmla="val 2313"/>
            </a:avLst>
          </a:prstGeom>
          <a:solidFill>
            <a:srgbClr val="EFEDEB"/>
          </a:solidFill>
        </p:spPr>
        <p:txBody>
          <a:bodyPr bIns="1440000" anchor="ctr"/>
          <a:lstStyle>
            <a:lvl1pPr algn="ctr">
              <a:buNone/>
              <a:defRPr/>
            </a:lvl1pPr>
          </a:lstStyle>
          <a:p>
            <a:pPr marL="0" marR="0" lvl="0" indent="0" algn="ctr" defTabSz="864017"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dirty="0"/>
              <a:t>Click icon </a:t>
            </a:r>
            <a:br>
              <a:rPr lang="en-GB" dirty="0"/>
            </a:br>
            <a:r>
              <a:rPr lang="en-GB" dirty="0"/>
              <a:t>to add picture</a:t>
            </a:r>
          </a:p>
        </p:txBody>
      </p:sp>
      <p:sp>
        <p:nvSpPr>
          <p:cNvPr id="2" name="Titel 1">
            <a:extLst>
              <a:ext uri="{FF2B5EF4-FFF2-40B4-BE49-F238E27FC236}">
                <a16:creationId xmlns:a16="http://schemas.microsoft.com/office/drawing/2014/main" id="{5030BF41-7D5D-455B-91EF-55F895FE7F5C}"/>
              </a:ext>
            </a:extLst>
          </p:cNvPr>
          <p:cNvSpPr>
            <a:spLocks noGrp="1"/>
          </p:cNvSpPr>
          <p:nvPr>
            <p:ph type="title" hasCustomPrompt="1"/>
          </p:nvPr>
        </p:nvSpPr>
        <p:spPr bwMode="gray"/>
        <p:txBody>
          <a:bodyPr/>
          <a:lstStyle>
            <a:lvl1pPr>
              <a:defRPr/>
            </a:lvl1pPr>
          </a:lstStyle>
          <a:p>
            <a:r>
              <a:rPr lang="en-GB" dirty="0"/>
              <a:t>Heading (36pt) </a:t>
            </a:r>
            <a:r>
              <a:rPr lang="en-GB" dirty="0" err="1"/>
              <a:t>ExtraLight</a:t>
            </a:r>
            <a:endParaRPr lang="en-GB" dirty="0"/>
          </a:p>
        </p:txBody>
      </p:sp>
      <p:sp>
        <p:nvSpPr>
          <p:cNvPr id="10" name="Slide Number Placeholder 33">
            <a:extLst>
              <a:ext uri="{FF2B5EF4-FFF2-40B4-BE49-F238E27FC236}">
                <a16:creationId xmlns:a16="http://schemas.microsoft.com/office/drawing/2014/main" id="{563DCFE7-724D-4AF5-AE9D-AD1D3FAE0AA9}"/>
              </a:ext>
            </a:extLst>
          </p:cNvPr>
          <p:cNvSpPr>
            <a:spLocks noGrp="1"/>
          </p:cNvSpPr>
          <p:nvPr>
            <p:ph type="sldNum" sz="quarter" idx="4"/>
          </p:nvPr>
        </p:nvSpPr>
        <p:spPr bwMode="gray">
          <a:xfrm>
            <a:off x="10591221" y="6097488"/>
            <a:ext cx="271601" cy="170083"/>
          </a:xfrm>
          <a:prstGeom prst="rect">
            <a:avLst/>
          </a:prstGeom>
        </p:spPr>
        <p:txBody>
          <a:bodyPr vert="horz" lIns="0" tIns="0" rIns="0" bIns="0" rtlCol="0" anchor="b" anchorCtr="0"/>
          <a:lstStyle>
            <a:lvl1pPr algn="r">
              <a:defRPr sz="756">
                <a:solidFill>
                  <a:schemeClr val="tx2"/>
                </a:solidFill>
                <a:latin typeface="+mn-lt"/>
              </a:defRPr>
            </a:lvl1pPr>
          </a:lstStyle>
          <a:p>
            <a:fld id="{9EA669D3-5529-4BB0-8BB4-F8AF37E83BE9}" type="slidenum">
              <a:rPr lang="en-GB" smtClean="0"/>
              <a:pPr/>
              <a:t>‹#›</a:t>
            </a:fld>
            <a:endParaRPr lang="en-GB" dirty="0"/>
          </a:p>
        </p:txBody>
      </p:sp>
      <p:sp>
        <p:nvSpPr>
          <p:cNvPr id="12" name="Datumsplatzhalter 127">
            <a:extLst>
              <a:ext uri="{FF2B5EF4-FFF2-40B4-BE49-F238E27FC236}">
                <a16:creationId xmlns:a16="http://schemas.microsoft.com/office/drawing/2014/main" id="{931C786C-AD0E-4445-80CD-36E709399D20}"/>
              </a:ext>
            </a:extLst>
          </p:cNvPr>
          <p:cNvSpPr>
            <a:spLocks noGrp="1"/>
          </p:cNvSpPr>
          <p:nvPr>
            <p:ph type="dt" sz="half" idx="2"/>
          </p:nvPr>
        </p:nvSpPr>
        <p:spPr>
          <a:xfrm>
            <a:off x="5419376" y="6097488"/>
            <a:ext cx="680419" cy="170083"/>
          </a:xfrm>
          <a:prstGeom prst="rect">
            <a:avLst/>
          </a:prstGeom>
        </p:spPr>
        <p:txBody>
          <a:bodyPr vert="horz" lIns="0" tIns="0" rIns="0" bIns="0" rtlCol="0" anchor="b" anchorCtr="0"/>
          <a:lstStyle>
            <a:lvl1pPr algn="ctr">
              <a:defRPr sz="756">
                <a:solidFill>
                  <a:schemeClr val="tx2"/>
                </a:solidFill>
                <a:latin typeface="+mn-lt"/>
              </a:defRPr>
            </a:lvl1pPr>
          </a:lstStyle>
          <a:p>
            <a:fld id="{5A7D8DE2-4400-456E-98AA-EF5EF1383468}" type="datetime1">
              <a:rPr lang="de-DE" smtClean="0"/>
              <a:t>17.05.2023</a:t>
            </a:fld>
            <a:endParaRPr lang="en-GB" dirty="0"/>
          </a:p>
        </p:txBody>
      </p:sp>
      <p:sp>
        <p:nvSpPr>
          <p:cNvPr id="13" name="Fußzeilenplatzhalter 128">
            <a:extLst>
              <a:ext uri="{FF2B5EF4-FFF2-40B4-BE49-F238E27FC236}">
                <a16:creationId xmlns:a16="http://schemas.microsoft.com/office/drawing/2014/main" id="{CDD98760-4D44-425E-901E-F2098F464DF0}"/>
              </a:ext>
            </a:extLst>
          </p:cNvPr>
          <p:cNvSpPr>
            <a:spLocks noGrp="1"/>
          </p:cNvSpPr>
          <p:nvPr>
            <p:ph type="ftr" sz="quarter" idx="3"/>
          </p:nvPr>
        </p:nvSpPr>
        <p:spPr>
          <a:xfrm>
            <a:off x="6839141" y="6097488"/>
            <a:ext cx="3752081" cy="170083"/>
          </a:xfrm>
          <a:prstGeom prst="rect">
            <a:avLst/>
          </a:prstGeom>
        </p:spPr>
        <p:txBody>
          <a:bodyPr vert="horz" lIns="0" tIns="0" rIns="0" bIns="0" rtlCol="0" anchor="b" anchorCtr="0"/>
          <a:lstStyle>
            <a:lvl1pPr algn="r">
              <a:defRPr sz="756">
                <a:solidFill>
                  <a:schemeClr val="tx2"/>
                </a:solidFill>
                <a:latin typeface="+mn-lt"/>
              </a:defRPr>
            </a:lvl1pPr>
          </a:lstStyle>
          <a:p>
            <a:r>
              <a:rPr lang="en-GB" dirty="0"/>
              <a:t>DPDgroup</a:t>
            </a:r>
          </a:p>
        </p:txBody>
      </p:sp>
    </p:spTree>
    <p:extLst>
      <p:ext uri="{BB962C8B-B14F-4D97-AF65-F5344CB8AC3E}">
        <p14:creationId xmlns:p14="http://schemas.microsoft.com/office/powerpoint/2010/main" val="2947362544"/>
      </p:ext>
    </p:extLst>
  </p:cSld>
  <p:clrMapOvr>
    <a:masterClrMapping/>
  </p:clrMapOvr>
  <p:extLst>
    <p:ext uri="{DCECCB84-F9BA-43D5-87BE-67443E8EF086}">
      <p15:sldGuideLst xmlns:p15="http://schemas.microsoft.com/office/powerpoint/2012/main"/>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Picture Variant 8">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57029" y="246289"/>
            <a:ext cx="10206432" cy="204360"/>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701">
                <a:solidFill>
                  <a:schemeClr val="tx2"/>
                </a:solidFill>
              </a:defRPr>
            </a:lvl5pPr>
            <a:lvl6pPr marL="0">
              <a:buNone/>
              <a:defRPr sz="1701">
                <a:solidFill>
                  <a:schemeClr val="tx2"/>
                </a:solidFill>
              </a:defRPr>
            </a:lvl6pPr>
            <a:lvl7pPr marL="0">
              <a:buNone/>
              <a:defRPr sz="1701">
                <a:solidFill>
                  <a:schemeClr val="tx2"/>
                </a:solidFill>
              </a:defRPr>
            </a:lvl7pPr>
            <a:lvl8pPr marL="0">
              <a:buNone/>
              <a:defRPr sz="1701">
                <a:solidFill>
                  <a:schemeClr val="tx2"/>
                </a:solidFill>
              </a:defRPr>
            </a:lvl8pPr>
            <a:lvl9pPr marL="0">
              <a:buNone/>
              <a:defRPr sz="1701">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1" name="Picture Placeholder 16">
            <a:extLst>
              <a:ext uri="{FF2B5EF4-FFF2-40B4-BE49-F238E27FC236}">
                <a16:creationId xmlns:a16="http://schemas.microsoft.com/office/drawing/2014/main" id="{C8462CF0-C6AA-4132-A4E0-1A46F662148B}"/>
              </a:ext>
            </a:extLst>
          </p:cNvPr>
          <p:cNvSpPr>
            <a:spLocks noGrp="1"/>
          </p:cNvSpPr>
          <p:nvPr>
            <p:ph type="pic" sz="quarter" idx="14" hasCustomPrompt="1"/>
            <p:custDataLst>
              <p:tags r:id="rId1"/>
            </p:custDataLst>
          </p:nvPr>
        </p:nvSpPr>
        <p:spPr bwMode="gray">
          <a:xfrm>
            <a:off x="657099" y="1743188"/>
            <a:ext cx="5035103" cy="2006983"/>
          </a:xfrm>
          <a:prstGeom prst="roundRect">
            <a:avLst>
              <a:gd name="adj" fmla="val 4783"/>
            </a:avLst>
          </a:prstGeom>
          <a:solidFill>
            <a:srgbClr val="EFEDEB"/>
          </a:solidFill>
        </p:spPr>
        <p:txBody>
          <a:bodyPr bIns="1440000" anchor="ctr"/>
          <a:lstStyle>
            <a:lvl1pPr algn="ctr">
              <a:buNone/>
              <a:defRPr/>
            </a:lvl1pPr>
          </a:lstStyle>
          <a:p>
            <a:pPr marL="0" marR="0" lvl="0" indent="0" algn="ctr" defTabSz="864017"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dirty="0"/>
              <a:t>Click icon </a:t>
            </a:r>
            <a:br>
              <a:rPr lang="en-GB" dirty="0"/>
            </a:br>
            <a:r>
              <a:rPr lang="en-GB" dirty="0"/>
              <a:t>to add picture</a:t>
            </a:r>
          </a:p>
        </p:txBody>
      </p:sp>
      <p:sp>
        <p:nvSpPr>
          <p:cNvPr id="2" name="Titel 1">
            <a:extLst>
              <a:ext uri="{FF2B5EF4-FFF2-40B4-BE49-F238E27FC236}">
                <a16:creationId xmlns:a16="http://schemas.microsoft.com/office/drawing/2014/main" id="{5030BF41-7D5D-455B-91EF-55F895FE7F5C}"/>
              </a:ext>
            </a:extLst>
          </p:cNvPr>
          <p:cNvSpPr>
            <a:spLocks noGrp="1"/>
          </p:cNvSpPr>
          <p:nvPr>
            <p:ph type="title" hasCustomPrompt="1"/>
          </p:nvPr>
        </p:nvSpPr>
        <p:spPr bwMode="gray"/>
        <p:txBody>
          <a:bodyPr/>
          <a:lstStyle>
            <a:lvl1pPr>
              <a:defRPr/>
            </a:lvl1pPr>
          </a:lstStyle>
          <a:p>
            <a:r>
              <a:rPr lang="en-GB" dirty="0"/>
              <a:t>Heading (36pt) </a:t>
            </a:r>
            <a:r>
              <a:rPr lang="en-GB" dirty="0" err="1"/>
              <a:t>ExtraLight</a:t>
            </a:r>
            <a:endParaRPr lang="en-GB" dirty="0"/>
          </a:p>
        </p:txBody>
      </p:sp>
      <p:sp>
        <p:nvSpPr>
          <p:cNvPr id="10" name="Slide Number Placeholder 33">
            <a:extLst>
              <a:ext uri="{FF2B5EF4-FFF2-40B4-BE49-F238E27FC236}">
                <a16:creationId xmlns:a16="http://schemas.microsoft.com/office/drawing/2014/main" id="{3D584A92-FF98-4094-8446-16E955DB4A01}"/>
              </a:ext>
            </a:extLst>
          </p:cNvPr>
          <p:cNvSpPr>
            <a:spLocks noGrp="1"/>
          </p:cNvSpPr>
          <p:nvPr>
            <p:ph type="sldNum" sz="quarter" idx="4"/>
          </p:nvPr>
        </p:nvSpPr>
        <p:spPr bwMode="gray">
          <a:xfrm>
            <a:off x="10591221" y="6097488"/>
            <a:ext cx="271601" cy="170083"/>
          </a:xfrm>
          <a:prstGeom prst="rect">
            <a:avLst/>
          </a:prstGeom>
        </p:spPr>
        <p:txBody>
          <a:bodyPr vert="horz" lIns="0" tIns="0" rIns="0" bIns="0" rtlCol="0" anchor="b" anchorCtr="0"/>
          <a:lstStyle>
            <a:lvl1pPr algn="r">
              <a:defRPr sz="756">
                <a:solidFill>
                  <a:schemeClr val="tx2"/>
                </a:solidFill>
                <a:latin typeface="+mn-lt"/>
              </a:defRPr>
            </a:lvl1pPr>
          </a:lstStyle>
          <a:p>
            <a:fld id="{9EA669D3-5529-4BB0-8BB4-F8AF37E83BE9}" type="slidenum">
              <a:rPr lang="en-GB" smtClean="0"/>
              <a:pPr/>
              <a:t>‹#›</a:t>
            </a:fld>
            <a:endParaRPr lang="en-GB" dirty="0"/>
          </a:p>
        </p:txBody>
      </p:sp>
      <p:sp>
        <p:nvSpPr>
          <p:cNvPr id="12" name="Datumsplatzhalter 127">
            <a:extLst>
              <a:ext uri="{FF2B5EF4-FFF2-40B4-BE49-F238E27FC236}">
                <a16:creationId xmlns:a16="http://schemas.microsoft.com/office/drawing/2014/main" id="{39D8D357-85AB-4461-9EA3-E289834463A6}"/>
              </a:ext>
            </a:extLst>
          </p:cNvPr>
          <p:cNvSpPr>
            <a:spLocks noGrp="1"/>
          </p:cNvSpPr>
          <p:nvPr>
            <p:ph type="dt" sz="half" idx="2"/>
          </p:nvPr>
        </p:nvSpPr>
        <p:spPr>
          <a:xfrm>
            <a:off x="5419376" y="6097488"/>
            <a:ext cx="680419" cy="170083"/>
          </a:xfrm>
          <a:prstGeom prst="rect">
            <a:avLst/>
          </a:prstGeom>
        </p:spPr>
        <p:txBody>
          <a:bodyPr vert="horz" lIns="0" tIns="0" rIns="0" bIns="0" rtlCol="0" anchor="b" anchorCtr="0"/>
          <a:lstStyle>
            <a:lvl1pPr algn="ctr">
              <a:defRPr sz="756">
                <a:solidFill>
                  <a:schemeClr val="tx2"/>
                </a:solidFill>
                <a:latin typeface="+mn-lt"/>
              </a:defRPr>
            </a:lvl1pPr>
          </a:lstStyle>
          <a:p>
            <a:fld id="{37AB34F7-EE8C-4F08-954D-824040CFAE46}" type="datetime1">
              <a:rPr lang="de-DE" smtClean="0"/>
              <a:t>17.05.2023</a:t>
            </a:fld>
            <a:endParaRPr lang="en-GB" dirty="0"/>
          </a:p>
        </p:txBody>
      </p:sp>
      <p:sp>
        <p:nvSpPr>
          <p:cNvPr id="13" name="Fußzeilenplatzhalter 128">
            <a:extLst>
              <a:ext uri="{FF2B5EF4-FFF2-40B4-BE49-F238E27FC236}">
                <a16:creationId xmlns:a16="http://schemas.microsoft.com/office/drawing/2014/main" id="{4809B15A-D8AB-447B-BE51-7BB383482D34}"/>
              </a:ext>
            </a:extLst>
          </p:cNvPr>
          <p:cNvSpPr>
            <a:spLocks noGrp="1"/>
          </p:cNvSpPr>
          <p:nvPr>
            <p:ph type="ftr" sz="quarter" idx="3"/>
          </p:nvPr>
        </p:nvSpPr>
        <p:spPr>
          <a:xfrm>
            <a:off x="6839141" y="6097488"/>
            <a:ext cx="3752081" cy="170083"/>
          </a:xfrm>
          <a:prstGeom prst="rect">
            <a:avLst/>
          </a:prstGeom>
        </p:spPr>
        <p:txBody>
          <a:bodyPr vert="horz" lIns="0" tIns="0" rIns="0" bIns="0" rtlCol="0" anchor="b" anchorCtr="0"/>
          <a:lstStyle>
            <a:lvl1pPr algn="r">
              <a:defRPr sz="756">
                <a:solidFill>
                  <a:schemeClr val="tx2"/>
                </a:solidFill>
                <a:latin typeface="+mn-lt"/>
              </a:defRPr>
            </a:lvl1pPr>
          </a:lstStyle>
          <a:p>
            <a:r>
              <a:rPr lang="en-GB" dirty="0"/>
              <a:t>DPDgroup</a:t>
            </a:r>
          </a:p>
        </p:txBody>
      </p:sp>
    </p:spTree>
    <p:extLst>
      <p:ext uri="{BB962C8B-B14F-4D97-AF65-F5344CB8AC3E}">
        <p14:creationId xmlns:p14="http://schemas.microsoft.com/office/powerpoint/2010/main" val="3188932150"/>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Headline I Content | Image L">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E5EECC4D-3FF1-8EE1-0DDF-1487CE6C35FC}"/>
              </a:ext>
            </a:extLst>
          </p:cNvPr>
          <p:cNvSpPr>
            <a:spLocks noGrp="1"/>
          </p:cNvSpPr>
          <p:nvPr>
            <p:ph type="pic" sz="quarter" idx="17" hasCustomPrompt="1"/>
          </p:nvPr>
        </p:nvSpPr>
        <p:spPr>
          <a:xfrm>
            <a:off x="0" y="0"/>
            <a:ext cx="5400675" cy="6480175"/>
          </a:xfrm>
          <a:prstGeom prst="round1Rect">
            <a:avLst>
              <a:gd name="adj" fmla="val 17166"/>
            </a:avLst>
          </a:prstGeom>
          <a:solidFill>
            <a:schemeClr val="bg2"/>
          </a:solidFill>
        </p:spPr>
        <p:txBody>
          <a:bodyPr lIns="216000" bIns="648000" anchor="ctr" anchorCtr="0"/>
          <a:lstStyle>
            <a:lvl1pPr algn="ctr">
              <a:defRPr sz="1100"/>
            </a:lvl1pPr>
          </a:lstStyle>
          <a:p>
            <a:r>
              <a:rPr lang="en-GB" dirty="0"/>
              <a:t>Click icon </a:t>
            </a:r>
            <a:br>
              <a:rPr lang="en-GB" dirty="0"/>
            </a:br>
            <a:r>
              <a:rPr lang="en-GB" dirty="0"/>
              <a:t>to add picture</a:t>
            </a:r>
          </a:p>
        </p:txBody>
      </p:sp>
      <p:sp>
        <p:nvSpPr>
          <p:cNvPr id="2" name="Datumsplatzhalter 1">
            <a:extLst>
              <a:ext uri="{FF2B5EF4-FFF2-40B4-BE49-F238E27FC236}">
                <a16:creationId xmlns:a16="http://schemas.microsoft.com/office/drawing/2014/main" id="{4446E115-AAA4-48F5-A73F-91EFB278F47B}"/>
              </a:ext>
            </a:extLst>
          </p:cNvPr>
          <p:cNvSpPr>
            <a:spLocks noGrp="1"/>
          </p:cNvSpPr>
          <p:nvPr>
            <p:ph type="dt" sz="half" idx="10"/>
          </p:nvPr>
        </p:nvSpPr>
        <p:spPr/>
        <p:txBody>
          <a:bodyPr/>
          <a:lstStyle/>
          <a:p>
            <a:endParaRPr lang="en-GB" dirty="0"/>
          </a:p>
        </p:txBody>
      </p:sp>
      <p:sp>
        <p:nvSpPr>
          <p:cNvPr id="3" name="Fußzeilenplatzhalter 2">
            <a:extLst>
              <a:ext uri="{FF2B5EF4-FFF2-40B4-BE49-F238E27FC236}">
                <a16:creationId xmlns:a16="http://schemas.microsoft.com/office/drawing/2014/main" id="{4BFE8528-97C1-4C16-B82C-D44AB341EA66}"/>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4" name="Foliennummernplatzhalter 3">
            <a:extLst>
              <a:ext uri="{FF2B5EF4-FFF2-40B4-BE49-F238E27FC236}">
                <a16:creationId xmlns:a16="http://schemas.microsoft.com/office/drawing/2014/main" id="{F499C840-259C-471B-9ED9-89821D348FB8}"/>
              </a:ext>
            </a:extLst>
          </p:cNvPr>
          <p:cNvSpPr>
            <a:spLocks noGrp="1"/>
          </p:cNvSpPr>
          <p:nvPr>
            <p:ph type="sldNum" sz="quarter" idx="12"/>
          </p:nvPr>
        </p:nvSpPr>
        <p:spPr/>
        <p:txBody>
          <a:bodyPr/>
          <a:lstStyle>
            <a:lvl1pPr>
              <a:defRPr>
                <a:solidFill>
                  <a:schemeClr val="bg1"/>
                </a:solidFill>
              </a:defRPr>
            </a:lvl1pPr>
          </a:lstStyle>
          <a:p>
            <a:fld id="{9EA669D3-5529-4BB0-8BB4-F8AF37E83BE9}" type="slidenum">
              <a:rPr lang="en-GB" smtClean="0"/>
              <a:pPr/>
              <a:t>‹#›</a:t>
            </a:fld>
            <a:endParaRPr lang="en-GB" dirty="0"/>
          </a:p>
        </p:txBody>
      </p:sp>
      <p:sp>
        <p:nvSpPr>
          <p:cNvPr id="7" name="Title 6">
            <a:extLst>
              <a:ext uri="{FF2B5EF4-FFF2-40B4-BE49-F238E27FC236}">
                <a16:creationId xmlns:a16="http://schemas.microsoft.com/office/drawing/2014/main" id="{8F99CC91-9AF0-914C-3E00-F6CF0E1A4715}"/>
              </a:ext>
            </a:extLst>
          </p:cNvPr>
          <p:cNvSpPr>
            <a:spLocks noGrp="1"/>
          </p:cNvSpPr>
          <p:nvPr>
            <p:ph type="title" hasCustomPrompt="1"/>
          </p:nvPr>
        </p:nvSpPr>
        <p:spPr>
          <a:xfrm>
            <a:off x="5759450" y="432087"/>
            <a:ext cx="5472113" cy="360000"/>
          </a:xfrm>
        </p:spPr>
        <p:txBody>
          <a:bodyPr/>
          <a:lstStyle/>
          <a:p>
            <a:r>
              <a:rPr lang="en-US" dirty="0"/>
              <a:t>CLICK TO EDIT MASTER TITLE STYLE</a:t>
            </a:r>
            <a:endParaRPr lang="en-DE" dirty="0"/>
          </a:p>
        </p:txBody>
      </p:sp>
      <p:sp>
        <p:nvSpPr>
          <p:cNvPr id="11" name="Text Placeholder 10">
            <a:extLst>
              <a:ext uri="{FF2B5EF4-FFF2-40B4-BE49-F238E27FC236}">
                <a16:creationId xmlns:a16="http://schemas.microsoft.com/office/drawing/2014/main" id="{751E86F4-1269-0F3B-AC7D-ED2896326765}"/>
              </a:ext>
            </a:extLst>
          </p:cNvPr>
          <p:cNvSpPr>
            <a:spLocks noGrp="1"/>
          </p:cNvSpPr>
          <p:nvPr>
            <p:ph type="body" sz="quarter" idx="14" hasCustomPrompt="1"/>
          </p:nvPr>
        </p:nvSpPr>
        <p:spPr>
          <a:xfrm>
            <a:off x="5759449" y="287338"/>
            <a:ext cx="5472114" cy="144462"/>
          </a:xfrm>
        </p:spPr>
        <p:txBody>
          <a:bodyPr anchor="b" anchorCtr="0"/>
          <a:lstStyle>
            <a:lvl1pPr marL="0" indent="0">
              <a:buFont typeface="Arial" panose="020B0604020202020204" pitchFamily="34" charset="0"/>
              <a:buNone/>
              <a:defRPr sz="1200">
                <a:solidFill>
                  <a:schemeClr val="tx1"/>
                </a:solidFill>
                <a:latin typeface="+mn-lt"/>
              </a:defRPr>
            </a:lvl1pPr>
            <a:lvl2pPr marL="0" indent="0">
              <a:buFont typeface="Arial" panose="020B0604020202020204" pitchFamily="34" charset="0"/>
              <a:buNone/>
              <a:defRPr sz="1200">
                <a:solidFill>
                  <a:schemeClr val="tx1"/>
                </a:solidFill>
                <a:latin typeface="+mn-lt"/>
              </a:defRPr>
            </a:lvl2pPr>
            <a:lvl3pPr marL="0" indent="0">
              <a:buNone/>
              <a:defRPr sz="1200">
                <a:solidFill>
                  <a:schemeClr val="tx1"/>
                </a:solidFill>
                <a:latin typeface="+mn-lt"/>
              </a:defRPr>
            </a:lvl3pPr>
            <a:lvl4pPr marL="186061" indent="0">
              <a:buNone/>
              <a:defRPr sz="1000">
                <a:latin typeface="+mn-lt"/>
              </a:defRPr>
            </a:lvl4pPr>
            <a:lvl5pPr marL="373135" indent="0">
              <a:buNone/>
              <a:defRPr sz="1000">
                <a:latin typeface="+mn-lt"/>
              </a:defRPr>
            </a:lvl5pPr>
          </a:lstStyle>
          <a:p>
            <a:pPr lvl="0"/>
            <a:r>
              <a:rPr lang="en-US" dirty="0"/>
              <a:t>CLICK TO EDIT MASTER TEXT STYLES</a:t>
            </a:r>
          </a:p>
          <a:p>
            <a:pPr lvl="1"/>
            <a:r>
              <a:rPr lang="en-US" dirty="0"/>
              <a:t>SECOND LEVEL</a:t>
            </a:r>
          </a:p>
          <a:p>
            <a:pPr lvl="2"/>
            <a:r>
              <a:rPr lang="en-US" dirty="0"/>
              <a:t>THIRD LEVEL</a:t>
            </a:r>
          </a:p>
          <a:p>
            <a:pPr lvl="2"/>
            <a:r>
              <a:rPr lang="en-US" dirty="0"/>
              <a:t>FOURTH LEVEL</a:t>
            </a:r>
          </a:p>
          <a:p>
            <a:pPr lvl="2"/>
            <a:r>
              <a:rPr lang="en-US" dirty="0"/>
              <a:t>FIFTH LEVEL</a:t>
            </a:r>
            <a:endParaRPr lang="en-DE" dirty="0"/>
          </a:p>
        </p:txBody>
      </p:sp>
      <p:sp>
        <p:nvSpPr>
          <p:cNvPr id="8" name="Text Placeholder 35">
            <a:extLst>
              <a:ext uri="{FF2B5EF4-FFF2-40B4-BE49-F238E27FC236}">
                <a16:creationId xmlns:a16="http://schemas.microsoft.com/office/drawing/2014/main" id="{E55304BD-8D79-A8B6-79C7-2F07EBE7173C}"/>
              </a:ext>
            </a:extLst>
          </p:cNvPr>
          <p:cNvSpPr>
            <a:spLocks noGrp="1"/>
          </p:cNvSpPr>
          <p:nvPr>
            <p:ph idx="1"/>
          </p:nvPr>
        </p:nvSpPr>
        <p:spPr bwMode="gray">
          <a:xfrm>
            <a:off x="5760244" y="1079500"/>
            <a:ext cx="5471319" cy="4752975"/>
          </a:xfrm>
          <a:prstGeom prst="rect">
            <a:avLst/>
          </a:prstGeom>
        </p:spPr>
        <p:txBody>
          <a:bodyPr vert="horz" lIns="0" tIns="0" rIns="0" bIns="0" rtlCol="0">
            <a:noAutofit/>
          </a:bodyPr>
          <a:lstStyle/>
          <a:p>
            <a:pPr marL="0" marR="0" lvl="0" indent="0" algn="l" defTabSz="950336" rtl="0" eaLnBrk="1" fontAlgn="auto" latinLnBrk="0" hangingPunct="1">
              <a:lnSpc>
                <a:spcPct val="110000"/>
              </a:lnSpc>
              <a:spcBef>
                <a:spcPts val="624"/>
              </a:spcBef>
              <a:spcAft>
                <a:spcPts val="208"/>
              </a:spcAft>
              <a:buClrTx/>
              <a:buSzTx/>
              <a:buFont typeface="Arial" panose="020B0604020202020204" pitchFamily="34" charset="0"/>
              <a:buNone/>
              <a:tabLst/>
              <a:defRPr/>
            </a:pPr>
            <a:r>
              <a:rPr lang="en-GB" dirty="0"/>
              <a:t>Click to edit text (14pt). Use the buttons “Increase List Level” and “Decrease List Level” for copytext or bullet levels.</a:t>
            </a:r>
          </a:p>
          <a:p>
            <a:pPr lvl="1"/>
            <a:r>
              <a:rPr lang="en-GB" dirty="0"/>
              <a:t>Optional Subheading</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Tree>
    <p:extLst>
      <p:ext uri="{BB962C8B-B14F-4D97-AF65-F5344CB8AC3E}">
        <p14:creationId xmlns:p14="http://schemas.microsoft.com/office/powerpoint/2010/main" val="399285257"/>
      </p:ext>
    </p:extLst>
  </p:cSld>
  <p:clrMapOvr>
    <a:masterClrMapping/>
  </p:clrMapOvr>
  <p:extLst>
    <p:ext uri="{DCECCB84-F9BA-43D5-87BE-67443E8EF086}">
      <p15:sldGuideLst xmlns:p15="http://schemas.microsoft.com/office/powerpoint/2012/main"/>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Picture Variant 9">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57029" y="246289"/>
            <a:ext cx="10206432" cy="204360"/>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701">
                <a:solidFill>
                  <a:schemeClr val="tx2"/>
                </a:solidFill>
              </a:defRPr>
            </a:lvl5pPr>
            <a:lvl6pPr marL="0">
              <a:buNone/>
              <a:defRPr sz="1701">
                <a:solidFill>
                  <a:schemeClr val="tx2"/>
                </a:solidFill>
              </a:defRPr>
            </a:lvl6pPr>
            <a:lvl7pPr marL="0">
              <a:buNone/>
              <a:defRPr sz="1701">
                <a:solidFill>
                  <a:schemeClr val="tx2"/>
                </a:solidFill>
              </a:defRPr>
            </a:lvl7pPr>
            <a:lvl8pPr marL="0">
              <a:buNone/>
              <a:defRPr sz="1701">
                <a:solidFill>
                  <a:schemeClr val="tx2"/>
                </a:solidFill>
              </a:defRPr>
            </a:lvl8pPr>
            <a:lvl9pPr marL="0">
              <a:buNone/>
              <a:defRPr sz="1701">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2" name="Titel 1">
            <a:extLst>
              <a:ext uri="{FF2B5EF4-FFF2-40B4-BE49-F238E27FC236}">
                <a16:creationId xmlns:a16="http://schemas.microsoft.com/office/drawing/2014/main" id="{5030BF41-7D5D-455B-91EF-55F895FE7F5C}"/>
              </a:ext>
            </a:extLst>
          </p:cNvPr>
          <p:cNvSpPr>
            <a:spLocks noGrp="1"/>
          </p:cNvSpPr>
          <p:nvPr>
            <p:ph type="title" hasCustomPrompt="1"/>
          </p:nvPr>
        </p:nvSpPr>
        <p:spPr bwMode="gray"/>
        <p:txBody>
          <a:bodyPr/>
          <a:lstStyle>
            <a:lvl1pPr>
              <a:defRPr/>
            </a:lvl1pPr>
          </a:lstStyle>
          <a:p>
            <a:r>
              <a:rPr lang="en-GB" dirty="0"/>
              <a:t>Heading (36pt) </a:t>
            </a:r>
            <a:r>
              <a:rPr lang="en-GB" dirty="0" err="1"/>
              <a:t>ExtraLight</a:t>
            </a:r>
            <a:endParaRPr lang="en-GB" dirty="0"/>
          </a:p>
        </p:txBody>
      </p:sp>
      <p:sp>
        <p:nvSpPr>
          <p:cNvPr id="23" name="Picture Placeholder 16">
            <a:extLst>
              <a:ext uri="{FF2B5EF4-FFF2-40B4-BE49-F238E27FC236}">
                <a16:creationId xmlns:a16="http://schemas.microsoft.com/office/drawing/2014/main" id="{CA0334A1-0187-4224-8603-B55CFE3FCF23}"/>
              </a:ext>
            </a:extLst>
          </p:cNvPr>
          <p:cNvSpPr>
            <a:spLocks noGrp="1"/>
          </p:cNvSpPr>
          <p:nvPr>
            <p:ph type="pic" sz="quarter" idx="14" hasCustomPrompt="1"/>
            <p:custDataLst>
              <p:tags r:id="rId1"/>
            </p:custDataLst>
          </p:nvPr>
        </p:nvSpPr>
        <p:spPr bwMode="gray">
          <a:xfrm>
            <a:off x="5828558" y="1743188"/>
            <a:ext cx="2449238" cy="2006983"/>
          </a:xfrm>
          <a:prstGeom prst="roundRect">
            <a:avLst>
              <a:gd name="adj" fmla="val 4783"/>
            </a:avLst>
          </a:prstGeom>
          <a:solidFill>
            <a:srgbClr val="EFEDEB"/>
          </a:solidFill>
        </p:spPr>
        <p:txBody>
          <a:bodyPr bIns="1440000" anchor="ctr"/>
          <a:lstStyle>
            <a:lvl1pPr algn="ctr">
              <a:buNone/>
              <a:defRPr/>
            </a:lvl1pPr>
          </a:lstStyle>
          <a:p>
            <a:pPr marL="0" marR="0" lvl="0" indent="0" algn="ctr" defTabSz="864017"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dirty="0"/>
              <a:t>Click icon </a:t>
            </a:r>
            <a:br>
              <a:rPr lang="en-GB" dirty="0"/>
            </a:br>
            <a:r>
              <a:rPr lang="en-GB" dirty="0"/>
              <a:t>to add picture</a:t>
            </a:r>
          </a:p>
        </p:txBody>
      </p:sp>
      <p:sp>
        <p:nvSpPr>
          <p:cNvPr id="10" name="Slide Number Placeholder 33">
            <a:extLst>
              <a:ext uri="{FF2B5EF4-FFF2-40B4-BE49-F238E27FC236}">
                <a16:creationId xmlns:a16="http://schemas.microsoft.com/office/drawing/2014/main" id="{96E39882-FA50-421B-90DB-9DAB33E04EDC}"/>
              </a:ext>
            </a:extLst>
          </p:cNvPr>
          <p:cNvSpPr>
            <a:spLocks noGrp="1"/>
          </p:cNvSpPr>
          <p:nvPr>
            <p:ph type="sldNum" sz="quarter" idx="4"/>
          </p:nvPr>
        </p:nvSpPr>
        <p:spPr bwMode="gray">
          <a:xfrm>
            <a:off x="10591221" y="6097488"/>
            <a:ext cx="271601" cy="170083"/>
          </a:xfrm>
          <a:prstGeom prst="rect">
            <a:avLst/>
          </a:prstGeom>
        </p:spPr>
        <p:txBody>
          <a:bodyPr vert="horz" lIns="0" tIns="0" rIns="0" bIns="0" rtlCol="0" anchor="b" anchorCtr="0"/>
          <a:lstStyle>
            <a:lvl1pPr algn="r">
              <a:defRPr sz="756">
                <a:solidFill>
                  <a:schemeClr val="tx2"/>
                </a:solidFill>
                <a:latin typeface="+mn-lt"/>
              </a:defRPr>
            </a:lvl1pPr>
          </a:lstStyle>
          <a:p>
            <a:fld id="{9EA669D3-5529-4BB0-8BB4-F8AF37E83BE9}" type="slidenum">
              <a:rPr lang="en-GB" smtClean="0"/>
              <a:pPr/>
              <a:t>‹#›</a:t>
            </a:fld>
            <a:endParaRPr lang="en-GB" dirty="0"/>
          </a:p>
        </p:txBody>
      </p:sp>
      <p:sp>
        <p:nvSpPr>
          <p:cNvPr id="11" name="Datumsplatzhalter 127">
            <a:extLst>
              <a:ext uri="{FF2B5EF4-FFF2-40B4-BE49-F238E27FC236}">
                <a16:creationId xmlns:a16="http://schemas.microsoft.com/office/drawing/2014/main" id="{2C81CE3B-368E-4416-8580-1F4C2FAFDC6F}"/>
              </a:ext>
            </a:extLst>
          </p:cNvPr>
          <p:cNvSpPr>
            <a:spLocks noGrp="1"/>
          </p:cNvSpPr>
          <p:nvPr>
            <p:ph type="dt" sz="half" idx="2"/>
          </p:nvPr>
        </p:nvSpPr>
        <p:spPr>
          <a:xfrm>
            <a:off x="5419376" y="6097488"/>
            <a:ext cx="680419" cy="170083"/>
          </a:xfrm>
          <a:prstGeom prst="rect">
            <a:avLst/>
          </a:prstGeom>
        </p:spPr>
        <p:txBody>
          <a:bodyPr vert="horz" lIns="0" tIns="0" rIns="0" bIns="0" rtlCol="0" anchor="b" anchorCtr="0"/>
          <a:lstStyle>
            <a:lvl1pPr algn="ctr">
              <a:defRPr sz="756">
                <a:solidFill>
                  <a:schemeClr val="tx2"/>
                </a:solidFill>
                <a:latin typeface="+mn-lt"/>
              </a:defRPr>
            </a:lvl1pPr>
          </a:lstStyle>
          <a:p>
            <a:fld id="{BA2EFFB7-90C7-4853-87C6-B4BD848B6C28}" type="datetime1">
              <a:rPr lang="de-DE" smtClean="0"/>
              <a:t>17.05.2023</a:t>
            </a:fld>
            <a:endParaRPr lang="en-GB" dirty="0"/>
          </a:p>
        </p:txBody>
      </p:sp>
      <p:sp>
        <p:nvSpPr>
          <p:cNvPr id="12" name="Fußzeilenplatzhalter 128">
            <a:extLst>
              <a:ext uri="{FF2B5EF4-FFF2-40B4-BE49-F238E27FC236}">
                <a16:creationId xmlns:a16="http://schemas.microsoft.com/office/drawing/2014/main" id="{FA0C618C-C8CE-467A-BA01-EEFC54BA2CD1}"/>
              </a:ext>
            </a:extLst>
          </p:cNvPr>
          <p:cNvSpPr>
            <a:spLocks noGrp="1"/>
          </p:cNvSpPr>
          <p:nvPr>
            <p:ph type="ftr" sz="quarter" idx="3"/>
          </p:nvPr>
        </p:nvSpPr>
        <p:spPr>
          <a:xfrm>
            <a:off x="6839141" y="6097488"/>
            <a:ext cx="3752081" cy="170083"/>
          </a:xfrm>
          <a:prstGeom prst="rect">
            <a:avLst/>
          </a:prstGeom>
        </p:spPr>
        <p:txBody>
          <a:bodyPr vert="horz" lIns="0" tIns="0" rIns="0" bIns="0" rtlCol="0" anchor="b" anchorCtr="0"/>
          <a:lstStyle>
            <a:lvl1pPr algn="r">
              <a:defRPr sz="756">
                <a:solidFill>
                  <a:schemeClr val="tx2"/>
                </a:solidFill>
                <a:latin typeface="+mn-lt"/>
              </a:defRPr>
            </a:lvl1pPr>
          </a:lstStyle>
          <a:p>
            <a:r>
              <a:rPr lang="en-GB" dirty="0"/>
              <a:t>DPDgroup</a:t>
            </a:r>
          </a:p>
        </p:txBody>
      </p:sp>
    </p:spTree>
    <p:extLst>
      <p:ext uri="{BB962C8B-B14F-4D97-AF65-F5344CB8AC3E}">
        <p14:creationId xmlns:p14="http://schemas.microsoft.com/office/powerpoint/2010/main" val="1096074746"/>
      </p:ext>
    </p:extLst>
  </p:cSld>
  <p:clrMapOvr>
    <a:masterClrMapping/>
  </p:clrMapOvr>
  <p:extLst>
    <p:ext uri="{DCECCB84-F9BA-43D5-87BE-67443E8EF086}">
      <p15:sldGuideLst xmlns:p15="http://schemas.microsoft.com/office/powerpoint/2012/main"/>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Picture Variant 10">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57029" y="246289"/>
            <a:ext cx="10206432" cy="204360"/>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701">
                <a:solidFill>
                  <a:schemeClr val="tx2"/>
                </a:solidFill>
              </a:defRPr>
            </a:lvl5pPr>
            <a:lvl6pPr marL="0">
              <a:buNone/>
              <a:defRPr sz="1701">
                <a:solidFill>
                  <a:schemeClr val="tx2"/>
                </a:solidFill>
              </a:defRPr>
            </a:lvl6pPr>
            <a:lvl7pPr marL="0">
              <a:buNone/>
              <a:defRPr sz="1701">
                <a:solidFill>
                  <a:schemeClr val="tx2"/>
                </a:solidFill>
              </a:defRPr>
            </a:lvl7pPr>
            <a:lvl8pPr marL="0">
              <a:buNone/>
              <a:defRPr sz="1701">
                <a:solidFill>
                  <a:schemeClr val="tx2"/>
                </a:solidFill>
              </a:defRPr>
            </a:lvl8pPr>
            <a:lvl9pPr marL="0">
              <a:buNone/>
              <a:defRPr sz="1701">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2" name="Titel 1">
            <a:extLst>
              <a:ext uri="{FF2B5EF4-FFF2-40B4-BE49-F238E27FC236}">
                <a16:creationId xmlns:a16="http://schemas.microsoft.com/office/drawing/2014/main" id="{5030BF41-7D5D-455B-91EF-55F895FE7F5C}"/>
              </a:ext>
            </a:extLst>
          </p:cNvPr>
          <p:cNvSpPr>
            <a:spLocks noGrp="1"/>
          </p:cNvSpPr>
          <p:nvPr>
            <p:ph type="title" hasCustomPrompt="1"/>
          </p:nvPr>
        </p:nvSpPr>
        <p:spPr bwMode="gray"/>
        <p:txBody>
          <a:bodyPr/>
          <a:lstStyle>
            <a:lvl1pPr>
              <a:defRPr/>
            </a:lvl1pPr>
          </a:lstStyle>
          <a:p>
            <a:r>
              <a:rPr lang="en-GB" dirty="0"/>
              <a:t>Heading (36pt) </a:t>
            </a:r>
            <a:r>
              <a:rPr lang="en-GB" dirty="0" err="1"/>
              <a:t>ExtraLight</a:t>
            </a:r>
            <a:endParaRPr lang="en-GB" dirty="0"/>
          </a:p>
        </p:txBody>
      </p:sp>
      <p:sp>
        <p:nvSpPr>
          <p:cNvPr id="23" name="Picture Placeholder 16">
            <a:extLst>
              <a:ext uri="{FF2B5EF4-FFF2-40B4-BE49-F238E27FC236}">
                <a16:creationId xmlns:a16="http://schemas.microsoft.com/office/drawing/2014/main" id="{CA0334A1-0187-4224-8603-B55CFE3FCF23}"/>
              </a:ext>
            </a:extLst>
          </p:cNvPr>
          <p:cNvSpPr>
            <a:spLocks noGrp="1"/>
          </p:cNvSpPr>
          <p:nvPr>
            <p:ph type="pic" sz="quarter" idx="14" hasCustomPrompt="1"/>
            <p:custDataLst>
              <p:tags r:id="rId1"/>
            </p:custDataLst>
          </p:nvPr>
        </p:nvSpPr>
        <p:spPr bwMode="gray">
          <a:xfrm>
            <a:off x="3242964" y="1743211"/>
            <a:ext cx="2449238" cy="2006983"/>
          </a:xfrm>
          <a:prstGeom prst="roundRect">
            <a:avLst>
              <a:gd name="adj" fmla="val 4783"/>
            </a:avLst>
          </a:prstGeom>
          <a:solidFill>
            <a:srgbClr val="EFEDEB"/>
          </a:solidFill>
        </p:spPr>
        <p:txBody>
          <a:bodyPr bIns="1440000" anchor="ctr"/>
          <a:lstStyle>
            <a:lvl1pPr algn="ctr">
              <a:buNone/>
              <a:defRPr/>
            </a:lvl1pPr>
          </a:lstStyle>
          <a:p>
            <a:pPr marL="0" marR="0" lvl="0" indent="0" algn="ctr" defTabSz="864017"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dirty="0"/>
              <a:t>Click icon </a:t>
            </a:r>
            <a:br>
              <a:rPr lang="en-GB" dirty="0"/>
            </a:br>
            <a:r>
              <a:rPr lang="en-GB" dirty="0"/>
              <a:t>to add picture</a:t>
            </a:r>
          </a:p>
        </p:txBody>
      </p:sp>
      <p:sp>
        <p:nvSpPr>
          <p:cNvPr id="10" name="Slide Number Placeholder 33">
            <a:extLst>
              <a:ext uri="{FF2B5EF4-FFF2-40B4-BE49-F238E27FC236}">
                <a16:creationId xmlns:a16="http://schemas.microsoft.com/office/drawing/2014/main" id="{96E39882-FA50-421B-90DB-9DAB33E04EDC}"/>
              </a:ext>
            </a:extLst>
          </p:cNvPr>
          <p:cNvSpPr>
            <a:spLocks noGrp="1"/>
          </p:cNvSpPr>
          <p:nvPr>
            <p:ph type="sldNum" sz="quarter" idx="4"/>
          </p:nvPr>
        </p:nvSpPr>
        <p:spPr bwMode="gray">
          <a:xfrm>
            <a:off x="10591221" y="6097488"/>
            <a:ext cx="271601" cy="170083"/>
          </a:xfrm>
          <a:prstGeom prst="rect">
            <a:avLst/>
          </a:prstGeom>
        </p:spPr>
        <p:txBody>
          <a:bodyPr vert="horz" lIns="0" tIns="0" rIns="0" bIns="0" rtlCol="0" anchor="b" anchorCtr="0"/>
          <a:lstStyle>
            <a:lvl1pPr algn="r">
              <a:defRPr sz="756">
                <a:solidFill>
                  <a:schemeClr val="tx2"/>
                </a:solidFill>
                <a:latin typeface="+mn-lt"/>
              </a:defRPr>
            </a:lvl1pPr>
          </a:lstStyle>
          <a:p>
            <a:fld id="{9EA669D3-5529-4BB0-8BB4-F8AF37E83BE9}" type="slidenum">
              <a:rPr lang="en-GB" smtClean="0"/>
              <a:pPr/>
              <a:t>‹#›</a:t>
            </a:fld>
            <a:endParaRPr lang="en-GB" dirty="0"/>
          </a:p>
        </p:txBody>
      </p:sp>
      <p:sp>
        <p:nvSpPr>
          <p:cNvPr id="11" name="Datumsplatzhalter 127">
            <a:extLst>
              <a:ext uri="{FF2B5EF4-FFF2-40B4-BE49-F238E27FC236}">
                <a16:creationId xmlns:a16="http://schemas.microsoft.com/office/drawing/2014/main" id="{2C81CE3B-368E-4416-8580-1F4C2FAFDC6F}"/>
              </a:ext>
            </a:extLst>
          </p:cNvPr>
          <p:cNvSpPr>
            <a:spLocks noGrp="1"/>
          </p:cNvSpPr>
          <p:nvPr>
            <p:ph type="dt" sz="half" idx="2"/>
          </p:nvPr>
        </p:nvSpPr>
        <p:spPr>
          <a:xfrm>
            <a:off x="5419376" y="6097488"/>
            <a:ext cx="680419" cy="170083"/>
          </a:xfrm>
          <a:prstGeom prst="rect">
            <a:avLst/>
          </a:prstGeom>
        </p:spPr>
        <p:txBody>
          <a:bodyPr vert="horz" lIns="0" tIns="0" rIns="0" bIns="0" rtlCol="0" anchor="b" anchorCtr="0"/>
          <a:lstStyle>
            <a:lvl1pPr algn="ctr">
              <a:defRPr sz="756">
                <a:solidFill>
                  <a:schemeClr val="tx2"/>
                </a:solidFill>
                <a:latin typeface="+mn-lt"/>
              </a:defRPr>
            </a:lvl1pPr>
          </a:lstStyle>
          <a:p>
            <a:fld id="{3FC49902-644E-4998-9C01-0456CC45106C}" type="datetime1">
              <a:rPr lang="de-DE" smtClean="0"/>
              <a:t>17.05.2023</a:t>
            </a:fld>
            <a:endParaRPr lang="en-GB" dirty="0"/>
          </a:p>
        </p:txBody>
      </p:sp>
      <p:sp>
        <p:nvSpPr>
          <p:cNvPr id="12" name="Fußzeilenplatzhalter 128">
            <a:extLst>
              <a:ext uri="{FF2B5EF4-FFF2-40B4-BE49-F238E27FC236}">
                <a16:creationId xmlns:a16="http://schemas.microsoft.com/office/drawing/2014/main" id="{FA0C618C-C8CE-467A-BA01-EEFC54BA2CD1}"/>
              </a:ext>
            </a:extLst>
          </p:cNvPr>
          <p:cNvSpPr>
            <a:spLocks noGrp="1"/>
          </p:cNvSpPr>
          <p:nvPr>
            <p:ph type="ftr" sz="quarter" idx="3"/>
          </p:nvPr>
        </p:nvSpPr>
        <p:spPr>
          <a:xfrm>
            <a:off x="6839141" y="6097488"/>
            <a:ext cx="3752081" cy="170083"/>
          </a:xfrm>
          <a:prstGeom prst="rect">
            <a:avLst/>
          </a:prstGeom>
        </p:spPr>
        <p:txBody>
          <a:bodyPr vert="horz" lIns="0" tIns="0" rIns="0" bIns="0" rtlCol="0" anchor="b" anchorCtr="0"/>
          <a:lstStyle>
            <a:lvl1pPr algn="r">
              <a:defRPr sz="756">
                <a:solidFill>
                  <a:schemeClr val="tx2"/>
                </a:solidFill>
                <a:latin typeface="+mn-lt"/>
              </a:defRPr>
            </a:lvl1pPr>
          </a:lstStyle>
          <a:p>
            <a:r>
              <a:rPr lang="en-GB" dirty="0"/>
              <a:t>DPDgroup</a:t>
            </a:r>
          </a:p>
        </p:txBody>
      </p:sp>
    </p:spTree>
    <p:extLst>
      <p:ext uri="{BB962C8B-B14F-4D97-AF65-F5344CB8AC3E}">
        <p14:creationId xmlns:p14="http://schemas.microsoft.com/office/powerpoint/2010/main" val="161843244"/>
      </p:ext>
    </p:extLst>
  </p:cSld>
  <p:clrMapOvr>
    <a:masterClrMapping/>
  </p:clrMapOvr>
  <p:extLst>
    <p:ext uri="{DCECCB84-F9BA-43D5-87BE-67443E8EF086}">
      <p15:sldGuideLst xmlns:p15="http://schemas.microsoft.com/office/powerpoint/2012/main"/>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Picture Variant 11">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57029" y="246289"/>
            <a:ext cx="10206432" cy="204360"/>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701">
                <a:solidFill>
                  <a:schemeClr val="tx2"/>
                </a:solidFill>
              </a:defRPr>
            </a:lvl5pPr>
            <a:lvl6pPr marL="0">
              <a:buNone/>
              <a:defRPr sz="1701">
                <a:solidFill>
                  <a:schemeClr val="tx2"/>
                </a:solidFill>
              </a:defRPr>
            </a:lvl6pPr>
            <a:lvl7pPr marL="0">
              <a:buNone/>
              <a:defRPr sz="1701">
                <a:solidFill>
                  <a:schemeClr val="tx2"/>
                </a:solidFill>
              </a:defRPr>
            </a:lvl7pPr>
            <a:lvl8pPr marL="0">
              <a:buNone/>
              <a:defRPr sz="1701">
                <a:solidFill>
                  <a:schemeClr val="tx2"/>
                </a:solidFill>
              </a:defRPr>
            </a:lvl8pPr>
            <a:lvl9pPr marL="0">
              <a:buNone/>
              <a:defRPr sz="1701">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1" name="Picture Placeholder 16">
            <a:extLst>
              <a:ext uri="{FF2B5EF4-FFF2-40B4-BE49-F238E27FC236}">
                <a16:creationId xmlns:a16="http://schemas.microsoft.com/office/drawing/2014/main" id="{C8462CF0-C6AA-4132-A4E0-1A46F662148B}"/>
              </a:ext>
            </a:extLst>
          </p:cNvPr>
          <p:cNvSpPr>
            <a:spLocks noGrp="1"/>
          </p:cNvSpPr>
          <p:nvPr>
            <p:ph type="pic" sz="quarter" idx="14" hasCustomPrompt="1"/>
            <p:custDataLst>
              <p:tags r:id="rId1"/>
            </p:custDataLst>
          </p:nvPr>
        </p:nvSpPr>
        <p:spPr bwMode="gray">
          <a:xfrm>
            <a:off x="657099" y="1743188"/>
            <a:ext cx="3266013" cy="2075247"/>
          </a:xfrm>
          <a:prstGeom prst="round2SameRect">
            <a:avLst>
              <a:gd name="adj1" fmla="val 4626"/>
              <a:gd name="adj2" fmla="val 0"/>
            </a:avLst>
          </a:prstGeom>
          <a:solidFill>
            <a:srgbClr val="EFEDEB"/>
          </a:solidFill>
        </p:spPr>
        <p:txBody>
          <a:bodyPr bIns="1440000" anchor="ctr"/>
          <a:lstStyle>
            <a:lvl1pPr algn="ctr">
              <a:buNone/>
              <a:defRPr/>
            </a:lvl1pPr>
          </a:lstStyle>
          <a:p>
            <a:pPr marL="0" marR="0" lvl="0" indent="0" algn="ctr" defTabSz="864017"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dirty="0"/>
              <a:t>Click icon </a:t>
            </a:r>
            <a:br>
              <a:rPr lang="en-GB" dirty="0"/>
            </a:br>
            <a:r>
              <a:rPr lang="en-GB" dirty="0"/>
              <a:t>to add picture</a:t>
            </a:r>
          </a:p>
        </p:txBody>
      </p:sp>
      <p:sp>
        <p:nvSpPr>
          <p:cNvPr id="2" name="Titel 1">
            <a:extLst>
              <a:ext uri="{FF2B5EF4-FFF2-40B4-BE49-F238E27FC236}">
                <a16:creationId xmlns:a16="http://schemas.microsoft.com/office/drawing/2014/main" id="{5030BF41-7D5D-455B-91EF-55F895FE7F5C}"/>
              </a:ext>
            </a:extLst>
          </p:cNvPr>
          <p:cNvSpPr>
            <a:spLocks noGrp="1"/>
          </p:cNvSpPr>
          <p:nvPr>
            <p:ph type="title" hasCustomPrompt="1"/>
          </p:nvPr>
        </p:nvSpPr>
        <p:spPr bwMode="gray"/>
        <p:txBody>
          <a:bodyPr/>
          <a:lstStyle>
            <a:lvl1pPr>
              <a:defRPr/>
            </a:lvl1pPr>
          </a:lstStyle>
          <a:p>
            <a:r>
              <a:rPr lang="en-GB" dirty="0"/>
              <a:t>Heading (36pt) </a:t>
            </a:r>
            <a:r>
              <a:rPr lang="en-GB" dirty="0" err="1"/>
              <a:t>ExtraLight</a:t>
            </a:r>
            <a:endParaRPr lang="en-GB" dirty="0"/>
          </a:p>
        </p:txBody>
      </p:sp>
      <p:sp>
        <p:nvSpPr>
          <p:cNvPr id="20" name="Picture Placeholder 16">
            <a:extLst>
              <a:ext uri="{FF2B5EF4-FFF2-40B4-BE49-F238E27FC236}">
                <a16:creationId xmlns:a16="http://schemas.microsoft.com/office/drawing/2014/main" id="{7AF766D5-3622-4441-8C60-A752B6D53933}"/>
              </a:ext>
            </a:extLst>
          </p:cNvPr>
          <p:cNvSpPr>
            <a:spLocks noGrp="1"/>
          </p:cNvSpPr>
          <p:nvPr>
            <p:ph type="pic" sz="quarter" idx="38" hasCustomPrompt="1"/>
            <p:custDataLst>
              <p:tags r:id="rId2"/>
            </p:custDataLst>
          </p:nvPr>
        </p:nvSpPr>
        <p:spPr bwMode="gray">
          <a:xfrm>
            <a:off x="4059196" y="1743188"/>
            <a:ext cx="3402097" cy="2075247"/>
          </a:xfrm>
          <a:prstGeom prst="round2SameRect">
            <a:avLst>
              <a:gd name="adj1" fmla="val 4626"/>
              <a:gd name="adj2" fmla="val 0"/>
            </a:avLst>
          </a:prstGeom>
          <a:solidFill>
            <a:srgbClr val="EFEDEB"/>
          </a:solidFill>
        </p:spPr>
        <p:txBody>
          <a:bodyPr bIns="1440000" anchor="ctr"/>
          <a:lstStyle>
            <a:lvl1pPr algn="ctr">
              <a:buNone/>
              <a:defRPr/>
            </a:lvl1pPr>
          </a:lstStyle>
          <a:p>
            <a:pPr marL="0" marR="0" lvl="0" indent="0" algn="ctr" defTabSz="864017"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dirty="0"/>
              <a:t>Click icon </a:t>
            </a:r>
            <a:br>
              <a:rPr lang="en-GB" dirty="0"/>
            </a:br>
            <a:r>
              <a:rPr lang="en-GB" dirty="0"/>
              <a:t>to add picture</a:t>
            </a:r>
          </a:p>
        </p:txBody>
      </p:sp>
      <p:sp>
        <p:nvSpPr>
          <p:cNvPr id="22" name="Picture Placeholder 16">
            <a:extLst>
              <a:ext uri="{FF2B5EF4-FFF2-40B4-BE49-F238E27FC236}">
                <a16:creationId xmlns:a16="http://schemas.microsoft.com/office/drawing/2014/main" id="{E6AE4CAB-C862-483A-BA43-5AF04BD8A6AC}"/>
              </a:ext>
            </a:extLst>
          </p:cNvPr>
          <p:cNvSpPr>
            <a:spLocks noGrp="1"/>
          </p:cNvSpPr>
          <p:nvPr>
            <p:ph type="pic" sz="quarter" idx="40" hasCustomPrompt="1"/>
            <p:custDataLst>
              <p:tags r:id="rId3"/>
            </p:custDataLst>
          </p:nvPr>
        </p:nvSpPr>
        <p:spPr bwMode="gray">
          <a:xfrm>
            <a:off x="7597376" y="1743188"/>
            <a:ext cx="3265643" cy="2075247"/>
          </a:xfrm>
          <a:prstGeom prst="round2SameRect">
            <a:avLst>
              <a:gd name="adj1" fmla="val 4626"/>
              <a:gd name="adj2" fmla="val 0"/>
            </a:avLst>
          </a:prstGeom>
          <a:solidFill>
            <a:srgbClr val="EFEDEB"/>
          </a:solidFill>
        </p:spPr>
        <p:txBody>
          <a:bodyPr bIns="1440000" anchor="ctr"/>
          <a:lstStyle>
            <a:lvl1pPr algn="ctr">
              <a:buNone/>
              <a:defRPr/>
            </a:lvl1pPr>
          </a:lstStyle>
          <a:p>
            <a:pPr marL="0" marR="0" lvl="0" indent="0" algn="ctr" defTabSz="864017"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dirty="0"/>
              <a:t>Click icon </a:t>
            </a:r>
            <a:br>
              <a:rPr lang="en-GB" dirty="0"/>
            </a:br>
            <a:r>
              <a:rPr lang="en-GB" dirty="0"/>
              <a:t>to add picture</a:t>
            </a:r>
          </a:p>
        </p:txBody>
      </p:sp>
      <p:sp>
        <p:nvSpPr>
          <p:cNvPr id="12" name="Slide Number Placeholder 33">
            <a:extLst>
              <a:ext uri="{FF2B5EF4-FFF2-40B4-BE49-F238E27FC236}">
                <a16:creationId xmlns:a16="http://schemas.microsoft.com/office/drawing/2014/main" id="{64BB8C1B-E0CB-4568-A194-E8CC235BA147}"/>
              </a:ext>
            </a:extLst>
          </p:cNvPr>
          <p:cNvSpPr>
            <a:spLocks noGrp="1"/>
          </p:cNvSpPr>
          <p:nvPr>
            <p:ph type="sldNum" sz="quarter" idx="4"/>
          </p:nvPr>
        </p:nvSpPr>
        <p:spPr bwMode="gray">
          <a:xfrm>
            <a:off x="10591221" y="6097488"/>
            <a:ext cx="271601" cy="170083"/>
          </a:xfrm>
          <a:prstGeom prst="rect">
            <a:avLst/>
          </a:prstGeom>
        </p:spPr>
        <p:txBody>
          <a:bodyPr vert="horz" lIns="0" tIns="0" rIns="0" bIns="0" rtlCol="0" anchor="b" anchorCtr="0"/>
          <a:lstStyle>
            <a:lvl1pPr algn="r">
              <a:defRPr sz="756">
                <a:solidFill>
                  <a:schemeClr val="tx2"/>
                </a:solidFill>
                <a:latin typeface="+mn-lt"/>
              </a:defRPr>
            </a:lvl1pPr>
          </a:lstStyle>
          <a:p>
            <a:fld id="{9EA669D3-5529-4BB0-8BB4-F8AF37E83BE9}" type="slidenum">
              <a:rPr lang="en-GB" smtClean="0"/>
              <a:pPr/>
              <a:t>‹#›</a:t>
            </a:fld>
            <a:endParaRPr lang="en-GB" dirty="0"/>
          </a:p>
        </p:txBody>
      </p:sp>
      <p:sp>
        <p:nvSpPr>
          <p:cNvPr id="13" name="Datumsplatzhalter 127">
            <a:extLst>
              <a:ext uri="{FF2B5EF4-FFF2-40B4-BE49-F238E27FC236}">
                <a16:creationId xmlns:a16="http://schemas.microsoft.com/office/drawing/2014/main" id="{B339C7E1-2120-4E23-A392-29401697A7D1}"/>
              </a:ext>
            </a:extLst>
          </p:cNvPr>
          <p:cNvSpPr>
            <a:spLocks noGrp="1"/>
          </p:cNvSpPr>
          <p:nvPr>
            <p:ph type="dt" sz="half" idx="2"/>
          </p:nvPr>
        </p:nvSpPr>
        <p:spPr>
          <a:xfrm>
            <a:off x="5419376" y="6097488"/>
            <a:ext cx="680419" cy="170083"/>
          </a:xfrm>
          <a:prstGeom prst="rect">
            <a:avLst/>
          </a:prstGeom>
        </p:spPr>
        <p:txBody>
          <a:bodyPr vert="horz" lIns="0" tIns="0" rIns="0" bIns="0" rtlCol="0" anchor="b" anchorCtr="0"/>
          <a:lstStyle>
            <a:lvl1pPr algn="ctr">
              <a:defRPr sz="756">
                <a:solidFill>
                  <a:schemeClr val="tx2"/>
                </a:solidFill>
                <a:latin typeface="+mn-lt"/>
              </a:defRPr>
            </a:lvl1pPr>
          </a:lstStyle>
          <a:p>
            <a:fld id="{C583A161-C868-4526-8E4A-16135FF8CAE8}" type="datetime1">
              <a:rPr lang="de-DE" smtClean="0"/>
              <a:t>17.05.2023</a:t>
            </a:fld>
            <a:endParaRPr lang="en-GB" dirty="0"/>
          </a:p>
        </p:txBody>
      </p:sp>
      <p:sp>
        <p:nvSpPr>
          <p:cNvPr id="14" name="Fußzeilenplatzhalter 128">
            <a:extLst>
              <a:ext uri="{FF2B5EF4-FFF2-40B4-BE49-F238E27FC236}">
                <a16:creationId xmlns:a16="http://schemas.microsoft.com/office/drawing/2014/main" id="{E3485A82-3768-4242-A7CF-9B8968C37229}"/>
              </a:ext>
            </a:extLst>
          </p:cNvPr>
          <p:cNvSpPr>
            <a:spLocks noGrp="1"/>
          </p:cNvSpPr>
          <p:nvPr>
            <p:ph type="ftr" sz="quarter" idx="3"/>
          </p:nvPr>
        </p:nvSpPr>
        <p:spPr>
          <a:xfrm>
            <a:off x="6839141" y="6097488"/>
            <a:ext cx="3752081" cy="170083"/>
          </a:xfrm>
          <a:prstGeom prst="rect">
            <a:avLst/>
          </a:prstGeom>
        </p:spPr>
        <p:txBody>
          <a:bodyPr vert="horz" lIns="0" tIns="0" rIns="0" bIns="0" rtlCol="0" anchor="b" anchorCtr="0"/>
          <a:lstStyle>
            <a:lvl1pPr algn="r">
              <a:defRPr sz="756">
                <a:solidFill>
                  <a:schemeClr val="tx2"/>
                </a:solidFill>
                <a:latin typeface="+mn-lt"/>
              </a:defRPr>
            </a:lvl1pPr>
          </a:lstStyle>
          <a:p>
            <a:r>
              <a:rPr lang="en-GB" dirty="0"/>
              <a:t>DPDgroup</a:t>
            </a:r>
          </a:p>
        </p:txBody>
      </p:sp>
    </p:spTree>
    <p:extLst>
      <p:ext uri="{BB962C8B-B14F-4D97-AF65-F5344CB8AC3E}">
        <p14:creationId xmlns:p14="http://schemas.microsoft.com/office/powerpoint/2010/main" val="311989013"/>
      </p:ext>
    </p:extLst>
  </p:cSld>
  <p:clrMapOvr>
    <a:masterClrMapping/>
  </p:clrMapOvr>
  <p:extLst>
    <p:ext uri="{DCECCB84-F9BA-43D5-87BE-67443E8EF086}">
      <p15:sldGuideLst xmlns:p15="http://schemas.microsoft.com/office/powerpoint/2012/main"/>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Picture Variant 12">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57029" y="246289"/>
            <a:ext cx="10206432" cy="204360"/>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701">
                <a:solidFill>
                  <a:schemeClr val="tx2"/>
                </a:solidFill>
              </a:defRPr>
            </a:lvl5pPr>
            <a:lvl6pPr marL="0">
              <a:buNone/>
              <a:defRPr sz="1701">
                <a:solidFill>
                  <a:schemeClr val="tx2"/>
                </a:solidFill>
              </a:defRPr>
            </a:lvl6pPr>
            <a:lvl7pPr marL="0">
              <a:buNone/>
              <a:defRPr sz="1701">
                <a:solidFill>
                  <a:schemeClr val="tx2"/>
                </a:solidFill>
              </a:defRPr>
            </a:lvl7pPr>
            <a:lvl8pPr marL="0">
              <a:buNone/>
              <a:defRPr sz="1701">
                <a:solidFill>
                  <a:schemeClr val="tx2"/>
                </a:solidFill>
              </a:defRPr>
            </a:lvl8pPr>
            <a:lvl9pPr marL="0">
              <a:buNone/>
              <a:defRPr sz="1701">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1" name="Picture Placeholder 16">
            <a:extLst>
              <a:ext uri="{FF2B5EF4-FFF2-40B4-BE49-F238E27FC236}">
                <a16:creationId xmlns:a16="http://schemas.microsoft.com/office/drawing/2014/main" id="{C8462CF0-C6AA-4132-A4E0-1A46F662148B}"/>
              </a:ext>
            </a:extLst>
          </p:cNvPr>
          <p:cNvSpPr>
            <a:spLocks noGrp="1"/>
          </p:cNvSpPr>
          <p:nvPr>
            <p:ph type="pic" sz="quarter" idx="14" hasCustomPrompt="1"/>
            <p:custDataLst>
              <p:tags r:id="rId1"/>
            </p:custDataLst>
          </p:nvPr>
        </p:nvSpPr>
        <p:spPr bwMode="gray">
          <a:xfrm>
            <a:off x="657099" y="1743188"/>
            <a:ext cx="2449510" cy="2075017"/>
          </a:xfrm>
          <a:prstGeom prst="round2SameRect">
            <a:avLst>
              <a:gd name="adj1" fmla="val 4627"/>
              <a:gd name="adj2" fmla="val 0"/>
            </a:avLst>
          </a:prstGeom>
          <a:solidFill>
            <a:srgbClr val="EFEDEB"/>
          </a:solidFill>
        </p:spPr>
        <p:txBody>
          <a:bodyPr bIns="1440000" anchor="ctr"/>
          <a:lstStyle>
            <a:lvl1pPr algn="ctr">
              <a:buNone/>
              <a:defRPr/>
            </a:lvl1pPr>
          </a:lstStyle>
          <a:p>
            <a:pPr marL="0" marR="0" lvl="0" indent="0" algn="ctr" defTabSz="864017"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dirty="0"/>
              <a:t>Click icon </a:t>
            </a:r>
            <a:br>
              <a:rPr lang="en-GB" dirty="0"/>
            </a:br>
            <a:r>
              <a:rPr lang="en-GB" dirty="0"/>
              <a:t>to add picture</a:t>
            </a:r>
          </a:p>
        </p:txBody>
      </p:sp>
      <p:sp>
        <p:nvSpPr>
          <p:cNvPr id="2" name="Titel 1">
            <a:extLst>
              <a:ext uri="{FF2B5EF4-FFF2-40B4-BE49-F238E27FC236}">
                <a16:creationId xmlns:a16="http://schemas.microsoft.com/office/drawing/2014/main" id="{5030BF41-7D5D-455B-91EF-55F895FE7F5C}"/>
              </a:ext>
            </a:extLst>
          </p:cNvPr>
          <p:cNvSpPr>
            <a:spLocks noGrp="1"/>
          </p:cNvSpPr>
          <p:nvPr>
            <p:ph type="title" hasCustomPrompt="1"/>
          </p:nvPr>
        </p:nvSpPr>
        <p:spPr bwMode="gray"/>
        <p:txBody>
          <a:bodyPr/>
          <a:lstStyle>
            <a:lvl1pPr>
              <a:defRPr/>
            </a:lvl1pPr>
          </a:lstStyle>
          <a:p>
            <a:r>
              <a:rPr lang="en-GB" dirty="0"/>
              <a:t>Heading (36pt) </a:t>
            </a:r>
            <a:r>
              <a:rPr lang="en-GB" dirty="0" err="1"/>
              <a:t>ExtraLight</a:t>
            </a:r>
            <a:endParaRPr lang="en-GB" dirty="0"/>
          </a:p>
        </p:txBody>
      </p:sp>
      <p:sp>
        <p:nvSpPr>
          <p:cNvPr id="20" name="Picture Placeholder 16">
            <a:extLst>
              <a:ext uri="{FF2B5EF4-FFF2-40B4-BE49-F238E27FC236}">
                <a16:creationId xmlns:a16="http://schemas.microsoft.com/office/drawing/2014/main" id="{7AF766D5-3622-4441-8C60-A752B6D53933}"/>
              </a:ext>
            </a:extLst>
          </p:cNvPr>
          <p:cNvSpPr>
            <a:spLocks noGrp="1"/>
          </p:cNvSpPr>
          <p:nvPr>
            <p:ph type="pic" sz="quarter" idx="38" hasCustomPrompt="1"/>
            <p:custDataLst>
              <p:tags r:id="rId2"/>
            </p:custDataLst>
          </p:nvPr>
        </p:nvSpPr>
        <p:spPr bwMode="gray">
          <a:xfrm>
            <a:off x="3242692" y="1743188"/>
            <a:ext cx="2449510" cy="2075017"/>
          </a:xfrm>
          <a:prstGeom prst="round2SameRect">
            <a:avLst>
              <a:gd name="adj1" fmla="val 4627"/>
              <a:gd name="adj2" fmla="val 0"/>
            </a:avLst>
          </a:prstGeom>
          <a:solidFill>
            <a:srgbClr val="EFEDEB"/>
          </a:solidFill>
        </p:spPr>
        <p:txBody>
          <a:bodyPr bIns="1440000" anchor="ctr"/>
          <a:lstStyle>
            <a:lvl1pPr algn="ctr">
              <a:buNone/>
              <a:defRPr/>
            </a:lvl1pPr>
          </a:lstStyle>
          <a:p>
            <a:pPr marL="0" marR="0" lvl="0" indent="0" algn="ctr" defTabSz="864017"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dirty="0"/>
              <a:t>Click icon </a:t>
            </a:r>
            <a:br>
              <a:rPr lang="en-GB" dirty="0"/>
            </a:br>
            <a:r>
              <a:rPr lang="en-GB" dirty="0"/>
              <a:t>to add picture</a:t>
            </a:r>
          </a:p>
        </p:txBody>
      </p:sp>
      <p:sp>
        <p:nvSpPr>
          <p:cNvPr id="21" name="Picture Placeholder 16">
            <a:extLst>
              <a:ext uri="{FF2B5EF4-FFF2-40B4-BE49-F238E27FC236}">
                <a16:creationId xmlns:a16="http://schemas.microsoft.com/office/drawing/2014/main" id="{34831E97-ACD8-4C32-9B4E-40CD87E9C12E}"/>
              </a:ext>
            </a:extLst>
          </p:cNvPr>
          <p:cNvSpPr>
            <a:spLocks noGrp="1"/>
          </p:cNvSpPr>
          <p:nvPr>
            <p:ph type="pic" sz="quarter" idx="39" hasCustomPrompt="1"/>
            <p:custDataLst>
              <p:tags r:id="rId3"/>
            </p:custDataLst>
          </p:nvPr>
        </p:nvSpPr>
        <p:spPr bwMode="gray">
          <a:xfrm>
            <a:off x="5828357" y="1743188"/>
            <a:ext cx="2449510" cy="2075017"/>
          </a:xfrm>
          <a:prstGeom prst="round2SameRect">
            <a:avLst>
              <a:gd name="adj1" fmla="val 4627"/>
              <a:gd name="adj2" fmla="val 0"/>
            </a:avLst>
          </a:prstGeom>
          <a:solidFill>
            <a:srgbClr val="EFEDEB"/>
          </a:solidFill>
        </p:spPr>
        <p:txBody>
          <a:bodyPr bIns="1440000" anchor="ctr"/>
          <a:lstStyle>
            <a:lvl1pPr algn="ctr">
              <a:buNone/>
              <a:defRPr/>
            </a:lvl1pPr>
          </a:lstStyle>
          <a:p>
            <a:pPr marL="0" marR="0" lvl="0" indent="0" algn="ctr" defTabSz="864017"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dirty="0"/>
              <a:t>Click icon </a:t>
            </a:r>
            <a:br>
              <a:rPr lang="en-GB" dirty="0"/>
            </a:br>
            <a:r>
              <a:rPr lang="en-GB" dirty="0"/>
              <a:t>to add picture</a:t>
            </a:r>
          </a:p>
        </p:txBody>
      </p:sp>
      <p:sp>
        <p:nvSpPr>
          <p:cNvPr id="22" name="Picture Placeholder 16">
            <a:extLst>
              <a:ext uri="{FF2B5EF4-FFF2-40B4-BE49-F238E27FC236}">
                <a16:creationId xmlns:a16="http://schemas.microsoft.com/office/drawing/2014/main" id="{E6AE4CAB-C862-483A-BA43-5AF04BD8A6AC}"/>
              </a:ext>
            </a:extLst>
          </p:cNvPr>
          <p:cNvSpPr>
            <a:spLocks noGrp="1"/>
          </p:cNvSpPr>
          <p:nvPr>
            <p:ph type="pic" sz="quarter" idx="40" hasCustomPrompt="1"/>
            <p:custDataLst>
              <p:tags r:id="rId4"/>
            </p:custDataLst>
          </p:nvPr>
        </p:nvSpPr>
        <p:spPr bwMode="gray">
          <a:xfrm>
            <a:off x="8413950" y="1743188"/>
            <a:ext cx="2449510" cy="2075017"/>
          </a:xfrm>
          <a:prstGeom prst="round2SameRect">
            <a:avLst>
              <a:gd name="adj1" fmla="val 4627"/>
              <a:gd name="adj2" fmla="val 0"/>
            </a:avLst>
          </a:prstGeom>
          <a:solidFill>
            <a:srgbClr val="EFEDEB"/>
          </a:solidFill>
        </p:spPr>
        <p:txBody>
          <a:bodyPr bIns="1440000" anchor="ctr"/>
          <a:lstStyle>
            <a:lvl1pPr algn="ctr">
              <a:buNone/>
              <a:defRPr/>
            </a:lvl1pPr>
          </a:lstStyle>
          <a:p>
            <a:pPr marL="0" marR="0" lvl="0" indent="0" algn="ctr" defTabSz="864017"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dirty="0"/>
              <a:t>Click icon </a:t>
            </a:r>
            <a:br>
              <a:rPr lang="en-GB" dirty="0"/>
            </a:br>
            <a:r>
              <a:rPr lang="en-GB" dirty="0"/>
              <a:t>to add picture</a:t>
            </a:r>
          </a:p>
        </p:txBody>
      </p:sp>
      <p:sp>
        <p:nvSpPr>
          <p:cNvPr id="13" name="Slide Number Placeholder 33">
            <a:extLst>
              <a:ext uri="{FF2B5EF4-FFF2-40B4-BE49-F238E27FC236}">
                <a16:creationId xmlns:a16="http://schemas.microsoft.com/office/drawing/2014/main" id="{2452A36F-8EF5-4132-B747-3658724AAA72}"/>
              </a:ext>
            </a:extLst>
          </p:cNvPr>
          <p:cNvSpPr>
            <a:spLocks noGrp="1"/>
          </p:cNvSpPr>
          <p:nvPr>
            <p:ph type="sldNum" sz="quarter" idx="4"/>
          </p:nvPr>
        </p:nvSpPr>
        <p:spPr bwMode="gray">
          <a:xfrm>
            <a:off x="10591221" y="6097488"/>
            <a:ext cx="271601" cy="170083"/>
          </a:xfrm>
          <a:prstGeom prst="rect">
            <a:avLst/>
          </a:prstGeom>
        </p:spPr>
        <p:txBody>
          <a:bodyPr vert="horz" lIns="0" tIns="0" rIns="0" bIns="0" rtlCol="0" anchor="b" anchorCtr="0"/>
          <a:lstStyle>
            <a:lvl1pPr algn="r">
              <a:defRPr sz="756">
                <a:solidFill>
                  <a:schemeClr val="tx2"/>
                </a:solidFill>
                <a:latin typeface="+mn-lt"/>
              </a:defRPr>
            </a:lvl1pPr>
          </a:lstStyle>
          <a:p>
            <a:fld id="{9EA669D3-5529-4BB0-8BB4-F8AF37E83BE9}" type="slidenum">
              <a:rPr lang="en-GB" smtClean="0"/>
              <a:pPr/>
              <a:t>‹#›</a:t>
            </a:fld>
            <a:endParaRPr lang="en-GB" dirty="0"/>
          </a:p>
        </p:txBody>
      </p:sp>
      <p:sp>
        <p:nvSpPr>
          <p:cNvPr id="14" name="Datumsplatzhalter 127">
            <a:extLst>
              <a:ext uri="{FF2B5EF4-FFF2-40B4-BE49-F238E27FC236}">
                <a16:creationId xmlns:a16="http://schemas.microsoft.com/office/drawing/2014/main" id="{7E09824E-82E6-4AEF-A70D-C482497679DF}"/>
              </a:ext>
            </a:extLst>
          </p:cNvPr>
          <p:cNvSpPr>
            <a:spLocks noGrp="1"/>
          </p:cNvSpPr>
          <p:nvPr>
            <p:ph type="dt" sz="half" idx="2"/>
          </p:nvPr>
        </p:nvSpPr>
        <p:spPr>
          <a:xfrm>
            <a:off x="5419376" y="6097488"/>
            <a:ext cx="680419" cy="170083"/>
          </a:xfrm>
          <a:prstGeom prst="rect">
            <a:avLst/>
          </a:prstGeom>
        </p:spPr>
        <p:txBody>
          <a:bodyPr vert="horz" lIns="0" tIns="0" rIns="0" bIns="0" rtlCol="0" anchor="b" anchorCtr="0"/>
          <a:lstStyle>
            <a:lvl1pPr algn="ctr">
              <a:defRPr sz="756">
                <a:solidFill>
                  <a:schemeClr val="tx2"/>
                </a:solidFill>
                <a:latin typeface="+mn-lt"/>
              </a:defRPr>
            </a:lvl1pPr>
          </a:lstStyle>
          <a:p>
            <a:fld id="{2DEE965A-4F61-4247-9E07-CC813DE122AE}" type="datetime1">
              <a:rPr lang="de-DE" smtClean="0"/>
              <a:t>17.05.2023</a:t>
            </a:fld>
            <a:endParaRPr lang="en-GB" dirty="0"/>
          </a:p>
        </p:txBody>
      </p:sp>
      <p:sp>
        <p:nvSpPr>
          <p:cNvPr id="23" name="Fußzeilenplatzhalter 128">
            <a:extLst>
              <a:ext uri="{FF2B5EF4-FFF2-40B4-BE49-F238E27FC236}">
                <a16:creationId xmlns:a16="http://schemas.microsoft.com/office/drawing/2014/main" id="{7CC1DC18-140D-445D-8FA7-B3EC9E6836B7}"/>
              </a:ext>
            </a:extLst>
          </p:cNvPr>
          <p:cNvSpPr>
            <a:spLocks noGrp="1"/>
          </p:cNvSpPr>
          <p:nvPr>
            <p:ph type="ftr" sz="quarter" idx="3"/>
          </p:nvPr>
        </p:nvSpPr>
        <p:spPr>
          <a:xfrm>
            <a:off x="6839141" y="6097488"/>
            <a:ext cx="3752081" cy="170083"/>
          </a:xfrm>
          <a:prstGeom prst="rect">
            <a:avLst/>
          </a:prstGeom>
        </p:spPr>
        <p:txBody>
          <a:bodyPr vert="horz" lIns="0" tIns="0" rIns="0" bIns="0" rtlCol="0" anchor="b" anchorCtr="0"/>
          <a:lstStyle>
            <a:lvl1pPr algn="r">
              <a:defRPr sz="756">
                <a:solidFill>
                  <a:schemeClr val="tx2"/>
                </a:solidFill>
                <a:latin typeface="+mn-lt"/>
              </a:defRPr>
            </a:lvl1pPr>
          </a:lstStyle>
          <a:p>
            <a:r>
              <a:rPr lang="en-GB" dirty="0"/>
              <a:t>DPDgroup</a:t>
            </a:r>
          </a:p>
        </p:txBody>
      </p:sp>
    </p:spTree>
    <p:extLst>
      <p:ext uri="{BB962C8B-B14F-4D97-AF65-F5344CB8AC3E}">
        <p14:creationId xmlns:p14="http://schemas.microsoft.com/office/powerpoint/2010/main" val="3048774523"/>
      </p:ext>
    </p:extLst>
  </p:cSld>
  <p:clrMapOvr>
    <a:masterClrMapping/>
  </p:clrMapOvr>
  <p:extLst>
    <p:ext uri="{DCECCB84-F9BA-43D5-87BE-67443E8EF086}">
      <p15:sldGuideLst xmlns:p15="http://schemas.microsoft.com/office/powerpoint/2012/main"/>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Picture Variant 13">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57029" y="246289"/>
            <a:ext cx="10206432" cy="204360"/>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701">
                <a:solidFill>
                  <a:schemeClr val="tx2"/>
                </a:solidFill>
              </a:defRPr>
            </a:lvl5pPr>
            <a:lvl6pPr marL="0">
              <a:buNone/>
              <a:defRPr sz="1701">
                <a:solidFill>
                  <a:schemeClr val="tx2"/>
                </a:solidFill>
              </a:defRPr>
            </a:lvl6pPr>
            <a:lvl7pPr marL="0">
              <a:buNone/>
              <a:defRPr sz="1701">
                <a:solidFill>
                  <a:schemeClr val="tx2"/>
                </a:solidFill>
              </a:defRPr>
            </a:lvl7pPr>
            <a:lvl8pPr marL="0">
              <a:buNone/>
              <a:defRPr sz="1701">
                <a:solidFill>
                  <a:schemeClr val="tx2"/>
                </a:solidFill>
              </a:defRPr>
            </a:lvl8pPr>
            <a:lvl9pPr marL="0">
              <a:buNone/>
              <a:defRPr sz="1701">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3" name="Bildplatzhalter 12">
            <a:extLst>
              <a:ext uri="{FF2B5EF4-FFF2-40B4-BE49-F238E27FC236}">
                <a16:creationId xmlns:a16="http://schemas.microsoft.com/office/drawing/2014/main" id="{BAC99369-6DF2-442E-84EE-40EBBDAC66DA}"/>
              </a:ext>
            </a:extLst>
          </p:cNvPr>
          <p:cNvSpPr>
            <a:spLocks noGrp="1"/>
          </p:cNvSpPr>
          <p:nvPr>
            <p:ph type="pic" sz="quarter" idx="14" hasCustomPrompt="1"/>
            <p:custDataLst>
              <p:tags r:id="rId1"/>
            </p:custDataLst>
          </p:nvPr>
        </p:nvSpPr>
        <p:spPr bwMode="gray">
          <a:xfrm>
            <a:off x="5760246" y="1743188"/>
            <a:ext cx="5103216" cy="4150472"/>
          </a:xfrm>
          <a:custGeom>
            <a:avLst/>
            <a:gdLst>
              <a:gd name="connsiteX0" fmla="*/ 0 w 5400675"/>
              <a:gd name="connsiteY0" fmla="*/ 0 h 4392464"/>
              <a:gd name="connsiteX1" fmla="*/ 5299077 w 5400675"/>
              <a:gd name="connsiteY1" fmla="*/ 0 h 4392464"/>
              <a:gd name="connsiteX2" fmla="*/ 5400675 w 5400675"/>
              <a:gd name="connsiteY2" fmla="*/ 101598 h 4392464"/>
              <a:gd name="connsiteX3" fmla="*/ 5400675 w 5400675"/>
              <a:gd name="connsiteY3" fmla="*/ 4290866 h 4392464"/>
              <a:gd name="connsiteX4" fmla="*/ 5299077 w 5400675"/>
              <a:gd name="connsiteY4" fmla="*/ 4392464 h 4392464"/>
              <a:gd name="connsiteX5" fmla="*/ 0 w 5400675"/>
              <a:gd name="connsiteY5" fmla="*/ 4392464 h 439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675" h="4392464">
                <a:moveTo>
                  <a:pt x="0" y="0"/>
                </a:moveTo>
                <a:lnTo>
                  <a:pt x="5299077" y="0"/>
                </a:lnTo>
                <a:cubicBezTo>
                  <a:pt x="5355188" y="0"/>
                  <a:pt x="5400675" y="45487"/>
                  <a:pt x="5400675" y="101598"/>
                </a:cubicBezTo>
                <a:lnTo>
                  <a:pt x="5400675" y="4290866"/>
                </a:lnTo>
                <a:cubicBezTo>
                  <a:pt x="5400675" y="4346977"/>
                  <a:pt x="5355188" y="4392464"/>
                  <a:pt x="5299077" y="4392464"/>
                </a:cubicBezTo>
                <a:lnTo>
                  <a:pt x="0" y="4392464"/>
                </a:lnTo>
                <a:close/>
              </a:path>
            </a:pathLst>
          </a:custGeom>
          <a:solidFill>
            <a:srgbClr val="EFEDEB"/>
          </a:solidFill>
        </p:spPr>
        <p:txBody>
          <a:bodyPr wrap="square" bIns="1440000" anchor="ctr">
            <a:noAutofit/>
          </a:bodyPr>
          <a:lstStyle>
            <a:lvl1pPr algn="ctr">
              <a:buNone/>
              <a:defRPr/>
            </a:lvl1pPr>
          </a:lstStyle>
          <a:p>
            <a:pPr marL="0" marR="0" lvl="0" indent="0" algn="ctr" defTabSz="864017"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dirty="0"/>
              <a:t>Click icon </a:t>
            </a:r>
            <a:br>
              <a:rPr lang="en-GB" dirty="0"/>
            </a:br>
            <a:r>
              <a:rPr lang="en-GB" dirty="0"/>
              <a:t>to add picture</a:t>
            </a:r>
          </a:p>
        </p:txBody>
      </p:sp>
      <p:sp>
        <p:nvSpPr>
          <p:cNvPr id="2" name="Titel 1">
            <a:extLst>
              <a:ext uri="{FF2B5EF4-FFF2-40B4-BE49-F238E27FC236}">
                <a16:creationId xmlns:a16="http://schemas.microsoft.com/office/drawing/2014/main" id="{5030BF41-7D5D-455B-91EF-55F895FE7F5C}"/>
              </a:ext>
            </a:extLst>
          </p:cNvPr>
          <p:cNvSpPr>
            <a:spLocks noGrp="1"/>
          </p:cNvSpPr>
          <p:nvPr>
            <p:ph type="title" hasCustomPrompt="1"/>
          </p:nvPr>
        </p:nvSpPr>
        <p:spPr bwMode="gray"/>
        <p:txBody>
          <a:bodyPr/>
          <a:lstStyle>
            <a:lvl1pPr>
              <a:defRPr/>
            </a:lvl1pPr>
          </a:lstStyle>
          <a:p>
            <a:r>
              <a:rPr lang="en-GB" dirty="0"/>
              <a:t>Heading (36pt) </a:t>
            </a:r>
            <a:r>
              <a:rPr lang="en-GB" dirty="0" err="1"/>
              <a:t>ExtraLight</a:t>
            </a:r>
            <a:endParaRPr lang="en-GB" dirty="0"/>
          </a:p>
        </p:txBody>
      </p:sp>
      <p:sp>
        <p:nvSpPr>
          <p:cNvPr id="10" name="Slide Number Placeholder 33">
            <a:extLst>
              <a:ext uri="{FF2B5EF4-FFF2-40B4-BE49-F238E27FC236}">
                <a16:creationId xmlns:a16="http://schemas.microsoft.com/office/drawing/2014/main" id="{D228BA9B-7649-461C-845D-044AA4DC227C}"/>
              </a:ext>
            </a:extLst>
          </p:cNvPr>
          <p:cNvSpPr>
            <a:spLocks noGrp="1"/>
          </p:cNvSpPr>
          <p:nvPr>
            <p:ph type="sldNum" sz="quarter" idx="4"/>
          </p:nvPr>
        </p:nvSpPr>
        <p:spPr bwMode="gray">
          <a:xfrm>
            <a:off x="10591221" y="6097488"/>
            <a:ext cx="271601" cy="170083"/>
          </a:xfrm>
          <a:prstGeom prst="rect">
            <a:avLst/>
          </a:prstGeom>
        </p:spPr>
        <p:txBody>
          <a:bodyPr vert="horz" lIns="0" tIns="0" rIns="0" bIns="0" rtlCol="0" anchor="b" anchorCtr="0"/>
          <a:lstStyle>
            <a:lvl1pPr algn="r">
              <a:defRPr sz="756">
                <a:solidFill>
                  <a:schemeClr val="tx2"/>
                </a:solidFill>
                <a:latin typeface="+mn-lt"/>
              </a:defRPr>
            </a:lvl1pPr>
          </a:lstStyle>
          <a:p>
            <a:fld id="{9EA669D3-5529-4BB0-8BB4-F8AF37E83BE9}" type="slidenum">
              <a:rPr lang="en-GB" smtClean="0"/>
              <a:pPr/>
              <a:t>‹#›</a:t>
            </a:fld>
            <a:endParaRPr lang="en-GB" dirty="0"/>
          </a:p>
        </p:txBody>
      </p:sp>
      <p:sp>
        <p:nvSpPr>
          <p:cNvPr id="11" name="Datumsplatzhalter 127">
            <a:extLst>
              <a:ext uri="{FF2B5EF4-FFF2-40B4-BE49-F238E27FC236}">
                <a16:creationId xmlns:a16="http://schemas.microsoft.com/office/drawing/2014/main" id="{B6900781-5EF6-4DB4-8A50-AC7FC66E8456}"/>
              </a:ext>
            </a:extLst>
          </p:cNvPr>
          <p:cNvSpPr>
            <a:spLocks noGrp="1"/>
          </p:cNvSpPr>
          <p:nvPr>
            <p:ph type="dt" sz="half" idx="2"/>
          </p:nvPr>
        </p:nvSpPr>
        <p:spPr>
          <a:xfrm>
            <a:off x="5419376" y="6097488"/>
            <a:ext cx="680419" cy="170083"/>
          </a:xfrm>
          <a:prstGeom prst="rect">
            <a:avLst/>
          </a:prstGeom>
        </p:spPr>
        <p:txBody>
          <a:bodyPr vert="horz" lIns="0" tIns="0" rIns="0" bIns="0" rtlCol="0" anchor="b" anchorCtr="0"/>
          <a:lstStyle>
            <a:lvl1pPr algn="ctr">
              <a:defRPr sz="756">
                <a:solidFill>
                  <a:schemeClr val="tx2"/>
                </a:solidFill>
                <a:latin typeface="+mn-lt"/>
              </a:defRPr>
            </a:lvl1pPr>
          </a:lstStyle>
          <a:p>
            <a:fld id="{9D8860A8-F2AC-40CB-9A69-D935434265C1}" type="datetime1">
              <a:rPr lang="de-DE" smtClean="0"/>
              <a:t>17.05.2023</a:t>
            </a:fld>
            <a:endParaRPr lang="en-GB" dirty="0"/>
          </a:p>
        </p:txBody>
      </p:sp>
      <p:sp>
        <p:nvSpPr>
          <p:cNvPr id="12" name="Fußzeilenplatzhalter 128">
            <a:extLst>
              <a:ext uri="{FF2B5EF4-FFF2-40B4-BE49-F238E27FC236}">
                <a16:creationId xmlns:a16="http://schemas.microsoft.com/office/drawing/2014/main" id="{F9D2BF7D-A21E-4DFE-935A-DFDD6B760B10}"/>
              </a:ext>
            </a:extLst>
          </p:cNvPr>
          <p:cNvSpPr>
            <a:spLocks noGrp="1"/>
          </p:cNvSpPr>
          <p:nvPr>
            <p:ph type="ftr" sz="quarter" idx="3"/>
          </p:nvPr>
        </p:nvSpPr>
        <p:spPr>
          <a:xfrm>
            <a:off x="6839141" y="6097488"/>
            <a:ext cx="3752081" cy="170083"/>
          </a:xfrm>
          <a:prstGeom prst="rect">
            <a:avLst/>
          </a:prstGeom>
        </p:spPr>
        <p:txBody>
          <a:bodyPr vert="horz" lIns="0" tIns="0" rIns="0" bIns="0" rtlCol="0" anchor="b" anchorCtr="0"/>
          <a:lstStyle>
            <a:lvl1pPr algn="r">
              <a:defRPr sz="756">
                <a:solidFill>
                  <a:schemeClr val="tx2"/>
                </a:solidFill>
                <a:latin typeface="+mn-lt"/>
              </a:defRPr>
            </a:lvl1pPr>
          </a:lstStyle>
          <a:p>
            <a:r>
              <a:rPr lang="en-GB" dirty="0"/>
              <a:t>DPDgroup</a:t>
            </a:r>
          </a:p>
        </p:txBody>
      </p:sp>
    </p:spTree>
    <p:extLst>
      <p:ext uri="{BB962C8B-B14F-4D97-AF65-F5344CB8AC3E}">
        <p14:creationId xmlns:p14="http://schemas.microsoft.com/office/powerpoint/2010/main" val="733442371"/>
      </p:ext>
    </p:extLst>
  </p:cSld>
  <p:clrMapOvr>
    <a:masterClrMapping/>
  </p:clrMapOvr>
  <p:extLst>
    <p:ext uri="{DCECCB84-F9BA-43D5-87BE-67443E8EF086}">
      <p15:sldGuideLst xmlns:p15="http://schemas.microsoft.com/office/powerpoint/2012/main"/>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Picture Variant 14">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57029" y="246289"/>
            <a:ext cx="10206432" cy="204360"/>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701">
                <a:solidFill>
                  <a:schemeClr val="tx2"/>
                </a:solidFill>
              </a:defRPr>
            </a:lvl5pPr>
            <a:lvl6pPr marL="0">
              <a:buNone/>
              <a:defRPr sz="1701">
                <a:solidFill>
                  <a:schemeClr val="tx2"/>
                </a:solidFill>
              </a:defRPr>
            </a:lvl6pPr>
            <a:lvl7pPr marL="0">
              <a:buNone/>
              <a:defRPr sz="1701">
                <a:solidFill>
                  <a:schemeClr val="tx2"/>
                </a:solidFill>
              </a:defRPr>
            </a:lvl7pPr>
            <a:lvl8pPr marL="0">
              <a:buNone/>
              <a:defRPr sz="1701">
                <a:solidFill>
                  <a:schemeClr val="tx2"/>
                </a:solidFill>
              </a:defRPr>
            </a:lvl8pPr>
            <a:lvl9pPr marL="0">
              <a:buNone/>
              <a:defRPr sz="1701">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2" name="Titel 1">
            <a:extLst>
              <a:ext uri="{FF2B5EF4-FFF2-40B4-BE49-F238E27FC236}">
                <a16:creationId xmlns:a16="http://schemas.microsoft.com/office/drawing/2014/main" id="{5030BF41-7D5D-455B-91EF-55F895FE7F5C}"/>
              </a:ext>
            </a:extLst>
          </p:cNvPr>
          <p:cNvSpPr>
            <a:spLocks noGrp="1"/>
          </p:cNvSpPr>
          <p:nvPr>
            <p:ph type="title" hasCustomPrompt="1"/>
          </p:nvPr>
        </p:nvSpPr>
        <p:spPr bwMode="gray"/>
        <p:txBody>
          <a:bodyPr/>
          <a:lstStyle>
            <a:lvl1pPr>
              <a:defRPr/>
            </a:lvl1pPr>
          </a:lstStyle>
          <a:p>
            <a:r>
              <a:rPr lang="en-GB" dirty="0"/>
              <a:t>Heading (36pt) </a:t>
            </a:r>
            <a:r>
              <a:rPr lang="en-GB" dirty="0" err="1"/>
              <a:t>ExtraLight</a:t>
            </a:r>
            <a:endParaRPr lang="en-GB" dirty="0"/>
          </a:p>
        </p:txBody>
      </p:sp>
      <p:sp>
        <p:nvSpPr>
          <p:cNvPr id="14" name="Bildplatzhalter 13">
            <a:extLst>
              <a:ext uri="{FF2B5EF4-FFF2-40B4-BE49-F238E27FC236}">
                <a16:creationId xmlns:a16="http://schemas.microsoft.com/office/drawing/2014/main" id="{2E083E37-896B-43B5-B444-929CEEE66B5A}"/>
              </a:ext>
            </a:extLst>
          </p:cNvPr>
          <p:cNvSpPr>
            <a:spLocks noGrp="1"/>
          </p:cNvSpPr>
          <p:nvPr>
            <p:ph type="pic" sz="quarter" idx="14" hasCustomPrompt="1"/>
            <p:custDataLst>
              <p:tags r:id="rId1"/>
            </p:custDataLst>
          </p:nvPr>
        </p:nvSpPr>
        <p:spPr bwMode="gray">
          <a:xfrm>
            <a:off x="657099" y="1743188"/>
            <a:ext cx="5103145" cy="4150472"/>
          </a:xfrm>
          <a:custGeom>
            <a:avLst/>
            <a:gdLst>
              <a:gd name="connsiteX0" fmla="*/ 101598 w 5400600"/>
              <a:gd name="connsiteY0" fmla="*/ 0 h 4392464"/>
              <a:gd name="connsiteX1" fmla="*/ 5400600 w 5400600"/>
              <a:gd name="connsiteY1" fmla="*/ 0 h 4392464"/>
              <a:gd name="connsiteX2" fmla="*/ 5400600 w 5400600"/>
              <a:gd name="connsiteY2" fmla="*/ 4392464 h 4392464"/>
              <a:gd name="connsiteX3" fmla="*/ 101598 w 5400600"/>
              <a:gd name="connsiteY3" fmla="*/ 4392464 h 4392464"/>
              <a:gd name="connsiteX4" fmla="*/ 0 w 5400600"/>
              <a:gd name="connsiteY4" fmla="*/ 4290866 h 4392464"/>
              <a:gd name="connsiteX5" fmla="*/ 0 w 5400600"/>
              <a:gd name="connsiteY5" fmla="*/ 101598 h 4392464"/>
              <a:gd name="connsiteX6" fmla="*/ 101598 w 5400600"/>
              <a:gd name="connsiteY6" fmla="*/ 0 h 439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00600" h="4392464">
                <a:moveTo>
                  <a:pt x="101598" y="0"/>
                </a:moveTo>
                <a:lnTo>
                  <a:pt x="5400600" y="0"/>
                </a:lnTo>
                <a:lnTo>
                  <a:pt x="5400600" y="4392464"/>
                </a:lnTo>
                <a:lnTo>
                  <a:pt x="101598" y="4392464"/>
                </a:lnTo>
                <a:cubicBezTo>
                  <a:pt x="45487" y="4392464"/>
                  <a:pt x="0" y="4346977"/>
                  <a:pt x="0" y="4290866"/>
                </a:cubicBezTo>
                <a:lnTo>
                  <a:pt x="0" y="101598"/>
                </a:lnTo>
                <a:cubicBezTo>
                  <a:pt x="0" y="45487"/>
                  <a:pt x="45487" y="0"/>
                  <a:pt x="101598" y="0"/>
                </a:cubicBezTo>
                <a:close/>
              </a:path>
            </a:pathLst>
          </a:custGeom>
          <a:solidFill>
            <a:srgbClr val="EFEDEB"/>
          </a:solidFill>
        </p:spPr>
        <p:txBody>
          <a:bodyPr wrap="square" bIns="1440000" anchor="ctr">
            <a:noAutofit/>
          </a:bodyPr>
          <a:lstStyle>
            <a:lvl1pPr algn="ctr">
              <a:buNone/>
              <a:defRPr/>
            </a:lvl1pPr>
          </a:lstStyle>
          <a:p>
            <a:pPr marL="0" marR="0" lvl="0" indent="0" algn="ctr" defTabSz="864017"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dirty="0"/>
              <a:t>Click icon </a:t>
            </a:r>
            <a:br>
              <a:rPr lang="en-GB" dirty="0"/>
            </a:br>
            <a:r>
              <a:rPr lang="en-GB" dirty="0"/>
              <a:t>to add picture</a:t>
            </a:r>
          </a:p>
        </p:txBody>
      </p:sp>
      <p:sp>
        <p:nvSpPr>
          <p:cNvPr id="10" name="Slide Number Placeholder 33">
            <a:extLst>
              <a:ext uri="{FF2B5EF4-FFF2-40B4-BE49-F238E27FC236}">
                <a16:creationId xmlns:a16="http://schemas.microsoft.com/office/drawing/2014/main" id="{2150B43F-4B81-46F7-B2C1-8CD835737A39}"/>
              </a:ext>
            </a:extLst>
          </p:cNvPr>
          <p:cNvSpPr>
            <a:spLocks noGrp="1"/>
          </p:cNvSpPr>
          <p:nvPr>
            <p:ph type="sldNum" sz="quarter" idx="4"/>
          </p:nvPr>
        </p:nvSpPr>
        <p:spPr bwMode="gray">
          <a:xfrm>
            <a:off x="10591221" y="6097488"/>
            <a:ext cx="271601" cy="170083"/>
          </a:xfrm>
          <a:prstGeom prst="rect">
            <a:avLst/>
          </a:prstGeom>
        </p:spPr>
        <p:txBody>
          <a:bodyPr vert="horz" lIns="0" tIns="0" rIns="0" bIns="0" rtlCol="0" anchor="b" anchorCtr="0"/>
          <a:lstStyle>
            <a:lvl1pPr algn="r">
              <a:defRPr sz="756">
                <a:solidFill>
                  <a:schemeClr val="tx2"/>
                </a:solidFill>
                <a:latin typeface="+mn-lt"/>
              </a:defRPr>
            </a:lvl1pPr>
          </a:lstStyle>
          <a:p>
            <a:fld id="{9EA669D3-5529-4BB0-8BB4-F8AF37E83BE9}" type="slidenum">
              <a:rPr lang="en-GB" smtClean="0"/>
              <a:pPr/>
              <a:t>‹#›</a:t>
            </a:fld>
            <a:endParaRPr lang="en-GB" dirty="0"/>
          </a:p>
        </p:txBody>
      </p:sp>
      <p:sp>
        <p:nvSpPr>
          <p:cNvPr id="11" name="Datumsplatzhalter 127">
            <a:extLst>
              <a:ext uri="{FF2B5EF4-FFF2-40B4-BE49-F238E27FC236}">
                <a16:creationId xmlns:a16="http://schemas.microsoft.com/office/drawing/2014/main" id="{FD56EA14-EB9B-4AA2-BD37-5D664E69D42D}"/>
              </a:ext>
            </a:extLst>
          </p:cNvPr>
          <p:cNvSpPr>
            <a:spLocks noGrp="1"/>
          </p:cNvSpPr>
          <p:nvPr>
            <p:ph type="dt" sz="half" idx="2"/>
          </p:nvPr>
        </p:nvSpPr>
        <p:spPr>
          <a:xfrm>
            <a:off x="5419376" y="6097488"/>
            <a:ext cx="680419" cy="170083"/>
          </a:xfrm>
          <a:prstGeom prst="rect">
            <a:avLst/>
          </a:prstGeom>
        </p:spPr>
        <p:txBody>
          <a:bodyPr vert="horz" lIns="0" tIns="0" rIns="0" bIns="0" rtlCol="0" anchor="b" anchorCtr="0"/>
          <a:lstStyle>
            <a:lvl1pPr algn="ctr">
              <a:defRPr sz="756">
                <a:solidFill>
                  <a:schemeClr val="tx2"/>
                </a:solidFill>
                <a:latin typeface="+mn-lt"/>
              </a:defRPr>
            </a:lvl1pPr>
          </a:lstStyle>
          <a:p>
            <a:fld id="{2647CFEA-6B9A-45E6-A44D-C5863B1FA75A}" type="datetime1">
              <a:rPr lang="de-DE" smtClean="0"/>
              <a:t>17.05.2023</a:t>
            </a:fld>
            <a:endParaRPr lang="en-GB" dirty="0"/>
          </a:p>
        </p:txBody>
      </p:sp>
      <p:sp>
        <p:nvSpPr>
          <p:cNvPr id="12" name="Fußzeilenplatzhalter 128">
            <a:extLst>
              <a:ext uri="{FF2B5EF4-FFF2-40B4-BE49-F238E27FC236}">
                <a16:creationId xmlns:a16="http://schemas.microsoft.com/office/drawing/2014/main" id="{848BE344-CAC7-447D-B533-E38A76E868B7}"/>
              </a:ext>
            </a:extLst>
          </p:cNvPr>
          <p:cNvSpPr>
            <a:spLocks noGrp="1"/>
          </p:cNvSpPr>
          <p:nvPr>
            <p:ph type="ftr" sz="quarter" idx="3"/>
          </p:nvPr>
        </p:nvSpPr>
        <p:spPr>
          <a:xfrm>
            <a:off x="6839141" y="6097488"/>
            <a:ext cx="3752081" cy="170083"/>
          </a:xfrm>
          <a:prstGeom prst="rect">
            <a:avLst/>
          </a:prstGeom>
        </p:spPr>
        <p:txBody>
          <a:bodyPr vert="horz" lIns="0" tIns="0" rIns="0" bIns="0" rtlCol="0" anchor="b" anchorCtr="0"/>
          <a:lstStyle>
            <a:lvl1pPr algn="r">
              <a:defRPr sz="756">
                <a:solidFill>
                  <a:schemeClr val="tx2"/>
                </a:solidFill>
                <a:latin typeface="+mn-lt"/>
              </a:defRPr>
            </a:lvl1pPr>
          </a:lstStyle>
          <a:p>
            <a:r>
              <a:rPr lang="en-GB" dirty="0"/>
              <a:t>DPDgroup</a:t>
            </a:r>
          </a:p>
        </p:txBody>
      </p:sp>
    </p:spTree>
    <p:extLst>
      <p:ext uri="{BB962C8B-B14F-4D97-AF65-F5344CB8AC3E}">
        <p14:creationId xmlns:p14="http://schemas.microsoft.com/office/powerpoint/2010/main" val="1916896958"/>
      </p:ext>
    </p:extLst>
  </p:cSld>
  <p:clrMapOvr>
    <a:masterClrMapping/>
  </p:clrMapOvr>
  <p:extLst>
    <p:ext uri="{DCECCB84-F9BA-43D5-87BE-67443E8EF086}">
      <p15:sldGuideLst xmlns:p15="http://schemas.microsoft.com/office/powerpoint/2012/main"/>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Picture Variant 15">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57029" y="246289"/>
            <a:ext cx="10206432" cy="204360"/>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701">
                <a:solidFill>
                  <a:schemeClr val="tx2"/>
                </a:solidFill>
              </a:defRPr>
            </a:lvl5pPr>
            <a:lvl6pPr marL="0">
              <a:buNone/>
              <a:defRPr sz="1701">
                <a:solidFill>
                  <a:schemeClr val="tx2"/>
                </a:solidFill>
              </a:defRPr>
            </a:lvl6pPr>
            <a:lvl7pPr marL="0">
              <a:buNone/>
              <a:defRPr sz="1701">
                <a:solidFill>
                  <a:schemeClr val="tx2"/>
                </a:solidFill>
              </a:defRPr>
            </a:lvl7pPr>
            <a:lvl8pPr marL="0">
              <a:buNone/>
              <a:defRPr sz="1701">
                <a:solidFill>
                  <a:schemeClr val="tx2"/>
                </a:solidFill>
              </a:defRPr>
            </a:lvl8pPr>
            <a:lvl9pPr marL="0">
              <a:buNone/>
              <a:defRPr sz="1701">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2" name="Titel 1">
            <a:extLst>
              <a:ext uri="{FF2B5EF4-FFF2-40B4-BE49-F238E27FC236}">
                <a16:creationId xmlns:a16="http://schemas.microsoft.com/office/drawing/2014/main" id="{5030BF41-7D5D-455B-91EF-55F895FE7F5C}"/>
              </a:ext>
            </a:extLst>
          </p:cNvPr>
          <p:cNvSpPr>
            <a:spLocks noGrp="1"/>
          </p:cNvSpPr>
          <p:nvPr>
            <p:ph type="title" hasCustomPrompt="1"/>
          </p:nvPr>
        </p:nvSpPr>
        <p:spPr bwMode="gray"/>
        <p:txBody>
          <a:bodyPr/>
          <a:lstStyle>
            <a:lvl1pPr>
              <a:defRPr/>
            </a:lvl1pPr>
          </a:lstStyle>
          <a:p>
            <a:r>
              <a:rPr lang="en-GB" dirty="0"/>
              <a:t>Heading (36pt) </a:t>
            </a:r>
            <a:r>
              <a:rPr lang="en-GB" dirty="0" err="1"/>
              <a:t>ExtraLight</a:t>
            </a:r>
            <a:endParaRPr lang="en-GB" dirty="0"/>
          </a:p>
        </p:txBody>
      </p:sp>
      <p:sp>
        <p:nvSpPr>
          <p:cNvPr id="29" name="Bildplatzhalter 28">
            <a:extLst>
              <a:ext uri="{FF2B5EF4-FFF2-40B4-BE49-F238E27FC236}">
                <a16:creationId xmlns:a16="http://schemas.microsoft.com/office/drawing/2014/main" id="{98BED415-9F1B-499E-91C1-F4E0E01F0A9A}"/>
              </a:ext>
            </a:extLst>
          </p:cNvPr>
          <p:cNvSpPr>
            <a:spLocks noGrp="1"/>
          </p:cNvSpPr>
          <p:nvPr>
            <p:ph type="pic" sz="quarter" idx="38" hasCustomPrompt="1"/>
            <p:custDataLst>
              <p:tags r:id="rId1"/>
            </p:custDataLst>
          </p:nvPr>
        </p:nvSpPr>
        <p:spPr bwMode="gray">
          <a:xfrm>
            <a:off x="5964371" y="1743188"/>
            <a:ext cx="2449581" cy="4150472"/>
          </a:xfrm>
          <a:custGeom>
            <a:avLst/>
            <a:gdLst>
              <a:gd name="connsiteX0" fmla="*/ 101598 w 2592363"/>
              <a:gd name="connsiteY0" fmla="*/ 0 h 4392464"/>
              <a:gd name="connsiteX1" fmla="*/ 2592363 w 2592363"/>
              <a:gd name="connsiteY1" fmla="*/ 0 h 4392464"/>
              <a:gd name="connsiteX2" fmla="*/ 2592363 w 2592363"/>
              <a:gd name="connsiteY2" fmla="*/ 4392464 h 4392464"/>
              <a:gd name="connsiteX3" fmla="*/ 101598 w 2592363"/>
              <a:gd name="connsiteY3" fmla="*/ 4392464 h 4392464"/>
              <a:gd name="connsiteX4" fmla="*/ 0 w 2592363"/>
              <a:gd name="connsiteY4" fmla="*/ 4290866 h 4392464"/>
              <a:gd name="connsiteX5" fmla="*/ 0 w 2592363"/>
              <a:gd name="connsiteY5" fmla="*/ 101598 h 4392464"/>
              <a:gd name="connsiteX6" fmla="*/ 101598 w 2592363"/>
              <a:gd name="connsiteY6" fmla="*/ 0 h 439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2363" h="4392464">
                <a:moveTo>
                  <a:pt x="101598" y="0"/>
                </a:moveTo>
                <a:lnTo>
                  <a:pt x="2592363" y="0"/>
                </a:lnTo>
                <a:lnTo>
                  <a:pt x="2592363" y="4392464"/>
                </a:lnTo>
                <a:lnTo>
                  <a:pt x="101598" y="4392464"/>
                </a:lnTo>
                <a:cubicBezTo>
                  <a:pt x="45487" y="4392464"/>
                  <a:pt x="0" y="4346977"/>
                  <a:pt x="0" y="4290866"/>
                </a:cubicBezTo>
                <a:lnTo>
                  <a:pt x="0" y="101598"/>
                </a:lnTo>
                <a:cubicBezTo>
                  <a:pt x="0" y="45487"/>
                  <a:pt x="45487" y="0"/>
                  <a:pt x="101598" y="0"/>
                </a:cubicBezTo>
                <a:close/>
              </a:path>
            </a:pathLst>
          </a:custGeom>
          <a:solidFill>
            <a:srgbClr val="EFEDEB"/>
          </a:solidFill>
        </p:spPr>
        <p:txBody>
          <a:bodyPr wrap="square" bIns="1440000" anchor="ctr">
            <a:noAutofit/>
          </a:bodyPr>
          <a:lstStyle>
            <a:lvl1pPr algn="ctr">
              <a:buNone/>
              <a:defRPr/>
            </a:lvl1pPr>
          </a:lstStyle>
          <a:p>
            <a:pPr marL="0" marR="0" lvl="0" indent="0" algn="ctr" defTabSz="864017"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dirty="0"/>
              <a:t>Click icon </a:t>
            </a:r>
            <a:br>
              <a:rPr lang="en-GB" dirty="0"/>
            </a:br>
            <a:r>
              <a:rPr lang="en-GB" dirty="0"/>
              <a:t>to add picture</a:t>
            </a:r>
          </a:p>
        </p:txBody>
      </p:sp>
      <p:sp>
        <p:nvSpPr>
          <p:cNvPr id="30" name="Bildplatzhalter 29">
            <a:extLst>
              <a:ext uri="{FF2B5EF4-FFF2-40B4-BE49-F238E27FC236}">
                <a16:creationId xmlns:a16="http://schemas.microsoft.com/office/drawing/2014/main" id="{813A8616-2D77-4633-83AD-A63B1E5C0A88}"/>
              </a:ext>
            </a:extLst>
          </p:cNvPr>
          <p:cNvSpPr>
            <a:spLocks noGrp="1"/>
          </p:cNvSpPr>
          <p:nvPr>
            <p:ph type="pic" sz="quarter" idx="14" hasCustomPrompt="1"/>
            <p:custDataLst>
              <p:tags r:id="rId2"/>
            </p:custDataLst>
          </p:nvPr>
        </p:nvSpPr>
        <p:spPr bwMode="gray">
          <a:xfrm>
            <a:off x="3106539" y="1743188"/>
            <a:ext cx="2449581" cy="4150472"/>
          </a:xfrm>
          <a:custGeom>
            <a:avLst/>
            <a:gdLst>
              <a:gd name="connsiteX0" fmla="*/ 0 w 2592363"/>
              <a:gd name="connsiteY0" fmla="*/ 0 h 4392464"/>
              <a:gd name="connsiteX1" fmla="*/ 2490765 w 2592363"/>
              <a:gd name="connsiteY1" fmla="*/ 0 h 4392464"/>
              <a:gd name="connsiteX2" fmla="*/ 2592363 w 2592363"/>
              <a:gd name="connsiteY2" fmla="*/ 101598 h 4392464"/>
              <a:gd name="connsiteX3" fmla="*/ 2592363 w 2592363"/>
              <a:gd name="connsiteY3" fmla="*/ 4290866 h 4392464"/>
              <a:gd name="connsiteX4" fmla="*/ 2490765 w 2592363"/>
              <a:gd name="connsiteY4" fmla="*/ 4392464 h 4392464"/>
              <a:gd name="connsiteX5" fmla="*/ 0 w 2592363"/>
              <a:gd name="connsiteY5" fmla="*/ 4392464 h 439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2363" h="4392464">
                <a:moveTo>
                  <a:pt x="0" y="0"/>
                </a:moveTo>
                <a:lnTo>
                  <a:pt x="2490765" y="0"/>
                </a:lnTo>
                <a:cubicBezTo>
                  <a:pt x="2546876" y="0"/>
                  <a:pt x="2592363" y="45487"/>
                  <a:pt x="2592363" y="101598"/>
                </a:cubicBezTo>
                <a:lnTo>
                  <a:pt x="2592363" y="4290866"/>
                </a:lnTo>
                <a:cubicBezTo>
                  <a:pt x="2592363" y="4346977"/>
                  <a:pt x="2546876" y="4392464"/>
                  <a:pt x="2490765" y="4392464"/>
                </a:cubicBezTo>
                <a:lnTo>
                  <a:pt x="0" y="4392464"/>
                </a:lnTo>
                <a:close/>
              </a:path>
            </a:pathLst>
          </a:custGeom>
          <a:solidFill>
            <a:srgbClr val="EFEDEB"/>
          </a:solidFill>
        </p:spPr>
        <p:txBody>
          <a:bodyPr wrap="square" bIns="1440000" anchor="ctr">
            <a:noAutofit/>
          </a:bodyPr>
          <a:lstStyle>
            <a:lvl1pPr algn="ctr">
              <a:buNone/>
              <a:defRPr/>
            </a:lvl1pPr>
          </a:lstStyle>
          <a:p>
            <a:pPr marL="0" marR="0" lvl="0" indent="0" algn="ctr" defTabSz="864017"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dirty="0"/>
              <a:t>Click icon </a:t>
            </a:r>
            <a:br>
              <a:rPr lang="en-GB" dirty="0"/>
            </a:br>
            <a:r>
              <a:rPr lang="en-GB" dirty="0"/>
              <a:t>to add picture</a:t>
            </a:r>
          </a:p>
        </p:txBody>
      </p:sp>
      <p:sp>
        <p:nvSpPr>
          <p:cNvPr id="11" name="Slide Number Placeholder 33">
            <a:extLst>
              <a:ext uri="{FF2B5EF4-FFF2-40B4-BE49-F238E27FC236}">
                <a16:creationId xmlns:a16="http://schemas.microsoft.com/office/drawing/2014/main" id="{734BF488-6EBD-4B38-8D12-8B9F5BA18044}"/>
              </a:ext>
            </a:extLst>
          </p:cNvPr>
          <p:cNvSpPr>
            <a:spLocks noGrp="1"/>
          </p:cNvSpPr>
          <p:nvPr>
            <p:ph type="sldNum" sz="quarter" idx="4"/>
          </p:nvPr>
        </p:nvSpPr>
        <p:spPr bwMode="gray">
          <a:xfrm>
            <a:off x="10591221" y="6097488"/>
            <a:ext cx="271601" cy="170083"/>
          </a:xfrm>
          <a:prstGeom prst="rect">
            <a:avLst/>
          </a:prstGeom>
        </p:spPr>
        <p:txBody>
          <a:bodyPr vert="horz" lIns="0" tIns="0" rIns="0" bIns="0" rtlCol="0" anchor="b" anchorCtr="0"/>
          <a:lstStyle>
            <a:lvl1pPr algn="r">
              <a:defRPr sz="756">
                <a:solidFill>
                  <a:schemeClr val="tx2"/>
                </a:solidFill>
                <a:latin typeface="+mn-lt"/>
              </a:defRPr>
            </a:lvl1pPr>
          </a:lstStyle>
          <a:p>
            <a:fld id="{9EA669D3-5529-4BB0-8BB4-F8AF37E83BE9}" type="slidenum">
              <a:rPr lang="en-GB" smtClean="0"/>
              <a:pPr/>
              <a:t>‹#›</a:t>
            </a:fld>
            <a:endParaRPr lang="en-GB" dirty="0"/>
          </a:p>
        </p:txBody>
      </p:sp>
      <p:sp>
        <p:nvSpPr>
          <p:cNvPr id="12" name="Datumsplatzhalter 127">
            <a:extLst>
              <a:ext uri="{FF2B5EF4-FFF2-40B4-BE49-F238E27FC236}">
                <a16:creationId xmlns:a16="http://schemas.microsoft.com/office/drawing/2014/main" id="{426E7307-E937-48E7-B26F-93EB82DB467B}"/>
              </a:ext>
            </a:extLst>
          </p:cNvPr>
          <p:cNvSpPr>
            <a:spLocks noGrp="1"/>
          </p:cNvSpPr>
          <p:nvPr>
            <p:ph type="dt" sz="half" idx="2"/>
          </p:nvPr>
        </p:nvSpPr>
        <p:spPr>
          <a:xfrm>
            <a:off x="5419376" y="6097488"/>
            <a:ext cx="680419" cy="170083"/>
          </a:xfrm>
          <a:prstGeom prst="rect">
            <a:avLst/>
          </a:prstGeom>
        </p:spPr>
        <p:txBody>
          <a:bodyPr vert="horz" lIns="0" tIns="0" rIns="0" bIns="0" rtlCol="0" anchor="b" anchorCtr="0"/>
          <a:lstStyle>
            <a:lvl1pPr algn="ctr">
              <a:defRPr sz="756">
                <a:solidFill>
                  <a:schemeClr val="tx2"/>
                </a:solidFill>
                <a:latin typeface="+mn-lt"/>
              </a:defRPr>
            </a:lvl1pPr>
          </a:lstStyle>
          <a:p>
            <a:fld id="{271060E5-9F44-4DD6-AAEC-75F554B84CBF}" type="datetime1">
              <a:rPr lang="de-DE" smtClean="0"/>
              <a:t>17.05.2023</a:t>
            </a:fld>
            <a:endParaRPr lang="en-GB" dirty="0"/>
          </a:p>
        </p:txBody>
      </p:sp>
      <p:sp>
        <p:nvSpPr>
          <p:cNvPr id="13" name="Fußzeilenplatzhalter 128">
            <a:extLst>
              <a:ext uri="{FF2B5EF4-FFF2-40B4-BE49-F238E27FC236}">
                <a16:creationId xmlns:a16="http://schemas.microsoft.com/office/drawing/2014/main" id="{E962A1EE-B4C9-47AF-94C0-CE43DCD79498}"/>
              </a:ext>
            </a:extLst>
          </p:cNvPr>
          <p:cNvSpPr>
            <a:spLocks noGrp="1"/>
          </p:cNvSpPr>
          <p:nvPr>
            <p:ph type="ftr" sz="quarter" idx="3"/>
          </p:nvPr>
        </p:nvSpPr>
        <p:spPr>
          <a:xfrm>
            <a:off x="6839141" y="6097488"/>
            <a:ext cx="3752081" cy="170083"/>
          </a:xfrm>
          <a:prstGeom prst="rect">
            <a:avLst/>
          </a:prstGeom>
        </p:spPr>
        <p:txBody>
          <a:bodyPr vert="horz" lIns="0" tIns="0" rIns="0" bIns="0" rtlCol="0" anchor="b" anchorCtr="0"/>
          <a:lstStyle>
            <a:lvl1pPr algn="r">
              <a:defRPr sz="756">
                <a:solidFill>
                  <a:schemeClr val="tx2"/>
                </a:solidFill>
                <a:latin typeface="+mn-lt"/>
              </a:defRPr>
            </a:lvl1pPr>
          </a:lstStyle>
          <a:p>
            <a:r>
              <a:rPr lang="en-GB" dirty="0"/>
              <a:t>DPDgroup</a:t>
            </a:r>
          </a:p>
        </p:txBody>
      </p:sp>
    </p:spTree>
    <p:extLst>
      <p:ext uri="{BB962C8B-B14F-4D97-AF65-F5344CB8AC3E}">
        <p14:creationId xmlns:p14="http://schemas.microsoft.com/office/powerpoint/2010/main" val="2585173774"/>
      </p:ext>
    </p:extLst>
  </p:cSld>
  <p:clrMapOvr>
    <a:masterClrMapping/>
  </p:clrMapOvr>
  <p:extLst>
    <p:ext uri="{DCECCB84-F9BA-43D5-87BE-67443E8EF086}">
      <p15:sldGuideLst xmlns:p15="http://schemas.microsoft.com/office/powerpoint/2012/main"/>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Picture Variant 16">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57029" y="246289"/>
            <a:ext cx="10206432" cy="204360"/>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701">
                <a:solidFill>
                  <a:schemeClr val="tx2"/>
                </a:solidFill>
              </a:defRPr>
            </a:lvl5pPr>
            <a:lvl6pPr marL="0">
              <a:buNone/>
              <a:defRPr sz="1701">
                <a:solidFill>
                  <a:schemeClr val="tx2"/>
                </a:solidFill>
              </a:defRPr>
            </a:lvl6pPr>
            <a:lvl7pPr marL="0">
              <a:buNone/>
              <a:defRPr sz="1701">
                <a:solidFill>
                  <a:schemeClr val="tx2"/>
                </a:solidFill>
              </a:defRPr>
            </a:lvl7pPr>
            <a:lvl8pPr marL="0">
              <a:buNone/>
              <a:defRPr sz="1701">
                <a:solidFill>
                  <a:schemeClr val="tx2"/>
                </a:solidFill>
              </a:defRPr>
            </a:lvl8pPr>
            <a:lvl9pPr marL="0">
              <a:buNone/>
              <a:defRPr sz="1701">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2" name="Titel 1">
            <a:extLst>
              <a:ext uri="{FF2B5EF4-FFF2-40B4-BE49-F238E27FC236}">
                <a16:creationId xmlns:a16="http://schemas.microsoft.com/office/drawing/2014/main" id="{5030BF41-7D5D-455B-91EF-55F895FE7F5C}"/>
              </a:ext>
            </a:extLst>
          </p:cNvPr>
          <p:cNvSpPr>
            <a:spLocks noGrp="1"/>
          </p:cNvSpPr>
          <p:nvPr>
            <p:ph type="title" hasCustomPrompt="1"/>
          </p:nvPr>
        </p:nvSpPr>
        <p:spPr bwMode="gray"/>
        <p:txBody>
          <a:bodyPr/>
          <a:lstStyle>
            <a:lvl1pPr>
              <a:defRPr/>
            </a:lvl1pPr>
          </a:lstStyle>
          <a:p>
            <a:r>
              <a:rPr lang="en-GB" dirty="0"/>
              <a:t>Heading (36pt) </a:t>
            </a:r>
            <a:r>
              <a:rPr lang="en-GB" dirty="0" err="1"/>
              <a:t>ExtraLight</a:t>
            </a:r>
            <a:endParaRPr lang="en-GB" dirty="0"/>
          </a:p>
        </p:txBody>
      </p:sp>
      <p:sp>
        <p:nvSpPr>
          <p:cNvPr id="25" name="Bildplatzhalter 24">
            <a:extLst>
              <a:ext uri="{FF2B5EF4-FFF2-40B4-BE49-F238E27FC236}">
                <a16:creationId xmlns:a16="http://schemas.microsoft.com/office/drawing/2014/main" id="{B0E7D207-34F2-465A-8359-F247B01C3AC1}"/>
              </a:ext>
            </a:extLst>
          </p:cNvPr>
          <p:cNvSpPr>
            <a:spLocks noGrp="1"/>
          </p:cNvSpPr>
          <p:nvPr>
            <p:ph type="pic" sz="quarter" idx="39" hasCustomPrompt="1"/>
            <p:custDataLst>
              <p:tags r:id="rId1"/>
            </p:custDataLst>
          </p:nvPr>
        </p:nvSpPr>
        <p:spPr bwMode="gray">
          <a:xfrm>
            <a:off x="3106608" y="1743188"/>
            <a:ext cx="2449582" cy="2007206"/>
          </a:xfrm>
          <a:custGeom>
            <a:avLst/>
            <a:gdLst>
              <a:gd name="connsiteX0" fmla="*/ 0 w 2592364"/>
              <a:gd name="connsiteY0" fmla="*/ 0 h 2124236"/>
              <a:gd name="connsiteX1" fmla="*/ 2490762 w 2592364"/>
              <a:gd name="connsiteY1" fmla="*/ 0 h 2124236"/>
              <a:gd name="connsiteX2" fmla="*/ 2592364 w 2592364"/>
              <a:gd name="connsiteY2" fmla="*/ 101602 h 2124236"/>
              <a:gd name="connsiteX3" fmla="*/ 2592364 w 2592364"/>
              <a:gd name="connsiteY3" fmla="*/ 2022634 h 2124236"/>
              <a:gd name="connsiteX4" fmla="*/ 2490762 w 2592364"/>
              <a:gd name="connsiteY4" fmla="*/ 2124236 h 2124236"/>
              <a:gd name="connsiteX5" fmla="*/ 0 w 2592364"/>
              <a:gd name="connsiteY5" fmla="*/ 2124236 h 2124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2364" h="2124236">
                <a:moveTo>
                  <a:pt x="0" y="0"/>
                </a:moveTo>
                <a:lnTo>
                  <a:pt x="2490762" y="0"/>
                </a:lnTo>
                <a:cubicBezTo>
                  <a:pt x="2546875" y="0"/>
                  <a:pt x="2592364" y="45489"/>
                  <a:pt x="2592364" y="101602"/>
                </a:cubicBezTo>
                <a:lnTo>
                  <a:pt x="2592364" y="2022634"/>
                </a:lnTo>
                <a:cubicBezTo>
                  <a:pt x="2592364" y="2078747"/>
                  <a:pt x="2546875" y="2124236"/>
                  <a:pt x="2490762" y="2124236"/>
                </a:cubicBezTo>
                <a:lnTo>
                  <a:pt x="0" y="2124236"/>
                </a:lnTo>
                <a:close/>
              </a:path>
            </a:pathLst>
          </a:custGeom>
          <a:solidFill>
            <a:srgbClr val="EFEDEB"/>
          </a:solidFill>
        </p:spPr>
        <p:txBody>
          <a:bodyPr wrap="square" bIns="1440000" anchor="ctr">
            <a:noAutofit/>
          </a:bodyPr>
          <a:lstStyle>
            <a:lvl1pPr algn="ctr">
              <a:buNone/>
              <a:defRPr/>
            </a:lvl1pPr>
          </a:lstStyle>
          <a:p>
            <a:pPr marL="0" marR="0" lvl="0" indent="0" algn="ctr" defTabSz="864017"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dirty="0"/>
              <a:t>Click icon </a:t>
            </a:r>
            <a:br>
              <a:rPr lang="en-GB" dirty="0"/>
            </a:br>
            <a:r>
              <a:rPr lang="en-GB" dirty="0"/>
              <a:t>to add picture</a:t>
            </a:r>
          </a:p>
        </p:txBody>
      </p:sp>
      <p:sp>
        <p:nvSpPr>
          <p:cNvPr id="26" name="Bildplatzhalter 25">
            <a:extLst>
              <a:ext uri="{FF2B5EF4-FFF2-40B4-BE49-F238E27FC236}">
                <a16:creationId xmlns:a16="http://schemas.microsoft.com/office/drawing/2014/main" id="{FFF823FA-7B08-4F45-9BE0-65B5247826B9}"/>
              </a:ext>
            </a:extLst>
          </p:cNvPr>
          <p:cNvSpPr>
            <a:spLocks noGrp="1"/>
          </p:cNvSpPr>
          <p:nvPr>
            <p:ph type="pic" sz="quarter" idx="40" hasCustomPrompt="1"/>
            <p:custDataLst>
              <p:tags r:id="rId2"/>
            </p:custDataLst>
          </p:nvPr>
        </p:nvSpPr>
        <p:spPr bwMode="gray">
          <a:xfrm>
            <a:off x="3106608" y="3886476"/>
            <a:ext cx="2449582" cy="2007206"/>
          </a:xfrm>
          <a:custGeom>
            <a:avLst/>
            <a:gdLst>
              <a:gd name="connsiteX0" fmla="*/ 0 w 2592364"/>
              <a:gd name="connsiteY0" fmla="*/ 0 h 2124236"/>
              <a:gd name="connsiteX1" fmla="*/ 2490762 w 2592364"/>
              <a:gd name="connsiteY1" fmla="*/ 0 h 2124236"/>
              <a:gd name="connsiteX2" fmla="*/ 2592364 w 2592364"/>
              <a:gd name="connsiteY2" fmla="*/ 101602 h 2124236"/>
              <a:gd name="connsiteX3" fmla="*/ 2592364 w 2592364"/>
              <a:gd name="connsiteY3" fmla="*/ 2022634 h 2124236"/>
              <a:gd name="connsiteX4" fmla="*/ 2490762 w 2592364"/>
              <a:gd name="connsiteY4" fmla="*/ 2124236 h 2124236"/>
              <a:gd name="connsiteX5" fmla="*/ 0 w 2592364"/>
              <a:gd name="connsiteY5" fmla="*/ 2124236 h 2124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2364" h="2124236">
                <a:moveTo>
                  <a:pt x="0" y="0"/>
                </a:moveTo>
                <a:lnTo>
                  <a:pt x="2490762" y="0"/>
                </a:lnTo>
                <a:cubicBezTo>
                  <a:pt x="2546875" y="0"/>
                  <a:pt x="2592364" y="45489"/>
                  <a:pt x="2592364" y="101602"/>
                </a:cubicBezTo>
                <a:lnTo>
                  <a:pt x="2592364" y="2022634"/>
                </a:lnTo>
                <a:cubicBezTo>
                  <a:pt x="2592364" y="2078747"/>
                  <a:pt x="2546875" y="2124236"/>
                  <a:pt x="2490762" y="2124236"/>
                </a:cubicBezTo>
                <a:lnTo>
                  <a:pt x="0" y="2124236"/>
                </a:lnTo>
                <a:close/>
              </a:path>
            </a:pathLst>
          </a:custGeom>
          <a:solidFill>
            <a:srgbClr val="EFEDEB"/>
          </a:solidFill>
        </p:spPr>
        <p:txBody>
          <a:bodyPr wrap="square" bIns="1440000" anchor="ctr">
            <a:noAutofit/>
          </a:bodyPr>
          <a:lstStyle>
            <a:lvl1pPr algn="ctr">
              <a:buNone/>
              <a:defRPr/>
            </a:lvl1pPr>
          </a:lstStyle>
          <a:p>
            <a:pPr marL="0" marR="0" lvl="0" indent="0" algn="ctr" defTabSz="864017"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dirty="0"/>
              <a:t>Click icon </a:t>
            </a:r>
            <a:br>
              <a:rPr lang="en-GB" dirty="0"/>
            </a:br>
            <a:r>
              <a:rPr lang="en-GB" dirty="0"/>
              <a:t>to add picture</a:t>
            </a:r>
          </a:p>
        </p:txBody>
      </p:sp>
      <p:sp>
        <p:nvSpPr>
          <p:cNvPr id="27" name="Bildplatzhalter 26">
            <a:extLst>
              <a:ext uri="{FF2B5EF4-FFF2-40B4-BE49-F238E27FC236}">
                <a16:creationId xmlns:a16="http://schemas.microsoft.com/office/drawing/2014/main" id="{2810CEEE-62CA-4216-8E7D-ED353D408186}"/>
              </a:ext>
            </a:extLst>
          </p:cNvPr>
          <p:cNvSpPr>
            <a:spLocks noGrp="1"/>
          </p:cNvSpPr>
          <p:nvPr>
            <p:ph type="pic" sz="quarter" idx="41" hasCustomPrompt="1"/>
            <p:custDataLst>
              <p:tags r:id="rId3"/>
            </p:custDataLst>
          </p:nvPr>
        </p:nvSpPr>
        <p:spPr bwMode="gray">
          <a:xfrm>
            <a:off x="5964372" y="1743188"/>
            <a:ext cx="2449509" cy="2007206"/>
          </a:xfrm>
          <a:custGeom>
            <a:avLst/>
            <a:gdLst>
              <a:gd name="connsiteX0" fmla="*/ 101602 w 2592287"/>
              <a:gd name="connsiteY0" fmla="*/ 0 h 2124236"/>
              <a:gd name="connsiteX1" fmla="*/ 2592287 w 2592287"/>
              <a:gd name="connsiteY1" fmla="*/ 0 h 2124236"/>
              <a:gd name="connsiteX2" fmla="*/ 2592287 w 2592287"/>
              <a:gd name="connsiteY2" fmla="*/ 2124236 h 2124236"/>
              <a:gd name="connsiteX3" fmla="*/ 101602 w 2592287"/>
              <a:gd name="connsiteY3" fmla="*/ 2124236 h 2124236"/>
              <a:gd name="connsiteX4" fmla="*/ 0 w 2592287"/>
              <a:gd name="connsiteY4" fmla="*/ 2022634 h 2124236"/>
              <a:gd name="connsiteX5" fmla="*/ 0 w 2592287"/>
              <a:gd name="connsiteY5" fmla="*/ 101602 h 2124236"/>
              <a:gd name="connsiteX6" fmla="*/ 101602 w 2592287"/>
              <a:gd name="connsiteY6" fmla="*/ 0 h 2124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2287" h="2124236">
                <a:moveTo>
                  <a:pt x="101602" y="0"/>
                </a:moveTo>
                <a:lnTo>
                  <a:pt x="2592287" y="0"/>
                </a:lnTo>
                <a:lnTo>
                  <a:pt x="2592287" y="2124236"/>
                </a:lnTo>
                <a:lnTo>
                  <a:pt x="101602" y="2124236"/>
                </a:lnTo>
                <a:cubicBezTo>
                  <a:pt x="45489" y="2124236"/>
                  <a:pt x="0" y="2078747"/>
                  <a:pt x="0" y="2022634"/>
                </a:cubicBezTo>
                <a:lnTo>
                  <a:pt x="0" y="101602"/>
                </a:lnTo>
                <a:cubicBezTo>
                  <a:pt x="0" y="45489"/>
                  <a:pt x="45489" y="0"/>
                  <a:pt x="101602" y="0"/>
                </a:cubicBezTo>
                <a:close/>
              </a:path>
            </a:pathLst>
          </a:custGeom>
          <a:solidFill>
            <a:srgbClr val="EFEDEB"/>
          </a:solidFill>
        </p:spPr>
        <p:txBody>
          <a:bodyPr wrap="square" bIns="1440000" anchor="ctr">
            <a:noAutofit/>
          </a:bodyPr>
          <a:lstStyle>
            <a:lvl1pPr algn="ctr">
              <a:buNone/>
              <a:defRPr/>
            </a:lvl1pPr>
          </a:lstStyle>
          <a:p>
            <a:pPr marL="0" marR="0" lvl="0" indent="0" algn="ctr" defTabSz="864017"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dirty="0"/>
              <a:t>Click icon </a:t>
            </a:r>
            <a:br>
              <a:rPr lang="en-GB" dirty="0"/>
            </a:br>
            <a:r>
              <a:rPr lang="en-GB" dirty="0"/>
              <a:t>to add picture</a:t>
            </a:r>
          </a:p>
        </p:txBody>
      </p:sp>
      <p:sp>
        <p:nvSpPr>
          <p:cNvPr id="28" name="Bildplatzhalter 27">
            <a:extLst>
              <a:ext uri="{FF2B5EF4-FFF2-40B4-BE49-F238E27FC236}">
                <a16:creationId xmlns:a16="http://schemas.microsoft.com/office/drawing/2014/main" id="{4397974F-DAF2-4E39-9627-07113B97DC2C}"/>
              </a:ext>
            </a:extLst>
          </p:cNvPr>
          <p:cNvSpPr>
            <a:spLocks noGrp="1"/>
          </p:cNvSpPr>
          <p:nvPr>
            <p:ph type="pic" sz="quarter" idx="42" hasCustomPrompt="1"/>
            <p:custDataLst>
              <p:tags r:id="rId4"/>
            </p:custDataLst>
          </p:nvPr>
        </p:nvSpPr>
        <p:spPr bwMode="gray">
          <a:xfrm>
            <a:off x="5964372" y="3886476"/>
            <a:ext cx="2449509" cy="2007206"/>
          </a:xfrm>
          <a:custGeom>
            <a:avLst/>
            <a:gdLst>
              <a:gd name="connsiteX0" fmla="*/ 101602 w 2592287"/>
              <a:gd name="connsiteY0" fmla="*/ 0 h 2124236"/>
              <a:gd name="connsiteX1" fmla="*/ 2592287 w 2592287"/>
              <a:gd name="connsiteY1" fmla="*/ 0 h 2124236"/>
              <a:gd name="connsiteX2" fmla="*/ 2592287 w 2592287"/>
              <a:gd name="connsiteY2" fmla="*/ 2124236 h 2124236"/>
              <a:gd name="connsiteX3" fmla="*/ 101602 w 2592287"/>
              <a:gd name="connsiteY3" fmla="*/ 2124236 h 2124236"/>
              <a:gd name="connsiteX4" fmla="*/ 0 w 2592287"/>
              <a:gd name="connsiteY4" fmla="*/ 2022634 h 2124236"/>
              <a:gd name="connsiteX5" fmla="*/ 0 w 2592287"/>
              <a:gd name="connsiteY5" fmla="*/ 101602 h 2124236"/>
              <a:gd name="connsiteX6" fmla="*/ 101602 w 2592287"/>
              <a:gd name="connsiteY6" fmla="*/ 0 h 2124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2287" h="2124236">
                <a:moveTo>
                  <a:pt x="101602" y="0"/>
                </a:moveTo>
                <a:lnTo>
                  <a:pt x="2592287" y="0"/>
                </a:lnTo>
                <a:lnTo>
                  <a:pt x="2592287" y="2124236"/>
                </a:lnTo>
                <a:lnTo>
                  <a:pt x="101602" y="2124236"/>
                </a:lnTo>
                <a:cubicBezTo>
                  <a:pt x="45489" y="2124236"/>
                  <a:pt x="0" y="2078747"/>
                  <a:pt x="0" y="2022634"/>
                </a:cubicBezTo>
                <a:lnTo>
                  <a:pt x="0" y="101602"/>
                </a:lnTo>
                <a:cubicBezTo>
                  <a:pt x="0" y="45489"/>
                  <a:pt x="45489" y="0"/>
                  <a:pt x="101602" y="0"/>
                </a:cubicBezTo>
                <a:close/>
              </a:path>
            </a:pathLst>
          </a:custGeom>
          <a:solidFill>
            <a:srgbClr val="EFEDEB"/>
          </a:solidFill>
        </p:spPr>
        <p:txBody>
          <a:bodyPr wrap="square" bIns="1440000" anchor="ctr">
            <a:noAutofit/>
          </a:bodyPr>
          <a:lstStyle>
            <a:lvl1pPr algn="ctr">
              <a:buNone/>
              <a:defRPr/>
            </a:lvl1pPr>
          </a:lstStyle>
          <a:p>
            <a:pPr marL="0" marR="0" lvl="0" indent="0" algn="ctr" defTabSz="864017"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dirty="0"/>
              <a:t>Click icon </a:t>
            </a:r>
            <a:br>
              <a:rPr lang="en-GB" dirty="0"/>
            </a:br>
            <a:r>
              <a:rPr lang="en-GB" dirty="0"/>
              <a:t>to add picture</a:t>
            </a:r>
          </a:p>
        </p:txBody>
      </p:sp>
      <p:sp>
        <p:nvSpPr>
          <p:cNvPr id="13" name="Slide Number Placeholder 33">
            <a:extLst>
              <a:ext uri="{FF2B5EF4-FFF2-40B4-BE49-F238E27FC236}">
                <a16:creationId xmlns:a16="http://schemas.microsoft.com/office/drawing/2014/main" id="{65E5511C-C9D5-4CB3-AE06-518B5EBEDB31}"/>
              </a:ext>
            </a:extLst>
          </p:cNvPr>
          <p:cNvSpPr>
            <a:spLocks noGrp="1"/>
          </p:cNvSpPr>
          <p:nvPr>
            <p:ph type="sldNum" sz="quarter" idx="4"/>
          </p:nvPr>
        </p:nvSpPr>
        <p:spPr bwMode="gray">
          <a:xfrm>
            <a:off x="10591221" y="6097488"/>
            <a:ext cx="271601" cy="170083"/>
          </a:xfrm>
          <a:prstGeom prst="rect">
            <a:avLst/>
          </a:prstGeom>
        </p:spPr>
        <p:txBody>
          <a:bodyPr vert="horz" lIns="0" tIns="0" rIns="0" bIns="0" rtlCol="0" anchor="b" anchorCtr="0"/>
          <a:lstStyle>
            <a:lvl1pPr algn="r">
              <a:defRPr sz="756">
                <a:solidFill>
                  <a:schemeClr val="tx2"/>
                </a:solidFill>
                <a:latin typeface="+mn-lt"/>
              </a:defRPr>
            </a:lvl1pPr>
          </a:lstStyle>
          <a:p>
            <a:fld id="{9EA669D3-5529-4BB0-8BB4-F8AF37E83BE9}" type="slidenum">
              <a:rPr lang="en-GB" smtClean="0"/>
              <a:pPr/>
              <a:t>‹#›</a:t>
            </a:fld>
            <a:endParaRPr lang="en-GB" dirty="0"/>
          </a:p>
        </p:txBody>
      </p:sp>
      <p:sp>
        <p:nvSpPr>
          <p:cNvPr id="14" name="Datumsplatzhalter 127">
            <a:extLst>
              <a:ext uri="{FF2B5EF4-FFF2-40B4-BE49-F238E27FC236}">
                <a16:creationId xmlns:a16="http://schemas.microsoft.com/office/drawing/2014/main" id="{70C8CFD6-D75F-464E-92CF-4208090BBA6A}"/>
              </a:ext>
            </a:extLst>
          </p:cNvPr>
          <p:cNvSpPr>
            <a:spLocks noGrp="1"/>
          </p:cNvSpPr>
          <p:nvPr>
            <p:ph type="dt" sz="half" idx="2"/>
          </p:nvPr>
        </p:nvSpPr>
        <p:spPr>
          <a:xfrm>
            <a:off x="5419376" y="6097488"/>
            <a:ext cx="680419" cy="170083"/>
          </a:xfrm>
          <a:prstGeom prst="rect">
            <a:avLst/>
          </a:prstGeom>
        </p:spPr>
        <p:txBody>
          <a:bodyPr vert="horz" lIns="0" tIns="0" rIns="0" bIns="0" rtlCol="0" anchor="b" anchorCtr="0"/>
          <a:lstStyle>
            <a:lvl1pPr algn="ctr">
              <a:defRPr sz="756">
                <a:solidFill>
                  <a:schemeClr val="tx2"/>
                </a:solidFill>
                <a:latin typeface="+mn-lt"/>
              </a:defRPr>
            </a:lvl1pPr>
          </a:lstStyle>
          <a:p>
            <a:fld id="{DCA485C2-E731-4148-829D-42BE20999FEA}" type="datetime1">
              <a:rPr lang="de-DE" smtClean="0"/>
              <a:t>17.05.2023</a:t>
            </a:fld>
            <a:endParaRPr lang="en-GB" dirty="0"/>
          </a:p>
        </p:txBody>
      </p:sp>
      <p:sp>
        <p:nvSpPr>
          <p:cNvPr id="20" name="Fußzeilenplatzhalter 128">
            <a:extLst>
              <a:ext uri="{FF2B5EF4-FFF2-40B4-BE49-F238E27FC236}">
                <a16:creationId xmlns:a16="http://schemas.microsoft.com/office/drawing/2014/main" id="{C260D4AC-102A-458C-A170-478EF88A84B2}"/>
              </a:ext>
            </a:extLst>
          </p:cNvPr>
          <p:cNvSpPr>
            <a:spLocks noGrp="1"/>
          </p:cNvSpPr>
          <p:nvPr>
            <p:ph type="ftr" sz="quarter" idx="3"/>
          </p:nvPr>
        </p:nvSpPr>
        <p:spPr>
          <a:xfrm>
            <a:off x="6839141" y="6097488"/>
            <a:ext cx="3752081" cy="170083"/>
          </a:xfrm>
          <a:prstGeom prst="rect">
            <a:avLst/>
          </a:prstGeom>
        </p:spPr>
        <p:txBody>
          <a:bodyPr vert="horz" lIns="0" tIns="0" rIns="0" bIns="0" rtlCol="0" anchor="b" anchorCtr="0"/>
          <a:lstStyle>
            <a:lvl1pPr algn="r">
              <a:defRPr sz="756">
                <a:solidFill>
                  <a:schemeClr val="tx2"/>
                </a:solidFill>
                <a:latin typeface="+mn-lt"/>
              </a:defRPr>
            </a:lvl1pPr>
          </a:lstStyle>
          <a:p>
            <a:r>
              <a:rPr lang="en-GB" dirty="0"/>
              <a:t>DPDgroup</a:t>
            </a:r>
          </a:p>
        </p:txBody>
      </p:sp>
    </p:spTree>
    <p:extLst>
      <p:ext uri="{BB962C8B-B14F-4D97-AF65-F5344CB8AC3E}">
        <p14:creationId xmlns:p14="http://schemas.microsoft.com/office/powerpoint/2010/main" val="57043814"/>
      </p:ext>
    </p:extLst>
  </p:cSld>
  <p:clrMapOvr>
    <a:masterClrMapping/>
  </p:clrMapOvr>
  <p:extLst>
    <p:ext uri="{DCECCB84-F9BA-43D5-87BE-67443E8EF086}">
      <p15:sldGuideLst xmlns:p15="http://schemas.microsoft.com/office/powerpoint/2012/main"/>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Picture Variant 17">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DC2CF28-1C9F-4ECD-8827-F0A74788B1DF}"/>
              </a:ext>
            </a:extLst>
          </p:cNvPr>
          <p:cNvSpPr>
            <a:spLocks noGrp="1"/>
          </p:cNvSpPr>
          <p:nvPr>
            <p:ph type="body" sz="quarter" idx="15" hasCustomPrompt="1"/>
          </p:nvPr>
        </p:nvSpPr>
        <p:spPr bwMode="gray">
          <a:xfrm>
            <a:off x="657029" y="246289"/>
            <a:ext cx="10206432" cy="204360"/>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701">
                <a:solidFill>
                  <a:schemeClr val="tx2"/>
                </a:solidFill>
              </a:defRPr>
            </a:lvl5pPr>
            <a:lvl6pPr marL="0">
              <a:buNone/>
              <a:defRPr sz="1701">
                <a:solidFill>
                  <a:schemeClr val="tx2"/>
                </a:solidFill>
              </a:defRPr>
            </a:lvl6pPr>
            <a:lvl7pPr marL="0">
              <a:buNone/>
              <a:defRPr sz="1701">
                <a:solidFill>
                  <a:schemeClr val="tx2"/>
                </a:solidFill>
              </a:defRPr>
            </a:lvl7pPr>
            <a:lvl8pPr marL="0">
              <a:buNone/>
              <a:defRPr sz="1701">
                <a:solidFill>
                  <a:schemeClr val="tx2"/>
                </a:solidFill>
              </a:defRPr>
            </a:lvl8pPr>
            <a:lvl9pPr marL="0">
              <a:buNone/>
              <a:defRPr sz="1701">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4" name="Titel 3">
            <a:extLst>
              <a:ext uri="{FF2B5EF4-FFF2-40B4-BE49-F238E27FC236}">
                <a16:creationId xmlns:a16="http://schemas.microsoft.com/office/drawing/2014/main" id="{A8AF83C2-042A-43C2-AEBC-45D30DCD1479}"/>
              </a:ext>
            </a:extLst>
          </p:cNvPr>
          <p:cNvSpPr>
            <a:spLocks noGrp="1"/>
          </p:cNvSpPr>
          <p:nvPr>
            <p:ph type="title" hasCustomPrompt="1"/>
          </p:nvPr>
        </p:nvSpPr>
        <p:spPr bwMode="gray"/>
        <p:txBody>
          <a:bodyPr/>
          <a:lstStyle>
            <a:lvl1pPr>
              <a:defRPr/>
            </a:lvl1pPr>
          </a:lstStyle>
          <a:p>
            <a:r>
              <a:rPr lang="en-GB" dirty="0"/>
              <a:t>Heading (36pt) </a:t>
            </a:r>
            <a:r>
              <a:rPr lang="en-GB" dirty="0" err="1"/>
              <a:t>ExtraLight</a:t>
            </a:r>
            <a:endParaRPr lang="en-GB" dirty="0"/>
          </a:p>
        </p:txBody>
      </p:sp>
      <p:sp>
        <p:nvSpPr>
          <p:cNvPr id="2" name="Datumsplatzhalter 1">
            <a:extLst>
              <a:ext uri="{FF2B5EF4-FFF2-40B4-BE49-F238E27FC236}">
                <a16:creationId xmlns:a16="http://schemas.microsoft.com/office/drawing/2014/main" id="{5B66D559-350F-4E56-86A6-EBE9367C72A7}"/>
              </a:ext>
            </a:extLst>
          </p:cNvPr>
          <p:cNvSpPr>
            <a:spLocks noGrp="1"/>
          </p:cNvSpPr>
          <p:nvPr>
            <p:ph type="dt" sz="half" idx="17"/>
          </p:nvPr>
        </p:nvSpPr>
        <p:spPr/>
        <p:txBody>
          <a:bodyPr/>
          <a:lstStyle/>
          <a:p>
            <a:fld id="{49B4FE6D-17BC-426F-8F93-16083912E2AA}" type="datetime1">
              <a:rPr lang="de-DE" smtClean="0"/>
              <a:t>17.05.2023</a:t>
            </a:fld>
            <a:endParaRPr lang="en-GB" dirty="0"/>
          </a:p>
        </p:txBody>
      </p:sp>
      <p:sp>
        <p:nvSpPr>
          <p:cNvPr id="3" name="Fußzeilenplatzhalter 2">
            <a:extLst>
              <a:ext uri="{FF2B5EF4-FFF2-40B4-BE49-F238E27FC236}">
                <a16:creationId xmlns:a16="http://schemas.microsoft.com/office/drawing/2014/main" id="{DA5913E2-D878-4006-9EB5-10F796DF914E}"/>
              </a:ext>
            </a:extLst>
          </p:cNvPr>
          <p:cNvSpPr>
            <a:spLocks noGrp="1"/>
          </p:cNvSpPr>
          <p:nvPr>
            <p:ph type="ftr" sz="quarter" idx="18"/>
          </p:nvPr>
        </p:nvSpPr>
        <p:spPr/>
        <p:txBody>
          <a:bodyPr/>
          <a:lstStyle/>
          <a:p>
            <a:r>
              <a:rPr lang="en-GB" dirty="0"/>
              <a:t>DPDgroup</a:t>
            </a:r>
          </a:p>
        </p:txBody>
      </p:sp>
      <p:sp>
        <p:nvSpPr>
          <p:cNvPr id="5" name="Foliennummernplatzhalter 4">
            <a:extLst>
              <a:ext uri="{FF2B5EF4-FFF2-40B4-BE49-F238E27FC236}">
                <a16:creationId xmlns:a16="http://schemas.microsoft.com/office/drawing/2014/main" id="{8092850C-6B86-4512-80F5-2002C4B9B0CA}"/>
              </a:ext>
            </a:extLst>
          </p:cNvPr>
          <p:cNvSpPr>
            <a:spLocks noGrp="1"/>
          </p:cNvSpPr>
          <p:nvPr>
            <p:ph type="sldNum" sz="quarter" idx="19"/>
          </p:nvPr>
        </p:nvSpPr>
        <p:spPr/>
        <p:txBody>
          <a:bodyPr/>
          <a:lstStyle/>
          <a:p>
            <a:fld id="{9EA669D3-5529-4BB0-8BB4-F8AF37E83BE9}" type="slidenum">
              <a:rPr lang="en-GB" smtClean="0"/>
              <a:pPr/>
              <a:t>‹#›</a:t>
            </a:fld>
            <a:endParaRPr lang="en-GB" dirty="0"/>
          </a:p>
        </p:txBody>
      </p:sp>
      <p:sp>
        <p:nvSpPr>
          <p:cNvPr id="26" name="Bildplatzhalter 25">
            <a:extLst>
              <a:ext uri="{FF2B5EF4-FFF2-40B4-BE49-F238E27FC236}">
                <a16:creationId xmlns:a16="http://schemas.microsoft.com/office/drawing/2014/main" id="{848B0AE1-1719-457D-B18C-978962C92DE5}"/>
              </a:ext>
            </a:extLst>
          </p:cNvPr>
          <p:cNvSpPr>
            <a:spLocks noGrp="1"/>
          </p:cNvSpPr>
          <p:nvPr>
            <p:ph type="pic" sz="quarter" idx="23" hasCustomPrompt="1"/>
          </p:nvPr>
        </p:nvSpPr>
        <p:spPr bwMode="gray">
          <a:xfrm>
            <a:off x="6254665" y="2330464"/>
            <a:ext cx="4324983" cy="2445666"/>
          </a:xfrm>
          <a:prstGeom prst="rect">
            <a:avLst/>
          </a:prstGeom>
          <a:solidFill>
            <a:srgbClr val="EFEDEB"/>
          </a:solidFill>
        </p:spPr>
        <p:txBody>
          <a:bodyPr wrap="square" bIns="1152000" anchor="ctr" anchorCtr="0">
            <a:noAutofit/>
          </a:bodyPr>
          <a:lstStyle>
            <a:lvl1pPr algn="ctr">
              <a:buNone/>
              <a:defRPr sz="1323"/>
            </a:lvl1pPr>
          </a:lstStyle>
          <a:p>
            <a:r>
              <a:rPr lang="en-GB" dirty="0"/>
              <a:t>Click icon </a:t>
            </a:r>
            <a:br>
              <a:rPr lang="en-GB" dirty="0"/>
            </a:br>
            <a:r>
              <a:rPr lang="en-GB" dirty="0"/>
              <a:t>to add picture</a:t>
            </a:r>
          </a:p>
        </p:txBody>
      </p:sp>
    </p:spTree>
    <p:extLst>
      <p:ext uri="{BB962C8B-B14F-4D97-AF65-F5344CB8AC3E}">
        <p14:creationId xmlns:p14="http://schemas.microsoft.com/office/powerpoint/2010/main" val="3791039850"/>
      </p:ext>
    </p:extLst>
  </p:cSld>
  <p:clrMapOvr>
    <a:masterClrMapping/>
  </p:clrMapOvr>
  <p:extLst>
    <p:ext uri="{DCECCB84-F9BA-43D5-87BE-67443E8EF086}">
      <p15:sldGuideLst xmlns:p15="http://schemas.microsoft.com/office/powerpoint/2012/main"/>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Picture Variant 18">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DC2CF28-1C9F-4ECD-8827-F0A74788B1DF}"/>
              </a:ext>
            </a:extLst>
          </p:cNvPr>
          <p:cNvSpPr>
            <a:spLocks noGrp="1"/>
          </p:cNvSpPr>
          <p:nvPr>
            <p:ph type="body" sz="quarter" idx="15" hasCustomPrompt="1"/>
          </p:nvPr>
        </p:nvSpPr>
        <p:spPr bwMode="gray">
          <a:xfrm>
            <a:off x="657029" y="246289"/>
            <a:ext cx="10206432" cy="204360"/>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701">
                <a:solidFill>
                  <a:schemeClr val="tx2"/>
                </a:solidFill>
              </a:defRPr>
            </a:lvl5pPr>
            <a:lvl6pPr marL="0">
              <a:buNone/>
              <a:defRPr sz="1701">
                <a:solidFill>
                  <a:schemeClr val="tx2"/>
                </a:solidFill>
              </a:defRPr>
            </a:lvl6pPr>
            <a:lvl7pPr marL="0">
              <a:buNone/>
              <a:defRPr sz="1701">
                <a:solidFill>
                  <a:schemeClr val="tx2"/>
                </a:solidFill>
              </a:defRPr>
            </a:lvl7pPr>
            <a:lvl8pPr marL="0">
              <a:buNone/>
              <a:defRPr sz="1701">
                <a:solidFill>
                  <a:schemeClr val="tx2"/>
                </a:solidFill>
              </a:defRPr>
            </a:lvl8pPr>
            <a:lvl9pPr marL="0">
              <a:buNone/>
              <a:defRPr sz="1701">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4" name="Titel 3">
            <a:extLst>
              <a:ext uri="{FF2B5EF4-FFF2-40B4-BE49-F238E27FC236}">
                <a16:creationId xmlns:a16="http://schemas.microsoft.com/office/drawing/2014/main" id="{A8AF83C2-042A-43C2-AEBC-45D30DCD1479}"/>
              </a:ext>
            </a:extLst>
          </p:cNvPr>
          <p:cNvSpPr>
            <a:spLocks noGrp="1"/>
          </p:cNvSpPr>
          <p:nvPr>
            <p:ph type="title" hasCustomPrompt="1"/>
          </p:nvPr>
        </p:nvSpPr>
        <p:spPr bwMode="gray"/>
        <p:txBody>
          <a:bodyPr/>
          <a:lstStyle>
            <a:lvl1pPr>
              <a:defRPr/>
            </a:lvl1pPr>
          </a:lstStyle>
          <a:p>
            <a:r>
              <a:rPr lang="en-GB" dirty="0"/>
              <a:t>Heading (36pt) </a:t>
            </a:r>
            <a:r>
              <a:rPr lang="en-GB" dirty="0" err="1"/>
              <a:t>ExtraLight</a:t>
            </a:r>
            <a:endParaRPr lang="en-GB" dirty="0"/>
          </a:p>
        </p:txBody>
      </p:sp>
      <p:sp>
        <p:nvSpPr>
          <p:cNvPr id="2" name="Datumsplatzhalter 1">
            <a:extLst>
              <a:ext uri="{FF2B5EF4-FFF2-40B4-BE49-F238E27FC236}">
                <a16:creationId xmlns:a16="http://schemas.microsoft.com/office/drawing/2014/main" id="{5B66D559-350F-4E56-86A6-EBE9367C72A7}"/>
              </a:ext>
            </a:extLst>
          </p:cNvPr>
          <p:cNvSpPr>
            <a:spLocks noGrp="1"/>
          </p:cNvSpPr>
          <p:nvPr>
            <p:ph type="dt" sz="half" idx="17"/>
          </p:nvPr>
        </p:nvSpPr>
        <p:spPr/>
        <p:txBody>
          <a:bodyPr/>
          <a:lstStyle/>
          <a:p>
            <a:fld id="{ED80B2A5-F142-4157-A86B-41AEEA26D6CB}" type="datetime1">
              <a:rPr lang="de-DE" smtClean="0"/>
              <a:t>17.05.2023</a:t>
            </a:fld>
            <a:endParaRPr lang="en-GB" dirty="0"/>
          </a:p>
        </p:txBody>
      </p:sp>
      <p:sp>
        <p:nvSpPr>
          <p:cNvPr id="3" name="Fußzeilenplatzhalter 2">
            <a:extLst>
              <a:ext uri="{FF2B5EF4-FFF2-40B4-BE49-F238E27FC236}">
                <a16:creationId xmlns:a16="http://schemas.microsoft.com/office/drawing/2014/main" id="{DA5913E2-D878-4006-9EB5-10F796DF914E}"/>
              </a:ext>
            </a:extLst>
          </p:cNvPr>
          <p:cNvSpPr>
            <a:spLocks noGrp="1"/>
          </p:cNvSpPr>
          <p:nvPr>
            <p:ph type="ftr" sz="quarter" idx="18"/>
          </p:nvPr>
        </p:nvSpPr>
        <p:spPr/>
        <p:txBody>
          <a:bodyPr/>
          <a:lstStyle/>
          <a:p>
            <a:r>
              <a:rPr lang="en-GB" dirty="0"/>
              <a:t>DPDgroup</a:t>
            </a:r>
          </a:p>
        </p:txBody>
      </p:sp>
      <p:sp>
        <p:nvSpPr>
          <p:cNvPr id="5" name="Foliennummernplatzhalter 4">
            <a:extLst>
              <a:ext uri="{FF2B5EF4-FFF2-40B4-BE49-F238E27FC236}">
                <a16:creationId xmlns:a16="http://schemas.microsoft.com/office/drawing/2014/main" id="{8092850C-6B86-4512-80F5-2002C4B9B0CA}"/>
              </a:ext>
            </a:extLst>
          </p:cNvPr>
          <p:cNvSpPr>
            <a:spLocks noGrp="1"/>
          </p:cNvSpPr>
          <p:nvPr>
            <p:ph type="sldNum" sz="quarter" idx="19"/>
          </p:nvPr>
        </p:nvSpPr>
        <p:spPr/>
        <p:txBody>
          <a:bodyPr/>
          <a:lstStyle/>
          <a:p>
            <a:fld id="{9EA669D3-5529-4BB0-8BB4-F8AF37E83BE9}" type="slidenum">
              <a:rPr lang="en-GB" smtClean="0"/>
              <a:pPr/>
              <a:t>‹#›</a:t>
            </a:fld>
            <a:endParaRPr lang="en-GB" dirty="0"/>
          </a:p>
        </p:txBody>
      </p:sp>
      <p:sp>
        <p:nvSpPr>
          <p:cNvPr id="13" name="Bildplatzhalter 12">
            <a:extLst>
              <a:ext uri="{FF2B5EF4-FFF2-40B4-BE49-F238E27FC236}">
                <a16:creationId xmlns:a16="http://schemas.microsoft.com/office/drawing/2014/main" id="{9944942E-7F75-4F60-8B1B-E0FC7E46FB7A}"/>
              </a:ext>
            </a:extLst>
          </p:cNvPr>
          <p:cNvSpPr>
            <a:spLocks noGrp="1"/>
          </p:cNvSpPr>
          <p:nvPr>
            <p:ph type="pic" sz="quarter" idx="24" hasCustomPrompt="1"/>
          </p:nvPr>
        </p:nvSpPr>
        <p:spPr bwMode="gray">
          <a:xfrm>
            <a:off x="3093051" y="2330464"/>
            <a:ext cx="4324983" cy="2445666"/>
          </a:xfrm>
          <a:prstGeom prst="rect">
            <a:avLst/>
          </a:prstGeom>
          <a:solidFill>
            <a:srgbClr val="EFEDEB"/>
          </a:solidFill>
        </p:spPr>
        <p:txBody>
          <a:bodyPr wrap="square" bIns="1152000" anchor="ctr" anchorCtr="0">
            <a:noAutofit/>
          </a:bodyPr>
          <a:lstStyle>
            <a:lvl1pPr algn="ctr">
              <a:buNone/>
              <a:defRPr sz="1323"/>
            </a:lvl1pPr>
          </a:lstStyle>
          <a:p>
            <a:r>
              <a:rPr lang="en-GB" dirty="0"/>
              <a:t>Click icon </a:t>
            </a:r>
            <a:br>
              <a:rPr lang="en-GB" dirty="0"/>
            </a:br>
            <a:r>
              <a:rPr lang="en-GB" dirty="0"/>
              <a:t>to add picture</a:t>
            </a:r>
          </a:p>
        </p:txBody>
      </p:sp>
    </p:spTree>
    <p:extLst>
      <p:ext uri="{BB962C8B-B14F-4D97-AF65-F5344CB8AC3E}">
        <p14:creationId xmlns:p14="http://schemas.microsoft.com/office/powerpoint/2010/main" val="38420795"/>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line I Content 2 images">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446E115-AAA4-48F5-A73F-91EFB278F47B}"/>
              </a:ext>
            </a:extLst>
          </p:cNvPr>
          <p:cNvSpPr>
            <a:spLocks noGrp="1"/>
          </p:cNvSpPr>
          <p:nvPr>
            <p:ph type="dt" sz="half" idx="10"/>
          </p:nvPr>
        </p:nvSpPr>
        <p:spPr/>
        <p:txBody>
          <a:bodyPr/>
          <a:lstStyle/>
          <a:p>
            <a:endParaRPr lang="en-GB" dirty="0"/>
          </a:p>
        </p:txBody>
      </p:sp>
      <p:sp>
        <p:nvSpPr>
          <p:cNvPr id="3" name="Fußzeilenplatzhalter 2">
            <a:extLst>
              <a:ext uri="{FF2B5EF4-FFF2-40B4-BE49-F238E27FC236}">
                <a16:creationId xmlns:a16="http://schemas.microsoft.com/office/drawing/2014/main" id="{4BFE8528-97C1-4C16-B82C-D44AB341EA66}"/>
              </a:ext>
            </a:extLst>
          </p:cNvPr>
          <p:cNvSpPr>
            <a:spLocks noGrp="1"/>
          </p:cNvSpPr>
          <p:nvPr>
            <p:ph type="ftr" sz="quarter" idx="11"/>
          </p:nvPr>
        </p:nvSpPr>
        <p:spPr/>
        <p:txBody>
          <a:bodyPr/>
          <a:lstStyle/>
          <a:p>
            <a:endParaRPr lang="en-GB" dirty="0"/>
          </a:p>
        </p:txBody>
      </p:sp>
      <p:sp>
        <p:nvSpPr>
          <p:cNvPr id="4" name="Foliennummernplatzhalter 3">
            <a:extLst>
              <a:ext uri="{FF2B5EF4-FFF2-40B4-BE49-F238E27FC236}">
                <a16:creationId xmlns:a16="http://schemas.microsoft.com/office/drawing/2014/main" id="{F499C840-259C-471B-9ED9-89821D348FB8}"/>
              </a:ext>
            </a:extLst>
          </p:cNvPr>
          <p:cNvSpPr>
            <a:spLocks noGrp="1"/>
          </p:cNvSpPr>
          <p:nvPr>
            <p:ph type="sldNum" sz="quarter" idx="12"/>
          </p:nvPr>
        </p:nvSpPr>
        <p:spPr/>
        <p:txBody>
          <a:bodyPr/>
          <a:lstStyle/>
          <a:p>
            <a:fld id="{9EA669D3-5529-4BB0-8BB4-F8AF37E83BE9}" type="slidenum">
              <a:rPr lang="en-GB" smtClean="0"/>
              <a:pPr/>
              <a:t>‹#›</a:t>
            </a:fld>
            <a:endParaRPr lang="en-GB" dirty="0"/>
          </a:p>
        </p:txBody>
      </p:sp>
      <p:sp>
        <p:nvSpPr>
          <p:cNvPr id="7" name="Title 6">
            <a:extLst>
              <a:ext uri="{FF2B5EF4-FFF2-40B4-BE49-F238E27FC236}">
                <a16:creationId xmlns:a16="http://schemas.microsoft.com/office/drawing/2014/main" id="{8F99CC91-9AF0-914C-3E00-F6CF0E1A4715}"/>
              </a:ext>
            </a:extLst>
          </p:cNvPr>
          <p:cNvSpPr>
            <a:spLocks noGrp="1"/>
          </p:cNvSpPr>
          <p:nvPr>
            <p:ph type="title" hasCustomPrompt="1"/>
          </p:nvPr>
        </p:nvSpPr>
        <p:spPr>
          <a:xfrm>
            <a:off x="288244" y="432087"/>
            <a:ext cx="10944000" cy="360000"/>
          </a:xfrm>
        </p:spPr>
        <p:txBody>
          <a:bodyPr/>
          <a:lstStyle/>
          <a:p>
            <a:r>
              <a:rPr lang="en-US" dirty="0"/>
              <a:t>CLICK TO EDIT MASTER TITLE STYLE</a:t>
            </a:r>
            <a:endParaRPr lang="en-DE" dirty="0"/>
          </a:p>
        </p:txBody>
      </p:sp>
      <p:sp>
        <p:nvSpPr>
          <p:cNvPr id="11" name="Text Placeholder 10">
            <a:extLst>
              <a:ext uri="{FF2B5EF4-FFF2-40B4-BE49-F238E27FC236}">
                <a16:creationId xmlns:a16="http://schemas.microsoft.com/office/drawing/2014/main" id="{751E86F4-1269-0F3B-AC7D-ED2896326765}"/>
              </a:ext>
            </a:extLst>
          </p:cNvPr>
          <p:cNvSpPr>
            <a:spLocks noGrp="1"/>
          </p:cNvSpPr>
          <p:nvPr>
            <p:ph type="body" sz="quarter" idx="14" hasCustomPrompt="1"/>
          </p:nvPr>
        </p:nvSpPr>
        <p:spPr>
          <a:xfrm>
            <a:off x="288925" y="287338"/>
            <a:ext cx="10942638" cy="144462"/>
          </a:xfrm>
        </p:spPr>
        <p:txBody>
          <a:bodyPr anchor="b" anchorCtr="0"/>
          <a:lstStyle>
            <a:lvl1pPr marL="0" indent="0">
              <a:buFont typeface="Arial" panose="020B0604020202020204" pitchFamily="34" charset="0"/>
              <a:buNone/>
              <a:defRPr sz="1200">
                <a:solidFill>
                  <a:schemeClr val="tx1"/>
                </a:solidFill>
                <a:latin typeface="+mn-lt"/>
              </a:defRPr>
            </a:lvl1pPr>
            <a:lvl2pPr marL="0" indent="0">
              <a:buFont typeface="Arial" panose="020B0604020202020204" pitchFamily="34" charset="0"/>
              <a:buNone/>
              <a:defRPr sz="1200">
                <a:solidFill>
                  <a:schemeClr val="tx1"/>
                </a:solidFill>
                <a:latin typeface="+mn-lt"/>
              </a:defRPr>
            </a:lvl2pPr>
            <a:lvl3pPr marL="0" indent="0">
              <a:buNone/>
              <a:defRPr sz="1200">
                <a:solidFill>
                  <a:schemeClr val="tx1"/>
                </a:solidFill>
                <a:latin typeface="+mn-lt"/>
              </a:defRPr>
            </a:lvl3pPr>
            <a:lvl4pPr marL="186061" indent="0">
              <a:buNone/>
              <a:defRPr sz="1000">
                <a:latin typeface="+mn-lt"/>
              </a:defRPr>
            </a:lvl4pPr>
            <a:lvl5pPr marL="373135" indent="0">
              <a:buNone/>
              <a:defRPr sz="1000">
                <a:latin typeface="+mn-lt"/>
              </a:defRPr>
            </a:lvl5pPr>
          </a:lstStyle>
          <a:p>
            <a:pPr lvl="0"/>
            <a:r>
              <a:rPr lang="en-US" dirty="0"/>
              <a:t>CLICK TO EDIT MASTER TEXT STYLES</a:t>
            </a:r>
          </a:p>
          <a:p>
            <a:pPr lvl="1"/>
            <a:r>
              <a:rPr lang="en-US" dirty="0"/>
              <a:t>SECOND LEVEL</a:t>
            </a:r>
          </a:p>
          <a:p>
            <a:pPr lvl="2"/>
            <a:r>
              <a:rPr lang="en-US" dirty="0"/>
              <a:t>THIRD LEVEL</a:t>
            </a:r>
          </a:p>
          <a:p>
            <a:pPr lvl="2"/>
            <a:r>
              <a:rPr lang="en-US" dirty="0"/>
              <a:t>FOURTH LEVEL</a:t>
            </a:r>
          </a:p>
          <a:p>
            <a:pPr lvl="2"/>
            <a:r>
              <a:rPr lang="en-US" dirty="0"/>
              <a:t>FIFTH LEVEL</a:t>
            </a:r>
            <a:endParaRPr lang="en-DE" dirty="0"/>
          </a:p>
        </p:txBody>
      </p:sp>
      <p:sp>
        <p:nvSpPr>
          <p:cNvPr id="6" name="Text Placeholder 35">
            <a:extLst>
              <a:ext uri="{FF2B5EF4-FFF2-40B4-BE49-F238E27FC236}">
                <a16:creationId xmlns:a16="http://schemas.microsoft.com/office/drawing/2014/main" id="{7F1EDFE1-2467-C224-417F-09C852BD0127}"/>
              </a:ext>
            </a:extLst>
          </p:cNvPr>
          <p:cNvSpPr>
            <a:spLocks noGrp="1"/>
          </p:cNvSpPr>
          <p:nvPr>
            <p:ph idx="1" hasCustomPrompt="1"/>
          </p:nvPr>
        </p:nvSpPr>
        <p:spPr bwMode="gray">
          <a:xfrm>
            <a:off x="288924" y="2966847"/>
            <a:ext cx="5327319" cy="2865627"/>
          </a:xfrm>
          <a:prstGeom prst="rect">
            <a:avLst/>
          </a:prstGeom>
          <a:ln w="12700">
            <a:solidFill>
              <a:schemeClr val="bg2"/>
            </a:solidFill>
          </a:ln>
        </p:spPr>
        <p:txBody>
          <a:bodyPr vert="horz" lIns="144000" tIns="144000" rIns="144000" bIns="144000" rtlCol="0">
            <a:noAutofit/>
          </a:bodyPr>
          <a:lstStyle/>
          <a:p>
            <a:pPr marL="0" marR="0" lvl="0" indent="0" algn="l" defTabSz="950336" rtl="0" eaLnBrk="1" fontAlgn="auto" latinLnBrk="0" hangingPunct="1">
              <a:lnSpc>
                <a:spcPct val="110000"/>
              </a:lnSpc>
              <a:spcBef>
                <a:spcPts val="624"/>
              </a:spcBef>
              <a:spcAft>
                <a:spcPts val="208"/>
              </a:spcAft>
              <a:buClrTx/>
              <a:buSzTx/>
              <a:buFont typeface="Arial" panose="020B0604020202020204" pitchFamily="34" charset="0"/>
              <a:buNone/>
              <a:tabLst/>
              <a:defRPr/>
            </a:pPr>
            <a:r>
              <a:rPr lang="en-GB" dirty="0"/>
              <a:t>Click to edit text (14pt). Use the buttons “Increase List Level” and “Decrease List Level” for copytext or bullet levels.</a:t>
            </a:r>
          </a:p>
          <a:p>
            <a:pPr lvl="1"/>
            <a:r>
              <a:rPr lang="en-GB" dirty="0"/>
              <a:t>Optional Subheading</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8" name="Text Placeholder 35">
            <a:extLst>
              <a:ext uri="{FF2B5EF4-FFF2-40B4-BE49-F238E27FC236}">
                <a16:creationId xmlns:a16="http://schemas.microsoft.com/office/drawing/2014/main" id="{25DCF936-ADEC-38D1-5B25-214E2E95B9D4}"/>
              </a:ext>
            </a:extLst>
          </p:cNvPr>
          <p:cNvSpPr>
            <a:spLocks noGrp="1"/>
          </p:cNvSpPr>
          <p:nvPr>
            <p:ph idx="18" hasCustomPrompt="1"/>
          </p:nvPr>
        </p:nvSpPr>
        <p:spPr bwMode="gray">
          <a:xfrm>
            <a:off x="5904244" y="2966847"/>
            <a:ext cx="5327319" cy="2865627"/>
          </a:xfrm>
          <a:prstGeom prst="rect">
            <a:avLst/>
          </a:prstGeom>
          <a:ln w="12700">
            <a:solidFill>
              <a:schemeClr val="bg2"/>
            </a:solidFill>
          </a:ln>
        </p:spPr>
        <p:txBody>
          <a:bodyPr vert="horz" lIns="144000" tIns="144000" rIns="144000" bIns="144000" rtlCol="0">
            <a:noAutofit/>
          </a:bodyPr>
          <a:lstStyle/>
          <a:p>
            <a:pPr marL="0" marR="0" lvl="0" indent="0" algn="l" defTabSz="950336" rtl="0" eaLnBrk="1" fontAlgn="auto" latinLnBrk="0" hangingPunct="1">
              <a:lnSpc>
                <a:spcPct val="110000"/>
              </a:lnSpc>
              <a:spcBef>
                <a:spcPts val="624"/>
              </a:spcBef>
              <a:spcAft>
                <a:spcPts val="208"/>
              </a:spcAft>
              <a:buClrTx/>
              <a:buSzTx/>
              <a:buFont typeface="Arial" panose="020B0604020202020204" pitchFamily="34" charset="0"/>
              <a:buNone/>
              <a:tabLst/>
              <a:defRPr/>
            </a:pPr>
            <a:r>
              <a:rPr lang="en-GB" dirty="0"/>
              <a:t>Click to edit text (14pt). Use the buttons “Increase List Level” and “Decrease List Level” for copytext or bullet levels.</a:t>
            </a:r>
          </a:p>
          <a:p>
            <a:pPr lvl="1"/>
            <a:r>
              <a:rPr lang="en-GB" dirty="0"/>
              <a:t>Optional Subheading</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20" name="Picture Placeholder 19">
            <a:extLst>
              <a:ext uri="{FF2B5EF4-FFF2-40B4-BE49-F238E27FC236}">
                <a16:creationId xmlns:a16="http://schemas.microsoft.com/office/drawing/2014/main" id="{DD09855D-F3D9-7565-8AE3-82F67B954E5D}"/>
              </a:ext>
            </a:extLst>
          </p:cNvPr>
          <p:cNvSpPr>
            <a:spLocks noGrp="1"/>
          </p:cNvSpPr>
          <p:nvPr>
            <p:ph type="pic" sz="quarter" idx="19"/>
          </p:nvPr>
        </p:nvSpPr>
        <p:spPr bwMode="gray">
          <a:xfrm>
            <a:off x="288244" y="1094336"/>
            <a:ext cx="5327999" cy="1728124"/>
          </a:xfrm>
          <a:custGeom>
            <a:avLst/>
            <a:gdLst>
              <a:gd name="connsiteX0" fmla="*/ 0 w 5327999"/>
              <a:gd name="connsiteY0" fmla="*/ 0 h 1728124"/>
              <a:gd name="connsiteX1" fmla="*/ 4463937 w 5327999"/>
              <a:gd name="connsiteY1" fmla="*/ 0 h 1728124"/>
              <a:gd name="connsiteX2" fmla="*/ 5327999 w 5327999"/>
              <a:gd name="connsiteY2" fmla="*/ 864062 h 1728124"/>
              <a:gd name="connsiteX3" fmla="*/ 5327999 w 5327999"/>
              <a:gd name="connsiteY3" fmla="*/ 1728124 h 1728124"/>
              <a:gd name="connsiteX4" fmla="*/ 0 w 5327999"/>
              <a:gd name="connsiteY4" fmla="*/ 1728124 h 1728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7999" h="1728124">
                <a:moveTo>
                  <a:pt x="0" y="0"/>
                </a:moveTo>
                <a:lnTo>
                  <a:pt x="4463937" y="0"/>
                </a:lnTo>
                <a:cubicBezTo>
                  <a:pt x="4941145" y="0"/>
                  <a:pt x="5327999" y="386854"/>
                  <a:pt x="5327999" y="864062"/>
                </a:cubicBezTo>
                <a:lnTo>
                  <a:pt x="5327999" y="1728124"/>
                </a:lnTo>
                <a:lnTo>
                  <a:pt x="0" y="1728124"/>
                </a:lnTo>
                <a:close/>
              </a:path>
            </a:pathLst>
          </a:custGeom>
          <a:solidFill>
            <a:schemeClr val="bg2"/>
          </a:solidFill>
        </p:spPr>
        <p:txBody>
          <a:bodyPr wrap="square" anchor="ctr">
            <a:noAutofit/>
          </a:bodyPr>
          <a:lstStyle>
            <a:lvl1pPr algn="ctr">
              <a:defRPr/>
            </a:lvl1pPr>
          </a:lstStyle>
          <a:p>
            <a:endParaRPr lang="en-GB"/>
          </a:p>
        </p:txBody>
      </p:sp>
      <p:sp>
        <p:nvSpPr>
          <p:cNvPr id="21" name="Picture Placeholder 20">
            <a:extLst>
              <a:ext uri="{FF2B5EF4-FFF2-40B4-BE49-F238E27FC236}">
                <a16:creationId xmlns:a16="http://schemas.microsoft.com/office/drawing/2014/main" id="{9F26230F-9BEE-80BB-A828-20614988EF1D}"/>
              </a:ext>
            </a:extLst>
          </p:cNvPr>
          <p:cNvSpPr>
            <a:spLocks noGrp="1"/>
          </p:cNvSpPr>
          <p:nvPr>
            <p:ph type="pic" sz="quarter" idx="20"/>
          </p:nvPr>
        </p:nvSpPr>
        <p:spPr bwMode="gray">
          <a:xfrm>
            <a:off x="5902882" y="1094336"/>
            <a:ext cx="5327999" cy="1728124"/>
          </a:xfrm>
          <a:custGeom>
            <a:avLst/>
            <a:gdLst>
              <a:gd name="connsiteX0" fmla="*/ 864062 w 5327999"/>
              <a:gd name="connsiteY0" fmla="*/ 0 h 1728124"/>
              <a:gd name="connsiteX1" fmla="*/ 5327999 w 5327999"/>
              <a:gd name="connsiteY1" fmla="*/ 0 h 1728124"/>
              <a:gd name="connsiteX2" fmla="*/ 5327999 w 5327999"/>
              <a:gd name="connsiteY2" fmla="*/ 1728124 h 1728124"/>
              <a:gd name="connsiteX3" fmla="*/ 0 w 5327999"/>
              <a:gd name="connsiteY3" fmla="*/ 1728124 h 1728124"/>
              <a:gd name="connsiteX4" fmla="*/ 0 w 5327999"/>
              <a:gd name="connsiteY4" fmla="*/ 864062 h 1728124"/>
              <a:gd name="connsiteX5" fmla="*/ 864062 w 5327999"/>
              <a:gd name="connsiteY5" fmla="*/ 0 h 1728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7999" h="1728124">
                <a:moveTo>
                  <a:pt x="864062" y="0"/>
                </a:moveTo>
                <a:lnTo>
                  <a:pt x="5327999" y="0"/>
                </a:lnTo>
                <a:lnTo>
                  <a:pt x="5327999" y="1728124"/>
                </a:lnTo>
                <a:lnTo>
                  <a:pt x="0" y="1728124"/>
                </a:lnTo>
                <a:lnTo>
                  <a:pt x="0" y="864062"/>
                </a:lnTo>
                <a:cubicBezTo>
                  <a:pt x="0" y="386854"/>
                  <a:pt x="386854" y="0"/>
                  <a:pt x="864062" y="0"/>
                </a:cubicBezTo>
                <a:close/>
              </a:path>
            </a:pathLst>
          </a:custGeom>
          <a:solidFill>
            <a:schemeClr val="bg2"/>
          </a:solidFill>
        </p:spPr>
        <p:txBody>
          <a:bodyPr wrap="square" anchor="ctr">
            <a:noAutofit/>
          </a:bodyPr>
          <a:lstStyle>
            <a:lvl1pPr algn="ctr">
              <a:defRPr/>
            </a:lvl1pPr>
          </a:lstStyle>
          <a:p>
            <a:endParaRPr lang="en-GB"/>
          </a:p>
        </p:txBody>
      </p:sp>
    </p:spTree>
    <p:extLst>
      <p:ext uri="{BB962C8B-B14F-4D97-AF65-F5344CB8AC3E}">
        <p14:creationId xmlns:p14="http://schemas.microsoft.com/office/powerpoint/2010/main" val="3498283372"/>
      </p:ext>
    </p:extLst>
  </p:cSld>
  <p:clrMapOvr>
    <a:masterClrMapping/>
  </p:clrMapOvr>
  <p:extLst>
    <p:ext uri="{DCECCB84-F9BA-43D5-87BE-67443E8EF086}">
      <p15:sldGuideLst xmlns:p15="http://schemas.microsoft.com/office/powerpoint/2012/main"/>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Headline I Content I Mobile Pone righ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DC2CF28-1C9F-4ECD-8827-F0A74788B1DF}"/>
              </a:ext>
            </a:extLst>
          </p:cNvPr>
          <p:cNvSpPr>
            <a:spLocks noGrp="1"/>
          </p:cNvSpPr>
          <p:nvPr>
            <p:ph type="body" sz="quarter" idx="15" hasCustomPrompt="1"/>
          </p:nvPr>
        </p:nvSpPr>
        <p:spPr bwMode="gray">
          <a:xfrm>
            <a:off x="657029" y="246289"/>
            <a:ext cx="10206432" cy="204360"/>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701">
                <a:solidFill>
                  <a:schemeClr val="tx2"/>
                </a:solidFill>
              </a:defRPr>
            </a:lvl5pPr>
            <a:lvl6pPr marL="0">
              <a:buNone/>
              <a:defRPr sz="1701">
                <a:solidFill>
                  <a:schemeClr val="tx2"/>
                </a:solidFill>
              </a:defRPr>
            </a:lvl6pPr>
            <a:lvl7pPr marL="0">
              <a:buNone/>
              <a:defRPr sz="1701">
                <a:solidFill>
                  <a:schemeClr val="tx2"/>
                </a:solidFill>
              </a:defRPr>
            </a:lvl7pPr>
            <a:lvl8pPr marL="0">
              <a:buNone/>
              <a:defRPr sz="1701">
                <a:solidFill>
                  <a:schemeClr val="tx2"/>
                </a:solidFill>
              </a:defRPr>
            </a:lvl8pPr>
            <a:lvl9pPr marL="0">
              <a:buNone/>
              <a:defRPr sz="1701">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4" name="Titel 3">
            <a:extLst>
              <a:ext uri="{FF2B5EF4-FFF2-40B4-BE49-F238E27FC236}">
                <a16:creationId xmlns:a16="http://schemas.microsoft.com/office/drawing/2014/main" id="{A8AF83C2-042A-43C2-AEBC-45D30DCD1479}"/>
              </a:ext>
            </a:extLst>
          </p:cNvPr>
          <p:cNvSpPr>
            <a:spLocks noGrp="1"/>
          </p:cNvSpPr>
          <p:nvPr>
            <p:ph type="title" hasCustomPrompt="1"/>
          </p:nvPr>
        </p:nvSpPr>
        <p:spPr bwMode="gray"/>
        <p:txBody>
          <a:bodyPr/>
          <a:lstStyle>
            <a:lvl1pPr>
              <a:defRPr/>
            </a:lvl1pPr>
          </a:lstStyle>
          <a:p>
            <a:r>
              <a:rPr lang="en-GB" dirty="0"/>
              <a:t>Heading (36pt) </a:t>
            </a:r>
            <a:r>
              <a:rPr lang="en-GB" dirty="0" err="1"/>
              <a:t>ExtraLight</a:t>
            </a:r>
            <a:endParaRPr lang="en-GB" dirty="0"/>
          </a:p>
        </p:txBody>
      </p:sp>
      <p:sp>
        <p:nvSpPr>
          <p:cNvPr id="2" name="Datumsplatzhalter 1">
            <a:extLst>
              <a:ext uri="{FF2B5EF4-FFF2-40B4-BE49-F238E27FC236}">
                <a16:creationId xmlns:a16="http://schemas.microsoft.com/office/drawing/2014/main" id="{5B66D559-350F-4E56-86A6-EBE9367C72A7}"/>
              </a:ext>
            </a:extLst>
          </p:cNvPr>
          <p:cNvSpPr>
            <a:spLocks noGrp="1"/>
          </p:cNvSpPr>
          <p:nvPr>
            <p:ph type="dt" sz="half" idx="17"/>
          </p:nvPr>
        </p:nvSpPr>
        <p:spPr/>
        <p:txBody>
          <a:bodyPr/>
          <a:lstStyle/>
          <a:p>
            <a:fld id="{362E6CC9-770A-47B0-B498-8DB3C5F1B229}" type="datetime1">
              <a:rPr lang="de-DE" smtClean="0"/>
              <a:t>17.05.2023</a:t>
            </a:fld>
            <a:endParaRPr lang="en-GB" dirty="0"/>
          </a:p>
        </p:txBody>
      </p:sp>
      <p:sp>
        <p:nvSpPr>
          <p:cNvPr id="3" name="Fußzeilenplatzhalter 2">
            <a:extLst>
              <a:ext uri="{FF2B5EF4-FFF2-40B4-BE49-F238E27FC236}">
                <a16:creationId xmlns:a16="http://schemas.microsoft.com/office/drawing/2014/main" id="{DA5913E2-D878-4006-9EB5-10F796DF914E}"/>
              </a:ext>
            </a:extLst>
          </p:cNvPr>
          <p:cNvSpPr>
            <a:spLocks noGrp="1"/>
          </p:cNvSpPr>
          <p:nvPr>
            <p:ph type="ftr" sz="quarter" idx="18"/>
          </p:nvPr>
        </p:nvSpPr>
        <p:spPr/>
        <p:txBody>
          <a:bodyPr/>
          <a:lstStyle/>
          <a:p>
            <a:r>
              <a:rPr lang="en-GB" dirty="0"/>
              <a:t>DPDgroup</a:t>
            </a:r>
          </a:p>
        </p:txBody>
      </p:sp>
      <p:sp>
        <p:nvSpPr>
          <p:cNvPr id="5" name="Foliennummernplatzhalter 4">
            <a:extLst>
              <a:ext uri="{FF2B5EF4-FFF2-40B4-BE49-F238E27FC236}">
                <a16:creationId xmlns:a16="http://schemas.microsoft.com/office/drawing/2014/main" id="{8092850C-6B86-4512-80F5-2002C4B9B0CA}"/>
              </a:ext>
            </a:extLst>
          </p:cNvPr>
          <p:cNvSpPr>
            <a:spLocks noGrp="1"/>
          </p:cNvSpPr>
          <p:nvPr>
            <p:ph type="sldNum" sz="quarter" idx="19"/>
          </p:nvPr>
        </p:nvSpPr>
        <p:spPr/>
        <p:txBody>
          <a:bodyPr/>
          <a:lstStyle/>
          <a:p>
            <a:fld id="{9EA669D3-5529-4BB0-8BB4-F8AF37E83BE9}" type="slidenum">
              <a:rPr lang="en-GB" smtClean="0"/>
              <a:pPr/>
              <a:t>‹#›</a:t>
            </a:fld>
            <a:endParaRPr lang="en-GB" dirty="0"/>
          </a:p>
        </p:txBody>
      </p:sp>
      <p:sp>
        <p:nvSpPr>
          <p:cNvPr id="26" name="Bildplatzhalter 25">
            <a:extLst>
              <a:ext uri="{FF2B5EF4-FFF2-40B4-BE49-F238E27FC236}">
                <a16:creationId xmlns:a16="http://schemas.microsoft.com/office/drawing/2014/main" id="{848B0AE1-1719-457D-B18C-978962C92DE5}"/>
              </a:ext>
            </a:extLst>
          </p:cNvPr>
          <p:cNvSpPr>
            <a:spLocks noGrp="1"/>
          </p:cNvSpPr>
          <p:nvPr>
            <p:ph type="pic" sz="quarter" idx="23" hasCustomPrompt="1"/>
          </p:nvPr>
        </p:nvSpPr>
        <p:spPr bwMode="gray">
          <a:xfrm>
            <a:off x="7413914" y="1636844"/>
            <a:ext cx="1956083" cy="4153912"/>
          </a:xfrm>
          <a:custGeom>
            <a:avLst/>
            <a:gdLst>
              <a:gd name="connsiteX0" fmla="*/ 216847 w 2060892"/>
              <a:gd name="connsiteY0" fmla="*/ 0 h 4389120"/>
              <a:gd name="connsiteX1" fmla="*/ 450077 w 2060892"/>
              <a:gd name="connsiteY1" fmla="*/ 0 h 4389120"/>
              <a:gd name="connsiteX2" fmla="*/ 457221 w 2060892"/>
              <a:gd name="connsiteY2" fmla="*/ 34293 h 4389120"/>
              <a:gd name="connsiteX3" fmla="*/ 552171 w 2060892"/>
              <a:gd name="connsiteY3" fmla="*/ 153924 h 4389120"/>
              <a:gd name="connsiteX4" fmla="*/ 1499513 w 2060892"/>
              <a:gd name="connsiteY4" fmla="*/ 153924 h 4389120"/>
              <a:gd name="connsiteX5" fmla="*/ 1591607 w 2060892"/>
              <a:gd name="connsiteY5" fmla="*/ 38577 h 4389120"/>
              <a:gd name="connsiteX6" fmla="*/ 1600246 w 2060892"/>
              <a:gd name="connsiteY6" fmla="*/ 0 h 4389120"/>
              <a:gd name="connsiteX7" fmla="*/ 1844045 w 2060892"/>
              <a:gd name="connsiteY7" fmla="*/ 0 h 4389120"/>
              <a:gd name="connsiteX8" fmla="*/ 2060892 w 2060892"/>
              <a:gd name="connsiteY8" fmla="*/ 216847 h 4389120"/>
              <a:gd name="connsiteX9" fmla="*/ 2060892 w 2060892"/>
              <a:gd name="connsiteY9" fmla="*/ 4172273 h 4389120"/>
              <a:gd name="connsiteX10" fmla="*/ 1844045 w 2060892"/>
              <a:gd name="connsiteY10" fmla="*/ 4389120 h 4389120"/>
              <a:gd name="connsiteX11" fmla="*/ 216847 w 2060892"/>
              <a:gd name="connsiteY11" fmla="*/ 4389120 h 4389120"/>
              <a:gd name="connsiteX12" fmla="*/ 0 w 2060892"/>
              <a:gd name="connsiteY12" fmla="*/ 4172273 h 4389120"/>
              <a:gd name="connsiteX13" fmla="*/ 0 w 2060892"/>
              <a:gd name="connsiteY13" fmla="*/ 216847 h 4389120"/>
              <a:gd name="connsiteX14" fmla="*/ 216847 w 2060892"/>
              <a:gd name="connsiteY14" fmla="*/ 0 h 438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60892" h="4389120">
                <a:moveTo>
                  <a:pt x="216847" y="0"/>
                </a:moveTo>
                <a:lnTo>
                  <a:pt x="450077" y="0"/>
                </a:lnTo>
                <a:lnTo>
                  <a:pt x="457221" y="34293"/>
                </a:lnTo>
                <a:cubicBezTo>
                  <a:pt x="475329" y="95874"/>
                  <a:pt x="505184" y="151157"/>
                  <a:pt x="552171" y="153924"/>
                </a:cubicBezTo>
                <a:lnTo>
                  <a:pt x="1499513" y="153924"/>
                </a:lnTo>
                <a:cubicBezTo>
                  <a:pt x="1546933" y="146696"/>
                  <a:pt x="1574033" y="97558"/>
                  <a:pt x="1591607" y="38577"/>
                </a:cubicBezTo>
                <a:lnTo>
                  <a:pt x="1600246" y="0"/>
                </a:lnTo>
                <a:lnTo>
                  <a:pt x="1844045" y="0"/>
                </a:lnTo>
                <a:cubicBezTo>
                  <a:pt x="1963806" y="0"/>
                  <a:pt x="2060892" y="97086"/>
                  <a:pt x="2060892" y="216847"/>
                </a:cubicBezTo>
                <a:lnTo>
                  <a:pt x="2060892" y="4172273"/>
                </a:lnTo>
                <a:cubicBezTo>
                  <a:pt x="2060892" y="4292034"/>
                  <a:pt x="1963806" y="4389120"/>
                  <a:pt x="1844045" y="4389120"/>
                </a:cubicBezTo>
                <a:lnTo>
                  <a:pt x="216847" y="4389120"/>
                </a:lnTo>
                <a:cubicBezTo>
                  <a:pt x="97086" y="4389120"/>
                  <a:pt x="0" y="4292034"/>
                  <a:pt x="0" y="4172273"/>
                </a:cubicBezTo>
                <a:lnTo>
                  <a:pt x="0" y="216847"/>
                </a:lnTo>
                <a:cubicBezTo>
                  <a:pt x="0" y="97086"/>
                  <a:pt x="97086" y="0"/>
                  <a:pt x="216847" y="0"/>
                </a:cubicBezTo>
                <a:close/>
              </a:path>
            </a:pathLst>
          </a:custGeom>
          <a:solidFill>
            <a:srgbClr val="EFEDEB"/>
          </a:solidFill>
        </p:spPr>
        <p:txBody>
          <a:bodyPr wrap="square" bIns="1152000" anchor="ctr" anchorCtr="0">
            <a:noAutofit/>
          </a:bodyPr>
          <a:lstStyle>
            <a:lvl1pPr algn="ctr">
              <a:buNone/>
              <a:defRPr sz="1323"/>
            </a:lvl1pPr>
          </a:lstStyle>
          <a:p>
            <a:r>
              <a:rPr lang="en-GB" dirty="0"/>
              <a:t>Click icon </a:t>
            </a:r>
            <a:br>
              <a:rPr lang="en-GB" dirty="0"/>
            </a:br>
            <a:r>
              <a:rPr lang="en-GB" dirty="0"/>
              <a:t>to add picture</a:t>
            </a:r>
          </a:p>
        </p:txBody>
      </p:sp>
    </p:spTree>
    <p:extLst>
      <p:ext uri="{BB962C8B-B14F-4D97-AF65-F5344CB8AC3E}">
        <p14:creationId xmlns:p14="http://schemas.microsoft.com/office/powerpoint/2010/main" val="471453790"/>
      </p:ext>
    </p:extLst>
  </p:cSld>
  <p:clrMapOvr>
    <a:masterClrMapping/>
  </p:clrMapOvr>
  <p:extLst>
    <p:ext uri="{DCECCB84-F9BA-43D5-87BE-67443E8EF086}">
      <p15:sldGuideLst xmlns:p15="http://schemas.microsoft.com/office/powerpoint/2012/main"/>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Headline I Content I Mobile Pone centere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DC2CF28-1C9F-4ECD-8827-F0A74788B1DF}"/>
              </a:ext>
            </a:extLst>
          </p:cNvPr>
          <p:cNvSpPr>
            <a:spLocks noGrp="1"/>
          </p:cNvSpPr>
          <p:nvPr>
            <p:ph type="body" sz="quarter" idx="15" hasCustomPrompt="1"/>
          </p:nvPr>
        </p:nvSpPr>
        <p:spPr bwMode="gray">
          <a:xfrm>
            <a:off x="657029" y="246289"/>
            <a:ext cx="10206432" cy="204360"/>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701">
                <a:solidFill>
                  <a:schemeClr val="tx2"/>
                </a:solidFill>
              </a:defRPr>
            </a:lvl5pPr>
            <a:lvl6pPr marL="0">
              <a:buNone/>
              <a:defRPr sz="1701">
                <a:solidFill>
                  <a:schemeClr val="tx2"/>
                </a:solidFill>
              </a:defRPr>
            </a:lvl6pPr>
            <a:lvl7pPr marL="0">
              <a:buNone/>
              <a:defRPr sz="1701">
                <a:solidFill>
                  <a:schemeClr val="tx2"/>
                </a:solidFill>
              </a:defRPr>
            </a:lvl7pPr>
            <a:lvl8pPr marL="0">
              <a:buNone/>
              <a:defRPr sz="1701">
                <a:solidFill>
                  <a:schemeClr val="tx2"/>
                </a:solidFill>
              </a:defRPr>
            </a:lvl8pPr>
            <a:lvl9pPr marL="0">
              <a:buNone/>
              <a:defRPr sz="1701">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4" name="Titel 3">
            <a:extLst>
              <a:ext uri="{FF2B5EF4-FFF2-40B4-BE49-F238E27FC236}">
                <a16:creationId xmlns:a16="http://schemas.microsoft.com/office/drawing/2014/main" id="{A8AF83C2-042A-43C2-AEBC-45D30DCD1479}"/>
              </a:ext>
            </a:extLst>
          </p:cNvPr>
          <p:cNvSpPr>
            <a:spLocks noGrp="1"/>
          </p:cNvSpPr>
          <p:nvPr>
            <p:ph type="title" hasCustomPrompt="1"/>
          </p:nvPr>
        </p:nvSpPr>
        <p:spPr bwMode="gray"/>
        <p:txBody>
          <a:bodyPr/>
          <a:lstStyle>
            <a:lvl1pPr>
              <a:defRPr/>
            </a:lvl1pPr>
          </a:lstStyle>
          <a:p>
            <a:r>
              <a:rPr lang="en-GB" dirty="0"/>
              <a:t>Heading (36pt) </a:t>
            </a:r>
            <a:r>
              <a:rPr lang="en-GB" dirty="0" err="1"/>
              <a:t>ExtraLight</a:t>
            </a:r>
            <a:endParaRPr lang="en-GB" dirty="0"/>
          </a:p>
        </p:txBody>
      </p:sp>
      <p:sp>
        <p:nvSpPr>
          <p:cNvPr id="2" name="Datumsplatzhalter 1">
            <a:extLst>
              <a:ext uri="{FF2B5EF4-FFF2-40B4-BE49-F238E27FC236}">
                <a16:creationId xmlns:a16="http://schemas.microsoft.com/office/drawing/2014/main" id="{5B66D559-350F-4E56-86A6-EBE9367C72A7}"/>
              </a:ext>
            </a:extLst>
          </p:cNvPr>
          <p:cNvSpPr>
            <a:spLocks noGrp="1"/>
          </p:cNvSpPr>
          <p:nvPr>
            <p:ph type="dt" sz="half" idx="17"/>
          </p:nvPr>
        </p:nvSpPr>
        <p:spPr/>
        <p:txBody>
          <a:bodyPr/>
          <a:lstStyle/>
          <a:p>
            <a:fld id="{2EB687D7-6C8D-4884-A793-DB2F25EF9563}" type="datetime1">
              <a:rPr lang="de-DE" smtClean="0"/>
              <a:t>17.05.2023</a:t>
            </a:fld>
            <a:endParaRPr lang="en-GB" dirty="0"/>
          </a:p>
        </p:txBody>
      </p:sp>
      <p:sp>
        <p:nvSpPr>
          <p:cNvPr id="3" name="Fußzeilenplatzhalter 2">
            <a:extLst>
              <a:ext uri="{FF2B5EF4-FFF2-40B4-BE49-F238E27FC236}">
                <a16:creationId xmlns:a16="http://schemas.microsoft.com/office/drawing/2014/main" id="{DA5913E2-D878-4006-9EB5-10F796DF914E}"/>
              </a:ext>
            </a:extLst>
          </p:cNvPr>
          <p:cNvSpPr>
            <a:spLocks noGrp="1"/>
          </p:cNvSpPr>
          <p:nvPr>
            <p:ph type="ftr" sz="quarter" idx="18"/>
          </p:nvPr>
        </p:nvSpPr>
        <p:spPr/>
        <p:txBody>
          <a:bodyPr/>
          <a:lstStyle/>
          <a:p>
            <a:r>
              <a:rPr lang="en-GB" dirty="0"/>
              <a:t>DPDgroup</a:t>
            </a:r>
          </a:p>
        </p:txBody>
      </p:sp>
      <p:sp>
        <p:nvSpPr>
          <p:cNvPr id="5" name="Foliennummernplatzhalter 4">
            <a:extLst>
              <a:ext uri="{FF2B5EF4-FFF2-40B4-BE49-F238E27FC236}">
                <a16:creationId xmlns:a16="http://schemas.microsoft.com/office/drawing/2014/main" id="{8092850C-6B86-4512-80F5-2002C4B9B0CA}"/>
              </a:ext>
            </a:extLst>
          </p:cNvPr>
          <p:cNvSpPr>
            <a:spLocks noGrp="1"/>
          </p:cNvSpPr>
          <p:nvPr>
            <p:ph type="sldNum" sz="quarter" idx="19"/>
          </p:nvPr>
        </p:nvSpPr>
        <p:spPr/>
        <p:txBody>
          <a:bodyPr/>
          <a:lstStyle/>
          <a:p>
            <a:fld id="{9EA669D3-5529-4BB0-8BB4-F8AF37E83BE9}" type="slidenum">
              <a:rPr lang="en-GB" smtClean="0"/>
              <a:pPr/>
              <a:t>‹#›</a:t>
            </a:fld>
            <a:endParaRPr lang="en-GB" dirty="0"/>
          </a:p>
        </p:txBody>
      </p:sp>
      <p:sp>
        <p:nvSpPr>
          <p:cNvPr id="26" name="Bildplatzhalter 25">
            <a:extLst>
              <a:ext uri="{FF2B5EF4-FFF2-40B4-BE49-F238E27FC236}">
                <a16:creationId xmlns:a16="http://schemas.microsoft.com/office/drawing/2014/main" id="{848B0AE1-1719-457D-B18C-978962C92DE5}"/>
              </a:ext>
            </a:extLst>
          </p:cNvPr>
          <p:cNvSpPr>
            <a:spLocks noGrp="1"/>
          </p:cNvSpPr>
          <p:nvPr>
            <p:ph type="pic" sz="quarter" idx="23" hasCustomPrompt="1"/>
          </p:nvPr>
        </p:nvSpPr>
        <p:spPr bwMode="gray">
          <a:xfrm>
            <a:off x="4828320" y="1643015"/>
            <a:ext cx="1956083" cy="4147312"/>
          </a:xfrm>
          <a:custGeom>
            <a:avLst/>
            <a:gdLst>
              <a:gd name="connsiteX0" fmla="*/ 216847 w 2060892"/>
              <a:gd name="connsiteY0" fmla="*/ 0 h 4389120"/>
              <a:gd name="connsiteX1" fmla="*/ 450077 w 2060892"/>
              <a:gd name="connsiteY1" fmla="*/ 0 h 4389120"/>
              <a:gd name="connsiteX2" fmla="*/ 457221 w 2060892"/>
              <a:gd name="connsiteY2" fmla="*/ 34293 h 4389120"/>
              <a:gd name="connsiteX3" fmla="*/ 552171 w 2060892"/>
              <a:gd name="connsiteY3" fmla="*/ 153924 h 4389120"/>
              <a:gd name="connsiteX4" fmla="*/ 1499513 w 2060892"/>
              <a:gd name="connsiteY4" fmla="*/ 153924 h 4389120"/>
              <a:gd name="connsiteX5" fmla="*/ 1591607 w 2060892"/>
              <a:gd name="connsiteY5" fmla="*/ 38577 h 4389120"/>
              <a:gd name="connsiteX6" fmla="*/ 1600246 w 2060892"/>
              <a:gd name="connsiteY6" fmla="*/ 0 h 4389120"/>
              <a:gd name="connsiteX7" fmla="*/ 1844045 w 2060892"/>
              <a:gd name="connsiteY7" fmla="*/ 0 h 4389120"/>
              <a:gd name="connsiteX8" fmla="*/ 2060892 w 2060892"/>
              <a:gd name="connsiteY8" fmla="*/ 216847 h 4389120"/>
              <a:gd name="connsiteX9" fmla="*/ 2060892 w 2060892"/>
              <a:gd name="connsiteY9" fmla="*/ 4172273 h 4389120"/>
              <a:gd name="connsiteX10" fmla="*/ 1844045 w 2060892"/>
              <a:gd name="connsiteY10" fmla="*/ 4389120 h 4389120"/>
              <a:gd name="connsiteX11" fmla="*/ 216847 w 2060892"/>
              <a:gd name="connsiteY11" fmla="*/ 4389120 h 4389120"/>
              <a:gd name="connsiteX12" fmla="*/ 0 w 2060892"/>
              <a:gd name="connsiteY12" fmla="*/ 4172273 h 4389120"/>
              <a:gd name="connsiteX13" fmla="*/ 0 w 2060892"/>
              <a:gd name="connsiteY13" fmla="*/ 216847 h 4389120"/>
              <a:gd name="connsiteX14" fmla="*/ 216847 w 2060892"/>
              <a:gd name="connsiteY14" fmla="*/ 0 h 438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60892" h="4389120">
                <a:moveTo>
                  <a:pt x="216847" y="0"/>
                </a:moveTo>
                <a:lnTo>
                  <a:pt x="450077" y="0"/>
                </a:lnTo>
                <a:lnTo>
                  <a:pt x="457221" y="34293"/>
                </a:lnTo>
                <a:cubicBezTo>
                  <a:pt x="475329" y="95874"/>
                  <a:pt x="505184" y="151157"/>
                  <a:pt x="552171" y="153924"/>
                </a:cubicBezTo>
                <a:lnTo>
                  <a:pt x="1499513" y="153924"/>
                </a:lnTo>
                <a:cubicBezTo>
                  <a:pt x="1546933" y="146696"/>
                  <a:pt x="1574033" y="97558"/>
                  <a:pt x="1591607" y="38577"/>
                </a:cubicBezTo>
                <a:lnTo>
                  <a:pt x="1600246" y="0"/>
                </a:lnTo>
                <a:lnTo>
                  <a:pt x="1844045" y="0"/>
                </a:lnTo>
                <a:cubicBezTo>
                  <a:pt x="1963806" y="0"/>
                  <a:pt x="2060892" y="97086"/>
                  <a:pt x="2060892" y="216847"/>
                </a:cubicBezTo>
                <a:lnTo>
                  <a:pt x="2060892" y="4172273"/>
                </a:lnTo>
                <a:cubicBezTo>
                  <a:pt x="2060892" y="4292034"/>
                  <a:pt x="1963806" y="4389120"/>
                  <a:pt x="1844045" y="4389120"/>
                </a:cubicBezTo>
                <a:lnTo>
                  <a:pt x="216847" y="4389120"/>
                </a:lnTo>
                <a:cubicBezTo>
                  <a:pt x="97086" y="4389120"/>
                  <a:pt x="0" y="4292034"/>
                  <a:pt x="0" y="4172273"/>
                </a:cubicBezTo>
                <a:lnTo>
                  <a:pt x="0" y="216847"/>
                </a:lnTo>
                <a:cubicBezTo>
                  <a:pt x="0" y="97086"/>
                  <a:pt x="97086" y="0"/>
                  <a:pt x="216847" y="0"/>
                </a:cubicBezTo>
                <a:close/>
              </a:path>
            </a:pathLst>
          </a:custGeom>
          <a:solidFill>
            <a:srgbClr val="EFEDEB"/>
          </a:solidFill>
        </p:spPr>
        <p:txBody>
          <a:bodyPr wrap="square" bIns="1152000" anchor="ctr" anchorCtr="0">
            <a:noAutofit/>
          </a:bodyPr>
          <a:lstStyle>
            <a:lvl1pPr algn="ctr">
              <a:buNone/>
              <a:defRPr sz="1323"/>
            </a:lvl1pPr>
          </a:lstStyle>
          <a:p>
            <a:r>
              <a:rPr lang="en-GB" dirty="0"/>
              <a:t>Click icon </a:t>
            </a:r>
            <a:br>
              <a:rPr lang="en-GB" dirty="0"/>
            </a:br>
            <a:r>
              <a:rPr lang="en-GB" dirty="0"/>
              <a:t>to add picture</a:t>
            </a:r>
          </a:p>
        </p:txBody>
      </p:sp>
    </p:spTree>
    <p:extLst>
      <p:ext uri="{BB962C8B-B14F-4D97-AF65-F5344CB8AC3E}">
        <p14:creationId xmlns:p14="http://schemas.microsoft.com/office/powerpoint/2010/main" val="70387815"/>
      </p:ext>
    </p:extLst>
  </p:cSld>
  <p:clrMapOvr>
    <a:masterClrMapping/>
  </p:clrMapOvr>
  <p:extLst>
    <p:ext uri="{DCECCB84-F9BA-43D5-87BE-67443E8EF086}">
      <p15:sldGuideLst xmlns:p15="http://schemas.microsoft.com/office/powerpoint/2012/main"/>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Headline I Content I Mobile Pone close up">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DC2CF28-1C9F-4ECD-8827-F0A74788B1DF}"/>
              </a:ext>
            </a:extLst>
          </p:cNvPr>
          <p:cNvSpPr>
            <a:spLocks noGrp="1"/>
          </p:cNvSpPr>
          <p:nvPr>
            <p:ph type="body" sz="quarter" idx="15" hasCustomPrompt="1"/>
          </p:nvPr>
        </p:nvSpPr>
        <p:spPr bwMode="gray">
          <a:xfrm>
            <a:off x="657029" y="246289"/>
            <a:ext cx="10206432" cy="204360"/>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701">
                <a:solidFill>
                  <a:schemeClr val="tx2"/>
                </a:solidFill>
              </a:defRPr>
            </a:lvl5pPr>
            <a:lvl6pPr marL="0">
              <a:buNone/>
              <a:defRPr sz="1701">
                <a:solidFill>
                  <a:schemeClr val="tx2"/>
                </a:solidFill>
              </a:defRPr>
            </a:lvl6pPr>
            <a:lvl7pPr marL="0">
              <a:buNone/>
              <a:defRPr sz="1701">
                <a:solidFill>
                  <a:schemeClr val="tx2"/>
                </a:solidFill>
              </a:defRPr>
            </a:lvl7pPr>
            <a:lvl8pPr marL="0">
              <a:buNone/>
              <a:defRPr sz="1701">
                <a:solidFill>
                  <a:schemeClr val="tx2"/>
                </a:solidFill>
              </a:defRPr>
            </a:lvl8pPr>
            <a:lvl9pPr marL="0">
              <a:buNone/>
              <a:defRPr sz="1701">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4" name="Titel 3">
            <a:extLst>
              <a:ext uri="{FF2B5EF4-FFF2-40B4-BE49-F238E27FC236}">
                <a16:creationId xmlns:a16="http://schemas.microsoft.com/office/drawing/2014/main" id="{A8AF83C2-042A-43C2-AEBC-45D30DCD1479}"/>
              </a:ext>
            </a:extLst>
          </p:cNvPr>
          <p:cNvSpPr>
            <a:spLocks noGrp="1"/>
          </p:cNvSpPr>
          <p:nvPr>
            <p:ph type="title" hasCustomPrompt="1"/>
          </p:nvPr>
        </p:nvSpPr>
        <p:spPr bwMode="gray"/>
        <p:txBody>
          <a:bodyPr/>
          <a:lstStyle>
            <a:lvl1pPr>
              <a:defRPr/>
            </a:lvl1pPr>
          </a:lstStyle>
          <a:p>
            <a:r>
              <a:rPr lang="en-GB" dirty="0"/>
              <a:t>Heading (36pt) </a:t>
            </a:r>
            <a:r>
              <a:rPr lang="en-GB" dirty="0" err="1"/>
              <a:t>ExtraLight</a:t>
            </a:r>
            <a:endParaRPr lang="en-GB" dirty="0"/>
          </a:p>
        </p:txBody>
      </p:sp>
      <p:sp>
        <p:nvSpPr>
          <p:cNvPr id="2" name="Datumsplatzhalter 1">
            <a:extLst>
              <a:ext uri="{FF2B5EF4-FFF2-40B4-BE49-F238E27FC236}">
                <a16:creationId xmlns:a16="http://schemas.microsoft.com/office/drawing/2014/main" id="{5B66D559-350F-4E56-86A6-EBE9367C72A7}"/>
              </a:ext>
            </a:extLst>
          </p:cNvPr>
          <p:cNvSpPr>
            <a:spLocks noGrp="1"/>
          </p:cNvSpPr>
          <p:nvPr>
            <p:ph type="dt" sz="half" idx="17"/>
          </p:nvPr>
        </p:nvSpPr>
        <p:spPr/>
        <p:txBody>
          <a:bodyPr/>
          <a:lstStyle/>
          <a:p>
            <a:fld id="{038E7538-E057-437A-B75D-8E325031F015}" type="datetime1">
              <a:rPr lang="de-DE" smtClean="0"/>
              <a:t>17.05.2023</a:t>
            </a:fld>
            <a:endParaRPr lang="en-GB" dirty="0"/>
          </a:p>
        </p:txBody>
      </p:sp>
      <p:sp>
        <p:nvSpPr>
          <p:cNvPr id="3" name="Fußzeilenplatzhalter 2">
            <a:extLst>
              <a:ext uri="{FF2B5EF4-FFF2-40B4-BE49-F238E27FC236}">
                <a16:creationId xmlns:a16="http://schemas.microsoft.com/office/drawing/2014/main" id="{DA5913E2-D878-4006-9EB5-10F796DF914E}"/>
              </a:ext>
            </a:extLst>
          </p:cNvPr>
          <p:cNvSpPr>
            <a:spLocks noGrp="1"/>
          </p:cNvSpPr>
          <p:nvPr>
            <p:ph type="ftr" sz="quarter" idx="18"/>
          </p:nvPr>
        </p:nvSpPr>
        <p:spPr/>
        <p:txBody>
          <a:bodyPr/>
          <a:lstStyle/>
          <a:p>
            <a:r>
              <a:rPr lang="en-GB" dirty="0"/>
              <a:t>DPDgroup</a:t>
            </a:r>
          </a:p>
        </p:txBody>
      </p:sp>
      <p:sp>
        <p:nvSpPr>
          <p:cNvPr id="5" name="Foliennummernplatzhalter 4">
            <a:extLst>
              <a:ext uri="{FF2B5EF4-FFF2-40B4-BE49-F238E27FC236}">
                <a16:creationId xmlns:a16="http://schemas.microsoft.com/office/drawing/2014/main" id="{8092850C-6B86-4512-80F5-2002C4B9B0CA}"/>
              </a:ext>
            </a:extLst>
          </p:cNvPr>
          <p:cNvSpPr>
            <a:spLocks noGrp="1"/>
          </p:cNvSpPr>
          <p:nvPr>
            <p:ph type="sldNum" sz="quarter" idx="19"/>
          </p:nvPr>
        </p:nvSpPr>
        <p:spPr/>
        <p:txBody>
          <a:bodyPr/>
          <a:lstStyle/>
          <a:p>
            <a:fld id="{9EA669D3-5529-4BB0-8BB4-F8AF37E83BE9}" type="slidenum">
              <a:rPr lang="en-GB" smtClean="0"/>
              <a:pPr/>
              <a:t>‹#›</a:t>
            </a:fld>
            <a:endParaRPr lang="en-GB" dirty="0"/>
          </a:p>
        </p:txBody>
      </p:sp>
      <p:sp>
        <p:nvSpPr>
          <p:cNvPr id="25" name="Bildplatzhalter 24">
            <a:extLst>
              <a:ext uri="{FF2B5EF4-FFF2-40B4-BE49-F238E27FC236}">
                <a16:creationId xmlns:a16="http://schemas.microsoft.com/office/drawing/2014/main" id="{18A66EFD-CA88-45B2-9CE5-74F2E6C594DF}"/>
              </a:ext>
            </a:extLst>
          </p:cNvPr>
          <p:cNvSpPr>
            <a:spLocks noGrp="1"/>
          </p:cNvSpPr>
          <p:nvPr>
            <p:ph type="pic" sz="quarter" idx="23" hasCustomPrompt="1"/>
          </p:nvPr>
        </p:nvSpPr>
        <p:spPr bwMode="gray">
          <a:xfrm>
            <a:off x="6747046" y="1480233"/>
            <a:ext cx="3222977" cy="5009091"/>
          </a:xfrm>
          <a:custGeom>
            <a:avLst/>
            <a:gdLst>
              <a:gd name="connsiteX0" fmla="*/ 358233 w 3404609"/>
              <a:gd name="connsiteY0" fmla="*/ 0 h 5291462"/>
              <a:gd name="connsiteX1" fmla="*/ 743531 w 3404609"/>
              <a:gd name="connsiteY1" fmla="*/ 0 h 5291462"/>
              <a:gd name="connsiteX2" fmla="*/ 755333 w 3404609"/>
              <a:gd name="connsiteY2" fmla="*/ 56235 h 5291462"/>
              <a:gd name="connsiteX3" fmla="*/ 912191 w 3404609"/>
              <a:gd name="connsiteY3" fmla="*/ 252408 h 5291462"/>
              <a:gd name="connsiteX4" fmla="*/ 2477207 w 3404609"/>
              <a:gd name="connsiteY4" fmla="*/ 252408 h 5291462"/>
              <a:gd name="connsiteX5" fmla="*/ 2629346 w 3404609"/>
              <a:gd name="connsiteY5" fmla="*/ 63259 h 5291462"/>
              <a:gd name="connsiteX6" fmla="*/ 2643618 w 3404609"/>
              <a:gd name="connsiteY6" fmla="*/ 0 h 5291462"/>
              <a:gd name="connsiteX7" fmla="*/ 3046376 w 3404609"/>
              <a:gd name="connsiteY7" fmla="*/ 0 h 5291462"/>
              <a:gd name="connsiteX8" fmla="*/ 3404609 w 3404609"/>
              <a:gd name="connsiteY8" fmla="*/ 355591 h 5291462"/>
              <a:gd name="connsiteX9" fmla="*/ 3404609 w 3404609"/>
              <a:gd name="connsiteY9" fmla="*/ 561869 h 5291462"/>
              <a:gd name="connsiteX10" fmla="*/ 3404609 w 3404609"/>
              <a:gd name="connsiteY10" fmla="*/ 5276222 h 5291462"/>
              <a:gd name="connsiteX11" fmla="*/ 3404609 w 3404609"/>
              <a:gd name="connsiteY11" fmla="*/ 5291462 h 5291462"/>
              <a:gd name="connsiteX12" fmla="*/ 0 w 3404609"/>
              <a:gd name="connsiteY12" fmla="*/ 5291462 h 5291462"/>
              <a:gd name="connsiteX13" fmla="*/ 0 w 3404609"/>
              <a:gd name="connsiteY13" fmla="*/ 5276222 h 5291462"/>
              <a:gd name="connsiteX14" fmla="*/ 0 w 3404609"/>
              <a:gd name="connsiteY14" fmla="*/ 561869 h 5291462"/>
              <a:gd name="connsiteX15" fmla="*/ 0 w 3404609"/>
              <a:gd name="connsiteY15" fmla="*/ 355591 h 5291462"/>
              <a:gd name="connsiteX16" fmla="*/ 358233 w 3404609"/>
              <a:gd name="connsiteY16" fmla="*/ 0 h 529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04609" h="5291462">
                <a:moveTo>
                  <a:pt x="358233" y="0"/>
                </a:moveTo>
                <a:lnTo>
                  <a:pt x="743531" y="0"/>
                </a:lnTo>
                <a:lnTo>
                  <a:pt x="755333" y="56235"/>
                </a:lnTo>
                <a:cubicBezTo>
                  <a:pt x="785248" y="157216"/>
                  <a:pt x="834568" y="247871"/>
                  <a:pt x="912191" y="252408"/>
                </a:cubicBezTo>
                <a:lnTo>
                  <a:pt x="2477207" y="252408"/>
                </a:lnTo>
                <a:cubicBezTo>
                  <a:pt x="2555545" y="240555"/>
                  <a:pt x="2600315" y="159978"/>
                  <a:pt x="2629346" y="63259"/>
                </a:cubicBezTo>
                <a:lnTo>
                  <a:pt x="2643618" y="0"/>
                </a:lnTo>
                <a:lnTo>
                  <a:pt x="3046376" y="0"/>
                </a:lnTo>
                <a:cubicBezTo>
                  <a:pt x="3244222" y="0"/>
                  <a:pt x="3404609" y="159204"/>
                  <a:pt x="3404609" y="355591"/>
                </a:cubicBezTo>
                <a:lnTo>
                  <a:pt x="3404609" y="561869"/>
                </a:lnTo>
                <a:lnTo>
                  <a:pt x="3404609" y="5276222"/>
                </a:lnTo>
                <a:lnTo>
                  <a:pt x="3404609" y="5291462"/>
                </a:lnTo>
                <a:lnTo>
                  <a:pt x="0" y="5291462"/>
                </a:lnTo>
                <a:lnTo>
                  <a:pt x="0" y="5276222"/>
                </a:lnTo>
                <a:lnTo>
                  <a:pt x="0" y="561869"/>
                </a:lnTo>
                <a:lnTo>
                  <a:pt x="0" y="355591"/>
                </a:lnTo>
                <a:cubicBezTo>
                  <a:pt x="0" y="159204"/>
                  <a:pt x="160387" y="0"/>
                  <a:pt x="358233" y="0"/>
                </a:cubicBezTo>
                <a:close/>
              </a:path>
            </a:pathLst>
          </a:custGeom>
          <a:solidFill>
            <a:srgbClr val="EFEDEB"/>
          </a:solidFill>
        </p:spPr>
        <p:txBody>
          <a:bodyPr wrap="square" bIns="1152000" anchor="ctr" anchorCtr="0">
            <a:noAutofit/>
          </a:bodyPr>
          <a:lstStyle>
            <a:lvl1pPr algn="ctr">
              <a:buNone/>
              <a:defRPr sz="1323"/>
            </a:lvl1pPr>
          </a:lstStyle>
          <a:p>
            <a:r>
              <a:rPr lang="en-GB" dirty="0"/>
              <a:t>Click icon </a:t>
            </a:r>
            <a:br>
              <a:rPr lang="en-GB" dirty="0"/>
            </a:br>
            <a:r>
              <a:rPr lang="en-GB" dirty="0"/>
              <a:t>to add picture</a:t>
            </a:r>
          </a:p>
        </p:txBody>
      </p:sp>
    </p:spTree>
    <p:extLst>
      <p:ext uri="{BB962C8B-B14F-4D97-AF65-F5344CB8AC3E}">
        <p14:creationId xmlns:p14="http://schemas.microsoft.com/office/powerpoint/2010/main" val="4005141827"/>
      </p:ext>
    </p:extLst>
  </p:cSld>
  <p:clrMapOvr>
    <a:masterClrMapping/>
  </p:clrMapOvr>
  <p:extLst>
    <p:ext uri="{DCECCB84-F9BA-43D5-87BE-67443E8EF086}">
      <p15:sldGuideLst xmlns:p15="http://schemas.microsoft.com/office/powerpoint/2012/main"/>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Full Image I Box I White Logo 2">
    <p:bg>
      <p:bgPr>
        <a:solidFill>
          <a:schemeClr val="bg1"/>
        </a:solidFill>
        <a:effectLst/>
      </p:bgPr>
    </p:bg>
    <p:spTree>
      <p:nvGrpSpPr>
        <p:cNvPr id="1" name=""/>
        <p:cNvGrpSpPr/>
        <p:nvPr/>
      </p:nvGrpSpPr>
      <p:grpSpPr>
        <a:xfrm>
          <a:off x="0" y="0"/>
          <a:ext cx="0" cy="0"/>
          <a:chOff x="0" y="0"/>
          <a:chExt cx="0" cy="0"/>
        </a:xfrm>
      </p:grpSpPr>
      <p:sp>
        <p:nvSpPr>
          <p:cNvPr id="13" name="Picture Placeholder 13">
            <a:extLst>
              <a:ext uri="{FF2B5EF4-FFF2-40B4-BE49-F238E27FC236}">
                <a16:creationId xmlns:a16="http://schemas.microsoft.com/office/drawing/2014/main" id="{66099BC2-6248-420D-A089-B1422B83E8A4}"/>
              </a:ext>
            </a:extLst>
          </p:cNvPr>
          <p:cNvSpPr>
            <a:spLocks noGrp="1"/>
          </p:cNvSpPr>
          <p:nvPr>
            <p:ph type="pic" sz="quarter" idx="18" hasCustomPrompt="1"/>
          </p:nvPr>
        </p:nvSpPr>
        <p:spPr bwMode="gray">
          <a:xfrm>
            <a:off x="0" y="0"/>
            <a:ext cx="11520488" cy="6480175"/>
          </a:xfrm>
          <a:prstGeom prst="rect">
            <a:avLst/>
          </a:prstGeom>
          <a:solidFill>
            <a:srgbClr val="EFEDEB"/>
          </a:solidFill>
        </p:spPr>
        <p:txBody>
          <a:bodyPr wrap="square" lIns="216000" tIns="324000" rIns="216000" bIns="216000" anchor="t" anchorCtr="0">
            <a:noAutofit/>
          </a:bodyPr>
          <a:lstStyle>
            <a:lvl1pPr marL="0" indent="0" algn="l">
              <a:spcBef>
                <a:spcPts val="0"/>
              </a:spcBef>
              <a:spcAft>
                <a:spcPts val="0"/>
              </a:spcAft>
              <a:buFont typeface="Arial" panose="020B0604020202020204" pitchFamily="34" charset="0"/>
              <a:buNone/>
              <a:defRPr sz="1323">
                <a:solidFill>
                  <a:schemeClr val="tx1"/>
                </a:solidFill>
                <a:latin typeface="+mn-lt"/>
              </a:defRPr>
            </a:lvl1pPr>
            <a:lvl2pPr marL="0" indent="0" algn="l">
              <a:spcBef>
                <a:spcPts val="0"/>
              </a:spcBef>
              <a:spcAft>
                <a:spcPts val="1134"/>
              </a:spcAft>
              <a:buFont typeface="Arial" panose="020B0604020202020204" pitchFamily="34" charset="0"/>
              <a:buNone/>
              <a:defRPr sz="1323">
                <a:solidFill>
                  <a:schemeClr val="tx1"/>
                </a:solidFill>
                <a:latin typeface="+mn-lt"/>
              </a:defRPr>
            </a:lvl2pPr>
            <a:lvl3pPr marL="0" indent="0" algn="l">
              <a:spcBef>
                <a:spcPts val="0"/>
              </a:spcBef>
              <a:spcAft>
                <a:spcPts val="1134"/>
              </a:spcAft>
              <a:buNone/>
              <a:defRPr sz="1323">
                <a:solidFill>
                  <a:schemeClr val="tx1"/>
                </a:solidFill>
              </a:defRPr>
            </a:lvl3pPr>
            <a:lvl4pPr marL="0" indent="0" algn="l">
              <a:spcBef>
                <a:spcPts val="0"/>
              </a:spcBef>
              <a:spcAft>
                <a:spcPts val="1134"/>
              </a:spcAft>
              <a:buNone/>
              <a:defRPr sz="1323">
                <a:solidFill>
                  <a:schemeClr val="tx1"/>
                </a:solidFill>
              </a:defRPr>
            </a:lvl4pPr>
            <a:lvl5pPr marL="0" indent="0" algn="l">
              <a:spcBef>
                <a:spcPts val="0"/>
              </a:spcBef>
              <a:spcAft>
                <a:spcPts val="1134"/>
              </a:spcAft>
              <a:buNone/>
              <a:defRPr sz="1323">
                <a:solidFill>
                  <a:schemeClr val="tx1"/>
                </a:solidFill>
              </a:defRPr>
            </a:lvl5pPr>
            <a:lvl6pPr marL="0" indent="0" algn="l">
              <a:spcBef>
                <a:spcPts val="0"/>
              </a:spcBef>
              <a:spcAft>
                <a:spcPts val="1134"/>
              </a:spcAft>
              <a:buNone/>
              <a:defRPr sz="1323">
                <a:solidFill>
                  <a:schemeClr val="tx1"/>
                </a:solidFill>
              </a:defRPr>
            </a:lvl6pPr>
            <a:lvl7pPr marL="0" indent="0" algn="l">
              <a:spcBef>
                <a:spcPts val="0"/>
              </a:spcBef>
              <a:spcAft>
                <a:spcPts val="1134"/>
              </a:spcAft>
              <a:buNone/>
              <a:defRPr sz="1323">
                <a:solidFill>
                  <a:schemeClr val="tx1"/>
                </a:solidFill>
              </a:defRPr>
            </a:lvl7pPr>
            <a:lvl8pPr marL="0" indent="0" algn="l">
              <a:spcBef>
                <a:spcPts val="0"/>
              </a:spcBef>
              <a:spcAft>
                <a:spcPts val="1134"/>
              </a:spcAft>
              <a:buNone/>
              <a:defRPr sz="1323">
                <a:solidFill>
                  <a:schemeClr val="tx1"/>
                </a:solidFill>
              </a:defRPr>
            </a:lvl8pPr>
            <a:lvl9pPr marL="0" indent="0" algn="l">
              <a:spcBef>
                <a:spcPts val="0"/>
              </a:spcBef>
              <a:spcAft>
                <a:spcPts val="1134"/>
              </a:spcAft>
              <a:buNone/>
              <a:defRPr sz="1323">
                <a:solidFill>
                  <a:schemeClr val="tx1"/>
                </a:solidFill>
              </a:defRPr>
            </a:lvl9pPr>
          </a:lstStyle>
          <a:p>
            <a:r>
              <a:rPr lang="en-GB" dirty="0"/>
              <a:t>To add a picture, please right click the transparency layer and bring it to back. </a:t>
            </a:r>
            <a:br>
              <a:rPr lang="en-GB" dirty="0"/>
            </a:br>
            <a:r>
              <a:rPr lang="en-GB" dirty="0"/>
              <a:t>Next right click on image placeholder and bring it to front.</a:t>
            </a:r>
          </a:p>
          <a:p>
            <a:r>
              <a:rPr lang="en-GB" dirty="0"/>
              <a:t> </a:t>
            </a:r>
          </a:p>
          <a:p>
            <a:r>
              <a:rPr lang="en-GB" dirty="0"/>
              <a:t>You can now insert a picture by clicking on the placeholder image icon. </a:t>
            </a:r>
            <a:br>
              <a:rPr lang="en-GB" dirty="0"/>
            </a:br>
            <a:r>
              <a:rPr lang="en-GB" dirty="0"/>
              <a:t>Then click the Reset button on the Home menu tab or right click on the picture </a:t>
            </a:r>
            <a:br>
              <a:rPr lang="en-GB" dirty="0"/>
            </a:br>
            <a:r>
              <a:rPr lang="en-GB" dirty="0"/>
              <a:t>to send the picture to background.</a:t>
            </a:r>
          </a:p>
        </p:txBody>
      </p:sp>
      <p:grpSp>
        <p:nvGrpSpPr>
          <p:cNvPr id="19" name="Gruppieren 18">
            <a:extLst>
              <a:ext uri="{FF2B5EF4-FFF2-40B4-BE49-F238E27FC236}">
                <a16:creationId xmlns:a16="http://schemas.microsoft.com/office/drawing/2014/main" id="{A2215631-6D9B-46F1-93CB-03031CA879CA}"/>
              </a:ext>
            </a:extLst>
          </p:cNvPr>
          <p:cNvGrpSpPr/>
          <p:nvPr userDrawn="1"/>
        </p:nvGrpSpPr>
        <p:grpSpPr bwMode="gray">
          <a:xfrm>
            <a:off x="655710" y="-239556"/>
            <a:ext cx="10207750" cy="145640"/>
            <a:chOff x="693931" y="-289132"/>
            <a:chExt cx="10802744" cy="154131"/>
          </a:xfrm>
        </p:grpSpPr>
        <p:sp>
          <p:nvSpPr>
            <p:cNvPr id="20" name="Rechteck 19">
              <a:extLst>
                <a:ext uri="{FF2B5EF4-FFF2-40B4-BE49-F238E27FC236}">
                  <a16:creationId xmlns:a16="http://schemas.microsoft.com/office/drawing/2014/main" id="{F3E59F72-9FA1-4E1B-B3A7-014393514421}"/>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1" name="Rechteck 20">
              <a:extLst>
                <a:ext uri="{FF2B5EF4-FFF2-40B4-BE49-F238E27FC236}">
                  <a16:creationId xmlns:a16="http://schemas.microsoft.com/office/drawing/2014/main" id="{5F116400-9AC2-418E-8342-72D86526D20F}"/>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2" name="Rechteck 21">
              <a:extLst>
                <a:ext uri="{FF2B5EF4-FFF2-40B4-BE49-F238E27FC236}">
                  <a16:creationId xmlns:a16="http://schemas.microsoft.com/office/drawing/2014/main" id="{547FC79A-BD1A-434D-A126-33B9B9FBD8DA}"/>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3" name="Rechteck 22">
              <a:extLst>
                <a:ext uri="{FF2B5EF4-FFF2-40B4-BE49-F238E27FC236}">
                  <a16:creationId xmlns:a16="http://schemas.microsoft.com/office/drawing/2014/main" id="{37779F82-0755-435D-AC6B-D4474395BF9E}"/>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4" name="Rechteck 23">
              <a:extLst>
                <a:ext uri="{FF2B5EF4-FFF2-40B4-BE49-F238E27FC236}">
                  <a16:creationId xmlns:a16="http://schemas.microsoft.com/office/drawing/2014/main" id="{3DD13070-D35E-4706-B413-086DF2D59B20}"/>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5" name="Rechteck 24">
              <a:extLst>
                <a:ext uri="{FF2B5EF4-FFF2-40B4-BE49-F238E27FC236}">
                  <a16:creationId xmlns:a16="http://schemas.microsoft.com/office/drawing/2014/main" id="{E42CA056-9CD9-4DB7-947B-4F2A805FDBE9}"/>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6" name="Rechteck 25">
              <a:extLst>
                <a:ext uri="{FF2B5EF4-FFF2-40B4-BE49-F238E27FC236}">
                  <a16:creationId xmlns:a16="http://schemas.microsoft.com/office/drawing/2014/main" id="{FAEFCB67-66CF-4307-AB7E-FF30397EA372}"/>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grpSp>
      <p:sp>
        <p:nvSpPr>
          <p:cNvPr id="17" name="Slide Number Placeholder 33">
            <a:extLst>
              <a:ext uri="{FF2B5EF4-FFF2-40B4-BE49-F238E27FC236}">
                <a16:creationId xmlns:a16="http://schemas.microsoft.com/office/drawing/2014/main" id="{D2F839DC-149A-4309-8270-6A55B39D840F}"/>
              </a:ext>
            </a:extLst>
          </p:cNvPr>
          <p:cNvSpPr>
            <a:spLocks noGrp="1"/>
          </p:cNvSpPr>
          <p:nvPr>
            <p:ph type="sldNum" sz="quarter" idx="4"/>
          </p:nvPr>
        </p:nvSpPr>
        <p:spPr bwMode="gray">
          <a:xfrm>
            <a:off x="10591221" y="6097488"/>
            <a:ext cx="271601" cy="170083"/>
          </a:xfrm>
          <a:prstGeom prst="rect">
            <a:avLst/>
          </a:prstGeom>
        </p:spPr>
        <p:txBody>
          <a:bodyPr vert="horz" lIns="0" tIns="0" rIns="0" bIns="0" rtlCol="0" anchor="b" anchorCtr="0"/>
          <a:lstStyle>
            <a:lvl1pPr algn="r">
              <a:defRPr sz="756">
                <a:solidFill>
                  <a:schemeClr val="bg1"/>
                </a:solidFill>
                <a:latin typeface="+mn-lt"/>
              </a:defRPr>
            </a:lvl1pPr>
          </a:lstStyle>
          <a:p>
            <a:fld id="{9EA669D3-5529-4BB0-8BB4-F8AF37E83BE9}" type="slidenum">
              <a:rPr lang="en-GB" smtClean="0"/>
              <a:pPr/>
              <a:t>‹#›</a:t>
            </a:fld>
            <a:endParaRPr lang="en-GB" dirty="0"/>
          </a:p>
        </p:txBody>
      </p:sp>
      <p:sp>
        <p:nvSpPr>
          <p:cNvPr id="27" name="Datumsplatzhalter 127">
            <a:extLst>
              <a:ext uri="{FF2B5EF4-FFF2-40B4-BE49-F238E27FC236}">
                <a16:creationId xmlns:a16="http://schemas.microsoft.com/office/drawing/2014/main" id="{2B6FD3A5-A16E-43CE-9549-57875945C6CA}"/>
              </a:ext>
            </a:extLst>
          </p:cNvPr>
          <p:cNvSpPr>
            <a:spLocks noGrp="1"/>
          </p:cNvSpPr>
          <p:nvPr>
            <p:ph type="dt" sz="half" idx="2"/>
          </p:nvPr>
        </p:nvSpPr>
        <p:spPr>
          <a:xfrm>
            <a:off x="5419376" y="6097488"/>
            <a:ext cx="680419" cy="170083"/>
          </a:xfrm>
          <a:prstGeom prst="rect">
            <a:avLst/>
          </a:prstGeom>
        </p:spPr>
        <p:txBody>
          <a:bodyPr vert="horz" lIns="0" tIns="0" rIns="0" bIns="0" rtlCol="0" anchor="b" anchorCtr="0"/>
          <a:lstStyle>
            <a:lvl1pPr algn="ctr">
              <a:defRPr sz="756">
                <a:solidFill>
                  <a:schemeClr val="bg1"/>
                </a:solidFill>
                <a:latin typeface="+mn-lt"/>
              </a:defRPr>
            </a:lvl1pPr>
          </a:lstStyle>
          <a:p>
            <a:fld id="{36B44415-2ACE-40FE-8004-961D103C834F}" type="datetime1">
              <a:rPr lang="de-DE" smtClean="0"/>
              <a:t>17.05.2023</a:t>
            </a:fld>
            <a:endParaRPr lang="en-GB" dirty="0"/>
          </a:p>
        </p:txBody>
      </p:sp>
      <p:sp>
        <p:nvSpPr>
          <p:cNvPr id="28" name="Fußzeilenplatzhalter 128">
            <a:extLst>
              <a:ext uri="{FF2B5EF4-FFF2-40B4-BE49-F238E27FC236}">
                <a16:creationId xmlns:a16="http://schemas.microsoft.com/office/drawing/2014/main" id="{33CB5F05-F327-4570-BF37-5049FB00A37C}"/>
              </a:ext>
            </a:extLst>
          </p:cNvPr>
          <p:cNvSpPr>
            <a:spLocks noGrp="1"/>
          </p:cNvSpPr>
          <p:nvPr>
            <p:ph type="ftr" sz="quarter" idx="3"/>
          </p:nvPr>
        </p:nvSpPr>
        <p:spPr>
          <a:xfrm>
            <a:off x="6839141" y="6097488"/>
            <a:ext cx="3752081" cy="170083"/>
          </a:xfrm>
          <a:prstGeom prst="rect">
            <a:avLst/>
          </a:prstGeom>
        </p:spPr>
        <p:txBody>
          <a:bodyPr vert="horz" lIns="0" tIns="0" rIns="0" bIns="0" rtlCol="0" anchor="b" anchorCtr="0"/>
          <a:lstStyle>
            <a:lvl1pPr algn="r">
              <a:defRPr sz="756">
                <a:solidFill>
                  <a:schemeClr val="bg1"/>
                </a:solidFill>
                <a:latin typeface="+mn-lt"/>
              </a:defRPr>
            </a:lvl1pPr>
          </a:lstStyle>
          <a:p>
            <a:r>
              <a:rPr lang="en-GB" dirty="0"/>
              <a:t>DPDgroup</a:t>
            </a:r>
          </a:p>
        </p:txBody>
      </p:sp>
      <p:sp>
        <p:nvSpPr>
          <p:cNvPr id="16" name="Text Placeholder 7">
            <a:extLst>
              <a:ext uri="{FF2B5EF4-FFF2-40B4-BE49-F238E27FC236}">
                <a16:creationId xmlns:a16="http://schemas.microsoft.com/office/drawing/2014/main" id="{CEB6FEA8-3581-4EB3-80AA-015A1605BE29}"/>
              </a:ext>
            </a:extLst>
          </p:cNvPr>
          <p:cNvSpPr>
            <a:spLocks noGrp="1"/>
          </p:cNvSpPr>
          <p:nvPr>
            <p:ph type="body" sz="quarter" idx="19" hasCustomPrompt="1"/>
          </p:nvPr>
        </p:nvSpPr>
        <p:spPr bwMode="gray">
          <a:xfrm>
            <a:off x="661026" y="6029795"/>
            <a:ext cx="619113" cy="272133"/>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a:spcBef>
                <a:spcPts val="0"/>
              </a:spcBef>
              <a:spcAft>
                <a:spcPts val="0"/>
              </a:spcAft>
              <a:buNone/>
              <a:defRPr sz="100">
                <a:solidFill>
                  <a:schemeClr val="bg1"/>
                </a:solidFill>
                <a:latin typeface="+mn-lt"/>
              </a:defRPr>
            </a:lvl1pPr>
            <a:lvl2pPr>
              <a:spcAft>
                <a:spcPts val="0"/>
              </a:spcAft>
              <a:defRPr sz="100">
                <a:solidFill>
                  <a:schemeClr val="bg1"/>
                </a:solidFill>
                <a:latin typeface="+mn-lt"/>
              </a:defRPr>
            </a:lvl2pPr>
            <a:lvl3pPr marL="0" indent="0">
              <a:buNone/>
              <a:defRPr sz="100">
                <a:solidFill>
                  <a:schemeClr val="bg1"/>
                </a:solidFill>
              </a:defRPr>
            </a:lvl3pPr>
            <a:lvl4pPr marL="0" indent="0">
              <a:buNone/>
              <a:defRPr sz="100">
                <a:solidFill>
                  <a:schemeClr val="bg1"/>
                </a:solidFill>
              </a:defRPr>
            </a:lvl4pPr>
            <a:lvl5pPr marL="0">
              <a:buNone/>
              <a:defRPr sz="100">
                <a:solidFill>
                  <a:schemeClr val="bg1"/>
                </a:solidFill>
              </a:defRPr>
            </a:lvl5pPr>
            <a:lvl6pPr marL="0">
              <a:buNone/>
              <a:defRPr sz="100">
                <a:solidFill>
                  <a:schemeClr val="bg1"/>
                </a:solidFill>
              </a:defRPr>
            </a:lvl6pPr>
            <a:lvl7pPr marL="0">
              <a:buNone/>
              <a:defRPr sz="100">
                <a:solidFill>
                  <a:schemeClr val="bg1"/>
                </a:solidFill>
              </a:defRPr>
            </a:lvl7pPr>
            <a:lvl8pPr marL="0">
              <a:buNone/>
              <a:defRPr sz="100">
                <a:solidFill>
                  <a:schemeClr val="bg1"/>
                </a:solidFill>
              </a:defRPr>
            </a:lvl8pPr>
            <a:lvl9pPr marL="0">
              <a:buNone/>
              <a:defRPr sz="100">
                <a:solidFill>
                  <a:schemeClr val="bg1"/>
                </a:solidFill>
              </a:defRPr>
            </a:lvl9pPr>
          </a:lstStyle>
          <a:p>
            <a:pPr lvl="0"/>
            <a:r>
              <a:rPr lang="en-GB"/>
              <a:t> </a:t>
            </a:r>
            <a:endParaRPr lang="en-GB" dirty="0"/>
          </a:p>
        </p:txBody>
      </p:sp>
    </p:spTree>
    <p:extLst>
      <p:ext uri="{BB962C8B-B14F-4D97-AF65-F5344CB8AC3E}">
        <p14:creationId xmlns:p14="http://schemas.microsoft.com/office/powerpoint/2010/main" val="186286543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341">
          <p15:clr>
            <a:srgbClr val="FBAE40"/>
          </p15:clr>
        </p15:guide>
        <p15:guide id="2" orient="horz" pos="2976">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Full Image I Box I Logo 2">
    <p:bg>
      <p:bgPr>
        <a:solidFill>
          <a:schemeClr val="bg1"/>
        </a:solidFill>
        <a:effectLst/>
      </p:bgPr>
    </p:bg>
    <p:spTree>
      <p:nvGrpSpPr>
        <p:cNvPr id="1" name=""/>
        <p:cNvGrpSpPr/>
        <p:nvPr/>
      </p:nvGrpSpPr>
      <p:grpSpPr>
        <a:xfrm>
          <a:off x="0" y="0"/>
          <a:ext cx="0" cy="0"/>
          <a:chOff x="0" y="0"/>
          <a:chExt cx="0" cy="0"/>
        </a:xfrm>
      </p:grpSpPr>
      <p:sp>
        <p:nvSpPr>
          <p:cNvPr id="13" name="Picture Placeholder 13">
            <a:extLst>
              <a:ext uri="{FF2B5EF4-FFF2-40B4-BE49-F238E27FC236}">
                <a16:creationId xmlns:a16="http://schemas.microsoft.com/office/drawing/2014/main" id="{66099BC2-6248-420D-A089-B1422B83E8A4}"/>
              </a:ext>
            </a:extLst>
          </p:cNvPr>
          <p:cNvSpPr>
            <a:spLocks noGrp="1"/>
          </p:cNvSpPr>
          <p:nvPr>
            <p:ph type="pic" sz="quarter" idx="18" hasCustomPrompt="1"/>
          </p:nvPr>
        </p:nvSpPr>
        <p:spPr bwMode="gray">
          <a:xfrm>
            <a:off x="0" y="0"/>
            <a:ext cx="11520488" cy="6480175"/>
          </a:xfrm>
          <a:prstGeom prst="rect">
            <a:avLst/>
          </a:prstGeom>
          <a:solidFill>
            <a:srgbClr val="EFEDEB"/>
          </a:solidFill>
        </p:spPr>
        <p:txBody>
          <a:bodyPr wrap="square" lIns="216000" tIns="324000" rIns="216000" bIns="216000" anchor="t" anchorCtr="0">
            <a:noAutofit/>
          </a:bodyPr>
          <a:lstStyle>
            <a:lvl1pPr marL="0" indent="0" algn="l">
              <a:spcBef>
                <a:spcPts val="0"/>
              </a:spcBef>
              <a:spcAft>
                <a:spcPts val="0"/>
              </a:spcAft>
              <a:buFont typeface="Arial" panose="020B0604020202020204" pitchFamily="34" charset="0"/>
              <a:buNone/>
              <a:defRPr sz="1323">
                <a:solidFill>
                  <a:schemeClr val="tx1"/>
                </a:solidFill>
                <a:latin typeface="+mn-lt"/>
              </a:defRPr>
            </a:lvl1pPr>
            <a:lvl2pPr marL="0" indent="0" algn="l">
              <a:spcBef>
                <a:spcPts val="0"/>
              </a:spcBef>
              <a:spcAft>
                <a:spcPts val="1134"/>
              </a:spcAft>
              <a:buFont typeface="Arial" panose="020B0604020202020204" pitchFamily="34" charset="0"/>
              <a:buNone/>
              <a:defRPr sz="1323">
                <a:solidFill>
                  <a:schemeClr val="tx1"/>
                </a:solidFill>
                <a:latin typeface="+mn-lt"/>
              </a:defRPr>
            </a:lvl2pPr>
            <a:lvl3pPr marL="0" indent="0" algn="l">
              <a:spcBef>
                <a:spcPts val="0"/>
              </a:spcBef>
              <a:spcAft>
                <a:spcPts val="1134"/>
              </a:spcAft>
              <a:buNone/>
              <a:defRPr sz="1323">
                <a:solidFill>
                  <a:schemeClr val="tx1"/>
                </a:solidFill>
              </a:defRPr>
            </a:lvl3pPr>
            <a:lvl4pPr marL="0" indent="0" algn="l">
              <a:spcBef>
                <a:spcPts val="0"/>
              </a:spcBef>
              <a:spcAft>
                <a:spcPts val="1134"/>
              </a:spcAft>
              <a:buNone/>
              <a:defRPr sz="1323">
                <a:solidFill>
                  <a:schemeClr val="tx1"/>
                </a:solidFill>
              </a:defRPr>
            </a:lvl4pPr>
            <a:lvl5pPr marL="0" indent="0" algn="l">
              <a:spcBef>
                <a:spcPts val="0"/>
              </a:spcBef>
              <a:spcAft>
                <a:spcPts val="1134"/>
              </a:spcAft>
              <a:buNone/>
              <a:defRPr sz="1323">
                <a:solidFill>
                  <a:schemeClr val="tx1"/>
                </a:solidFill>
              </a:defRPr>
            </a:lvl5pPr>
            <a:lvl6pPr marL="0" indent="0" algn="l">
              <a:spcBef>
                <a:spcPts val="0"/>
              </a:spcBef>
              <a:spcAft>
                <a:spcPts val="1134"/>
              </a:spcAft>
              <a:buNone/>
              <a:defRPr sz="1323">
                <a:solidFill>
                  <a:schemeClr val="tx1"/>
                </a:solidFill>
              </a:defRPr>
            </a:lvl6pPr>
            <a:lvl7pPr marL="0" indent="0" algn="l">
              <a:spcBef>
                <a:spcPts val="0"/>
              </a:spcBef>
              <a:spcAft>
                <a:spcPts val="1134"/>
              </a:spcAft>
              <a:buNone/>
              <a:defRPr sz="1323">
                <a:solidFill>
                  <a:schemeClr val="tx1"/>
                </a:solidFill>
              </a:defRPr>
            </a:lvl7pPr>
            <a:lvl8pPr marL="0" indent="0" algn="l">
              <a:spcBef>
                <a:spcPts val="0"/>
              </a:spcBef>
              <a:spcAft>
                <a:spcPts val="1134"/>
              </a:spcAft>
              <a:buNone/>
              <a:defRPr sz="1323">
                <a:solidFill>
                  <a:schemeClr val="tx1"/>
                </a:solidFill>
              </a:defRPr>
            </a:lvl8pPr>
            <a:lvl9pPr marL="0" indent="0" algn="l">
              <a:spcBef>
                <a:spcPts val="0"/>
              </a:spcBef>
              <a:spcAft>
                <a:spcPts val="1134"/>
              </a:spcAft>
              <a:buNone/>
              <a:defRPr sz="1323">
                <a:solidFill>
                  <a:schemeClr val="tx1"/>
                </a:solidFill>
              </a:defRPr>
            </a:lvl9pPr>
          </a:lstStyle>
          <a:p>
            <a:r>
              <a:rPr lang="en-GB" dirty="0"/>
              <a:t>To add a picture, please right click the transparency layer and bring it to back. </a:t>
            </a:r>
            <a:br>
              <a:rPr lang="en-GB" dirty="0"/>
            </a:br>
            <a:r>
              <a:rPr lang="en-GB" dirty="0"/>
              <a:t>Next right click on image placeholder and bring it to front.</a:t>
            </a:r>
          </a:p>
          <a:p>
            <a:r>
              <a:rPr lang="en-GB" dirty="0"/>
              <a:t> </a:t>
            </a:r>
          </a:p>
          <a:p>
            <a:r>
              <a:rPr lang="en-GB" dirty="0"/>
              <a:t>You can now insert a picture by clicking on the placeholder image icon. </a:t>
            </a:r>
            <a:br>
              <a:rPr lang="en-GB" dirty="0"/>
            </a:br>
            <a:r>
              <a:rPr lang="en-GB" dirty="0"/>
              <a:t>Then click the Reset button on the Home menu tab or right click on the picture </a:t>
            </a:r>
            <a:br>
              <a:rPr lang="en-GB" dirty="0"/>
            </a:br>
            <a:r>
              <a:rPr lang="en-GB" dirty="0"/>
              <a:t>to send the picture to background.</a:t>
            </a:r>
          </a:p>
        </p:txBody>
      </p:sp>
      <p:grpSp>
        <p:nvGrpSpPr>
          <p:cNvPr id="19" name="Gruppieren 18">
            <a:extLst>
              <a:ext uri="{FF2B5EF4-FFF2-40B4-BE49-F238E27FC236}">
                <a16:creationId xmlns:a16="http://schemas.microsoft.com/office/drawing/2014/main" id="{A2215631-6D9B-46F1-93CB-03031CA879CA}"/>
              </a:ext>
            </a:extLst>
          </p:cNvPr>
          <p:cNvGrpSpPr/>
          <p:nvPr userDrawn="1"/>
        </p:nvGrpSpPr>
        <p:grpSpPr bwMode="gray">
          <a:xfrm>
            <a:off x="655710" y="-239556"/>
            <a:ext cx="10207750" cy="145640"/>
            <a:chOff x="693931" y="-289132"/>
            <a:chExt cx="10802744" cy="154131"/>
          </a:xfrm>
        </p:grpSpPr>
        <p:sp>
          <p:nvSpPr>
            <p:cNvPr id="20" name="Rechteck 19">
              <a:extLst>
                <a:ext uri="{FF2B5EF4-FFF2-40B4-BE49-F238E27FC236}">
                  <a16:creationId xmlns:a16="http://schemas.microsoft.com/office/drawing/2014/main" id="{F3E59F72-9FA1-4E1B-B3A7-014393514421}"/>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1" name="Rechteck 20">
              <a:extLst>
                <a:ext uri="{FF2B5EF4-FFF2-40B4-BE49-F238E27FC236}">
                  <a16:creationId xmlns:a16="http://schemas.microsoft.com/office/drawing/2014/main" id="{5F116400-9AC2-418E-8342-72D86526D20F}"/>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2" name="Rechteck 21">
              <a:extLst>
                <a:ext uri="{FF2B5EF4-FFF2-40B4-BE49-F238E27FC236}">
                  <a16:creationId xmlns:a16="http://schemas.microsoft.com/office/drawing/2014/main" id="{547FC79A-BD1A-434D-A126-33B9B9FBD8DA}"/>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3" name="Rechteck 22">
              <a:extLst>
                <a:ext uri="{FF2B5EF4-FFF2-40B4-BE49-F238E27FC236}">
                  <a16:creationId xmlns:a16="http://schemas.microsoft.com/office/drawing/2014/main" id="{37779F82-0755-435D-AC6B-D4474395BF9E}"/>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4" name="Rechteck 23">
              <a:extLst>
                <a:ext uri="{FF2B5EF4-FFF2-40B4-BE49-F238E27FC236}">
                  <a16:creationId xmlns:a16="http://schemas.microsoft.com/office/drawing/2014/main" id="{3DD13070-D35E-4706-B413-086DF2D59B20}"/>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5" name="Rechteck 24">
              <a:extLst>
                <a:ext uri="{FF2B5EF4-FFF2-40B4-BE49-F238E27FC236}">
                  <a16:creationId xmlns:a16="http://schemas.microsoft.com/office/drawing/2014/main" id="{E42CA056-9CD9-4DB7-947B-4F2A805FDBE9}"/>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6" name="Rechteck 25">
              <a:extLst>
                <a:ext uri="{FF2B5EF4-FFF2-40B4-BE49-F238E27FC236}">
                  <a16:creationId xmlns:a16="http://schemas.microsoft.com/office/drawing/2014/main" id="{FAEFCB67-66CF-4307-AB7E-FF30397EA372}"/>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grpSp>
      <p:sp>
        <p:nvSpPr>
          <p:cNvPr id="28" name="Datumsplatzhalter 127">
            <a:extLst>
              <a:ext uri="{FF2B5EF4-FFF2-40B4-BE49-F238E27FC236}">
                <a16:creationId xmlns:a16="http://schemas.microsoft.com/office/drawing/2014/main" id="{861CB61B-542B-4026-A901-54140CA8F442}"/>
              </a:ext>
            </a:extLst>
          </p:cNvPr>
          <p:cNvSpPr>
            <a:spLocks noGrp="1"/>
          </p:cNvSpPr>
          <p:nvPr>
            <p:ph type="dt" sz="half" idx="2"/>
          </p:nvPr>
        </p:nvSpPr>
        <p:spPr>
          <a:xfrm>
            <a:off x="5419376" y="6097488"/>
            <a:ext cx="680419" cy="170083"/>
          </a:xfrm>
          <a:prstGeom prst="rect">
            <a:avLst/>
          </a:prstGeom>
        </p:spPr>
        <p:txBody>
          <a:bodyPr vert="horz" lIns="0" tIns="0" rIns="0" bIns="0" rtlCol="0" anchor="b" anchorCtr="0"/>
          <a:lstStyle>
            <a:lvl1pPr algn="ctr">
              <a:defRPr sz="756">
                <a:solidFill>
                  <a:schemeClr val="tx2"/>
                </a:solidFill>
                <a:latin typeface="+mn-lt"/>
              </a:defRPr>
            </a:lvl1pPr>
          </a:lstStyle>
          <a:p>
            <a:fld id="{1D1D24D3-C7F8-4BD7-B663-AB0EFCDBCD17}" type="datetime1">
              <a:rPr lang="de-DE" smtClean="0"/>
              <a:t>17.05.2023</a:t>
            </a:fld>
            <a:endParaRPr lang="en-GB" dirty="0"/>
          </a:p>
        </p:txBody>
      </p:sp>
      <p:sp>
        <p:nvSpPr>
          <p:cNvPr id="29" name="Fußzeilenplatzhalter 128">
            <a:extLst>
              <a:ext uri="{FF2B5EF4-FFF2-40B4-BE49-F238E27FC236}">
                <a16:creationId xmlns:a16="http://schemas.microsoft.com/office/drawing/2014/main" id="{0846E624-DE98-4B28-97F1-A769C8D5C922}"/>
              </a:ext>
            </a:extLst>
          </p:cNvPr>
          <p:cNvSpPr>
            <a:spLocks noGrp="1"/>
          </p:cNvSpPr>
          <p:nvPr>
            <p:ph type="ftr" sz="quarter" idx="3"/>
          </p:nvPr>
        </p:nvSpPr>
        <p:spPr>
          <a:xfrm>
            <a:off x="6839141" y="6097488"/>
            <a:ext cx="3752081" cy="170083"/>
          </a:xfrm>
          <a:prstGeom prst="rect">
            <a:avLst/>
          </a:prstGeom>
        </p:spPr>
        <p:txBody>
          <a:bodyPr vert="horz" lIns="0" tIns="0" rIns="0" bIns="0" rtlCol="0" anchor="b" anchorCtr="0"/>
          <a:lstStyle>
            <a:lvl1pPr algn="r">
              <a:defRPr sz="756">
                <a:solidFill>
                  <a:schemeClr val="tx2"/>
                </a:solidFill>
                <a:latin typeface="+mn-lt"/>
              </a:defRPr>
            </a:lvl1pPr>
          </a:lstStyle>
          <a:p>
            <a:r>
              <a:rPr lang="en-GB" dirty="0"/>
              <a:t>DPDgroup</a:t>
            </a:r>
          </a:p>
        </p:txBody>
      </p:sp>
      <p:sp>
        <p:nvSpPr>
          <p:cNvPr id="16" name="Text Placeholder 7">
            <a:extLst>
              <a:ext uri="{FF2B5EF4-FFF2-40B4-BE49-F238E27FC236}">
                <a16:creationId xmlns:a16="http://schemas.microsoft.com/office/drawing/2014/main" id="{1A79500E-4EA3-44F0-8EB6-9B986F6DCB60}"/>
              </a:ext>
            </a:extLst>
          </p:cNvPr>
          <p:cNvSpPr>
            <a:spLocks noGrp="1"/>
          </p:cNvSpPr>
          <p:nvPr>
            <p:ph type="body" sz="quarter" idx="19" hasCustomPrompt="1"/>
          </p:nvPr>
        </p:nvSpPr>
        <p:spPr bwMode="gray">
          <a:xfrm>
            <a:off x="661026" y="6029795"/>
            <a:ext cx="619113" cy="272133"/>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a:spcBef>
                <a:spcPts val="0"/>
              </a:spcBef>
              <a:spcAft>
                <a:spcPts val="0"/>
              </a:spcAft>
              <a:buNone/>
              <a:defRPr sz="100">
                <a:solidFill>
                  <a:schemeClr val="bg1"/>
                </a:solidFill>
                <a:latin typeface="+mn-lt"/>
              </a:defRPr>
            </a:lvl1pPr>
            <a:lvl2pPr>
              <a:spcAft>
                <a:spcPts val="0"/>
              </a:spcAft>
              <a:defRPr sz="100">
                <a:solidFill>
                  <a:schemeClr val="bg1"/>
                </a:solidFill>
                <a:latin typeface="+mn-lt"/>
              </a:defRPr>
            </a:lvl2pPr>
            <a:lvl3pPr marL="0" indent="0">
              <a:buNone/>
              <a:defRPr sz="100">
                <a:solidFill>
                  <a:schemeClr val="bg1"/>
                </a:solidFill>
              </a:defRPr>
            </a:lvl3pPr>
            <a:lvl4pPr marL="0" indent="0">
              <a:buNone/>
              <a:defRPr sz="100">
                <a:solidFill>
                  <a:schemeClr val="bg1"/>
                </a:solidFill>
              </a:defRPr>
            </a:lvl4pPr>
            <a:lvl5pPr marL="0">
              <a:buNone/>
              <a:defRPr sz="100">
                <a:solidFill>
                  <a:schemeClr val="bg1"/>
                </a:solidFill>
              </a:defRPr>
            </a:lvl5pPr>
            <a:lvl6pPr marL="0">
              <a:buNone/>
              <a:defRPr sz="100">
                <a:solidFill>
                  <a:schemeClr val="bg1"/>
                </a:solidFill>
              </a:defRPr>
            </a:lvl6pPr>
            <a:lvl7pPr marL="0">
              <a:buNone/>
              <a:defRPr sz="100">
                <a:solidFill>
                  <a:schemeClr val="bg1"/>
                </a:solidFill>
              </a:defRPr>
            </a:lvl7pPr>
            <a:lvl8pPr marL="0">
              <a:buNone/>
              <a:defRPr sz="100">
                <a:solidFill>
                  <a:schemeClr val="bg1"/>
                </a:solidFill>
              </a:defRPr>
            </a:lvl8pPr>
            <a:lvl9pPr marL="0">
              <a:buNone/>
              <a:defRPr sz="100">
                <a:solidFill>
                  <a:schemeClr val="bg1"/>
                </a:solidFill>
              </a:defRPr>
            </a:lvl9pPr>
          </a:lstStyle>
          <a:p>
            <a:pPr lvl="0"/>
            <a:r>
              <a:rPr lang="en-GB"/>
              <a:t> </a:t>
            </a:r>
            <a:endParaRPr lang="en-GB" dirty="0"/>
          </a:p>
        </p:txBody>
      </p:sp>
      <p:sp>
        <p:nvSpPr>
          <p:cNvPr id="15" name="Slide Number Placeholder 33">
            <a:extLst>
              <a:ext uri="{FF2B5EF4-FFF2-40B4-BE49-F238E27FC236}">
                <a16:creationId xmlns:a16="http://schemas.microsoft.com/office/drawing/2014/main" id="{FFCFFB9A-826C-444C-B429-A23EE27C086C}"/>
              </a:ext>
            </a:extLst>
          </p:cNvPr>
          <p:cNvSpPr>
            <a:spLocks noGrp="1"/>
          </p:cNvSpPr>
          <p:nvPr>
            <p:ph type="sldNum" sz="quarter" idx="4"/>
          </p:nvPr>
        </p:nvSpPr>
        <p:spPr bwMode="gray">
          <a:xfrm>
            <a:off x="10591221" y="6097488"/>
            <a:ext cx="271601" cy="170083"/>
          </a:xfrm>
          <a:prstGeom prst="rect">
            <a:avLst/>
          </a:prstGeom>
        </p:spPr>
        <p:txBody>
          <a:bodyPr vert="horz" lIns="0" tIns="0" rIns="0" bIns="0" rtlCol="0" anchor="b" anchorCtr="0"/>
          <a:lstStyle>
            <a:lvl1pPr algn="r">
              <a:defRPr sz="756">
                <a:solidFill>
                  <a:schemeClr val="tx2"/>
                </a:solidFill>
                <a:latin typeface="+mn-lt"/>
              </a:defRPr>
            </a:lvl1pPr>
          </a:lstStyle>
          <a:p>
            <a:fld id="{9EA669D3-5529-4BB0-8BB4-F8AF37E83BE9}" type="slidenum">
              <a:rPr lang="en-GB" smtClean="0"/>
              <a:pPr/>
              <a:t>‹#›</a:t>
            </a:fld>
            <a:endParaRPr lang="en-GB" dirty="0"/>
          </a:p>
        </p:txBody>
      </p:sp>
    </p:spTree>
    <p:extLst>
      <p:ext uri="{BB962C8B-B14F-4D97-AF65-F5344CB8AC3E}">
        <p14:creationId xmlns:p14="http://schemas.microsoft.com/office/powerpoint/2010/main" val="208779233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341">
          <p15:clr>
            <a:srgbClr val="FBAE40"/>
          </p15:clr>
        </p15:guide>
        <p15:guide id="2" orient="horz" pos="2976">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Divider I White">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E9200233-55FC-4F78-8E6C-B7F70DCCC2CB}"/>
              </a:ext>
            </a:extLst>
          </p:cNvPr>
          <p:cNvSpPr>
            <a:spLocks noGrp="1"/>
          </p:cNvSpPr>
          <p:nvPr>
            <p:ph type="title" hasCustomPrompt="1"/>
          </p:nvPr>
        </p:nvSpPr>
        <p:spPr bwMode="gray">
          <a:xfrm>
            <a:off x="657666" y="2763854"/>
            <a:ext cx="10205156" cy="1428701"/>
          </a:xfrm>
          <a:prstGeom prst="rect">
            <a:avLst/>
          </a:prstGeom>
        </p:spPr>
        <p:txBody>
          <a:bodyPr anchor="t" anchorCtr="0"/>
          <a:lstStyle>
            <a:lvl1pPr>
              <a:defRPr sz="4536"/>
            </a:lvl1pPr>
          </a:lstStyle>
          <a:p>
            <a:pPr lvl="0"/>
            <a:r>
              <a:rPr lang="en-GB" dirty="0"/>
              <a:t>Chapter Break (48pt) </a:t>
            </a:r>
            <a:r>
              <a:rPr lang="en-GB" dirty="0" err="1"/>
              <a:t>ExtraLight</a:t>
            </a:r>
            <a:endParaRPr lang="en-GB" dirty="0"/>
          </a:p>
        </p:txBody>
      </p:sp>
      <p:sp>
        <p:nvSpPr>
          <p:cNvPr id="8" name="Text Placeholder 7">
            <a:extLst>
              <a:ext uri="{FF2B5EF4-FFF2-40B4-BE49-F238E27FC236}">
                <a16:creationId xmlns:a16="http://schemas.microsoft.com/office/drawing/2014/main" id="{B6FEEFD8-93C3-438C-9AA8-7095AE976459}"/>
              </a:ext>
            </a:extLst>
          </p:cNvPr>
          <p:cNvSpPr>
            <a:spLocks noGrp="1"/>
          </p:cNvSpPr>
          <p:nvPr>
            <p:ph type="body" sz="quarter" idx="16" hasCustomPrompt="1"/>
          </p:nvPr>
        </p:nvSpPr>
        <p:spPr bwMode="gray">
          <a:xfrm>
            <a:off x="8141446" y="315009"/>
            <a:ext cx="2721375" cy="1360538"/>
          </a:xfrm>
          <a:prstGeom prst="rect">
            <a:avLst/>
          </a:prstGeom>
        </p:spPr>
        <p:txBody>
          <a:bodyPr anchor="t" anchorCtr="0"/>
          <a:lstStyle>
            <a:lvl1pPr indent="-204098">
              <a:spcBef>
                <a:spcPts val="0"/>
              </a:spcBef>
              <a:spcAft>
                <a:spcPts val="0"/>
              </a:spcAft>
              <a:buClr>
                <a:schemeClr val="bg2"/>
              </a:buClr>
              <a:buFont typeface="+mj-lt"/>
              <a:buAutoNum type="arabicPeriod"/>
              <a:defRPr>
                <a:solidFill>
                  <a:schemeClr val="tx1"/>
                </a:solidFill>
                <a:latin typeface="+mn-lt"/>
              </a:defRPr>
            </a:lvl1pPr>
            <a:lvl2pPr>
              <a:spcAft>
                <a:spcPts val="0"/>
              </a:spcAft>
              <a:defRPr>
                <a:solidFill>
                  <a:schemeClr val="tx1"/>
                </a:solidFill>
                <a:latin typeface="+mn-lt"/>
              </a:defRPr>
            </a:lvl2pPr>
            <a:lvl3pPr marL="0" indent="0">
              <a:buNone/>
              <a:defRPr>
                <a:solidFill>
                  <a:schemeClr val="tx1"/>
                </a:solidFill>
              </a:defRPr>
            </a:lvl3pPr>
            <a:lvl4pPr marL="0" indent="0">
              <a:buNone/>
              <a:defRPr>
                <a:solidFill>
                  <a:schemeClr val="tx1"/>
                </a:solidFill>
              </a:defRPr>
            </a:lvl4pPr>
            <a:lvl5pPr marL="0">
              <a:buNone/>
              <a:defRPr sz="1701">
                <a:solidFill>
                  <a:schemeClr val="tx1"/>
                </a:solidFill>
              </a:defRPr>
            </a:lvl5pPr>
            <a:lvl6pPr marL="0">
              <a:buNone/>
              <a:defRPr sz="1701">
                <a:solidFill>
                  <a:schemeClr val="tx1"/>
                </a:solidFill>
              </a:defRPr>
            </a:lvl6pPr>
            <a:lvl7pPr marL="0">
              <a:buNone/>
              <a:defRPr sz="1701">
                <a:solidFill>
                  <a:schemeClr val="tx1"/>
                </a:solidFill>
              </a:defRPr>
            </a:lvl7pPr>
            <a:lvl8pPr marL="0">
              <a:buNone/>
              <a:defRPr sz="1701">
                <a:solidFill>
                  <a:schemeClr val="tx1"/>
                </a:solidFill>
              </a:defRPr>
            </a:lvl8pPr>
            <a:lvl9pPr marL="0">
              <a:buNone/>
              <a:defRPr sz="1701">
                <a:solidFill>
                  <a:schemeClr val="tx1"/>
                </a:solidFill>
              </a:defRPr>
            </a:lvl9pPr>
          </a:lstStyle>
          <a:p>
            <a:pPr lvl="0"/>
            <a:r>
              <a:rPr lang="en-GB" dirty="0"/>
              <a:t>Subtheme</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2" name="Datumsplatzhalter 1">
            <a:extLst>
              <a:ext uri="{FF2B5EF4-FFF2-40B4-BE49-F238E27FC236}">
                <a16:creationId xmlns:a16="http://schemas.microsoft.com/office/drawing/2014/main" id="{CF3861DB-B753-455B-AAA2-8AEE3D647F4D}"/>
              </a:ext>
            </a:extLst>
          </p:cNvPr>
          <p:cNvSpPr>
            <a:spLocks noGrp="1"/>
          </p:cNvSpPr>
          <p:nvPr>
            <p:ph type="dt" sz="half" idx="17"/>
          </p:nvPr>
        </p:nvSpPr>
        <p:spPr/>
        <p:txBody>
          <a:bodyPr/>
          <a:lstStyle/>
          <a:p>
            <a:endParaRPr lang="de-DE" dirty="0"/>
          </a:p>
        </p:txBody>
      </p:sp>
      <p:sp>
        <p:nvSpPr>
          <p:cNvPr id="3" name="Fußzeilenplatzhalter 2">
            <a:extLst>
              <a:ext uri="{FF2B5EF4-FFF2-40B4-BE49-F238E27FC236}">
                <a16:creationId xmlns:a16="http://schemas.microsoft.com/office/drawing/2014/main" id="{0FB38FA7-218D-49C7-8179-B6DF41A8A1E4}"/>
              </a:ext>
            </a:extLst>
          </p:cNvPr>
          <p:cNvSpPr>
            <a:spLocks noGrp="1"/>
          </p:cNvSpPr>
          <p:nvPr>
            <p:ph type="ftr" sz="quarter" idx="18"/>
          </p:nvPr>
        </p:nvSpPr>
        <p:spPr/>
        <p:txBody>
          <a:bodyPr/>
          <a:lstStyle/>
          <a:p>
            <a:endParaRPr lang="de-DE" dirty="0"/>
          </a:p>
        </p:txBody>
      </p:sp>
      <p:sp>
        <p:nvSpPr>
          <p:cNvPr id="4" name="Foliennummernplatzhalter 3">
            <a:extLst>
              <a:ext uri="{FF2B5EF4-FFF2-40B4-BE49-F238E27FC236}">
                <a16:creationId xmlns:a16="http://schemas.microsoft.com/office/drawing/2014/main" id="{012A8101-9C69-47A3-AFAC-7EF5E49854C0}"/>
              </a:ext>
            </a:extLst>
          </p:cNvPr>
          <p:cNvSpPr>
            <a:spLocks noGrp="1"/>
          </p:cNvSpPr>
          <p:nvPr>
            <p:ph type="sldNum" sz="quarter" idx="19"/>
          </p:nvPr>
        </p:nvSpPr>
        <p:spPr/>
        <p:txBody>
          <a:bodyPr/>
          <a:lstStyle/>
          <a:p>
            <a:fld id="{9EA669D3-5529-4BB0-8BB4-F8AF37E83BE9}" type="slidenum">
              <a:rPr lang="en-GB" smtClean="0"/>
              <a:pPr/>
              <a:t>‹#›</a:t>
            </a:fld>
            <a:endParaRPr lang="en-GB" dirty="0"/>
          </a:p>
        </p:txBody>
      </p:sp>
    </p:spTree>
    <p:extLst>
      <p:ext uri="{BB962C8B-B14F-4D97-AF65-F5344CB8AC3E}">
        <p14:creationId xmlns:p14="http://schemas.microsoft.com/office/powerpoint/2010/main" val="2792881145"/>
      </p:ext>
    </p:extLst>
  </p:cSld>
  <p:clrMapOvr>
    <a:masterClrMapping/>
  </p:clrMapOvr>
  <p:extLst>
    <p:ext uri="{DCECCB84-F9BA-43D5-87BE-67443E8EF086}">
      <p15:sldGuideLst xmlns:p15="http://schemas.microsoft.com/office/powerpoint/2012/main">
        <p15:guide id="1" orient="horz" pos="1843">
          <p15:clr>
            <a:srgbClr val="FBAE40"/>
          </p15:clr>
        </p15:guide>
        <p15:guide id="2" pos="5427">
          <p15:clr>
            <a:srgbClr val="F26B43"/>
          </p15:clr>
        </p15:guide>
        <p15:guide id="3" orient="horz" pos="1570">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Agenda I 8 Chapter">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178EA59-B430-41DF-86E9-6EE2157F5633}"/>
              </a:ext>
            </a:extLst>
          </p:cNvPr>
          <p:cNvSpPr>
            <a:spLocks noGrp="1"/>
          </p:cNvSpPr>
          <p:nvPr>
            <p:ph type="title" hasCustomPrompt="1"/>
          </p:nvPr>
        </p:nvSpPr>
        <p:spPr bwMode="gray"/>
        <p:txBody>
          <a:bodyPr/>
          <a:lstStyle>
            <a:lvl1pPr>
              <a:defRPr/>
            </a:lvl1pPr>
          </a:lstStyle>
          <a:p>
            <a:r>
              <a:rPr lang="en-GB" dirty="0"/>
              <a:t>Agenda (36pt) </a:t>
            </a:r>
            <a:r>
              <a:rPr lang="en-GB" dirty="0" err="1"/>
              <a:t>ExtraLight</a:t>
            </a:r>
            <a:endParaRPr lang="de-DE" dirty="0"/>
          </a:p>
        </p:txBody>
      </p:sp>
      <p:sp>
        <p:nvSpPr>
          <p:cNvPr id="40" name="Text Placeholder 7">
            <a:extLst>
              <a:ext uri="{FF2B5EF4-FFF2-40B4-BE49-F238E27FC236}">
                <a16:creationId xmlns:a16="http://schemas.microsoft.com/office/drawing/2014/main" id="{F34B4453-4F2B-431B-A024-F1311ACF5FB5}"/>
              </a:ext>
            </a:extLst>
          </p:cNvPr>
          <p:cNvSpPr>
            <a:spLocks noGrp="1"/>
          </p:cNvSpPr>
          <p:nvPr>
            <p:ph type="body" sz="quarter" idx="24" hasCustomPrompt="1"/>
          </p:nvPr>
        </p:nvSpPr>
        <p:spPr bwMode="gray">
          <a:xfrm>
            <a:off x="1542112" y="1743309"/>
            <a:ext cx="4014007" cy="510250"/>
          </a:xfrm>
          <a:prstGeom prst="rect">
            <a:avLst/>
          </a:prstGeom>
        </p:spPr>
        <p:txBody>
          <a:bodyPr anchor="b" anchorCtr="0"/>
          <a:lstStyle>
            <a:lvl1pPr>
              <a:spcBef>
                <a:spcPts val="0"/>
              </a:spcBef>
              <a:spcAft>
                <a:spcPts val="0"/>
              </a:spcAft>
              <a:buNone/>
              <a:defRPr sz="2079">
                <a:solidFill>
                  <a:schemeClr val="bg2"/>
                </a:solidFill>
                <a:latin typeface="+mn-lt"/>
              </a:defRPr>
            </a:lvl1pPr>
            <a:lvl2pPr>
              <a:spcBef>
                <a:spcPts val="0"/>
              </a:spcBef>
              <a:spcAft>
                <a:spcPts val="0"/>
              </a:spcAft>
              <a:defRPr sz="2079">
                <a:solidFill>
                  <a:schemeClr val="bg2"/>
                </a:solidFill>
                <a:latin typeface="+mn-lt"/>
              </a:defRPr>
            </a:lvl2pPr>
            <a:lvl3pPr marL="0" indent="0">
              <a:spcBef>
                <a:spcPts val="0"/>
              </a:spcBef>
              <a:spcAft>
                <a:spcPts val="0"/>
              </a:spcAft>
              <a:buNone/>
              <a:defRPr sz="2079">
                <a:solidFill>
                  <a:schemeClr val="bg2"/>
                </a:solidFill>
                <a:latin typeface="+mn-lt"/>
              </a:defRPr>
            </a:lvl3pPr>
            <a:lvl4pPr marL="0" indent="0">
              <a:spcBef>
                <a:spcPts val="0"/>
              </a:spcBef>
              <a:spcAft>
                <a:spcPts val="0"/>
              </a:spcAft>
              <a:buNone/>
              <a:defRPr sz="2079">
                <a:solidFill>
                  <a:schemeClr val="bg2"/>
                </a:solidFill>
                <a:latin typeface="+mn-lt"/>
              </a:defRPr>
            </a:lvl4pPr>
            <a:lvl5pPr marL="0">
              <a:spcBef>
                <a:spcPts val="0"/>
              </a:spcBef>
              <a:spcAft>
                <a:spcPts val="0"/>
              </a:spcAft>
              <a:buNone/>
              <a:defRPr sz="2079">
                <a:solidFill>
                  <a:schemeClr val="bg2"/>
                </a:solidFill>
                <a:latin typeface="+mn-lt"/>
              </a:defRPr>
            </a:lvl5pPr>
            <a:lvl6pPr marL="0">
              <a:spcBef>
                <a:spcPts val="0"/>
              </a:spcBef>
              <a:spcAft>
                <a:spcPts val="0"/>
              </a:spcAft>
              <a:buNone/>
              <a:defRPr sz="2079">
                <a:solidFill>
                  <a:schemeClr val="bg2"/>
                </a:solidFill>
                <a:latin typeface="+mn-lt"/>
              </a:defRPr>
            </a:lvl6pPr>
            <a:lvl7pPr marL="0">
              <a:spcBef>
                <a:spcPts val="0"/>
              </a:spcBef>
              <a:spcAft>
                <a:spcPts val="0"/>
              </a:spcAft>
              <a:buNone/>
              <a:defRPr sz="2079">
                <a:solidFill>
                  <a:schemeClr val="bg2"/>
                </a:solidFill>
                <a:latin typeface="+mn-lt"/>
              </a:defRPr>
            </a:lvl7pPr>
            <a:lvl8pPr marL="0">
              <a:spcBef>
                <a:spcPts val="0"/>
              </a:spcBef>
              <a:spcAft>
                <a:spcPts val="0"/>
              </a:spcAft>
              <a:buNone/>
              <a:defRPr sz="2079">
                <a:solidFill>
                  <a:schemeClr val="bg2"/>
                </a:solidFill>
                <a:latin typeface="+mn-lt"/>
              </a:defRPr>
            </a:lvl8pPr>
            <a:lvl9pPr marL="0">
              <a:spcBef>
                <a:spcPts val="0"/>
              </a:spcBef>
              <a:spcAft>
                <a:spcPts val="0"/>
              </a:spcAft>
              <a:buNone/>
              <a:defRPr sz="2079">
                <a:solidFill>
                  <a:schemeClr val="bg2"/>
                </a:solidFill>
                <a:latin typeface="+mn-lt"/>
              </a:defRPr>
            </a:lvl9pPr>
          </a:lstStyle>
          <a:p>
            <a:r>
              <a:rPr lang="en-GB" dirty="0"/>
              <a:t>Chapter</a:t>
            </a:r>
          </a:p>
        </p:txBody>
      </p:sp>
      <p:sp>
        <p:nvSpPr>
          <p:cNvPr id="41" name="Text Placeholder 7">
            <a:extLst>
              <a:ext uri="{FF2B5EF4-FFF2-40B4-BE49-F238E27FC236}">
                <a16:creationId xmlns:a16="http://schemas.microsoft.com/office/drawing/2014/main" id="{ECAAB30F-DE88-4EBE-AC42-C333BC1D3FCF}"/>
              </a:ext>
            </a:extLst>
          </p:cNvPr>
          <p:cNvSpPr>
            <a:spLocks noGrp="1"/>
          </p:cNvSpPr>
          <p:nvPr>
            <p:ph type="body" sz="quarter" idx="25" hasCustomPrompt="1"/>
          </p:nvPr>
        </p:nvSpPr>
        <p:spPr bwMode="gray">
          <a:xfrm>
            <a:off x="1542112" y="2270426"/>
            <a:ext cx="4014007" cy="408245"/>
          </a:xfrm>
          <a:prstGeom prst="rect">
            <a:avLst/>
          </a:prstGeom>
        </p:spPr>
        <p:txBody>
          <a:bodyPr anchor="t" anchorCtr="0"/>
          <a:lstStyle>
            <a:lvl1pPr>
              <a:spcBef>
                <a:spcPts val="0"/>
              </a:spcBef>
              <a:spcAft>
                <a:spcPts val="0"/>
              </a:spcAft>
              <a:buNone/>
              <a:defRPr sz="1701">
                <a:solidFill>
                  <a:schemeClr val="tx1"/>
                </a:solidFill>
                <a:latin typeface="+mn-lt"/>
              </a:defRPr>
            </a:lvl1pPr>
            <a:lvl2pPr>
              <a:spcBef>
                <a:spcPts val="0"/>
              </a:spcBef>
              <a:spcAft>
                <a:spcPts val="0"/>
              </a:spcAft>
              <a:defRPr sz="1701">
                <a:solidFill>
                  <a:schemeClr val="tx1"/>
                </a:solidFill>
                <a:latin typeface="+mn-lt"/>
              </a:defRPr>
            </a:lvl2pPr>
            <a:lvl3pPr marL="0" indent="0">
              <a:spcBef>
                <a:spcPts val="0"/>
              </a:spcBef>
              <a:spcAft>
                <a:spcPts val="0"/>
              </a:spcAft>
              <a:buNone/>
              <a:defRPr sz="1701">
                <a:solidFill>
                  <a:schemeClr val="tx1"/>
                </a:solidFill>
              </a:defRPr>
            </a:lvl3pPr>
            <a:lvl4pPr marL="0" indent="0">
              <a:spcBef>
                <a:spcPts val="0"/>
              </a:spcBef>
              <a:spcAft>
                <a:spcPts val="0"/>
              </a:spcAft>
              <a:buNone/>
              <a:defRPr sz="1701">
                <a:solidFill>
                  <a:schemeClr val="tx1"/>
                </a:solidFill>
              </a:defRPr>
            </a:lvl4pPr>
            <a:lvl5pPr marL="0">
              <a:spcBef>
                <a:spcPts val="0"/>
              </a:spcBef>
              <a:spcAft>
                <a:spcPts val="0"/>
              </a:spcAft>
              <a:buNone/>
              <a:defRPr sz="1701">
                <a:solidFill>
                  <a:schemeClr val="tx1"/>
                </a:solidFill>
              </a:defRPr>
            </a:lvl5pPr>
            <a:lvl6pPr marL="0">
              <a:spcBef>
                <a:spcPts val="0"/>
              </a:spcBef>
              <a:spcAft>
                <a:spcPts val="0"/>
              </a:spcAft>
              <a:buNone/>
              <a:defRPr sz="1701">
                <a:solidFill>
                  <a:schemeClr val="tx1"/>
                </a:solidFill>
              </a:defRPr>
            </a:lvl6pPr>
            <a:lvl7pPr marL="0">
              <a:spcBef>
                <a:spcPts val="0"/>
              </a:spcBef>
              <a:spcAft>
                <a:spcPts val="0"/>
              </a:spcAft>
              <a:buNone/>
              <a:defRPr sz="1701">
                <a:solidFill>
                  <a:schemeClr val="tx1"/>
                </a:solidFill>
              </a:defRPr>
            </a:lvl7pPr>
            <a:lvl8pPr marL="0">
              <a:spcBef>
                <a:spcPts val="0"/>
              </a:spcBef>
              <a:spcAft>
                <a:spcPts val="0"/>
              </a:spcAft>
              <a:buNone/>
              <a:defRPr sz="1701">
                <a:solidFill>
                  <a:schemeClr val="tx1"/>
                </a:solidFill>
              </a:defRPr>
            </a:lvl8pPr>
            <a:lvl9pPr marL="0">
              <a:spcBef>
                <a:spcPts val="0"/>
              </a:spcBef>
              <a:spcAft>
                <a:spcPts val="0"/>
              </a:spcAft>
              <a:buNone/>
              <a:defRPr sz="1701">
                <a:solidFill>
                  <a:schemeClr val="tx1"/>
                </a:solidFill>
              </a:defRPr>
            </a:lvl9pPr>
          </a:lstStyle>
          <a:p>
            <a:pPr lvl="0"/>
            <a:r>
              <a:rPr lang="en-GB" dirty="0"/>
              <a:t>Subchapter/optional description</a:t>
            </a:r>
          </a:p>
        </p:txBody>
      </p:sp>
      <p:sp>
        <p:nvSpPr>
          <p:cNvPr id="42" name="Text Placeholder 7">
            <a:extLst>
              <a:ext uri="{FF2B5EF4-FFF2-40B4-BE49-F238E27FC236}">
                <a16:creationId xmlns:a16="http://schemas.microsoft.com/office/drawing/2014/main" id="{5F4677C2-C7DB-4E97-901B-84E2F11B1E52}"/>
              </a:ext>
            </a:extLst>
          </p:cNvPr>
          <p:cNvSpPr>
            <a:spLocks noGrp="1"/>
          </p:cNvSpPr>
          <p:nvPr>
            <p:ph type="body" sz="quarter" idx="26" hasCustomPrompt="1"/>
          </p:nvPr>
        </p:nvSpPr>
        <p:spPr bwMode="gray">
          <a:xfrm>
            <a:off x="657027" y="1598228"/>
            <a:ext cx="680982" cy="757381"/>
          </a:xfrm>
          <a:prstGeom prst="rect">
            <a:avLst/>
          </a:prstGeom>
        </p:spPr>
        <p:txBody>
          <a:bodyPr tIns="0" rIns="0" bIns="36000" anchor="b" anchorCtr="0"/>
          <a:lstStyle>
            <a:lvl1pPr algn="r">
              <a:spcBef>
                <a:spcPts val="0"/>
              </a:spcBef>
              <a:spcAft>
                <a:spcPts val="0"/>
              </a:spcAft>
              <a:buNone/>
              <a:defRPr sz="3780">
                <a:solidFill>
                  <a:schemeClr val="tx1"/>
                </a:solidFill>
                <a:latin typeface="+mn-lt"/>
              </a:defRPr>
            </a:lvl1pPr>
            <a:lvl2pPr algn="r">
              <a:spcAft>
                <a:spcPts val="0"/>
              </a:spcAft>
              <a:defRPr sz="3780">
                <a:solidFill>
                  <a:schemeClr val="tx1"/>
                </a:solidFill>
                <a:latin typeface="+mn-lt"/>
              </a:defRPr>
            </a:lvl2pPr>
            <a:lvl3pPr marL="0" indent="0" algn="r">
              <a:buNone/>
              <a:defRPr sz="3780">
                <a:solidFill>
                  <a:schemeClr val="tx1"/>
                </a:solidFill>
                <a:latin typeface="+mn-lt"/>
              </a:defRPr>
            </a:lvl3pPr>
            <a:lvl4pPr marL="0" indent="0" algn="r">
              <a:buNone/>
              <a:defRPr sz="3780">
                <a:solidFill>
                  <a:schemeClr val="tx1"/>
                </a:solidFill>
                <a:latin typeface="+mn-lt"/>
              </a:defRPr>
            </a:lvl4pPr>
            <a:lvl5pPr marL="0" algn="r">
              <a:buNone/>
              <a:defRPr sz="3780">
                <a:solidFill>
                  <a:schemeClr val="tx1"/>
                </a:solidFill>
                <a:latin typeface="+mn-lt"/>
              </a:defRPr>
            </a:lvl5pPr>
            <a:lvl6pPr marL="0" algn="r">
              <a:buNone/>
              <a:defRPr sz="3780">
                <a:solidFill>
                  <a:schemeClr val="tx1"/>
                </a:solidFill>
                <a:latin typeface="+mn-lt"/>
              </a:defRPr>
            </a:lvl6pPr>
            <a:lvl7pPr marL="0" algn="r">
              <a:buNone/>
              <a:defRPr sz="3780">
                <a:solidFill>
                  <a:schemeClr val="tx1"/>
                </a:solidFill>
                <a:latin typeface="+mn-lt"/>
              </a:defRPr>
            </a:lvl7pPr>
            <a:lvl8pPr marL="0" algn="r">
              <a:buNone/>
              <a:defRPr sz="3780">
                <a:solidFill>
                  <a:schemeClr val="tx1"/>
                </a:solidFill>
                <a:latin typeface="+mn-lt"/>
              </a:defRPr>
            </a:lvl8pPr>
            <a:lvl9pPr marL="0" algn="r">
              <a:buNone/>
              <a:defRPr sz="3780">
                <a:solidFill>
                  <a:schemeClr val="tx1"/>
                </a:solidFill>
                <a:latin typeface="+mn-lt"/>
              </a:defRPr>
            </a:lvl9pPr>
          </a:lstStyle>
          <a:p>
            <a:pPr lvl="0"/>
            <a:r>
              <a:rPr lang="en-GB" dirty="0"/>
              <a:t>0.</a:t>
            </a:r>
          </a:p>
        </p:txBody>
      </p:sp>
      <p:sp>
        <p:nvSpPr>
          <p:cNvPr id="43" name="Text Placeholder 7">
            <a:extLst>
              <a:ext uri="{FF2B5EF4-FFF2-40B4-BE49-F238E27FC236}">
                <a16:creationId xmlns:a16="http://schemas.microsoft.com/office/drawing/2014/main" id="{6D22F908-8B68-4F1F-A4B8-B948AEB8915B}"/>
              </a:ext>
            </a:extLst>
          </p:cNvPr>
          <p:cNvSpPr>
            <a:spLocks noGrp="1"/>
          </p:cNvSpPr>
          <p:nvPr>
            <p:ph type="body" sz="quarter" idx="27" hasCustomPrompt="1"/>
          </p:nvPr>
        </p:nvSpPr>
        <p:spPr bwMode="gray">
          <a:xfrm>
            <a:off x="1542112" y="2772133"/>
            <a:ext cx="4014007" cy="510250"/>
          </a:xfrm>
          <a:prstGeom prst="rect">
            <a:avLst/>
          </a:prstGeom>
        </p:spPr>
        <p:txBody>
          <a:bodyPr anchor="b" anchorCtr="0"/>
          <a:lstStyle>
            <a:lvl1pPr>
              <a:spcBef>
                <a:spcPts val="0"/>
              </a:spcBef>
              <a:spcAft>
                <a:spcPts val="0"/>
              </a:spcAft>
              <a:buNone/>
              <a:defRPr sz="2079">
                <a:solidFill>
                  <a:schemeClr val="bg2"/>
                </a:solidFill>
                <a:latin typeface="+mn-lt"/>
              </a:defRPr>
            </a:lvl1pPr>
            <a:lvl2pPr>
              <a:spcBef>
                <a:spcPts val="0"/>
              </a:spcBef>
              <a:spcAft>
                <a:spcPts val="0"/>
              </a:spcAft>
              <a:defRPr sz="2079">
                <a:solidFill>
                  <a:schemeClr val="bg2"/>
                </a:solidFill>
                <a:latin typeface="+mn-lt"/>
              </a:defRPr>
            </a:lvl2pPr>
            <a:lvl3pPr marL="0" indent="0">
              <a:spcBef>
                <a:spcPts val="0"/>
              </a:spcBef>
              <a:spcAft>
                <a:spcPts val="0"/>
              </a:spcAft>
              <a:buNone/>
              <a:defRPr sz="2079">
                <a:solidFill>
                  <a:schemeClr val="bg2"/>
                </a:solidFill>
                <a:latin typeface="+mn-lt"/>
              </a:defRPr>
            </a:lvl3pPr>
            <a:lvl4pPr marL="0" indent="0">
              <a:spcBef>
                <a:spcPts val="0"/>
              </a:spcBef>
              <a:spcAft>
                <a:spcPts val="0"/>
              </a:spcAft>
              <a:buNone/>
              <a:defRPr sz="2079">
                <a:solidFill>
                  <a:schemeClr val="bg2"/>
                </a:solidFill>
                <a:latin typeface="+mn-lt"/>
              </a:defRPr>
            </a:lvl4pPr>
            <a:lvl5pPr marL="0">
              <a:spcBef>
                <a:spcPts val="0"/>
              </a:spcBef>
              <a:spcAft>
                <a:spcPts val="0"/>
              </a:spcAft>
              <a:buNone/>
              <a:defRPr sz="2079">
                <a:solidFill>
                  <a:schemeClr val="bg2"/>
                </a:solidFill>
                <a:latin typeface="+mn-lt"/>
              </a:defRPr>
            </a:lvl5pPr>
            <a:lvl6pPr marL="0">
              <a:spcBef>
                <a:spcPts val="0"/>
              </a:spcBef>
              <a:spcAft>
                <a:spcPts val="0"/>
              </a:spcAft>
              <a:buNone/>
              <a:defRPr sz="2079">
                <a:solidFill>
                  <a:schemeClr val="bg2"/>
                </a:solidFill>
                <a:latin typeface="+mn-lt"/>
              </a:defRPr>
            </a:lvl6pPr>
            <a:lvl7pPr marL="0">
              <a:spcBef>
                <a:spcPts val="0"/>
              </a:spcBef>
              <a:spcAft>
                <a:spcPts val="0"/>
              </a:spcAft>
              <a:buNone/>
              <a:defRPr sz="2079">
                <a:solidFill>
                  <a:schemeClr val="bg2"/>
                </a:solidFill>
                <a:latin typeface="+mn-lt"/>
              </a:defRPr>
            </a:lvl7pPr>
            <a:lvl8pPr marL="0">
              <a:spcBef>
                <a:spcPts val="0"/>
              </a:spcBef>
              <a:spcAft>
                <a:spcPts val="0"/>
              </a:spcAft>
              <a:buNone/>
              <a:defRPr sz="2079">
                <a:solidFill>
                  <a:schemeClr val="bg2"/>
                </a:solidFill>
                <a:latin typeface="+mn-lt"/>
              </a:defRPr>
            </a:lvl8pPr>
            <a:lvl9pPr marL="0">
              <a:spcBef>
                <a:spcPts val="0"/>
              </a:spcBef>
              <a:spcAft>
                <a:spcPts val="0"/>
              </a:spcAft>
              <a:buNone/>
              <a:defRPr sz="2079">
                <a:solidFill>
                  <a:schemeClr val="bg2"/>
                </a:solidFill>
                <a:latin typeface="+mn-lt"/>
              </a:defRPr>
            </a:lvl9pPr>
          </a:lstStyle>
          <a:p>
            <a:r>
              <a:rPr lang="en-GB" dirty="0"/>
              <a:t>Chapter</a:t>
            </a:r>
          </a:p>
        </p:txBody>
      </p:sp>
      <p:sp>
        <p:nvSpPr>
          <p:cNvPr id="44" name="Text Placeholder 7">
            <a:extLst>
              <a:ext uri="{FF2B5EF4-FFF2-40B4-BE49-F238E27FC236}">
                <a16:creationId xmlns:a16="http://schemas.microsoft.com/office/drawing/2014/main" id="{95E8BF42-D6C3-4053-A972-AF95ABEF1920}"/>
              </a:ext>
            </a:extLst>
          </p:cNvPr>
          <p:cNvSpPr>
            <a:spLocks noGrp="1"/>
          </p:cNvSpPr>
          <p:nvPr>
            <p:ph type="body" sz="quarter" idx="28" hasCustomPrompt="1"/>
          </p:nvPr>
        </p:nvSpPr>
        <p:spPr bwMode="gray">
          <a:xfrm>
            <a:off x="1542112" y="3299250"/>
            <a:ext cx="4014007" cy="408245"/>
          </a:xfrm>
          <a:prstGeom prst="rect">
            <a:avLst/>
          </a:prstGeom>
        </p:spPr>
        <p:txBody>
          <a:bodyPr anchor="t" anchorCtr="0"/>
          <a:lstStyle>
            <a:lvl1pPr>
              <a:spcBef>
                <a:spcPts val="0"/>
              </a:spcBef>
              <a:spcAft>
                <a:spcPts val="0"/>
              </a:spcAft>
              <a:buNone/>
              <a:defRPr sz="1701">
                <a:solidFill>
                  <a:schemeClr val="tx1"/>
                </a:solidFill>
                <a:latin typeface="+mn-lt"/>
              </a:defRPr>
            </a:lvl1pPr>
            <a:lvl2pPr>
              <a:spcBef>
                <a:spcPts val="0"/>
              </a:spcBef>
              <a:spcAft>
                <a:spcPts val="0"/>
              </a:spcAft>
              <a:defRPr sz="1701">
                <a:solidFill>
                  <a:schemeClr val="tx1"/>
                </a:solidFill>
                <a:latin typeface="+mn-lt"/>
              </a:defRPr>
            </a:lvl2pPr>
            <a:lvl3pPr marL="0" indent="0">
              <a:spcBef>
                <a:spcPts val="0"/>
              </a:spcBef>
              <a:spcAft>
                <a:spcPts val="0"/>
              </a:spcAft>
              <a:buNone/>
              <a:defRPr sz="1701">
                <a:solidFill>
                  <a:schemeClr val="tx1"/>
                </a:solidFill>
              </a:defRPr>
            </a:lvl3pPr>
            <a:lvl4pPr marL="0" indent="0">
              <a:spcBef>
                <a:spcPts val="0"/>
              </a:spcBef>
              <a:spcAft>
                <a:spcPts val="0"/>
              </a:spcAft>
              <a:buNone/>
              <a:defRPr sz="1701">
                <a:solidFill>
                  <a:schemeClr val="tx1"/>
                </a:solidFill>
              </a:defRPr>
            </a:lvl4pPr>
            <a:lvl5pPr marL="0">
              <a:spcBef>
                <a:spcPts val="0"/>
              </a:spcBef>
              <a:spcAft>
                <a:spcPts val="0"/>
              </a:spcAft>
              <a:buNone/>
              <a:defRPr sz="1701">
                <a:solidFill>
                  <a:schemeClr val="tx1"/>
                </a:solidFill>
              </a:defRPr>
            </a:lvl5pPr>
            <a:lvl6pPr marL="0">
              <a:spcBef>
                <a:spcPts val="0"/>
              </a:spcBef>
              <a:spcAft>
                <a:spcPts val="0"/>
              </a:spcAft>
              <a:buNone/>
              <a:defRPr sz="1701">
                <a:solidFill>
                  <a:schemeClr val="tx1"/>
                </a:solidFill>
              </a:defRPr>
            </a:lvl6pPr>
            <a:lvl7pPr marL="0">
              <a:spcBef>
                <a:spcPts val="0"/>
              </a:spcBef>
              <a:spcAft>
                <a:spcPts val="0"/>
              </a:spcAft>
              <a:buNone/>
              <a:defRPr sz="1701">
                <a:solidFill>
                  <a:schemeClr val="tx1"/>
                </a:solidFill>
              </a:defRPr>
            </a:lvl7pPr>
            <a:lvl8pPr marL="0">
              <a:spcBef>
                <a:spcPts val="0"/>
              </a:spcBef>
              <a:spcAft>
                <a:spcPts val="0"/>
              </a:spcAft>
              <a:buNone/>
              <a:defRPr sz="1701">
                <a:solidFill>
                  <a:schemeClr val="tx1"/>
                </a:solidFill>
              </a:defRPr>
            </a:lvl8pPr>
            <a:lvl9pPr marL="0">
              <a:spcBef>
                <a:spcPts val="0"/>
              </a:spcBef>
              <a:spcAft>
                <a:spcPts val="0"/>
              </a:spcAft>
              <a:buNone/>
              <a:defRPr sz="1701">
                <a:solidFill>
                  <a:schemeClr val="tx1"/>
                </a:solidFill>
              </a:defRPr>
            </a:lvl9pPr>
          </a:lstStyle>
          <a:p>
            <a:pPr lvl="0"/>
            <a:r>
              <a:rPr lang="en-GB" dirty="0"/>
              <a:t>Subchapter/optional description</a:t>
            </a:r>
          </a:p>
        </p:txBody>
      </p:sp>
      <p:sp>
        <p:nvSpPr>
          <p:cNvPr id="45" name="Text Placeholder 7">
            <a:extLst>
              <a:ext uri="{FF2B5EF4-FFF2-40B4-BE49-F238E27FC236}">
                <a16:creationId xmlns:a16="http://schemas.microsoft.com/office/drawing/2014/main" id="{484D85D3-827B-4C53-ABF7-CE6891B8EF45}"/>
              </a:ext>
            </a:extLst>
          </p:cNvPr>
          <p:cNvSpPr>
            <a:spLocks noGrp="1"/>
          </p:cNvSpPr>
          <p:nvPr>
            <p:ph type="body" sz="quarter" idx="29" hasCustomPrompt="1"/>
          </p:nvPr>
        </p:nvSpPr>
        <p:spPr bwMode="gray">
          <a:xfrm>
            <a:off x="657027" y="2627052"/>
            <a:ext cx="680982" cy="757381"/>
          </a:xfrm>
          <a:prstGeom prst="rect">
            <a:avLst/>
          </a:prstGeom>
        </p:spPr>
        <p:txBody>
          <a:bodyPr tIns="0" rIns="0" bIns="36000" anchor="b" anchorCtr="0"/>
          <a:lstStyle>
            <a:lvl1pPr algn="r">
              <a:spcBef>
                <a:spcPts val="0"/>
              </a:spcBef>
              <a:spcAft>
                <a:spcPts val="0"/>
              </a:spcAft>
              <a:buNone/>
              <a:defRPr sz="3780">
                <a:solidFill>
                  <a:schemeClr val="tx1"/>
                </a:solidFill>
                <a:latin typeface="+mn-lt"/>
              </a:defRPr>
            </a:lvl1pPr>
            <a:lvl2pPr algn="r">
              <a:spcAft>
                <a:spcPts val="0"/>
              </a:spcAft>
              <a:defRPr sz="3780">
                <a:solidFill>
                  <a:schemeClr val="tx1"/>
                </a:solidFill>
                <a:latin typeface="+mn-lt"/>
              </a:defRPr>
            </a:lvl2pPr>
            <a:lvl3pPr marL="0" indent="0" algn="r">
              <a:buNone/>
              <a:defRPr sz="3780">
                <a:solidFill>
                  <a:schemeClr val="tx1"/>
                </a:solidFill>
                <a:latin typeface="+mn-lt"/>
              </a:defRPr>
            </a:lvl3pPr>
            <a:lvl4pPr marL="0" indent="0" algn="r">
              <a:buNone/>
              <a:defRPr sz="3780">
                <a:solidFill>
                  <a:schemeClr val="tx1"/>
                </a:solidFill>
                <a:latin typeface="+mn-lt"/>
              </a:defRPr>
            </a:lvl4pPr>
            <a:lvl5pPr marL="0" algn="r">
              <a:buNone/>
              <a:defRPr sz="3780">
                <a:solidFill>
                  <a:schemeClr val="tx1"/>
                </a:solidFill>
                <a:latin typeface="+mn-lt"/>
              </a:defRPr>
            </a:lvl5pPr>
            <a:lvl6pPr marL="0" algn="r">
              <a:buNone/>
              <a:defRPr sz="3780">
                <a:solidFill>
                  <a:schemeClr val="tx1"/>
                </a:solidFill>
                <a:latin typeface="+mn-lt"/>
              </a:defRPr>
            </a:lvl6pPr>
            <a:lvl7pPr marL="0" algn="r">
              <a:buNone/>
              <a:defRPr sz="3780">
                <a:solidFill>
                  <a:schemeClr val="tx1"/>
                </a:solidFill>
                <a:latin typeface="+mn-lt"/>
              </a:defRPr>
            </a:lvl7pPr>
            <a:lvl8pPr marL="0" algn="r">
              <a:buNone/>
              <a:defRPr sz="3780">
                <a:solidFill>
                  <a:schemeClr val="tx1"/>
                </a:solidFill>
                <a:latin typeface="+mn-lt"/>
              </a:defRPr>
            </a:lvl8pPr>
            <a:lvl9pPr marL="0" algn="r">
              <a:buNone/>
              <a:defRPr sz="3780">
                <a:solidFill>
                  <a:schemeClr val="tx1"/>
                </a:solidFill>
                <a:latin typeface="+mn-lt"/>
              </a:defRPr>
            </a:lvl9pPr>
          </a:lstStyle>
          <a:p>
            <a:pPr lvl="0"/>
            <a:r>
              <a:rPr lang="en-GB" dirty="0"/>
              <a:t>0.</a:t>
            </a:r>
          </a:p>
        </p:txBody>
      </p:sp>
      <p:sp>
        <p:nvSpPr>
          <p:cNvPr id="46" name="Text Placeholder 7">
            <a:extLst>
              <a:ext uri="{FF2B5EF4-FFF2-40B4-BE49-F238E27FC236}">
                <a16:creationId xmlns:a16="http://schemas.microsoft.com/office/drawing/2014/main" id="{9419EE42-2FF1-41E0-9A84-2F8C75FDC59B}"/>
              </a:ext>
            </a:extLst>
          </p:cNvPr>
          <p:cNvSpPr>
            <a:spLocks noGrp="1"/>
          </p:cNvSpPr>
          <p:nvPr>
            <p:ph type="body" sz="quarter" idx="30" hasCustomPrompt="1"/>
          </p:nvPr>
        </p:nvSpPr>
        <p:spPr bwMode="gray">
          <a:xfrm>
            <a:off x="1542112" y="3792747"/>
            <a:ext cx="4014007" cy="510250"/>
          </a:xfrm>
          <a:prstGeom prst="rect">
            <a:avLst/>
          </a:prstGeom>
        </p:spPr>
        <p:txBody>
          <a:bodyPr anchor="b" anchorCtr="0"/>
          <a:lstStyle>
            <a:lvl1pPr>
              <a:spcBef>
                <a:spcPts val="0"/>
              </a:spcBef>
              <a:spcAft>
                <a:spcPts val="0"/>
              </a:spcAft>
              <a:buNone/>
              <a:defRPr sz="2079">
                <a:solidFill>
                  <a:schemeClr val="bg2"/>
                </a:solidFill>
                <a:latin typeface="+mn-lt"/>
              </a:defRPr>
            </a:lvl1pPr>
            <a:lvl2pPr>
              <a:spcBef>
                <a:spcPts val="0"/>
              </a:spcBef>
              <a:spcAft>
                <a:spcPts val="0"/>
              </a:spcAft>
              <a:defRPr sz="2079">
                <a:solidFill>
                  <a:schemeClr val="bg2"/>
                </a:solidFill>
                <a:latin typeface="+mn-lt"/>
              </a:defRPr>
            </a:lvl2pPr>
            <a:lvl3pPr marL="0" indent="0">
              <a:spcBef>
                <a:spcPts val="0"/>
              </a:spcBef>
              <a:spcAft>
                <a:spcPts val="0"/>
              </a:spcAft>
              <a:buNone/>
              <a:defRPr sz="2079">
                <a:solidFill>
                  <a:schemeClr val="bg2"/>
                </a:solidFill>
                <a:latin typeface="+mn-lt"/>
              </a:defRPr>
            </a:lvl3pPr>
            <a:lvl4pPr marL="0" indent="0">
              <a:spcBef>
                <a:spcPts val="0"/>
              </a:spcBef>
              <a:spcAft>
                <a:spcPts val="0"/>
              </a:spcAft>
              <a:buNone/>
              <a:defRPr sz="2079">
                <a:solidFill>
                  <a:schemeClr val="bg2"/>
                </a:solidFill>
                <a:latin typeface="+mn-lt"/>
              </a:defRPr>
            </a:lvl4pPr>
            <a:lvl5pPr marL="0">
              <a:spcBef>
                <a:spcPts val="0"/>
              </a:spcBef>
              <a:spcAft>
                <a:spcPts val="0"/>
              </a:spcAft>
              <a:buNone/>
              <a:defRPr sz="2079">
                <a:solidFill>
                  <a:schemeClr val="bg2"/>
                </a:solidFill>
                <a:latin typeface="+mn-lt"/>
              </a:defRPr>
            </a:lvl5pPr>
            <a:lvl6pPr marL="0">
              <a:spcBef>
                <a:spcPts val="0"/>
              </a:spcBef>
              <a:spcAft>
                <a:spcPts val="0"/>
              </a:spcAft>
              <a:buNone/>
              <a:defRPr sz="2079">
                <a:solidFill>
                  <a:schemeClr val="bg2"/>
                </a:solidFill>
                <a:latin typeface="+mn-lt"/>
              </a:defRPr>
            </a:lvl6pPr>
            <a:lvl7pPr marL="0">
              <a:spcBef>
                <a:spcPts val="0"/>
              </a:spcBef>
              <a:spcAft>
                <a:spcPts val="0"/>
              </a:spcAft>
              <a:buNone/>
              <a:defRPr sz="2079">
                <a:solidFill>
                  <a:schemeClr val="bg2"/>
                </a:solidFill>
                <a:latin typeface="+mn-lt"/>
              </a:defRPr>
            </a:lvl7pPr>
            <a:lvl8pPr marL="0">
              <a:spcBef>
                <a:spcPts val="0"/>
              </a:spcBef>
              <a:spcAft>
                <a:spcPts val="0"/>
              </a:spcAft>
              <a:buNone/>
              <a:defRPr sz="2079">
                <a:solidFill>
                  <a:schemeClr val="bg2"/>
                </a:solidFill>
                <a:latin typeface="+mn-lt"/>
              </a:defRPr>
            </a:lvl8pPr>
            <a:lvl9pPr marL="0">
              <a:spcBef>
                <a:spcPts val="0"/>
              </a:spcBef>
              <a:spcAft>
                <a:spcPts val="0"/>
              </a:spcAft>
              <a:buNone/>
              <a:defRPr sz="2079">
                <a:solidFill>
                  <a:schemeClr val="bg2"/>
                </a:solidFill>
                <a:latin typeface="+mn-lt"/>
              </a:defRPr>
            </a:lvl9pPr>
          </a:lstStyle>
          <a:p>
            <a:r>
              <a:rPr lang="en-GB" dirty="0"/>
              <a:t>Chapter</a:t>
            </a:r>
          </a:p>
        </p:txBody>
      </p:sp>
      <p:sp>
        <p:nvSpPr>
          <p:cNvPr id="47" name="Text Placeholder 7">
            <a:extLst>
              <a:ext uri="{FF2B5EF4-FFF2-40B4-BE49-F238E27FC236}">
                <a16:creationId xmlns:a16="http://schemas.microsoft.com/office/drawing/2014/main" id="{A1A88908-46F0-4C02-AE58-158430AB427B}"/>
              </a:ext>
            </a:extLst>
          </p:cNvPr>
          <p:cNvSpPr>
            <a:spLocks noGrp="1"/>
          </p:cNvSpPr>
          <p:nvPr>
            <p:ph type="body" sz="quarter" idx="31" hasCustomPrompt="1"/>
          </p:nvPr>
        </p:nvSpPr>
        <p:spPr bwMode="gray">
          <a:xfrm>
            <a:off x="1542112" y="4328742"/>
            <a:ext cx="4014007" cy="408245"/>
          </a:xfrm>
          <a:prstGeom prst="rect">
            <a:avLst/>
          </a:prstGeom>
        </p:spPr>
        <p:txBody>
          <a:bodyPr anchor="t" anchorCtr="0"/>
          <a:lstStyle>
            <a:lvl1pPr>
              <a:spcBef>
                <a:spcPts val="0"/>
              </a:spcBef>
              <a:spcAft>
                <a:spcPts val="0"/>
              </a:spcAft>
              <a:buNone/>
              <a:defRPr sz="1701">
                <a:solidFill>
                  <a:schemeClr val="tx1"/>
                </a:solidFill>
                <a:latin typeface="+mn-lt"/>
              </a:defRPr>
            </a:lvl1pPr>
            <a:lvl2pPr>
              <a:spcBef>
                <a:spcPts val="0"/>
              </a:spcBef>
              <a:spcAft>
                <a:spcPts val="0"/>
              </a:spcAft>
              <a:defRPr sz="1701">
                <a:solidFill>
                  <a:schemeClr val="tx1"/>
                </a:solidFill>
                <a:latin typeface="+mn-lt"/>
              </a:defRPr>
            </a:lvl2pPr>
            <a:lvl3pPr marL="0" indent="0">
              <a:spcBef>
                <a:spcPts val="0"/>
              </a:spcBef>
              <a:spcAft>
                <a:spcPts val="0"/>
              </a:spcAft>
              <a:buNone/>
              <a:defRPr sz="1701">
                <a:solidFill>
                  <a:schemeClr val="tx1"/>
                </a:solidFill>
              </a:defRPr>
            </a:lvl3pPr>
            <a:lvl4pPr marL="0" indent="0">
              <a:spcBef>
                <a:spcPts val="0"/>
              </a:spcBef>
              <a:spcAft>
                <a:spcPts val="0"/>
              </a:spcAft>
              <a:buNone/>
              <a:defRPr sz="1701">
                <a:solidFill>
                  <a:schemeClr val="tx1"/>
                </a:solidFill>
              </a:defRPr>
            </a:lvl4pPr>
            <a:lvl5pPr marL="0">
              <a:spcBef>
                <a:spcPts val="0"/>
              </a:spcBef>
              <a:spcAft>
                <a:spcPts val="0"/>
              </a:spcAft>
              <a:buNone/>
              <a:defRPr sz="1701">
                <a:solidFill>
                  <a:schemeClr val="tx1"/>
                </a:solidFill>
              </a:defRPr>
            </a:lvl5pPr>
            <a:lvl6pPr marL="0">
              <a:spcBef>
                <a:spcPts val="0"/>
              </a:spcBef>
              <a:spcAft>
                <a:spcPts val="0"/>
              </a:spcAft>
              <a:buNone/>
              <a:defRPr sz="1701">
                <a:solidFill>
                  <a:schemeClr val="tx1"/>
                </a:solidFill>
              </a:defRPr>
            </a:lvl6pPr>
            <a:lvl7pPr marL="0">
              <a:spcBef>
                <a:spcPts val="0"/>
              </a:spcBef>
              <a:spcAft>
                <a:spcPts val="0"/>
              </a:spcAft>
              <a:buNone/>
              <a:defRPr sz="1701">
                <a:solidFill>
                  <a:schemeClr val="tx1"/>
                </a:solidFill>
              </a:defRPr>
            </a:lvl7pPr>
            <a:lvl8pPr marL="0">
              <a:spcBef>
                <a:spcPts val="0"/>
              </a:spcBef>
              <a:spcAft>
                <a:spcPts val="0"/>
              </a:spcAft>
              <a:buNone/>
              <a:defRPr sz="1701">
                <a:solidFill>
                  <a:schemeClr val="tx1"/>
                </a:solidFill>
              </a:defRPr>
            </a:lvl8pPr>
            <a:lvl9pPr marL="0">
              <a:spcBef>
                <a:spcPts val="0"/>
              </a:spcBef>
              <a:spcAft>
                <a:spcPts val="0"/>
              </a:spcAft>
              <a:buNone/>
              <a:defRPr sz="1701">
                <a:solidFill>
                  <a:schemeClr val="tx1"/>
                </a:solidFill>
              </a:defRPr>
            </a:lvl9pPr>
          </a:lstStyle>
          <a:p>
            <a:pPr lvl="0"/>
            <a:r>
              <a:rPr lang="en-GB" dirty="0"/>
              <a:t>Subchapter/optional description</a:t>
            </a:r>
          </a:p>
        </p:txBody>
      </p:sp>
      <p:sp>
        <p:nvSpPr>
          <p:cNvPr id="48" name="Text Placeholder 7">
            <a:extLst>
              <a:ext uri="{FF2B5EF4-FFF2-40B4-BE49-F238E27FC236}">
                <a16:creationId xmlns:a16="http://schemas.microsoft.com/office/drawing/2014/main" id="{C86AE71B-DA40-4748-ABF0-68679DDD73B6}"/>
              </a:ext>
            </a:extLst>
          </p:cNvPr>
          <p:cNvSpPr>
            <a:spLocks noGrp="1"/>
          </p:cNvSpPr>
          <p:nvPr>
            <p:ph type="body" sz="quarter" idx="32" hasCustomPrompt="1"/>
          </p:nvPr>
        </p:nvSpPr>
        <p:spPr bwMode="gray">
          <a:xfrm>
            <a:off x="657027" y="3647666"/>
            <a:ext cx="680982" cy="757381"/>
          </a:xfrm>
          <a:prstGeom prst="rect">
            <a:avLst/>
          </a:prstGeom>
        </p:spPr>
        <p:txBody>
          <a:bodyPr tIns="0" rIns="0" bIns="36000" anchor="b" anchorCtr="0"/>
          <a:lstStyle>
            <a:lvl1pPr algn="r">
              <a:spcBef>
                <a:spcPts val="0"/>
              </a:spcBef>
              <a:spcAft>
                <a:spcPts val="0"/>
              </a:spcAft>
              <a:buNone/>
              <a:defRPr sz="3780">
                <a:solidFill>
                  <a:schemeClr val="tx1"/>
                </a:solidFill>
                <a:latin typeface="+mn-lt"/>
              </a:defRPr>
            </a:lvl1pPr>
            <a:lvl2pPr algn="r">
              <a:spcAft>
                <a:spcPts val="0"/>
              </a:spcAft>
              <a:defRPr sz="3780">
                <a:solidFill>
                  <a:schemeClr val="tx1"/>
                </a:solidFill>
                <a:latin typeface="+mn-lt"/>
              </a:defRPr>
            </a:lvl2pPr>
            <a:lvl3pPr marL="0" indent="0" algn="r">
              <a:buNone/>
              <a:defRPr sz="3780">
                <a:solidFill>
                  <a:schemeClr val="tx1"/>
                </a:solidFill>
                <a:latin typeface="+mn-lt"/>
              </a:defRPr>
            </a:lvl3pPr>
            <a:lvl4pPr marL="0" indent="0" algn="r">
              <a:buNone/>
              <a:defRPr sz="3780">
                <a:solidFill>
                  <a:schemeClr val="tx1"/>
                </a:solidFill>
                <a:latin typeface="+mn-lt"/>
              </a:defRPr>
            </a:lvl4pPr>
            <a:lvl5pPr marL="0" algn="r">
              <a:buNone/>
              <a:defRPr sz="3780">
                <a:solidFill>
                  <a:schemeClr val="tx1"/>
                </a:solidFill>
                <a:latin typeface="+mn-lt"/>
              </a:defRPr>
            </a:lvl5pPr>
            <a:lvl6pPr marL="0" algn="r">
              <a:buNone/>
              <a:defRPr sz="3780">
                <a:solidFill>
                  <a:schemeClr val="tx1"/>
                </a:solidFill>
                <a:latin typeface="+mn-lt"/>
              </a:defRPr>
            </a:lvl6pPr>
            <a:lvl7pPr marL="0" algn="r">
              <a:buNone/>
              <a:defRPr sz="3780">
                <a:solidFill>
                  <a:schemeClr val="tx1"/>
                </a:solidFill>
                <a:latin typeface="+mn-lt"/>
              </a:defRPr>
            </a:lvl7pPr>
            <a:lvl8pPr marL="0" algn="r">
              <a:buNone/>
              <a:defRPr sz="3780">
                <a:solidFill>
                  <a:schemeClr val="tx1"/>
                </a:solidFill>
                <a:latin typeface="+mn-lt"/>
              </a:defRPr>
            </a:lvl8pPr>
            <a:lvl9pPr marL="0" algn="r">
              <a:buNone/>
              <a:defRPr sz="3780">
                <a:solidFill>
                  <a:schemeClr val="tx1"/>
                </a:solidFill>
                <a:latin typeface="+mn-lt"/>
              </a:defRPr>
            </a:lvl9pPr>
          </a:lstStyle>
          <a:p>
            <a:pPr lvl="0"/>
            <a:r>
              <a:rPr lang="en-GB" dirty="0"/>
              <a:t>0.</a:t>
            </a:r>
          </a:p>
        </p:txBody>
      </p:sp>
      <p:sp>
        <p:nvSpPr>
          <p:cNvPr id="49" name="Text Placeholder 7">
            <a:extLst>
              <a:ext uri="{FF2B5EF4-FFF2-40B4-BE49-F238E27FC236}">
                <a16:creationId xmlns:a16="http://schemas.microsoft.com/office/drawing/2014/main" id="{C003697D-1D0F-4232-979C-1AA9F4046781}"/>
              </a:ext>
            </a:extLst>
          </p:cNvPr>
          <p:cNvSpPr>
            <a:spLocks noGrp="1"/>
          </p:cNvSpPr>
          <p:nvPr>
            <p:ph type="body" sz="quarter" idx="33" hasCustomPrompt="1"/>
          </p:nvPr>
        </p:nvSpPr>
        <p:spPr bwMode="gray">
          <a:xfrm>
            <a:off x="1542112" y="4822239"/>
            <a:ext cx="4014007" cy="510250"/>
          </a:xfrm>
          <a:prstGeom prst="rect">
            <a:avLst/>
          </a:prstGeom>
        </p:spPr>
        <p:txBody>
          <a:bodyPr anchor="b" anchorCtr="0"/>
          <a:lstStyle>
            <a:lvl1pPr>
              <a:spcBef>
                <a:spcPts val="0"/>
              </a:spcBef>
              <a:spcAft>
                <a:spcPts val="0"/>
              </a:spcAft>
              <a:buNone/>
              <a:defRPr sz="2079">
                <a:solidFill>
                  <a:schemeClr val="bg2"/>
                </a:solidFill>
                <a:latin typeface="+mn-lt"/>
              </a:defRPr>
            </a:lvl1pPr>
            <a:lvl2pPr>
              <a:spcBef>
                <a:spcPts val="0"/>
              </a:spcBef>
              <a:spcAft>
                <a:spcPts val="0"/>
              </a:spcAft>
              <a:defRPr sz="2079">
                <a:solidFill>
                  <a:schemeClr val="bg2"/>
                </a:solidFill>
                <a:latin typeface="+mn-lt"/>
              </a:defRPr>
            </a:lvl2pPr>
            <a:lvl3pPr marL="0" indent="0">
              <a:spcBef>
                <a:spcPts val="0"/>
              </a:spcBef>
              <a:spcAft>
                <a:spcPts val="0"/>
              </a:spcAft>
              <a:buNone/>
              <a:defRPr sz="2079">
                <a:solidFill>
                  <a:schemeClr val="bg2"/>
                </a:solidFill>
                <a:latin typeface="+mn-lt"/>
              </a:defRPr>
            </a:lvl3pPr>
            <a:lvl4pPr marL="0" indent="0">
              <a:spcBef>
                <a:spcPts val="0"/>
              </a:spcBef>
              <a:spcAft>
                <a:spcPts val="0"/>
              </a:spcAft>
              <a:buNone/>
              <a:defRPr sz="2079">
                <a:solidFill>
                  <a:schemeClr val="bg2"/>
                </a:solidFill>
                <a:latin typeface="+mn-lt"/>
              </a:defRPr>
            </a:lvl4pPr>
            <a:lvl5pPr marL="0">
              <a:spcBef>
                <a:spcPts val="0"/>
              </a:spcBef>
              <a:spcAft>
                <a:spcPts val="0"/>
              </a:spcAft>
              <a:buNone/>
              <a:defRPr sz="2079">
                <a:solidFill>
                  <a:schemeClr val="bg2"/>
                </a:solidFill>
                <a:latin typeface="+mn-lt"/>
              </a:defRPr>
            </a:lvl5pPr>
            <a:lvl6pPr marL="0">
              <a:spcBef>
                <a:spcPts val="0"/>
              </a:spcBef>
              <a:spcAft>
                <a:spcPts val="0"/>
              </a:spcAft>
              <a:buNone/>
              <a:defRPr sz="2079">
                <a:solidFill>
                  <a:schemeClr val="bg2"/>
                </a:solidFill>
                <a:latin typeface="+mn-lt"/>
              </a:defRPr>
            </a:lvl6pPr>
            <a:lvl7pPr marL="0">
              <a:spcBef>
                <a:spcPts val="0"/>
              </a:spcBef>
              <a:spcAft>
                <a:spcPts val="0"/>
              </a:spcAft>
              <a:buNone/>
              <a:defRPr sz="2079">
                <a:solidFill>
                  <a:schemeClr val="bg2"/>
                </a:solidFill>
                <a:latin typeface="+mn-lt"/>
              </a:defRPr>
            </a:lvl7pPr>
            <a:lvl8pPr marL="0">
              <a:spcBef>
                <a:spcPts val="0"/>
              </a:spcBef>
              <a:spcAft>
                <a:spcPts val="0"/>
              </a:spcAft>
              <a:buNone/>
              <a:defRPr sz="2079">
                <a:solidFill>
                  <a:schemeClr val="bg2"/>
                </a:solidFill>
                <a:latin typeface="+mn-lt"/>
              </a:defRPr>
            </a:lvl8pPr>
            <a:lvl9pPr marL="0">
              <a:spcBef>
                <a:spcPts val="0"/>
              </a:spcBef>
              <a:spcAft>
                <a:spcPts val="0"/>
              </a:spcAft>
              <a:buNone/>
              <a:defRPr sz="2079">
                <a:solidFill>
                  <a:schemeClr val="bg2"/>
                </a:solidFill>
                <a:latin typeface="+mn-lt"/>
              </a:defRPr>
            </a:lvl9pPr>
          </a:lstStyle>
          <a:p>
            <a:r>
              <a:rPr lang="en-GB" dirty="0"/>
              <a:t>Chapter</a:t>
            </a:r>
          </a:p>
        </p:txBody>
      </p:sp>
      <p:sp>
        <p:nvSpPr>
          <p:cNvPr id="50" name="Text Placeholder 7">
            <a:extLst>
              <a:ext uri="{FF2B5EF4-FFF2-40B4-BE49-F238E27FC236}">
                <a16:creationId xmlns:a16="http://schemas.microsoft.com/office/drawing/2014/main" id="{DB3CEE93-1BFF-4C11-8B60-95667F68B60A}"/>
              </a:ext>
            </a:extLst>
          </p:cNvPr>
          <p:cNvSpPr>
            <a:spLocks noGrp="1"/>
          </p:cNvSpPr>
          <p:nvPr>
            <p:ph type="body" sz="quarter" idx="34" hasCustomPrompt="1"/>
          </p:nvPr>
        </p:nvSpPr>
        <p:spPr bwMode="gray">
          <a:xfrm>
            <a:off x="1542112" y="5349355"/>
            <a:ext cx="4014007" cy="408245"/>
          </a:xfrm>
          <a:prstGeom prst="rect">
            <a:avLst/>
          </a:prstGeom>
        </p:spPr>
        <p:txBody>
          <a:bodyPr anchor="t" anchorCtr="0"/>
          <a:lstStyle>
            <a:lvl1pPr>
              <a:spcBef>
                <a:spcPts val="0"/>
              </a:spcBef>
              <a:spcAft>
                <a:spcPts val="0"/>
              </a:spcAft>
              <a:buNone/>
              <a:defRPr sz="1701">
                <a:solidFill>
                  <a:schemeClr val="tx1"/>
                </a:solidFill>
                <a:latin typeface="+mn-lt"/>
              </a:defRPr>
            </a:lvl1pPr>
            <a:lvl2pPr>
              <a:spcBef>
                <a:spcPts val="0"/>
              </a:spcBef>
              <a:spcAft>
                <a:spcPts val="0"/>
              </a:spcAft>
              <a:defRPr sz="1701">
                <a:solidFill>
                  <a:schemeClr val="tx1"/>
                </a:solidFill>
                <a:latin typeface="+mn-lt"/>
              </a:defRPr>
            </a:lvl2pPr>
            <a:lvl3pPr marL="0" indent="0">
              <a:spcBef>
                <a:spcPts val="0"/>
              </a:spcBef>
              <a:spcAft>
                <a:spcPts val="0"/>
              </a:spcAft>
              <a:buNone/>
              <a:defRPr sz="1701">
                <a:solidFill>
                  <a:schemeClr val="tx1"/>
                </a:solidFill>
              </a:defRPr>
            </a:lvl3pPr>
            <a:lvl4pPr marL="0" indent="0">
              <a:spcBef>
                <a:spcPts val="0"/>
              </a:spcBef>
              <a:spcAft>
                <a:spcPts val="0"/>
              </a:spcAft>
              <a:buNone/>
              <a:defRPr sz="1701">
                <a:solidFill>
                  <a:schemeClr val="tx1"/>
                </a:solidFill>
              </a:defRPr>
            </a:lvl4pPr>
            <a:lvl5pPr marL="0">
              <a:spcBef>
                <a:spcPts val="0"/>
              </a:spcBef>
              <a:spcAft>
                <a:spcPts val="0"/>
              </a:spcAft>
              <a:buNone/>
              <a:defRPr sz="1701">
                <a:solidFill>
                  <a:schemeClr val="tx1"/>
                </a:solidFill>
              </a:defRPr>
            </a:lvl5pPr>
            <a:lvl6pPr marL="0">
              <a:spcBef>
                <a:spcPts val="0"/>
              </a:spcBef>
              <a:spcAft>
                <a:spcPts val="0"/>
              </a:spcAft>
              <a:buNone/>
              <a:defRPr sz="1701">
                <a:solidFill>
                  <a:schemeClr val="tx1"/>
                </a:solidFill>
              </a:defRPr>
            </a:lvl6pPr>
            <a:lvl7pPr marL="0">
              <a:spcBef>
                <a:spcPts val="0"/>
              </a:spcBef>
              <a:spcAft>
                <a:spcPts val="0"/>
              </a:spcAft>
              <a:buNone/>
              <a:defRPr sz="1701">
                <a:solidFill>
                  <a:schemeClr val="tx1"/>
                </a:solidFill>
              </a:defRPr>
            </a:lvl7pPr>
            <a:lvl8pPr marL="0">
              <a:spcBef>
                <a:spcPts val="0"/>
              </a:spcBef>
              <a:spcAft>
                <a:spcPts val="0"/>
              </a:spcAft>
              <a:buNone/>
              <a:defRPr sz="1701">
                <a:solidFill>
                  <a:schemeClr val="tx1"/>
                </a:solidFill>
              </a:defRPr>
            </a:lvl8pPr>
            <a:lvl9pPr marL="0">
              <a:spcBef>
                <a:spcPts val="0"/>
              </a:spcBef>
              <a:spcAft>
                <a:spcPts val="0"/>
              </a:spcAft>
              <a:buNone/>
              <a:defRPr sz="1701">
                <a:solidFill>
                  <a:schemeClr val="tx1"/>
                </a:solidFill>
              </a:defRPr>
            </a:lvl9pPr>
          </a:lstStyle>
          <a:p>
            <a:pPr lvl="0"/>
            <a:r>
              <a:rPr lang="en-GB" dirty="0"/>
              <a:t>Subchapter/optional description</a:t>
            </a:r>
          </a:p>
        </p:txBody>
      </p:sp>
      <p:sp>
        <p:nvSpPr>
          <p:cNvPr id="51" name="Text Placeholder 7">
            <a:extLst>
              <a:ext uri="{FF2B5EF4-FFF2-40B4-BE49-F238E27FC236}">
                <a16:creationId xmlns:a16="http://schemas.microsoft.com/office/drawing/2014/main" id="{D19E785E-9D36-40F5-AF13-E3A5A562F864}"/>
              </a:ext>
            </a:extLst>
          </p:cNvPr>
          <p:cNvSpPr>
            <a:spLocks noGrp="1"/>
          </p:cNvSpPr>
          <p:nvPr>
            <p:ph type="body" sz="quarter" idx="35" hasCustomPrompt="1"/>
          </p:nvPr>
        </p:nvSpPr>
        <p:spPr bwMode="gray">
          <a:xfrm>
            <a:off x="657027" y="4677158"/>
            <a:ext cx="680982" cy="757381"/>
          </a:xfrm>
          <a:prstGeom prst="rect">
            <a:avLst/>
          </a:prstGeom>
        </p:spPr>
        <p:txBody>
          <a:bodyPr tIns="0" rIns="0" bIns="36000" anchor="b" anchorCtr="0"/>
          <a:lstStyle>
            <a:lvl1pPr algn="r">
              <a:spcBef>
                <a:spcPts val="0"/>
              </a:spcBef>
              <a:spcAft>
                <a:spcPts val="0"/>
              </a:spcAft>
              <a:buNone/>
              <a:defRPr sz="3780">
                <a:solidFill>
                  <a:schemeClr val="tx1"/>
                </a:solidFill>
                <a:latin typeface="+mn-lt"/>
              </a:defRPr>
            </a:lvl1pPr>
            <a:lvl2pPr algn="r">
              <a:spcAft>
                <a:spcPts val="0"/>
              </a:spcAft>
              <a:defRPr sz="3780">
                <a:solidFill>
                  <a:schemeClr val="tx1"/>
                </a:solidFill>
                <a:latin typeface="+mn-lt"/>
              </a:defRPr>
            </a:lvl2pPr>
            <a:lvl3pPr marL="0" indent="0" algn="r">
              <a:buNone/>
              <a:defRPr sz="3780">
                <a:solidFill>
                  <a:schemeClr val="tx1"/>
                </a:solidFill>
                <a:latin typeface="+mn-lt"/>
              </a:defRPr>
            </a:lvl3pPr>
            <a:lvl4pPr marL="0" indent="0" algn="r">
              <a:buNone/>
              <a:defRPr sz="3780">
                <a:solidFill>
                  <a:schemeClr val="tx1"/>
                </a:solidFill>
                <a:latin typeface="+mn-lt"/>
              </a:defRPr>
            </a:lvl4pPr>
            <a:lvl5pPr marL="0" algn="r">
              <a:buNone/>
              <a:defRPr sz="3780">
                <a:solidFill>
                  <a:schemeClr val="tx1"/>
                </a:solidFill>
                <a:latin typeface="+mn-lt"/>
              </a:defRPr>
            </a:lvl5pPr>
            <a:lvl6pPr marL="0" algn="r">
              <a:buNone/>
              <a:defRPr sz="3780">
                <a:solidFill>
                  <a:schemeClr val="tx1"/>
                </a:solidFill>
                <a:latin typeface="+mn-lt"/>
              </a:defRPr>
            </a:lvl6pPr>
            <a:lvl7pPr marL="0" algn="r">
              <a:buNone/>
              <a:defRPr sz="3780">
                <a:solidFill>
                  <a:schemeClr val="tx1"/>
                </a:solidFill>
                <a:latin typeface="+mn-lt"/>
              </a:defRPr>
            </a:lvl7pPr>
            <a:lvl8pPr marL="0" algn="r">
              <a:buNone/>
              <a:defRPr sz="3780">
                <a:solidFill>
                  <a:schemeClr val="tx1"/>
                </a:solidFill>
                <a:latin typeface="+mn-lt"/>
              </a:defRPr>
            </a:lvl8pPr>
            <a:lvl9pPr marL="0" algn="r">
              <a:buNone/>
              <a:defRPr sz="3780">
                <a:solidFill>
                  <a:schemeClr val="tx1"/>
                </a:solidFill>
                <a:latin typeface="+mn-lt"/>
              </a:defRPr>
            </a:lvl9pPr>
          </a:lstStyle>
          <a:p>
            <a:pPr lvl="0"/>
            <a:r>
              <a:rPr lang="en-GB" dirty="0"/>
              <a:t>0.</a:t>
            </a:r>
          </a:p>
        </p:txBody>
      </p:sp>
      <p:sp>
        <p:nvSpPr>
          <p:cNvPr id="64" name="Text Placeholder 7">
            <a:extLst>
              <a:ext uri="{FF2B5EF4-FFF2-40B4-BE49-F238E27FC236}">
                <a16:creationId xmlns:a16="http://schemas.microsoft.com/office/drawing/2014/main" id="{E23E30CF-AF97-4866-9BA7-5264921B6B28}"/>
              </a:ext>
            </a:extLst>
          </p:cNvPr>
          <p:cNvSpPr>
            <a:spLocks noGrp="1"/>
          </p:cNvSpPr>
          <p:nvPr>
            <p:ph type="body" sz="quarter" idx="48" hasCustomPrompt="1"/>
          </p:nvPr>
        </p:nvSpPr>
        <p:spPr bwMode="gray">
          <a:xfrm>
            <a:off x="6849455" y="1743309"/>
            <a:ext cx="4014007" cy="510250"/>
          </a:xfrm>
          <a:prstGeom prst="rect">
            <a:avLst/>
          </a:prstGeom>
        </p:spPr>
        <p:txBody>
          <a:bodyPr anchor="b" anchorCtr="0"/>
          <a:lstStyle>
            <a:lvl1pPr>
              <a:spcBef>
                <a:spcPts val="0"/>
              </a:spcBef>
              <a:spcAft>
                <a:spcPts val="0"/>
              </a:spcAft>
              <a:buNone/>
              <a:defRPr sz="2079">
                <a:solidFill>
                  <a:schemeClr val="bg2"/>
                </a:solidFill>
                <a:latin typeface="+mn-lt"/>
              </a:defRPr>
            </a:lvl1pPr>
            <a:lvl2pPr>
              <a:spcBef>
                <a:spcPts val="0"/>
              </a:spcBef>
              <a:spcAft>
                <a:spcPts val="0"/>
              </a:spcAft>
              <a:defRPr sz="2079">
                <a:solidFill>
                  <a:schemeClr val="bg2"/>
                </a:solidFill>
                <a:latin typeface="+mn-lt"/>
              </a:defRPr>
            </a:lvl2pPr>
            <a:lvl3pPr marL="0" indent="0">
              <a:spcBef>
                <a:spcPts val="0"/>
              </a:spcBef>
              <a:spcAft>
                <a:spcPts val="0"/>
              </a:spcAft>
              <a:buNone/>
              <a:defRPr sz="2079">
                <a:solidFill>
                  <a:schemeClr val="bg2"/>
                </a:solidFill>
                <a:latin typeface="+mn-lt"/>
              </a:defRPr>
            </a:lvl3pPr>
            <a:lvl4pPr marL="0" indent="0">
              <a:spcBef>
                <a:spcPts val="0"/>
              </a:spcBef>
              <a:spcAft>
                <a:spcPts val="0"/>
              </a:spcAft>
              <a:buNone/>
              <a:defRPr sz="2079">
                <a:solidFill>
                  <a:schemeClr val="bg2"/>
                </a:solidFill>
                <a:latin typeface="+mn-lt"/>
              </a:defRPr>
            </a:lvl4pPr>
            <a:lvl5pPr marL="0">
              <a:spcBef>
                <a:spcPts val="0"/>
              </a:spcBef>
              <a:spcAft>
                <a:spcPts val="0"/>
              </a:spcAft>
              <a:buNone/>
              <a:defRPr sz="2079">
                <a:solidFill>
                  <a:schemeClr val="bg2"/>
                </a:solidFill>
                <a:latin typeface="+mn-lt"/>
              </a:defRPr>
            </a:lvl5pPr>
            <a:lvl6pPr marL="0">
              <a:spcBef>
                <a:spcPts val="0"/>
              </a:spcBef>
              <a:spcAft>
                <a:spcPts val="0"/>
              </a:spcAft>
              <a:buNone/>
              <a:defRPr sz="2079">
                <a:solidFill>
                  <a:schemeClr val="bg2"/>
                </a:solidFill>
                <a:latin typeface="+mn-lt"/>
              </a:defRPr>
            </a:lvl6pPr>
            <a:lvl7pPr marL="0">
              <a:spcBef>
                <a:spcPts val="0"/>
              </a:spcBef>
              <a:spcAft>
                <a:spcPts val="0"/>
              </a:spcAft>
              <a:buNone/>
              <a:defRPr sz="2079">
                <a:solidFill>
                  <a:schemeClr val="bg2"/>
                </a:solidFill>
                <a:latin typeface="+mn-lt"/>
              </a:defRPr>
            </a:lvl7pPr>
            <a:lvl8pPr marL="0">
              <a:spcBef>
                <a:spcPts val="0"/>
              </a:spcBef>
              <a:spcAft>
                <a:spcPts val="0"/>
              </a:spcAft>
              <a:buNone/>
              <a:defRPr sz="2079">
                <a:solidFill>
                  <a:schemeClr val="bg2"/>
                </a:solidFill>
                <a:latin typeface="+mn-lt"/>
              </a:defRPr>
            </a:lvl8pPr>
            <a:lvl9pPr marL="0">
              <a:spcBef>
                <a:spcPts val="0"/>
              </a:spcBef>
              <a:spcAft>
                <a:spcPts val="0"/>
              </a:spcAft>
              <a:buNone/>
              <a:defRPr sz="2079">
                <a:solidFill>
                  <a:schemeClr val="bg2"/>
                </a:solidFill>
                <a:latin typeface="+mn-lt"/>
              </a:defRPr>
            </a:lvl9pPr>
          </a:lstStyle>
          <a:p>
            <a:r>
              <a:rPr lang="en-GB" dirty="0"/>
              <a:t>Chapter</a:t>
            </a:r>
          </a:p>
        </p:txBody>
      </p:sp>
      <p:sp>
        <p:nvSpPr>
          <p:cNvPr id="65" name="Text Placeholder 7">
            <a:extLst>
              <a:ext uri="{FF2B5EF4-FFF2-40B4-BE49-F238E27FC236}">
                <a16:creationId xmlns:a16="http://schemas.microsoft.com/office/drawing/2014/main" id="{FE3E1B81-6748-4FC8-B0F8-EA87C9F9785F}"/>
              </a:ext>
            </a:extLst>
          </p:cNvPr>
          <p:cNvSpPr>
            <a:spLocks noGrp="1"/>
          </p:cNvSpPr>
          <p:nvPr>
            <p:ph type="body" sz="quarter" idx="49" hasCustomPrompt="1"/>
          </p:nvPr>
        </p:nvSpPr>
        <p:spPr bwMode="gray">
          <a:xfrm>
            <a:off x="6849455" y="2270426"/>
            <a:ext cx="4014007" cy="408245"/>
          </a:xfrm>
          <a:prstGeom prst="rect">
            <a:avLst/>
          </a:prstGeom>
        </p:spPr>
        <p:txBody>
          <a:bodyPr anchor="t" anchorCtr="0"/>
          <a:lstStyle>
            <a:lvl1pPr>
              <a:spcBef>
                <a:spcPts val="0"/>
              </a:spcBef>
              <a:spcAft>
                <a:spcPts val="0"/>
              </a:spcAft>
              <a:buNone/>
              <a:defRPr sz="1701">
                <a:solidFill>
                  <a:schemeClr val="tx1"/>
                </a:solidFill>
                <a:latin typeface="+mn-lt"/>
              </a:defRPr>
            </a:lvl1pPr>
            <a:lvl2pPr>
              <a:spcBef>
                <a:spcPts val="0"/>
              </a:spcBef>
              <a:spcAft>
                <a:spcPts val="0"/>
              </a:spcAft>
              <a:defRPr sz="1701">
                <a:solidFill>
                  <a:schemeClr val="tx1"/>
                </a:solidFill>
                <a:latin typeface="+mn-lt"/>
              </a:defRPr>
            </a:lvl2pPr>
            <a:lvl3pPr marL="0" indent="0">
              <a:spcBef>
                <a:spcPts val="0"/>
              </a:spcBef>
              <a:spcAft>
                <a:spcPts val="0"/>
              </a:spcAft>
              <a:buNone/>
              <a:defRPr sz="1701">
                <a:solidFill>
                  <a:schemeClr val="tx1"/>
                </a:solidFill>
              </a:defRPr>
            </a:lvl3pPr>
            <a:lvl4pPr marL="0" indent="0">
              <a:spcBef>
                <a:spcPts val="0"/>
              </a:spcBef>
              <a:spcAft>
                <a:spcPts val="0"/>
              </a:spcAft>
              <a:buNone/>
              <a:defRPr sz="1701">
                <a:solidFill>
                  <a:schemeClr val="tx1"/>
                </a:solidFill>
              </a:defRPr>
            </a:lvl4pPr>
            <a:lvl5pPr marL="0">
              <a:spcBef>
                <a:spcPts val="0"/>
              </a:spcBef>
              <a:spcAft>
                <a:spcPts val="0"/>
              </a:spcAft>
              <a:buNone/>
              <a:defRPr sz="1701">
                <a:solidFill>
                  <a:schemeClr val="tx1"/>
                </a:solidFill>
              </a:defRPr>
            </a:lvl5pPr>
            <a:lvl6pPr marL="0">
              <a:spcBef>
                <a:spcPts val="0"/>
              </a:spcBef>
              <a:spcAft>
                <a:spcPts val="0"/>
              </a:spcAft>
              <a:buNone/>
              <a:defRPr sz="1701">
                <a:solidFill>
                  <a:schemeClr val="tx1"/>
                </a:solidFill>
              </a:defRPr>
            </a:lvl6pPr>
            <a:lvl7pPr marL="0">
              <a:spcBef>
                <a:spcPts val="0"/>
              </a:spcBef>
              <a:spcAft>
                <a:spcPts val="0"/>
              </a:spcAft>
              <a:buNone/>
              <a:defRPr sz="1701">
                <a:solidFill>
                  <a:schemeClr val="tx1"/>
                </a:solidFill>
              </a:defRPr>
            </a:lvl7pPr>
            <a:lvl8pPr marL="0">
              <a:spcBef>
                <a:spcPts val="0"/>
              </a:spcBef>
              <a:spcAft>
                <a:spcPts val="0"/>
              </a:spcAft>
              <a:buNone/>
              <a:defRPr sz="1701">
                <a:solidFill>
                  <a:schemeClr val="tx1"/>
                </a:solidFill>
              </a:defRPr>
            </a:lvl8pPr>
            <a:lvl9pPr marL="0">
              <a:spcBef>
                <a:spcPts val="0"/>
              </a:spcBef>
              <a:spcAft>
                <a:spcPts val="0"/>
              </a:spcAft>
              <a:buNone/>
              <a:defRPr sz="1701">
                <a:solidFill>
                  <a:schemeClr val="tx1"/>
                </a:solidFill>
              </a:defRPr>
            </a:lvl9pPr>
          </a:lstStyle>
          <a:p>
            <a:pPr lvl="0"/>
            <a:r>
              <a:rPr lang="en-GB" dirty="0"/>
              <a:t>Subchapter/optional description</a:t>
            </a:r>
          </a:p>
        </p:txBody>
      </p:sp>
      <p:sp>
        <p:nvSpPr>
          <p:cNvPr id="66" name="Text Placeholder 7">
            <a:extLst>
              <a:ext uri="{FF2B5EF4-FFF2-40B4-BE49-F238E27FC236}">
                <a16:creationId xmlns:a16="http://schemas.microsoft.com/office/drawing/2014/main" id="{28AF54DB-8B71-400A-816D-10EBC87040DD}"/>
              </a:ext>
            </a:extLst>
          </p:cNvPr>
          <p:cNvSpPr>
            <a:spLocks noGrp="1"/>
          </p:cNvSpPr>
          <p:nvPr>
            <p:ph type="body" sz="quarter" idx="50" hasCustomPrompt="1"/>
          </p:nvPr>
        </p:nvSpPr>
        <p:spPr bwMode="gray">
          <a:xfrm>
            <a:off x="5964370" y="1598228"/>
            <a:ext cx="680982" cy="757381"/>
          </a:xfrm>
          <a:prstGeom prst="rect">
            <a:avLst/>
          </a:prstGeom>
        </p:spPr>
        <p:txBody>
          <a:bodyPr tIns="0" rIns="0" bIns="36000" anchor="b" anchorCtr="0"/>
          <a:lstStyle>
            <a:lvl1pPr algn="r">
              <a:spcBef>
                <a:spcPts val="0"/>
              </a:spcBef>
              <a:spcAft>
                <a:spcPts val="0"/>
              </a:spcAft>
              <a:buNone/>
              <a:defRPr sz="3780">
                <a:solidFill>
                  <a:schemeClr val="tx1"/>
                </a:solidFill>
                <a:latin typeface="+mn-lt"/>
              </a:defRPr>
            </a:lvl1pPr>
            <a:lvl2pPr algn="r">
              <a:spcAft>
                <a:spcPts val="0"/>
              </a:spcAft>
              <a:defRPr sz="3780">
                <a:solidFill>
                  <a:schemeClr val="tx1"/>
                </a:solidFill>
                <a:latin typeface="+mn-lt"/>
              </a:defRPr>
            </a:lvl2pPr>
            <a:lvl3pPr marL="0" indent="0" algn="r">
              <a:buNone/>
              <a:defRPr sz="3780">
                <a:solidFill>
                  <a:schemeClr val="tx1"/>
                </a:solidFill>
                <a:latin typeface="+mn-lt"/>
              </a:defRPr>
            </a:lvl3pPr>
            <a:lvl4pPr marL="0" indent="0" algn="r">
              <a:buNone/>
              <a:defRPr sz="3780">
                <a:solidFill>
                  <a:schemeClr val="tx1"/>
                </a:solidFill>
                <a:latin typeface="+mn-lt"/>
              </a:defRPr>
            </a:lvl4pPr>
            <a:lvl5pPr marL="0" algn="r">
              <a:buNone/>
              <a:defRPr sz="3780">
                <a:solidFill>
                  <a:schemeClr val="tx1"/>
                </a:solidFill>
                <a:latin typeface="+mn-lt"/>
              </a:defRPr>
            </a:lvl5pPr>
            <a:lvl6pPr marL="0" algn="r">
              <a:buNone/>
              <a:defRPr sz="3780">
                <a:solidFill>
                  <a:schemeClr val="tx1"/>
                </a:solidFill>
                <a:latin typeface="+mn-lt"/>
              </a:defRPr>
            </a:lvl6pPr>
            <a:lvl7pPr marL="0" algn="r">
              <a:buNone/>
              <a:defRPr sz="3780">
                <a:solidFill>
                  <a:schemeClr val="tx1"/>
                </a:solidFill>
                <a:latin typeface="+mn-lt"/>
              </a:defRPr>
            </a:lvl7pPr>
            <a:lvl8pPr marL="0" algn="r">
              <a:buNone/>
              <a:defRPr sz="3780">
                <a:solidFill>
                  <a:schemeClr val="tx1"/>
                </a:solidFill>
                <a:latin typeface="+mn-lt"/>
              </a:defRPr>
            </a:lvl8pPr>
            <a:lvl9pPr marL="0" algn="r">
              <a:buNone/>
              <a:defRPr sz="3780">
                <a:solidFill>
                  <a:schemeClr val="tx1"/>
                </a:solidFill>
                <a:latin typeface="+mn-lt"/>
              </a:defRPr>
            </a:lvl9pPr>
          </a:lstStyle>
          <a:p>
            <a:pPr lvl="0"/>
            <a:r>
              <a:rPr lang="en-GB" dirty="0"/>
              <a:t>0.</a:t>
            </a:r>
          </a:p>
        </p:txBody>
      </p:sp>
      <p:sp>
        <p:nvSpPr>
          <p:cNvPr id="67" name="Text Placeholder 7">
            <a:extLst>
              <a:ext uri="{FF2B5EF4-FFF2-40B4-BE49-F238E27FC236}">
                <a16:creationId xmlns:a16="http://schemas.microsoft.com/office/drawing/2014/main" id="{475D70A9-5603-4793-A075-321B8D991132}"/>
              </a:ext>
            </a:extLst>
          </p:cNvPr>
          <p:cNvSpPr>
            <a:spLocks noGrp="1"/>
          </p:cNvSpPr>
          <p:nvPr>
            <p:ph type="body" sz="quarter" idx="51" hasCustomPrompt="1"/>
          </p:nvPr>
        </p:nvSpPr>
        <p:spPr bwMode="gray">
          <a:xfrm>
            <a:off x="6849455" y="2772133"/>
            <a:ext cx="4014007" cy="510250"/>
          </a:xfrm>
          <a:prstGeom prst="rect">
            <a:avLst/>
          </a:prstGeom>
        </p:spPr>
        <p:txBody>
          <a:bodyPr anchor="b" anchorCtr="0"/>
          <a:lstStyle>
            <a:lvl1pPr>
              <a:spcBef>
                <a:spcPts val="0"/>
              </a:spcBef>
              <a:spcAft>
                <a:spcPts val="0"/>
              </a:spcAft>
              <a:buNone/>
              <a:defRPr sz="2079">
                <a:solidFill>
                  <a:schemeClr val="bg2"/>
                </a:solidFill>
                <a:latin typeface="+mn-lt"/>
              </a:defRPr>
            </a:lvl1pPr>
            <a:lvl2pPr>
              <a:spcBef>
                <a:spcPts val="0"/>
              </a:spcBef>
              <a:spcAft>
                <a:spcPts val="0"/>
              </a:spcAft>
              <a:defRPr sz="2079">
                <a:solidFill>
                  <a:schemeClr val="bg2"/>
                </a:solidFill>
                <a:latin typeface="+mn-lt"/>
              </a:defRPr>
            </a:lvl2pPr>
            <a:lvl3pPr marL="0" indent="0">
              <a:spcBef>
                <a:spcPts val="0"/>
              </a:spcBef>
              <a:spcAft>
                <a:spcPts val="0"/>
              </a:spcAft>
              <a:buNone/>
              <a:defRPr sz="2079">
                <a:solidFill>
                  <a:schemeClr val="bg2"/>
                </a:solidFill>
                <a:latin typeface="+mn-lt"/>
              </a:defRPr>
            </a:lvl3pPr>
            <a:lvl4pPr marL="0" indent="0">
              <a:spcBef>
                <a:spcPts val="0"/>
              </a:spcBef>
              <a:spcAft>
                <a:spcPts val="0"/>
              </a:spcAft>
              <a:buNone/>
              <a:defRPr sz="2079">
                <a:solidFill>
                  <a:schemeClr val="bg2"/>
                </a:solidFill>
                <a:latin typeface="+mn-lt"/>
              </a:defRPr>
            </a:lvl4pPr>
            <a:lvl5pPr marL="0">
              <a:spcBef>
                <a:spcPts val="0"/>
              </a:spcBef>
              <a:spcAft>
                <a:spcPts val="0"/>
              </a:spcAft>
              <a:buNone/>
              <a:defRPr sz="2079">
                <a:solidFill>
                  <a:schemeClr val="bg2"/>
                </a:solidFill>
                <a:latin typeface="+mn-lt"/>
              </a:defRPr>
            </a:lvl5pPr>
            <a:lvl6pPr marL="0">
              <a:spcBef>
                <a:spcPts val="0"/>
              </a:spcBef>
              <a:spcAft>
                <a:spcPts val="0"/>
              </a:spcAft>
              <a:buNone/>
              <a:defRPr sz="2079">
                <a:solidFill>
                  <a:schemeClr val="bg2"/>
                </a:solidFill>
                <a:latin typeface="+mn-lt"/>
              </a:defRPr>
            </a:lvl6pPr>
            <a:lvl7pPr marL="0">
              <a:spcBef>
                <a:spcPts val="0"/>
              </a:spcBef>
              <a:spcAft>
                <a:spcPts val="0"/>
              </a:spcAft>
              <a:buNone/>
              <a:defRPr sz="2079">
                <a:solidFill>
                  <a:schemeClr val="bg2"/>
                </a:solidFill>
                <a:latin typeface="+mn-lt"/>
              </a:defRPr>
            </a:lvl7pPr>
            <a:lvl8pPr marL="0">
              <a:spcBef>
                <a:spcPts val="0"/>
              </a:spcBef>
              <a:spcAft>
                <a:spcPts val="0"/>
              </a:spcAft>
              <a:buNone/>
              <a:defRPr sz="2079">
                <a:solidFill>
                  <a:schemeClr val="bg2"/>
                </a:solidFill>
                <a:latin typeface="+mn-lt"/>
              </a:defRPr>
            </a:lvl8pPr>
            <a:lvl9pPr marL="0">
              <a:spcBef>
                <a:spcPts val="0"/>
              </a:spcBef>
              <a:spcAft>
                <a:spcPts val="0"/>
              </a:spcAft>
              <a:buNone/>
              <a:defRPr sz="2079">
                <a:solidFill>
                  <a:schemeClr val="bg2"/>
                </a:solidFill>
                <a:latin typeface="+mn-lt"/>
              </a:defRPr>
            </a:lvl9pPr>
          </a:lstStyle>
          <a:p>
            <a:r>
              <a:rPr lang="en-GB" dirty="0"/>
              <a:t>Chapter</a:t>
            </a:r>
          </a:p>
        </p:txBody>
      </p:sp>
      <p:sp>
        <p:nvSpPr>
          <p:cNvPr id="68" name="Text Placeholder 7">
            <a:extLst>
              <a:ext uri="{FF2B5EF4-FFF2-40B4-BE49-F238E27FC236}">
                <a16:creationId xmlns:a16="http://schemas.microsoft.com/office/drawing/2014/main" id="{F9E48CDD-00B5-4BFB-9DF1-0FBC6A33EC18}"/>
              </a:ext>
            </a:extLst>
          </p:cNvPr>
          <p:cNvSpPr>
            <a:spLocks noGrp="1"/>
          </p:cNvSpPr>
          <p:nvPr>
            <p:ph type="body" sz="quarter" idx="52" hasCustomPrompt="1"/>
          </p:nvPr>
        </p:nvSpPr>
        <p:spPr bwMode="gray">
          <a:xfrm>
            <a:off x="6849455" y="3299250"/>
            <a:ext cx="4014007" cy="408245"/>
          </a:xfrm>
          <a:prstGeom prst="rect">
            <a:avLst/>
          </a:prstGeom>
        </p:spPr>
        <p:txBody>
          <a:bodyPr anchor="t" anchorCtr="0"/>
          <a:lstStyle>
            <a:lvl1pPr>
              <a:spcBef>
                <a:spcPts val="0"/>
              </a:spcBef>
              <a:spcAft>
                <a:spcPts val="0"/>
              </a:spcAft>
              <a:buNone/>
              <a:defRPr sz="1701">
                <a:solidFill>
                  <a:schemeClr val="tx1"/>
                </a:solidFill>
                <a:latin typeface="+mn-lt"/>
              </a:defRPr>
            </a:lvl1pPr>
            <a:lvl2pPr>
              <a:spcBef>
                <a:spcPts val="0"/>
              </a:spcBef>
              <a:spcAft>
                <a:spcPts val="0"/>
              </a:spcAft>
              <a:defRPr sz="1701">
                <a:solidFill>
                  <a:schemeClr val="tx1"/>
                </a:solidFill>
                <a:latin typeface="+mn-lt"/>
              </a:defRPr>
            </a:lvl2pPr>
            <a:lvl3pPr marL="0" indent="0">
              <a:spcBef>
                <a:spcPts val="0"/>
              </a:spcBef>
              <a:spcAft>
                <a:spcPts val="0"/>
              </a:spcAft>
              <a:buNone/>
              <a:defRPr sz="1701">
                <a:solidFill>
                  <a:schemeClr val="tx1"/>
                </a:solidFill>
              </a:defRPr>
            </a:lvl3pPr>
            <a:lvl4pPr marL="0" indent="0">
              <a:spcBef>
                <a:spcPts val="0"/>
              </a:spcBef>
              <a:spcAft>
                <a:spcPts val="0"/>
              </a:spcAft>
              <a:buNone/>
              <a:defRPr sz="1701">
                <a:solidFill>
                  <a:schemeClr val="tx1"/>
                </a:solidFill>
              </a:defRPr>
            </a:lvl4pPr>
            <a:lvl5pPr marL="0">
              <a:spcBef>
                <a:spcPts val="0"/>
              </a:spcBef>
              <a:spcAft>
                <a:spcPts val="0"/>
              </a:spcAft>
              <a:buNone/>
              <a:defRPr sz="1701">
                <a:solidFill>
                  <a:schemeClr val="tx1"/>
                </a:solidFill>
              </a:defRPr>
            </a:lvl5pPr>
            <a:lvl6pPr marL="0">
              <a:spcBef>
                <a:spcPts val="0"/>
              </a:spcBef>
              <a:spcAft>
                <a:spcPts val="0"/>
              </a:spcAft>
              <a:buNone/>
              <a:defRPr sz="1701">
                <a:solidFill>
                  <a:schemeClr val="tx1"/>
                </a:solidFill>
              </a:defRPr>
            </a:lvl6pPr>
            <a:lvl7pPr marL="0">
              <a:spcBef>
                <a:spcPts val="0"/>
              </a:spcBef>
              <a:spcAft>
                <a:spcPts val="0"/>
              </a:spcAft>
              <a:buNone/>
              <a:defRPr sz="1701">
                <a:solidFill>
                  <a:schemeClr val="tx1"/>
                </a:solidFill>
              </a:defRPr>
            </a:lvl7pPr>
            <a:lvl8pPr marL="0">
              <a:spcBef>
                <a:spcPts val="0"/>
              </a:spcBef>
              <a:spcAft>
                <a:spcPts val="0"/>
              </a:spcAft>
              <a:buNone/>
              <a:defRPr sz="1701">
                <a:solidFill>
                  <a:schemeClr val="tx1"/>
                </a:solidFill>
              </a:defRPr>
            </a:lvl8pPr>
            <a:lvl9pPr marL="0">
              <a:spcBef>
                <a:spcPts val="0"/>
              </a:spcBef>
              <a:spcAft>
                <a:spcPts val="0"/>
              </a:spcAft>
              <a:buNone/>
              <a:defRPr sz="1701">
                <a:solidFill>
                  <a:schemeClr val="tx1"/>
                </a:solidFill>
              </a:defRPr>
            </a:lvl9pPr>
          </a:lstStyle>
          <a:p>
            <a:pPr lvl="0"/>
            <a:r>
              <a:rPr lang="en-GB" dirty="0"/>
              <a:t>Subchapter/optional description</a:t>
            </a:r>
          </a:p>
        </p:txBody>
      </p:sp>
      <p:sp>
        <p:nvSpPr>
          <p:cNvPr id="69" name="Text Placeholder 7">
            <a:extLst>
              <a:ext uri="{FF2B5EF4-FFF2-40B4-BE49-F238E27FC236}">
                <a16:creationId xmlns:a16="http://schemas.microsoft.com/office/drawing/2014/main" id="{8BF0E3C6-4FF2-4B66-946E-35B15A4AE881}"/>
              </a:ext>
            </a:extLst>
          </p:cNvPr>
          <p:cNvSpPr>
            <a:spLocks noGrp="1"/>
          </p:cNvSpPr>
          <p:nvPr>
            <p:ph type="body" sz="quarter" idx="53" hasCustomPrompt="1"/>
          </p:nvPr>
        </p:nvSpPr>
        <p:spPr bwMode="gray">
          <a:xfrm>
            <a:off x="5964370" y="2627052"/>
            <a:ext cx="680982" cy="757381"/>
          </a:xfrm>
          <a:prstGeom prst="rect">
            <a:avLst/>
          </a:prstGeom>
        </p:spPr>
        <p:txBody>
          <a:bodyPr tIns="0" rIns="0" bIns="36000" anchor="b" anchorCtr="0"/>
          <a:lstStyle>
            <a:lvl1pPr algn="r">
              <a:spcBef>
                <a:spcPts val="0"/>
              </a:spcBef>
              <a:spcAft>
                <a:spcPts val="0"/>
              </a:spcAft>
              <a:buNone/>
              <a:defRPr sz="3780">
                <a:solidFill>
                  <a:schemeClr val="tx1"/>
                </a:solidFill>
                <a:latin typeface="+mn-lt"/>
              </a:defRPr>
            </a:lvl1pPr>
            <a:lvl2pPr algn="r">
              <a:spcAft>
                <a:spcPts val="0"/>
              </a:spcAft>
              <a:defRPr sz="3780">
                <a:solidFill>
                  <a:schemeClr val="tx1"/>
                </a:solidFill>
                <a:latin typeface="+mn-lt"/>
              </a:defRPr>
            </a:lvl2pPr>
            <a:lvl3pPr marL="0" indent="0" algn="r">
              <a:buNone/>
              <a:defRPr sz="3780">
                <a:solidFill>
                  <a:schemeClr val="tx1"/>
                </a:solidFill>
                <a:latin typeface="+mn-lt"/>
              </a:defRPr>
            </a:lvl3pPr>
            <a:lvl4pPr marL="0" indent="0" algn="r">
              <a:buNone/>
              <a:defRPr sz="3780">
                <a:solidFill>
                  <a:schemeClr val="tx1"/>
                </a:solidFill>
                <a:latin typeface="+mn-lt"/>
              </a:defRPr>
            </a:lvl4pPr>
            <a:lvl5pPr marL="0" algn="r">
              <a:buNone/>
              <a:defRPr sz="3780">
                <a:solidFill>
                  <a:schemeClr val="tx1"/>
                </a:solidFill>
                <a:latin typeface="+mn-lt"/>
              </a:defRPr>
            </a:lvl5pPr>
            <a:lvl6pPr marL="0" algn="r">
              <a:buNone/>
              <a:defRPr sz="3780">
                <a:solidFill>
                  <a:schemeClr val="tx1"/>
                </a:solidFill>
                <a:latin typeface="+mn-lt"/>
              </a:defRPr>
            </a:lvl6pPr>
            <a:lvl7pPr marL="0" algn="r">
              <a:buNone/>
              <a:defRPr sz="3780">
                <a:solidFill>
                  <a:schemeClr val="tx1"/>
                </a:solidFill>
                <a:latin typeface="+mn-lt"/>
              </a:defRPr>
            </a:lvl7pPr>
            <a:lvl8pPr marL="0" algn="r">
              <a:buNone/>
              <a:defRPr sz="3780">
                <a:solidFill>
                  <a:schemeClr val="tx1"/>
                </a:solidFill>
                <a:latin typeface="+mn-lt"/>
              </a:defRPr>
            </a:lvl8pPr>
            <a:lvl9pPr marL="0" algn="r">
              <a:buNone/>
              <a:defRPr sz="3780">
                <a:solidFill>
                  <a:schemeClr val="tx1"/>
                </a:solidFill>
                <a:latin typeface="+mn-lt"/>
              </a:defRPr>
            </a:lvl9pPr>
          </a:lstStyle>
          <a:p>
            <a:pPr lvl="0"/>
            <a:r>
              <a:rPr lang="en-GB" dirty="0"/>
              <a:t>0.</a:t>
            </a:r>
          </a:p>
        </p:txBody>
      </p:sp>
      <p:sp>
        <p:nvSpPr>
          <p:cNvPr id="70" name="Text Placeholder 7">
            <a:extLst>
              <a:ext uri="{FF2B5EF4-FFF2-40B4-BE49-F238E27FC236}">
                <a16:creationId xmlns:a16="http://schemas.microsoft.com/office/drawing/2014/main" id="{79E215BC-D2C2-41DE-BC20-ABC210934743}"/>
              </a:ext>
            </a:extLst>
          </p:cNvPr>
          <p:cNvSpPr>
            <a:spLocks noGrp="1"/>
          </p:cNvSpPr>
          <p:nvPr>
            <p:ph type="body" sz="quarter" idx="54" hasCustomPrompt="1"/>
          </p:nvPr>
        </p:nvSpPr>
        <p:spPr bwMode="gray">
          <a:xfrm>
            <a:off x="6849455" y="3792747"/>
            <a:ext cx="4014007" cy="510250"/>
          </a:xfrm>
          <a:prstGeom prst="rect">
            <a:avLst/>
          </a:prstGeom>
        </p:spPr>
        <p:txBody>
          <a:bodyPr anchor="b" anchorCtr="0"/>
          <a:lstStyle>
            <a:lvl1pPr>
              <a:spcBef>
                <a:spcPts val="0"/>
              </a:spcBef>
              <a:spcAft>
                <a:spcPts val="0"/>
              </a:spcAft>
              <a:buNone/>
              <a:defRPr sz="2079">
                <a:solidFill>
                  <a:schemeClr val="bg2"/>
                </a:solidFill>
                <a:latin typeface="+mn-lt"/>
              </a:defRPr>
            </a:lvl1pPr>
            <a:lvl2pPr>
              <a:spcBef>
                <a:spcPts val="0"/>
              </a:spcBef>
              <a:spcAft>
                <a:spcPts val="0"/>
              </a:spcAft>
              <a:defRPr sz="2079">
                <a:solidFill>
                  <a:schemeClr val="bg2"/>
                </a:solidFill>
                <a:latin typeface="+mn-lt"/>
              </a:defRPr>
            </a:lvl2pPr>
            <a:lvl3pPr marL="0" indent="0">
              <a:spcBef>
                <a:spcPts val="0"/>
              </a:spcBef>
              <a:spcAft>
                <a:spcPts val="0"/>
              </a:spcAft>
              <a:buNone/>
              <a:defRPr sz="2079">
                <a:solidFill>
                  <a:schemeClr val="bg2"/>
                </a:solidFill>
                <a:latin typeface="+mn-lt"/>
              </a:defRPr>
            </a:lvl3pPr>
            <a:lvl4pPr marL="0" indent="0">
              <a:spcBef>
                <a:spcPts val="0"/>
              </a:spcBef>
              <a:spcAft>
                <a:spcPts val="0"/>
              </a:spcAft>
              <a:buNone/>
              <a:defRPr sz="2079">
                <a:solidFill>
                  <a:schemeClr val="bg2"/>
                </a:solidFill>
                <a:latin typeface="+mn-lt"/>
              </a:defRPr>
            </a:lvl4pPr>
            <a:lvl5pPr marL="0">
              <a:spcBef>
                <a:spcPts val="0"/>
              </a:spcBef>
              <a:spcAft>
                <a:spcPts val="0"/>
              </a:spcAft>
              <a:buNone/>
              <a:defRPr sz="2079">
                <a:solidFill>
                  <a:schemeClr val="bg2"/>
                </a:solidFill>
                <a:latin typeface="+mn-lt"/>
              </a:defRPr>
            </a:lvl5pPr>
            <a:lvl6pPr marL="0">
              <a:spcBef>
                <a:spcPts val="0"/>
              </a:spcBef>
              <a:spcAft>
                <a:spcPts val="0"/>
              </a:spcAft>
              <a:buNone/>
              <a:defRPr sz="2079">
                <a:solidFill>
                  <a:schemeClr val="bg2"/>
                </a:solidFill>
                <a:latin typeface="+mn-lt"/>
              </a:defRPr>
            </a:lvl6pPr>
            <a:lvl7pPr marL="0">
              <a:spcBef>
                <a:spcPts val="0"/>
              </a:spcBef>
              <a:spcAft>
                <a:spcPts val="0"/>
              </a:spcAft>
              <a:buNone/>
              <a:defRPr sz="2079">
                <a:solidFill>
                  <a:schemeClr val="bg2"/>
                </a:solidFill>
                <a:latin typeface="+mn-lt"/>
              </a:defRPr>
            </a:lvl7pPr>
            <a:lvl8pPr marL="0">
              <a:spcBef>
                <a:spcPts val="0"/>
              </a:spcBef>
              <a:spcAft>
                <a:spcPts val="0"/>
              </a:spcAft>
              <a:buNone/>
              <a:defRPr sz="2079">
                <a:solidFill>
                  <a:schemeClr val="bg2"/>
                </a:solidFill>
                <a:latin typeface="+mn-lt"/>
              </a:defRPr>
            </a:lvl8pPr>
            <a:lvl9pPr marL="0">
              <a:spcBef>
                <a:spcPts val="0"/>
              </a:spcBef>
              <a:spcAft>
                <a:spcPts val="0"/>
              </a:spcAft>
              <a:buNone/>
              <a:defRPr sz="2079">
                <a:solidFill>
                  <a:schemeClr val="bg2"/>
                </a:solidFill>
                <a:latin typeface="+mn-lt"/>
              </a:defRPr>
            </a:lvl9pPr>
          </a:lstStyle>
          <a:p>
            <a:r>
              <a:rPr lang="en-GB" dirty="0"/>
              <a:t>Chapter</a:t>
            </a:r>
          </a:p>
        </p:txBody>
      </p:sp>
      <p:sp>
        <p:nvSpPr>
          <p:cNvPr id="71" name="Text Placeholder 7">
            <a:extLst>
              <a:ext uri="{FF2B5EF4-FFF2-40B4-BE49-F238E27FC236}">
                <a16:creationId xmlns:a16="http://schemas.microsoft.com/office/drawing/2014/main" id="{174152B3-3598-4C64-9492-A9B8ECE13521}"/>
              </a:ext>
            </a:extLst>
          </p:cNvPr>
          <p:cNvSpPr>
            <a:spLocks noGrp="1"/>
          </p:cNvSpPr>
          <p:nvPr>
            <p:ph type="body" sz="quarter" idx="55" hasCustomPrompt="1"/>
          </p:nvPr>
        </p:nvSpPr>
        <p:spPr bwMode="gray">
          <a:xfrm>
            <a:off x="6849455" y="4328742"/>
            <a:ext cx="4014007" cy="408245"/>
          </a:xfrm>
          <a:prstGeom prst="rect">
            <a:avLst/>
          </a:prstGeom>
        </p:spPr>
        <p:txBody>
          <a:bodyPr anchor="t" anchorCtr="0"/>
          <a:lstStyle>
            <a:lvl1pPr>
              <a:spcBef>
                <a:spcPts val="0"/>
              </a:spcBef>
              <a:spcAft>
                <a:spcPts val="0"/>
              </a:spcAft>
              <a:buNone/>
              <a:defRPr sz="1701">
                <a:solidFill>
                  <a:schemeClr val="tx1"/>
                </a:solidFill>
                <a:latin typeface="+mn-lt"/>
              </a:defRPr>
            </a:lvl1pPr>
            <a:lvl2pPr>
              <a:spcBef>
                <a:spcPts val="0"/>
              </a:spcBef>
              <a:spcAft>
                <a:spcPts val="0"/>
              </a:spcAft>
              <a:defRPr sz="1701">
                <a:solidFill>
                  <a:schemeClr val="tx1"/>
                </a:solidFill>
                <a:latin typeface="+mn-lt"/>
              </a:defRPr>
            </a:lvl2pPr>
            <a:lvl3pPr marL="0" indent="0">
              <a:spcBef>
                <a:spcPts val="0"/>
              </a:spcBef>
              <a:spcAft>
                <a:spcPts val="0"/>
              </a:spcAft>
              <a:buNone/>
              <a:defRPr sz="1701">
                <a:solidFill>
                  <a:schemeClr val="tx1"/>
                </a:solidFill>
              </a:defRPr>
            </a:lvl3pPr>
            <a:lvl4pPr marL="0" indent="0">
              <a:spcBef>
                <a:spcPts val="0"/>
              </a:spcBef>
              <a:spcAft>
                <a:spcPts val="0"/>
              </a:spcAft>
              <a:buNone/>
              <a:defRPr sz="1701">
                <a:solidFill>
                  <a:schemeClr val="tx1"/>
                </a:solidFill>
              </a:defRPr>
            </a:lvl4pPr>
            <a:lvl5pPr marL="0">
              <a:spcBef>
                <a:spcPts val="0"/>
              </a:spcBef>
              <a:spcAft>
                <a:spcPts val="0"/>
              </a:spcAft>
              <a:buNone/>
              <a:defRPr sz="1701">
                <a:solidFill>
                  <a:schemeClr val="tx1"/>
                </a:solidFill>
              </a:defRPr>
            </a:lvl5pPr>
            <a:lvl6pPr marL="0">
              <a:spcBef>
                <a:spcPts val="0"/>
              </a:spcBef>
              <a:spcAft>
                <a:spcPts val="0"/>
              </a:spcAft>
              <a:buNone/>
              <a:defRPr sz="1701">
                <a:solidFill>
                  <a:schemeClr val="tx1"/>
                </a:solidFill>
              </a:defRPr>
            </a:lvl6pPr>
            <a:lvl7pPr marL="0">
              <a:spcBef>
                <a:spcPts val="0"/>
              </a:spcBef>
              <a:spcAft>
                <a:spcPts val="0"/>
              </a:spcAft>
              <a:buNone/>
              <a:defRPr sz="1701">
                <a:solidFill>
                  <a:schemeClr val="tx1"/>
                </a:solidFill>
              </a:defRPr>
            </a:lvl7pPr>
            <a:lvl8pPr marL="0">
              <a:spcBef>
                <a:spcPts val="0"/>
              </a:spcBef>
              <a:spcAft>
                <a:spcPts val="0"/>
              </a:spcAft>
              <a:buNone/>
              <a:defRPr sz="1701">
                <a:solidFill>
                  <a:schemeClr val="tx1"/>
                </a:solidFill>
              </a:defRPr>
            </a:lvl8pPr>
            <a:lvl9pPr marL="0">
              <a:spcBef>
                <a:spcPts val="0"/>
              </a:spcBef>
              <a:spcAft>
                <a:spcPts val="0"/>
              </a:spcAft>
              <a:buNone/>
              <a:defRPr sz="1701">
                <a:solidFill>
                  <a:schemeClr val="tx1"/>
                </a:solidFill>
              </a:defRPr>
            </a:lvl9pPr>
          </a:lstStyle>
          <a:p>
            <a:pPr lvl="0"/>
            <a:r>
              <a:rPr lang="en-GB" dirty="0"/>
              <a:t>Subchapter/optional description</a:t>
            </a:r>
          </a:p>
        </p:txBody>
      </p:sp>
      <p:sp>
        <p:nvSpPr>
          <p:cNvPr id="72" name="Text Placeholder 7">
            <a:extLst>
              <a:ext uri="{FF2B5EF4-FFF2-40B4-BE49-F238E27FC236}">
                <a16:creationId xmlns:a16="http://schemas.microsoft.com/office/drawing/2014/main" id="{E3FAD8F8-75E7-4D0C-84BE-EFB0E68CA20C}"/>
              </a:ext>
            </a:extLst>
          </p:cNvPr>
          <p:cNvSpPr>
            <a:spLocks noGrp="1"/>
          </p:cNvSpPr>
          <p:nvPr>
            <p:ph type="body" sz="quarter" idx="56" hasCustomPrompt="1"/>
          </p:nvPr>
        </p:nvSpPr>
        <p:spPr bwMode="gray">
          <a:xfrm>
            <a:off x="5964370" y="3647666"/>
            <a:ext cx="680982" cy="757381"/>
          </a:xfrm>
          <a:prstGeom prst="rect">
            <a:avLst/>
          </a:prstGeom>
        </p:spPr>
        <p:txBody>
          <a:bodyPr tIns="0" rIns="0" bIns="36000" anchor="b" anchorCtr="0"/>
          <a:lstStyle>
            <a:lvl1pPr algn="r">
              <a:spcBef>
                <a:spcPts val="0"/>
              </a:spcBef>
              <a:spcAft>
                <a:spcPts val="0"/>
              </a:spcAft>
              <a:buNone/>
              <a:defRPr sz="3780">
                <a:solidFill>
                  <a:schemeClr val="tx1"/>
                </a:solidFill>
                <a:latin typeface="+mn-lt"/>
              </a:defRPr>
            </a:lvl1pPr>
            <a:lvl2pPr algn="r">
              <a:spcAft>
                <a:spcPts val="0"/>
              </a:spcAft>
              <a:defRPr sz="3780">
                <a:solidFill>
                  <a:schemeClr val="tx1"/>
                </a:solidFill>
                <a:latin typeface="+mn-lt"/>
              </a:defRPr>
            </a:lvl2pPr>
            <a:lvl3pPr marL="0" indent="0" algn="r">
              <a:buNone/>
              <a:defRPr sz="3780">
                <a:solidFill>
                  <a:schemeClr val="tx1"/>
                </a:solidFill>
                <a:latin typeface="+mn-lt"/>
              </a:defRPr>
            </a:lvl3pPr>
            <a:lvl4pPr marL="0" indent="0" algn="r">
              <a:buNone/>
              <a:defRPr sz="3780">
                <a:solidFill>
                  <a:schemeClr val="tx1"/>
                </a:solidFill>
                <a:latin typeface="+mn-lt"/>
              </a:defRPr>
            </a:lvl4pPr>
            <a:lvl5pPr marL="0" algn="r">
              <a:buNone/>
              <a:defRPr sz="3780">
                <a:solidFill>
                  <a:schemeClr val="tx1"/>
                </a:solidFill>
                <a:latin typeface="+mn-lt"/>
              </a:defRPr>
            </a:lvl5pPr>
            <a:lvl6pPr marL="0" algn="r">
              <a:buNone/>
              <a:defRPr sz="3780">
                <a:solidFill>
                  <a:schemeClr val="tx1"/>
                </a:solidFill>
                <a:latin typeface="+mn-lt"/>
              </a:defRPr>
            </a:lvl6pPr>
            <a:lvl7pPr marL="0" algn="r">
              <a:buNone/>
              <a:defRPr sz="3780">
                <a:solidFill>
                  <a:schemeClr val="tx1"/>
                </a:solidFill>
                <a:latin typeface="+mn-lt"/>
              </a:defRPr>
            </a:lvl7pPr>
            <a:lvl8pPr marL="0" algn="r">
              <a:buNone/>
              <a:defRPr sz="3780">
                <a:solidFill>
                  <a:schemeClr val="tx1"/>
                </a:solidFill>
                <a:latin typeface="+mn-lt"/>
              </a:defRPr>
            </a:lvl8pPr>
            <a:lvl9pPr marL="0" algn="r">
              <a:buNone/>
              <a:defRPr sz="3780">
                <a:solidFill>
                  <a:schemeClr val="tx1"/>
                </a:solidFill>
                <a:latin typeface="+mn-lt"/>
              </a:defRPr>
            </a:lvl9pPr>
          </a:lstStyle>
          <a:p>
            <a:pPr lvl="0"/>
            <a:r>
              <a:rPr lang="en-GB" dirty="0"/>
              <a:t>0.</a:t>
            </a:r>
          </a:p>
        </p:txBody>
      </p:sp>
      <p:sp>
        <p:nvSpPr>
          <p:cNvPr id="73" name="Text Placeholder 7">
            <a:extLst>
              <a:ext uri="{FF2B5EF4-FFF2-40B4-BE49-F238E27FC236}">
                <a16:creationId xmlns:a16="http://schemas.microsoft.com/office/drawing/2014/main" id="{ED8BC226-74D0-4EDD-9421-06564F4C9635}"/>
              </a:ext>
            </a:extLst>
          </p:cNvPr>
          <p:cNvSpPr>
            <a:spLocks noGrp="1"/>
          </p:cNvSpPr>
          <p:nvPr>
            <p:ph type="body" sz="quarter" idx="57" hasCustomPrompt="1"/>
          </p:nvPr>
        </p:nvSpPr>
        <p:spPr bwMode="gray">
          <a:xfrm>
            <a:off x="6849455" y="4822239"/>
            <a:ext cx="4014007" cy="510250"/>
          </a:xfrm>
          <a:prstGeom prst="rect">
            <a:avLst/>
          </a:prstGeom>
        </p:spPr>
        <p:txBody>
          <a:bodyPr anchor="b" anchorCtr="0"/>
          <a:lstStyle>
            <a:lvl1pPr>
              <a:spcBef>
                <a:spcPts val="0"/>
              </a:spcBef>
              <a:spcAft>
                <a:spcPts val="0"/>
              </a:spcAft>
              <a:buNone/>
              <a:defRPr sz="2079">
                <a:solidFill>
                  <a:schemeClr val="bg2"/>
                </a:solidFill>
                <a:latin typeface="+mn-lt"/>
              </a:defRPr>
            </a:lvl1pPr>
            <a:lvl2pPr>
              <a:spcBef>
                <a:spcPts val="0"/>
              </a:spcBef>
              <a:spcAft>
                <a:spcPts val="0"/>
              </a:spcAft>
              <a:defRPr sz="2079">
                <a:solidFill>
                  <a:schemeClr val="bg2"/>
                </a:solidFill>
                <a:latin typeface="+mn-lt"/>
              </a:defRPr>
            </a:lvl2pPr>
            <a:lvl3pPr marL="0" indent="0">
              <a:spcBef>
                <a:spcPts val="0"/>
              </a:spcBef>
              <a:spcAft>
                <a:spcPts val="0"/>
              </a:spcAft>
              <a:buNone/>
              <a:defRPr sz="2079">
                <a:solidFill>
                  <a:schemeClr val="bg2"/>
                </a:solidFill>
                <a:latin typeface="+mn-lt"/>
              </a:defRPr>
            </a:lvl3pPr>
            <a:lvl4pPr marL="0" indent="0">
              <a:spcBef>
                <a:spcPts val="0"/>
              </a:spcBef>
              <a:spcAft>
                <a:spcPts val="0"/>
              </a:spcAft>
              <a:buNone/>
              <a:defRPr sz="2079">
                <a:solidFill>
                  <a:schemeClr val="bg2"/>
                </a:solidFill>
                <a:latin typeface="+mn-lt"/>
              </a:defRPr>
            </a:lvl4pPr>
            <a:lvl5pPr marL="0">
              <a:spcBef>
                <a:spcPts val="0"/>
              </a:spcBef>
              <a:spcAft>
                <a:spcPts val="0"/>
              </a:spcAft>
              <a:buNone/>
              <a:defRPr sz="2079">
                <a:solidFill>
                  <a:schemeClr val="bg2"/>
                </a:solidFill>
                <a:latin typeface="+mn-lt"/>
              </a:defRPr>
            </a:lvl5pPr>
            <a:lvl6pPr marL="0">
              <a:spcBef>
                <a:spcPts val="0"/>
              </a:spcBef>
              <a:spcAft>
                <a:spcPts val="0"/>
              </a:spcAft>
              <a:buNone/>
              <a:defRPr sz="2079">
                <a:solidFill>
                  <a:schemeClr val="bg2"/>
                </a:solidFill>
                <a:latin typeface="+mn-lt"/>
              </a:defRPr>
            </a:lvl6pPr>
            <a:lvl7pPr marL="0">
              <a:spcBef>
                <a:spcPts val="0"/>
              </a:spcBef>
              <a:spcAft>
                <a:spcPts val="0"/>
              </a:spcAft>
              <a:buNone/>
              <a:defRPr sz="2079">
                <a:solidFill>
                  <a:schemeClr val="bg2"/>
                </a:solidFill>
                <a:latin typeface="+mn-lt"/>
              </a:defRPr>
            </a:lvl7pPr>
            <a:lvl8pPr marL="0">
              <a:spcBef>
                <a:spcPts val="0"/>
              </a:spcBef>
              <a:spcAft>
                <a:spcPts val="0"/>
              </a:spcAft>
              <a:buNone/>
              <a:defRPr sz="2079">
                <a:solidFill>
                  <a:schemeClr val="bg2"/>
                </a:solidFill>
                <a:latin typeface="+mn-lt"/>
              </a:defRPr>
            </a:lvl8pPr>
            <a:lvl9pPr marL="0">
              <a:spcBef>
                <a:spcPts val="0"/>
              </a:spcBef>
              <a:spcAft>
                <a:spcPts val="0"/>
              </a:spcAft>
              <a:buNone/>
              <a:defRPr sz="2079">
                <a:solidFill>
                  <a:schemeClr val="bg2"/>
                </a:solidFill>
                <a:latin typeface="+mn-lt"/>
              </a:defRPr>
            </a:lvl9pPr>
          </a:lstStyle>
          <a:p>
            <a:r>
              <a:rPr lang="en-GB" dirty="0"/>
              <a:t>Chapter</a:t>
            </a:r>
          </a:p>
        </p:txBody>
      </p:sp>
      <p:sp>
        <p:nvSpPr>
          <p:cNvPr id="74" name="Text Placeholder 7">
            <a:extLst>
              <a:ext uri="{FF2B5EF4-FFF2-40B4-BE49-F238E27FC236}">
                <a16:creationId xmlns:a16="http://schemas.microsoft.com/office/drawing/2014/main" id="{81DC4E5A-5AE6-4B1A-9D35-2235AA92072B}"/>
              </a:ext>
            </a:extLst>
          </p:cNvPr>
          <p:cNvSpPr>
            <a:spLocks noGrp="1"/>
          </p:cNvSpPr>
          <p:nvPr>
            <p:ph type="body" sz="quarter" idx="58" hasCustomPrompt="1"/>
          </p:nvPr>
        </p:nvSpPr>
        <p:spPr bwMode="gray">
          <a:xfrm>
            <a:off x="6849455" y="5349355"/>
            <a:ext cx="4014007" cy="408245"/>
          </a:xfrm>
          <a:prstGeom prst="rect">
            <a:avLst/>
          </a:prstGeom>
        </p:spPr>
        <p:txBody>
          <a:bodyPr anchor="t" anchorCtr="0"/>
          <a:lstStyle>
            <a:lvl1pPr>
              <a:spcBef>
                <a:spcPts val="0"/>
              </a:spcBef>
              <a:spcAft>
                <a:spcPts val="0"/>
              </a:spcAft>
              <a:buNone/>
              <a:defRPr sz="1701">
                <a:solidFill>
                  <a:schemeClr val="tx1"/>
                </a:solidFill>
                <a:latin typeface="+mn-lt"/>
              </a:defRPr>
            </a:lvl1pPr>
            <a:lvl2pPr>
              <a:spcBef>
                <a:spcPts val="0"/>
              </a:spcBef>
              <a:spcAft>
                <a:spcPts val="0"/>
              </a:spcAft>
              <a:defRPr sz="1701">
                <a:solidFill>
                  <a:schemeClr val="tx1"/>
                </a:solidFill>
                <a:latin typeface="+mn-lt"/>
              </a:defRPr>
            </a:lvl2pPr>
            <a:lvl3pPr marL="0" indent="0">
              <a:spcBef>
                <a:spcPts val="0"/>
              </a:spcBef>
              <a:spcAft>
                <a:spcPts val="0"/>
              </a:spcAft>
              <a:buNone/>
              <a:defRPr sz="1701">
                <a:solidFill>
                  <a:schemeClr val="tx1"/>
                </a:solidFill>
              </a:defRPr>
            </a:lvl3pPr>
            <a:lvl4pPr marL="0" indent="0">
              <a:spcBef>
                <a:spcPts val="0"/>
              </a:spcBef>
              <a:spcAft>
                <a:spcPts val="0"/>
              </a:spcAft>
              <a:buNone/>
              <a:defRPr sz="1701">
                <a:solidFill>
                  <a:schemeClr val="tx1"/>
                </a:solidFill>
              </a:defRPr>
            </a:lvl4pPr>
            <a:lvl5pPr marL="0">
              <a:spcBef>
                <a:spcPts val="0"/>
              </a:spcBef>
              <a:spcAft>
                <a:spcPts val="0"/>
              </a:spcAft>
              <a:buNone/>
              <a:defRPr sz="1701">
                <a:solidFill>
                  <a:schemeClr val="tx1"/>
                </a:solidFill>
              </a:defRPr>
            </a:lvl5pPr>
            <a:lvl6pPr marL="0">
              <a:spcBef>
                <a:spcPts val="0"/>
              </a:spcBef>
              <a:spcAft>
                <a:spcPts val="0"/>
              </a:spcAft>
              <a:buNone/>
              <a:defRPr sz="1701">
                <a:solidFill>
                  <a:schemeClr val="tx1"/>
                </a:solidFill>
              </a:defRPr>
            </a:lvl6pPr>
            <a:lvl7pPr marL="0">
              <a:spcBef>
                <a:spcPts val="0"/>
              </a:spcBef>
              <a:spcAft>
                <a:spcPts val="0"/>
              </a:spcAft>
              <a:buNone/>
              <a:defRPr sz="1701">
                <a:solidFill>
                  <a:schemeClr val="tx1"/>
                </a:solidFill>
              </a:defRPr>
            </a:lvl7pPr>
            <a:lvl8pPr marL="0">
              <a:spcBef>
                <a:spcPts val="0"/>
              </a:spcBef>
              <a:spcAft>
                <a:spcPts val="0"/>
              </a:spcAft>
              <a:buNone/>
              <a:defRPr sz="1701">
                <a:solidFill>
                  <a:schemeClr val="tx1"/>
                </a:solidFill>
              </a:defRPr>
            </a:lvl8pPr>
            <a:lvl9pPr marL="0">
              <a:spcBef>
                <a:spcPts val="0"/>
              </a:spcBef>
              <a:spcAft>
                <a:spcPts val="0"/>
              </a:spcAft>
              <a:buNone/>
              <a:defRPr sz="1701">
                <a:solidFill>
                  <a:schemeClr val="tx1"/>
                </a:solidFill>
              </a:defRPr>
            </a:lvl9pPr>
          </a:lstStyle>
          <a:p>
            <a:pPr lvl="0"/>
            <a:r>
              <a:rPr lang="en-GB" dirty="0"/>
              <a:t>Subchapter/optional description</a:t>
            </a:r>
          </a:p>
        </p:txBody>
      </p:sp>
      <p:sp>
        <p:nvSpPr>
          <p:cNvPr id="75" name="Text Placeholder 7">
            <a:extLst>
              <a:ext uri="{FF2B5EF4-FFF2-40B4-BE49-F238E27FC236}">
                <a16:creationId xmlns:a16="http://schemas.microsoft.com/office/drawing/2014/main" id="{34546A3A-A10C-4E45-BAC6-60876E3FCCA0}"/>
              </a:ext>
            </a:extLst>
          </p:cNvPr>
          <p:cNvSpPr>
            <a:spLocks noGrp="1"/>
          </p:cNvSpPr>
          <p:nvPr>
            <p:ph type="body" sz="quarter" idx="59" hasCustomPrompt="1"/>
          </p:nvPr>
        </p:nvSpPr>
        <p:spPr bwMode="gray">
          <a:xfrm>
            <a:off x="5964370" y="4677158"/>
            <a:ext cx="680982" cy="757381"/>
          </a:xfrm>
          <a:prstGeom prst="rect">
            <a:avLst/>
          </a:prstGeom>
        </p:spPr>
        <p:txBody>
          <a:bodyPr tIns="0" rIns="0" bIns="36000" anchor="b" anchorCtr="0"/>
          <a:lstStyle>
            <a:lvl1pPr algn="r">
              <a:spcBef>
                <a:spcPts val="0"/>
              </a:spcBef>
              <a:spcAft>
                <a:spcPts val="0"/>
              </a:spcAft>
              <a:buNone/>
              <a:defRPr sz="3780">
                <a:solidFill>
                  <a:schemeClr val="tx1"/>
                </a:solidFill>
                <a:latin typeface="+mn-lt"/>
              </a:defRPr>
            </a:lvl1pPr>
            <a:lvl2pPr algn="r">
              <a:spcAft>
                <a:spcPts val="0"/>
              </a:spcAft>
              <a:defRPr sz="3780">
                <a:solidFill>
                  <a:schemeClr val="tx1"/>
                </a:solidFill>
                <a:latin typeface="+mn-lt"/>
              </a:defRPr>
            </a:lvl2pPr>
            <a:lvl3pPr marL="0" indent="0" algn="r">
              <a:buNone/>
              <a:defRPr sz="3780">
                <a:solidFill>
                  <a:schemeClr val="tx1"/>
                </a:solidFill>
                <a:latin typeface="+mn-lt"/>
              </a:defRPr>
            </a:lvl3pPr>
            <a:lvl4pPr marL="0" indent="0" algn="r">
              <a:buNone/>
              <a:defRPr sz="3780">
                <a:solidFill>
                  <a:schemeClr val="tx1"/>
                </a:solidFill>
                <a:latin typeface="+mn-lt"/>
              </a:defRPr>
            </a:lvl4pPr>
            <a:lvl5pPr marL="0" algn="r">
              <a:buNone/>
              <a:defRPr sz="3780">
                <a:solidFill>
                  <a:schemeClr val="tx1"/>
                </a:solidFill>
                <a:latin typeface="+mn-lt"/>
              </a:defRPr>
            </a:lvl5pPr>
            <a:lvl6pPr marL="0" algn="r">
              <a:buNone/>
              <a:defRPr sz="3780">
                <a:solidFill>
                  <a:schemeClr val="tx1"/>
                </a:solidFill>
                <a:latin typeface="+mn-lt"/>
              </a:defRPr>
            </a:lvl6pPr>
            <a:lvl7pPr marL="0" algn="r">
              <a:buNone/>
              <a:defRPr sz="3780">
                <a:solidFill>
                  <a:schemeClr val="tx1"/>
                </a:solidFill>
                <a:latin typeface="+mn-lt"/>
              </a:defRPr>
            </a:lvl7pPr>
            <a:lvl8pPr marL="0" algn="r">
              <a:buNone/>
              <a:defRPr sz="3780">
                <a:solidFill>
                  <a:schemeClr val="tx1"/>
                </a:solidFill>
                <a:latin typeface="+mn-lt"/>
              </a:defRPr>
            </a:lvl8pPr>
            <a:lvl9pPr marL="0" algn="r">
              <a:buNone/>
              <a:defRPr sz="3780">
                <a:solidFill>
                  <a:schemeClr val="tx1"/>
                </a:solidFill>
                <a:latin typeface="+mn-lt"/>
              </a:defRPr>
            </a:lvl9pPr>
          </a:lstStyle>
          <a:p>
            <a:pPr lvl="0"/>
            <a:r>
              <a:rPr lang="en-GB" dirty="0"/>
              <a:t>0.</a:t>
            </a:r>
          </a:p>
        </p:txBody>
      </p:sp>
      <p:sp>
        <p:nvSpPr>
          <p:cNvPr id="2" name="Datumsplatzhalter 1">
            <a:extLst>
              <a:ext uri="{FF2B5EF4-FFF2-40B4-BE49-F238E27FC236}">
                <a16:creationId xmlns:a16="http://schemas.microsoft.com/office/drawing/2014/main" id="{87166B05-A124-4342-A3E5-81B70057BE3C}"/>
              </a:ext>
            </a:extLst>
          </p:cNvPr>
          <p:cNvSpPr>
            <a:spLocks noGrp="1"/>
          </p:cNvSpPr>
          <p:nvPr>
            <p:ph type="dt" sz="half" idx="60"/>
          </p:nvPr>
        </p:nvSpPr>
        <p:spPr/>
        <p:txBody>
          <a:bodyPr/>
          <a:lstStyle/>
          <a:p>
            <a:endParaRPr lang="de-DE" dirty="0"/>
          </a:p>
        </p:txBody>
      </p:sp>
      <p:sp>
        <p:nvSpPr>
          <p:cNvPr id="4" name="Fußzeilenplatzhalter 3">
            <a:extLst>
              <a:ext uri="{FF2B5EF4-FFF2-40B4-BE49-F238E27FC236}">
                <a16:creationId xmlns:a16="http://schemas.microsoft.com/office/drawing/2014/main" id="{DA4AA135-F2DE-426B-AB5A-82C30FDF2A53}"/>
              </a:ext>
            </a:extLst>
          </p:cNvPr>
          <p:cNvSpPr>
            <a:spLocks noGrp="1"/>
          </p:cNvSpPr>
          <p:nvPr>
            <p:ph type="ftr" sz="quarter" idx="61"/>
          </p:nvPr>
        </p:nvSpPr>
        <p:spPr>
          <a:xfrm>
            <a:off x="6839141" y="6097488"/>
            <a:ext cx="3752081" cy="170083"/>
          </a:xfrm>
        </p:spPr>
        <p:txBody>
          <a:bodyPr/>
          <a:lstStyle/>
          <a:p>
            <a:endParaRPr lang="de-DE" dirty="0"/>
          </a:p>
        </p:txBody>
      </p:sp>
      <p:sp>
        <p:nvSpPr>
          <p:cNvPr id="5" name="Foliennummernplatzhalter 4">
            <a:extLst>
              <a:ext uri="{FF2B5EF4-FFF2-40B4-BE49-F238E27FC236}">
                <a16:creationId xmlns:a16="http://schemas.microsoft.com/office/drawing/2014/main" id="{FB0FCCA7-C30E-4616-AA2B-2912490CE618}"/>
              </a:ext>
            </a:extLst>
          </p:cNvPr>
          <p:cNvSpPr>
            <a:spLocks noGrp="1"/>
          </p:cNvSpPr>
          <p:nvPr>
            <p:ph type="sldNum" sz="quarter" idx="62"/>
          </p:nvPr>
        </p:nvSpPr>
        <p:spPr/>
        <p:txBody>
          <a:bodyPr/>
          <a:lstStyle/>
          <a:p>
            <a:fld id="{9EA669D3-5529-4BB0-8BB4-F8AF37E83BE9}" type="slidenum">
              <a:rPr lang="en-GB" smtClean="0"/>
              <a:pPr/>
              <a:t>‹#›</a:t>
            </a:fld>
            <a:endParaRPr lang="en-GB" dirty="0"/>
          </a:p>
        </p:txBody>
      </p:sp>
      <p:sp>
        <p:nvSpPr>
          <p:cNvPr id="30" name="Text Placeholder 7">
            <a:extLst>
              <a:ext uri="{FF2B5EF4-FFF2-40B4-BE49-F238E27FC236}">
                <a16:creationId xmlns:a16="http://schemas.microsoft.com/office/drawing/2014/main" id="{9340A408-FAF0-4999-8ACE-DFF6F6855C89}"/>
              </a:ext>
            </a:extLst>
          </p:cNvPr>
          <p:cNvSpPr>
            <a:spLocks noGrp="1"/>
          </p:cNvSpPr>
          <p:nvPr>
            <p:ph type="body" sz="quarter" idx="15" hasCustomPrompt="1"/>
          </p:nvPr>
        </p:nvSpPr>
        <p:spPr bwMode="gray">
          <a:xfrm>
            <a:off x="657029" y="246289"/>
            <a:ext cx="10206432" cy="204360"/>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701">
                <a:solidFill>
                  <a:schemeClr val="tx2"/>
                </a:solidFill>
              </a:defRPr>
            </a:lvl5pPr>
            <a:lvl6pPr marL="0">
              <a:buNone/>
              <a:defRPr sz="1701">
                <a:solidFill>
                  <a:schemeClr val="tx2"/>
                </a:solidFill>
              </a:defRPr>
            </a:lvl6pPr>
            <a:lvl7pPr marL="0">
              <a:buNone/>
              <a:defRPr sz="1701">
                <a:solidFill>
                  <a:schemeClr val="tx2"/>
                </a:solidFill>
              </a:defRPr>
            </a:lvl7pPr>
            <a:lvl8pPr marL="0">
              <a:buNone/>
              <a:defRPr sz="1701">
                <a:solidFill>
                  <a:schemeClr val="tx2"/>
                </a:solidFill>
              </a:defRPr>
            </a:lvl8pPr>
            <a:lvl9pPr marL="0">
              <a:buNone/>
              <a:defRPr sz="1701">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Tree>
    <p:extLst>
      <p:ext uri="{BB962C8B-B14F-4D97-AF65-F5344CB8AC3E}">
        <p14:creationId xmlns:p14="http://schemas.microsoft.com/office/powerpoint/2010/main" val="168730672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userDrawn="1">
  <p:cSld name="Divider I Dark">
    <p:bg>
      <p:bgPr>
        <a:solidFill>
          <a:schemeClr val="tx1"/>
        </a:solidFill>
        <a:effectLst/>
      </p:bgPr>
    </p:bg>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E9200233-55FC-4F78-8E6C-B7F70DCCC2CB}"/>
              </a:ext>
            </a:extLst>
          </p:cNvPr>
          <p:cNvSpPr>
            <a:spLocks noGrp="1"/>
          </p:cNvSpPr>
          <p:nvPr>
            <p:ph type="title" hasCustomPrompt="1"/>
          </p:nvPr>
        </p:nvSpPr>
        <p:spPr bwMode="invGray">
          <a:xfrm>
            <a:off x="657666" y="2763854"/>
            <a:ext cx="10205156" cy="1428701"/>
          </a:xfrm>
          <a:prstGeom prst="rect">
            <a:avLst/>
          </a:prstGeom>
        </p:spPr>
        <p:txBody>
          <a:bodyPr anchor="t" anchorCtr="0"/>
          <a:lstStyle>
            <a:lvl1pPr>
              <a:defRPr sz="4536">
                <a:solidFill>
                  <a:schemeClr val="bg1"/>
                </a:solidFill>
              </a:defRPr>
            </a:lvl1pPr>
          </a:lstStyle>
          <a:p>
            <a:pPr lvl="0"/>
            <a:r>
              <a:rPr lang="en-GB" dirty="0"/>
              <a:t>Chapter Break (48pt) </a:t>
            </a:r>
            <a:r>
              <a:rPr lang="en-GB" dirty="0" err="1"/>
              <a:t>ExtraLight</a:t>
            </a:r>
            <a:endParaRPr lang="en-GB" dirty="0"/>
          </a:p>
        </p:txBody>
      </p:sp>
      <p:sp>
        <p:nvSpPr>
          <p:cNvPr id="8" name="Text Placeholder 7">
            <a:extLst>
              <a:ext uri="{FF2B5EF4-FFF2-40B4-BE49-F238E27FC236}">
                <a16:creationId xmlns:a16="http://schemas.microsoft.com/office/drawing/2014/main" id="{B6FEEFD8-93C3-438C-9AA8-7095AE976459}"/>
              </a:ext>
            </a:extLst>
          </p:cNvPr>
          <p:cNvSpPr>
            <a:spLocks noGrp="1"/>
          </p:cNvSpPr>
          <p:nvPr>
            <p:ph type="body" sz="quarter" idx="16" hasCustomPrompt="1"/>
          </p:nvPr>
        </p:nvSpPr>
        <p:spPr bwMode="invGray">
          <a:xfrm>
            <a:off x="8141446" y="315009"/>
            <a:ext cx="2721375" cy="1360538"/>
          </a:xfrm>
          <a:prstGeom prst="rect">
            <a:avLst/>
          </a:prstGeom>
        </p:spPr>
        <p:txBody>
          <a:bodyPr anchor="t" anchorCtr="0"/>
          <a:lstStyle>
            <a:lvl1pPr indent="-204098">
              <a:spcBef>
                <a:spcPts val="0"/>
              </a:spcBef>
              <a:spcAft>
                <a:spcPts val="0"/>
              </a:spcAft>
              <a:buClr>
                <a:schemeClr val="bg1"/>
              </a:buClr>
              <a:buFont typeface="+mj-lt"/>
              <a:buAutoNum type="arabicPeriod"/>
              <a:defRPr>
                <a:solidFill>
                  <a:schemeClr val="bg1"/>
                </a:solidFill>
                <a:latin typeface="+mn-lt"/>
              </a:defRPr>
            </a:lvl1pPr>
            <a:lvl2pPr>
              <a:spcAft>
                <a:spcPts val="0"/>
              </a:spcAft>
              <a:defRPr>
                <a:solidFill>
                  <a:schemeClr val="bg1"/>
                </a:solidFill>
                <a:latin typeface="+mn-lt"/>
              </a:defRPr>
            </a:lvl2pPr>
            <a:lvl3pPr marL="0" indent="0">
              <a:buNone/>
              <a:defRPr>
                <a:solidFill>
                  <a:schemeClr val="bg1"/>
                </a:solidFill>
              </a:defRPr>
            </a:lvl3pPr>
            <a:lvl4pPr marL="0" indent="0">
              <a:buNone/>
              <a:defRPr>
                <a:solidFill>
                  <a:schemeClr val="bg1"/>
                </a:solidFill>
              </a:defRPr>
            </a:lvl4pPr>
            <a:lvl5pPr marL="0">
              <a:buNone/>
              <a:defRPr sz="1701">
                <a:solidFill>
                  <a:schemeClr val="bg1"/>
                </a:solidFill>
              </a:defRPr>
            </a:lvl5pPr>
            <a:lvl6pPr marL="0">
              <a:buNone/>
              <a:defRPr sz="1701">
                <a:solidFill>
                  <a:schemeClr val="bg1"/>
                </a:solidFill>
              </a:defRPr>
            </a:lvl6pPr>
            <a:lvl7pPr marL="0">
              <a:buNone/>
              <a:defRPr sz="1701">
                <a:solidFill>
                  <a:schemeClr val="bg1"/>
                </a:solidFill>
              </a:defRPr>
            </a:lvl7pPr>
            <a:lvl8pPr marL="0">
              <a:buNone/>
              <a:defRPr sz="1701">
                <a:solidFill>
                  <a:schemeClr val="bg1"/>
                </a:solidFill>
              </a:defRPr>
            </a:lvl8pPr>
            <a:lvl9pPr marL="0">
              <a:buNone/>
              <a:defRPr sz="1701">
                <a:solidFill>
                  <a:schemeClr val="bg1"/>
                </a:solidFill>
              </a:defRPr>
            </a:lvl9pPr>
          </a:lstStyle>
          <a:p>
            <a:pPr lvl="0"/>
            <a:r>
              <a:rPr lang="en-GB"/>
              <a:t>Subtheme</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GB" dirty="0"/>
          </a:p>
        </p:txBody>
      </p:sp>
      <p:grpSp>
        <p:nvGrpSpPr>
          <p:cNvPr id="20" name="Group 8">
            <a:extLst>
              <a:ext uri="{FF2B5EF4-FFF2-40B4-BE49-F238E27FC236}">
                <a16:creationId xmlns:a16="http://schemas.microsoft.com/office/drawing/2014/main" id="{946FAE4C-2274-4F56-BC5D-EA56D451413F}"/>
              </a:ext>
            </a:extLst>
          </p:cNvPr>
          <p:cNvGrpSpPr>
            <a:grpSpLocks noChangeAspect="1"/>
          </p:cNvGrpSpPr>
          <p:nvPr userDrawn="1"/>
        </p:nvGrpSpPr>
        <p:grpSpPr bwMode="invGray">
          <a:xfrm>
            <a:off x="659249" y="6029795"/>
            <a:ext cx="621613" cy="272133"/>
            <a:chOff x="735847" y="6280925"/>
            <a:chExt cx="929441" cy="406902"/>
          </a:xfrm>
        </p:grpSpPr>
        <p:sp>
          <p:nvSpPr>
            <p:cNvPr id="29" name="Freeform: Shape 10">
              <a:extLst>
                <a:ext uri="{FF2B5EF4-FFF2-40B4-BE49-F238E27FC236}">
                  <a16:creationId xmlns:a16="http://schemas.microsoft.com/office/drawing/2014/main" id="{EF0A22A9-613B-4ACB-93A4-D6EC5B487CB6}"/>
                </a:ext>
              </a:extLst>
            </p:cNvPr>
            <p:cNvSpPr/>
            <p:nvPr/>
          </p:nvSpPr>
          <p:spPr bwMode="invGray">
            <a:xfrm>
              <a:off x="1194113" y="6369235"/>
              <a:ext cx="471175" cy="274227"/>
            </a:xfrm>
            <a:custGeom>
              <a:avLst/>
              <a:gdLst>
                <a:gd name="connsiteX0" fmla="*/ 145071 w 471175"/>
                <a:gd name="connsiteY0" fmla="*/ 210986 h 274227"/>
                <a:gd name="connsiteX1" fmla="*/ 84782 w 471175"/>
                <a:gd name="connsiteY1" fmla="*/ 217929 h 274227"/>
                <a:gd name="connsiteX2" fmla="*/ 0 w 471175"/>
                <a:gd name="connsiteY2" fmla="*/ 141104 h 274227"/>
                <a:gd name="connsiteX3" fmla="*/ 77514 w 471175"/>
                <a:gd name="connsiteY3" fmla="*/ 63628 h 274227"/>
                <a:gd name="connsiteX4" fmla="*/ 105328 w 471175"/>
                <a:gd name="connsiteY4" fmla="*/ 68260 h 274227"/>
                <a:gd name="connsiteX5" fmla="*/ 105328 w 471175"/>
                <a:gd name="connsiteY5" fmla="*/ 0 h 274227"/>
                <a:gd name="connsiteX6" fmla="*/ 145071 w 471175"/>
                <a:gd name="connsiteY6" fmla="*/ 0 h 274227"/>
                <a:gd name="connsiteX7" fmla="*/ 105328 w 471175"/>
                <a:gd name="connsiteY7" fmla="*/ 103357 h 274227"/>
                <a:gd name="connsiteX8" fmla="*/ 80806 w 471175"/>
                <a:gd name="connsiteY8" fmla="*/ 98720 h 274227"/>
                <a:gd name="connsiteX9" fmla="*/ 40413 w 471175"/>
                <a:gd name="connsiteY9" fmla="*/ 139788 h 274227"/>
                <a:gd name="connsiteX10" fmla="*/ 86112 w 471175"/>
                <a:gd name="connsiteY10" fmla="*/ 183847 h 274227"/>
                <a:gd name="connsiteX11" fmla="*/ 105323 w 471175"/>
                <a:gd name="connsiteY11" fmla="*/ 182191 h 274227"/>
                <a:gd name="connsiteX12" fmla="*/ 471175 w 471175"/>
                <a:gd name="connsiteY12" fmla="*/ 210986 h 274227"/>
                <a:gd name="connsiteX13" fmla="*/ 410887 w 471175"/>
                <a:gd name="connsiteY13" fmla="*/ 217929 h 274227"/>
                <a:gd name="connsiteX14" fmla="*/ 326095 w 471175"/>
                <a:gd name="connsiteY14" fmla="*/ 141104 h 274227"/>
                <a:gd name="connsiteX15" fmla="*/ 403609 w 471175"/>
                <a:gd name="connsiteY15" fmla="*/ 63628 h 274227"/>
                <a:gd name="connsiteX16" fmla="*/ 431428 w 471175"/>
                <a:gd name="connsiteY16" fmla="*/ 68260 h 274227"/>
                <a:gd name="connsiteX17" fmla="*/ 431428 w 471175"/>
                <a:gd name="connsiteY17" fmla="*/ 0 h 274227"/>
                <a:gd name="connsiteX18" fmla="*/ 471171 w 471175"/>
                <a:gd name="connsiteY18" fmla="*/ 0 h 274227"/>
                <a:gd name="connsiteX19" fmla="*/ 431433 w 471175"/>
                <a:gd name="connsiteY19" fmla="*/ 103357 h 274227"/>
                <a:gd name="connsiteX20" fmla="*/ 406920 w 471175"/>
                <a:gd name="connsiteY20" fmla="*/ 98720 h 274227"/>
                <a:gd name="connsiteX21" fmla="*/ 366522 w 471175"/>
                <a:gd name="connsiteY21" fmla="*/ 139788 h 274227"/>
                <a:gd name="connsiteX22" fmla="*/ 412221 w 471175"/>
                <a:gd name="connsiteY22" fmla="*/ 183847 h 274227"/>
                <a:gd name="connsiteX23" fmla="*/ 431433 w 471175"/>
                <a:gd name="connsiteY23" fmla="*/ 182191 h 274227"/>
                <a:gd name="connsiteX24" fmla="*/ 207565 w 471175"/>
                <a:gd name="connsiteY24" fmla="*/ 103031 h 274227"/>
                <a:gd name="connsiteX25" fmla="*/ 231394 w 471175"/>
                <a:gd name="connsiteY25" fmla="*/ 99390 h 274227"/>
                <a:gd name="connsiteX26" fmla="*/ 272797 w 471175"/>
                <a:gd name="connsiteY26" fmla="*/ 139104 h 274227"/>
                <a:gd name="connsiteX27" fmla="*/ 229073 w 471175"/>
                <a:gd name="connsiteY27" fmla="*/ 183124 h 274227"/>
                <a:gd name="connsiteX28" fmla="*/ 229073 w 471175"/>
                <a:gd name="connsiteY28" fmla="*/ 217891 h 274227"/>
                <a:gd name="connsiteX29" fmla="*/ 231073 w 471175"/>
                <a:gd name="connsiteY29" fmla="*/ 217891 h 274227"/>
                <a:gd name="connsiteX30" fmla="*/ 313205 w 471175"/>
                <a:gd name="connsiteY30" fmla="*/ 137759 h 274227"/>
                <a:gd name="connsiteX31" fmla="*/ 232068 w 471175"/>
                <a:gd name="connsiteY31" fmla="*/ 63595 h 274227"/>
                <a:gd name="connsiteX32" fmla="*/ 167473 w 471175"/>
                <a:gd name="connsiteY32" fmla="*/ 75844 h 274227"/>
                <a:gd name="connsiteX33" fmla="*/ 167473 w 471175"/>
                <a:gd name="connsiteY33" fmla="*/ 274227 h 274227"/>
                <a:gd name="connsiteX34" fmla="*/ 207556 w 471175"/>
                <a:gd name="connsiteY34" fmla="*/ 274227 h 274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1175" h="274227">
                  <a:moveTo>
                    <a:pt x="145071" y="210986"/>
                  </a:moveTo>
                  <a:cubicBezTo>
                    <a:pt x="127525" y="215632"/>
                    <a:pt x="104668" y="217929"/>
                    <a:pt x="84782" y="217929"/>
                  </a:cubicBezTo>
                  <a:cubicBezTo>
                    <a:pt x="33776" y="217929"/>
                    <a:pt x="0" y="190785"/>
                    <a:pt x="0" y="141104"/>
                  </a:cubicBezTo>
                  <a:cubicBezTo>
                    <a:pt x="0" y="94084"/>
                    <a:pt x="31460" y="63628"/>
                    <a:pt x="77514" y="63628"/>
                  </a:cubicBezTo>
                  <a:cubicBezTo>
                    <a:pt x="87777" y="63628"/>
                    <a:pt x="98696" y="64935"/>
                    <a:pt x="105328" y="68260"/>
                  </a:cubicBezTo>
                  <a:lnTo>
                    <a:pt x="105328" y="0"/>
                  </a:lnTo>
                  <a:lnTo>
                    <a:pt x="145071" y="0"/>
                  </a:lnTo>
                  <a:close/>
                  <a:moveTo>
                    <a:pt x="105328" y="103357"/>
                  </a:moveTo>
                  <a:cubicBezTo>
                    <a:pt x="99036" y="100376"/>
                    <a:pt x="90758" y="98720"/>
                    <a:pt x="80806" y="98720"/>
                  </a:cubicBezTo>
                  <a:cubicBezTo>
                    <a:pt x="56647" y="98720"/>
                    <a:pt x="40413" y="113630"/>
                    <a:pt x="40413" y="139788"/>
                  </a:cubicBezTo>
                  <a:cubicBezTo>
                    <a:pt x="40413" y="167942"/>
                    <a:pt x="57958" y="183847"/>
                    <a:pt x="86112" y="183847"/>
                  </a:cubicBezTo>
                  <a:cubicBezTo>
                    <a:pt x="91084" y="183847"/>
                    <a:pt x="98696" y="183502"/>
                    <a:pt x="105323" y="182191"/>
                  </a:cubicBezTo>
                  <a:close/>
                  <a:moveTo>
                    <a:pt x="471175" y="210986"/>
                  </a:moveTo>
                  <a:cubicBezTo>
                    <a:pt x="453610" y="215632"/>
                    <a:pt x="430763" y="217929"/>
                    <a:pt x="410887" y="217929"/>
                  </a:cubicBezTo>
                  <a:cubicBezTo>
                    <a:pt x="359890" y="217929"/>
                    <a:pt x="326095" y="190785"/>
                    <a:pt x="326095" y="141104"/>
                  </a:cubicBezTo>
                  <a:cubicBezTo>
                    <a:pt x="326095" y="94084"/>
                    <a:pt x="357569" y="63628"/>
                    <a:pt x="403609" y="63628"/>
                  </a:cubicBezTo>
                  <a:cubicBezTo>
                    <a:pt x="413872" y="63628"/>
                    <a:pt x="424801" y="64935"/>
                    <a:pt x="431428" y="68260"/>
                  </a:cubicBezTo>
                  <a:lnTo>
                    <a:pt x="431428" y="0"/>
                  </a:lnTo>
                  <a:lnTo>
                    <a:pt x="471171" y="0"/>
                  </a:lnTo>
                  <a:close/>
                  <a:moveTo>
                    <a:pt x="431433" y="103357"/>
                  </a:moveTo>
                  <a:cubicBezTo>
                    <a:pt x="425131" y="100376"/>
                    <a:pt x="416848" y="98720"/>
                    <a:pt x="406920" y="98720"/>
                  </a:cubicBezTo>
                  <a:cubicBezTo>
                    <a:pt x="382747" y="98720"/>
                    <a:pt x="366522" y="113630"/>
                    <a:pt x="366522" y="139788"/>
                  </a:cubicBezTo>
                  <a:cubicBezTo>
                    <a:pt x="366522" y="167942"/>
                    <a:pt x="384072" y="183847"/>
                    <a:pt x="412221" y="183847"/>
                  </a:cubicBezTo>
                  <a:cubicBezTo>
                    <a:pt x="417183" y="183847"/>
                    <a:pt x="424806" y="183502"/>
                    <a:pt x="431433" y="182191"/>
                  </a:cubicBezTo>
                  <a:close/>
                  <a:moveTo>
                    <a:pt x="207565" y="103031"/>
                  </a:moveTo>
                  <a:cubicBezTo>
                    <a:pt x="214183" y="100376"/>
                    <a:pt x="223441" y="99390"/>
                    <a:pt x="231394" y="99390"/>
                  </a:cubicBezTo>
                  <a:cubicBezTo>
                    <a:pt x="255906" y="99390"/>
                    <a:pt x="272797" y="113630"/>
                    <a:pt x="272797" y="139104"/>
                  </a:cubicBezTo>
                  <a:cubicBezTo>
                    <a:pt x="272797" y="169177"/>
                    <a:pt x="254088" y="182775"/>
                    <a:pt x="229073" y="183124"/>
                  </a:cubicBezTo>
                  <a:lnTo>
                    <a:pt x="229073" y="217891"/>
                  </a:lnTo>
                  <a:cubicBezTo>
                    <a:pt x="229733" y="217891"/>
                    <a:pt x="230399" y="217891"/>
                    <a:pt x="231073" y="217891"/>
                  </a:cubicBezTo>
                  <a:cubicBezTo>
                    <a:pt x="282400" y="217891"/>
                    <a:pt x="313205" y="189091"/>
                    <a:pt x="313205" y="137759"/>
                  </a:cubicBezTo>
                  <a:cubicBezTo>
                    <a:pt x="313205" y="91065"/>
                    <a:pt x="280424" y="63595"/>
                    <a:pt x="232068" y="63595"/>
                  </a:cubicBezTo>
                  <a:cubicBezTo>
                    <a:pt x="207570" y="63595"/>
                    <a:pt x="183378" y="69227"/>
                    <a:pt x="167473" y="75844"/>
                  </a:cubicBezTo>
                  <a:lnTo>
                    <a:pt x="167473" y="274227"/>
                  </a:lnTo>
                  <a:lnTo>
                    <a:pt x="207556" y="274227"/>
                  </a:lnTo>
                  <a:close/>
                </a:path>
              </a:pathLst>
            </a:custGeom>
            <a:solidFill>
              <a:schemeClr val="bg1"/>
            </a:solidFill>
            <a:ln w="478" cap="flat">
              <a:noFill/>
              <a:prstDash val="solid"/>
              <a:miter/>
            </a:ln>
          </p:spPr>
          <p:txBody>
            <a:bodyPr rtlCol="0" anchor="ctr"/>
            <a:lstStyle/>
            <a:p>
              <a:endParaRPr lang="en-GB" sz="3402" dirty="0"/>
            </a:p>
          </p:txBody>
        </p:sp>
        <p:sp>
          <p:nvSpPr>
            <p:cNvPr id="30" name="Freeform: Shape 11">
              <a:extLst>
                <a:ext uri="{FF2B5EF4-FFF2-40B4-BE49-F238E27FC236}">
                  <a16:creationId xmlns:a16="http://schemas.microsoft.com/office/drawing/2014/main" id="{05F05EAB-8CF8-41F1-96C6-1BAF7FBA98D7}"/>
                </a:ext>
              </a:extLst>
            </p:cNvPr>
            <p:cNvSpPr/>
            <p:nvPr/>
          </p:nvSpPr>
          <p:spPr bwMode="invGray">
            <a:xfrm>
              <a:off x="735847" y="6280925"/>
              <a:ext cx="349195" cy="406902"/>
            </a:xfrm>
            <a:custGeom>
              <a:avLst/>
              <a:gdLst>
                <a:gd name="connsiteX0" fmla="*/ 242590 w 349195"/>
                <a:gd name="connsiteY0" fmla="*/ 181595 h 406902"/>
                <a:gd name="connsiteX1" fmla="*/ 236762 w 349195"/>
                <a:gd name="connsiteY1" fmla="*/ 181485 h 406902"/>
                <a:gd name="connsiteX2" fmla="*/ 227327 w 349195"/>
                <a:gd name="connsiteY2" fmla="*/ 175872 h 406902"/>
                <a:gd name="connsiteX3" fmla="*/ 225317 w 349195"/>
                <a:gd name="connsiteY3" fmla="*/ 173714 h 406902"/>
                <a:gd name="connsiteX4" fmla="*/ 225221 w 349195"/>
                <a:gd name="connsiteY4" fmla="*/ 173557 h 406902"/>
                <a:gd name="connsiteX5" fmla="*/ 224240 w 349195"/>
                <a:gd name="connsiteY5" fmla="*/ 170580 h 406902"/>
                <a:gd name="connsiteX6" fmla="*/ 224001 w 349195"/>
                <a:gd name="connsiteY6" fmla="*/ 159575 h 406902"/>
                <a:gd name="connsiteX7" fmla="*/ 226805 w 349195"/>
                <a:gd name="connsiteY7" fmla="*/ 154494 h 406902"/>
                <a:gd name="connsiteX8" fmla="*/ 340382 w 349195"/>
                <a:gd name="connsiteY8" fmla="*/ 88325 h 406902"/>
                <a:gd name="connsiteX9" fmla="*/ 180990 w 349195"/>
                <a:gd name="connsiteY9" fmla="*/ 1447 h 406902"/>
                <a:gd name="connsiteX10" fmla="*/ 168210 w 349195"/>
                <a:gd name="connsiteY10" fmla="*/ 1447 h 406902"/>
                <a:gd name="connsiteX11" fmla="*/ 8828 w 349195"/>
                <a:gd name="connsiteY11" fmla="*/ 88315 h 406902"/>
                <a:gd name="connsiteX12" fmla="*/ 187378 w 349195"/>
                <a:gd name="connsiteY12" fmla="*/ 192256 h 406902"/>
                <a:gd name="connsiteX13" fmla="*/ 190292 w 349195"/>
                <a:gd name="connsiteY13" fmla="*/ 197246 h 406902"/>
                <a:gd name="connsiteX14" fmla="*/ 190292 w 349195"/>
                <a:gd name="connsiteY14" fmla="*/ 348858 h 406902"/>
                <a:gd name="connsiteX15" fmla="*/ 187263 w 349195"/>
                <a:gd name="connsiteY15" fmla="*/ 353839 h 406902"/>
                <a:gd name="connsiteX16" fmla="*/ 177655 w 349195"/>
                <a:gd name="connsiteY16" fmla="*/ 359174 h 406902"/>
                <a:gd name="connsiteX17" fmla="*/ 174785 w 349195"/>
                <a:gd name="connsiteY17" fmla="*/ 359824 h 406902"/>
                <a:gd name="connsiteX18" fmla="*/ 174603 w 349195"/>
                <a:gd name="connsiteY18" fmla="*/ 359824 h 406902"/>
                <a:gd name="connsiteX19" fmla="*/ 171536 w 349195"/>
                <a:gd name="connsiteY19" fmla="*/ 359174 h 406902"/>
                <a:gd name="connsiteX20" fmla="*/ 161894 w 349195"/>
                <a:gd name="connsiteY20" fmla="*/ 353839 h 406902"/>
                <a:gd name="connsiteX21" fmla="*/ 158904 w 349195"/>
                <a:gd name="connsiteY21" fmla="*/ 348858 h 406902"/>
                <a:gd name="connsiteX22" fmla="*/ 158904 w 349195"/>
                <a:gd name="connsiteY22" fmla="*/ 213706 h 406902"/>
                <a:gd name="connsiteX23" fmla="*/ 157301 w 349195"/>
                <a:gd name="connsiteY23" fmla="*/ 211055 h 406902"/>
                <a:gd name="connsiteX24" fmla="*/ 0 w 349195"/>
                <a:gd name="connsiteY24" fmla="*/ 119483 h 406902"/>
                <a:gd name="connsiteX25" fmla="*/ 0 w 349195"/>
                <a:gd name="connsiteY25" fmla="*/ 298842 h 406902"/>
                <a:gd name="connsiteX26" fmla="*/ 6297 w 349195"/>
                <a:gd name="connsiteY26" fmla="*/ 309847 h 406902"/>
                <a:gd name="connsiteX27" fmla="*/ 168306 w 349195"/>
                <a:gd name="connsiteY27" fmla="*/ 405395 h 406902"/>
                <a:gd name="connsiteX28" fmla="*/ 180890 w 349195"/>
                <a:gd name="connsiteY28" fmla="*/ 405395 h 406902"/>
                <a:gd name="connsiteX29" fmla="*/ 342923 w 349195"/>
                <a:gd name="connsiteY29" fmla="*/ 309847 h 406902"/>
                <a:gd name="connsiteX30" fmla="*/ 349196 w 349195"/>
                <a:gd name="connsiteY30" fmla="*/ 298842 h 406902"/>
                <a:gd name="connsiteX31" fmla="*/ 349196 w 349195"/>
                <a:gd name="connsiteY31" fmla="*/ 119483 h 40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49195" h="406902">
                  <a:moveTo>
                    <a:pt x="242590" y="181595"/>
                  </a:moveTo>
                  <a:cubicBezTo>
                    <a:pt x="240752" y="182537"/>
                    <a:pt x="238564" y="182495"/>
                    <a:pt x="236762" y="181485"/>
                  </a:cubicBezTo>
                  <a:lnTo>
                    <a:pt x="227327" y="175872"/>
                  </a:lnTo>
                  <a:cubicBezTo>
                    <a:pt x="226493" y="175326"/>
                    <a:pt x="225803" y="174585"/>
                    <a:pt x="225317" y="173714"/>
                  </a:cubicBezTo>
                  <a:lnTo>
                    <a:pt x="225221" y="173557"/>
                  </a:lnTo>
                  <a:cubicBezTo>
                    <a:pt x="224648" y="172664"/>
                    <a:pt x="224310" y="171640"/>
                    <a:pt x="224240" y="170580"/>
                  </a:cubicBezTo>
                  <a:lnTo>
                    <a:pt x="224001" y="159575"/>
                  </a:lnTo>
                  <a:cubicBezTo>
                    <a:pt x="224028" y="157519"/>
                    <a:pt x="225080" y="155612"/>
                    <a:pt x="226805" y="154494"/>
                  </a:cubicBezTo>
                  <a:lnTo>
                    <a:pt x="340382" y="88325"/>
                  </a:lnTo>
                  <a:lnTo>
                    <a:pt x="180990" y="1447"/>
                  </a:lnTo>
                  <a:cubicBezTo>
                    <a:pt x="176949" y="-482"/>
                    <a:pt x="172252" y="-482"/>
                    <a:pt x="168210" y="1447"/>
                  </a:cubicBezTo>
                  <a:lnTo>
                    <a:pt x="8828" y="88315"/>
                  </a:lnTo>
                  <a:lnTo>
                    <a:pt x="187378" y="192256"/>
                  </a:lnTo>
                  <a:cubicBezTo>
                    <a:pt x="189129" y="193321"/>
                    <a:pt x="190225" y="195198"/>
                    <a:pt x="190292" y="197246"/>
                  </a:cubicBezTo>
                  <a:lnTo>
                    <a:pt x="190292" y="348858"/>
                  </a:lnTo>
                  <a:cubicBezTo>
                    <a:pt x="190181" y="350920"/>
                    <a:pt x="189043" y="352791"/>
                    <a:pt x="187263" y="353839"/>
                  </a:cubicBezTo>
                  <a:lnTo>
                    <a:pt x="177655" y="359174"/>
                  </a:lnTo>
                  <a:cubicBezTo>
                    <a:pt x="176765" y="359619"/>
                    <a:pt x="175780" y="359839"/>
                    <a:pt x="174785" y="359824"/>
                  </a:cubicBezTo>
                  <a:lnTo>
                    <a:pt x="174603" y="359824"/>
                  </a:lnTo>
                  <a:cubicBezTo>
                    <a:pt x="173542" y="359872"/>
                    <a:pt x="172486" y="359647"/>
                    <a:pt x="171536" y="359174"/>
                  </a:cubicBezTo>
                  <a:lnTo>
                    <a:pt x="161894" y="353839"/>
                  </a:lnTo>
                  <a:cubicBezTo>
                    <a:pt x="160126" y="352786"/>
                    <a:pt x="159004" y="350915"/>
                    <a:pt x="158904" y="348858"/>
                  </a:cubicBezTo>
                  <a:lnTo>
                    <a:pt x="158904" y="213706"/>
                  </a:lnTo>
                  <a:cubicBezTo>
                    <a:pt x="158771" y="212635"/>
                    <a:pt x="158188" y="211670"/>
                    <a:pt x="157301" y="211055"/>
                  </a:cubicBezTo>
                  <a:lnTo>
                    <a:pt x="0" y="119483"/>
                  </a:lnTo>
                  <a:lnTo>
                    <a:pt x="0" y="298842"/>
                  </a:lnTo>
                  <a:cubicBezTo>
                    <a:pt x="0" y="302856"/>
                    <a:pt x="2828" y="307804"/>
                    <a:pt x="6297" y="309847"/>
                  </a:cubicBezTo>
                  <a:lnTo>
                    <a:pt x="168306" y="405395"/>
                  </a:lnTo>
                  <a:cubicBezTo>
                    <a:pt x="172260" y="407405"/>
                    <a:pt x="176936" y="407405"/>
                    <a:pt x="180890" y="405395"/>
                  </a:cubicBezTo>
                  <a:lnTo>
                    <a:pt x="342923" y="309847"/>
                  </a:lnTo>
                  <a:cubicBezTo>
                    <a:pt x="346378" y="307794"/>
                    <a:pt x="349201" y="302871"/>
                    <a:pt x="349196" y="298842"/>
                  </a:cubicBezTo>
                  <a:lnTo>
                    <a:pt x="349196" y="119483"/>
                  </a:lnTo>
                  <a:close/>
                </a:path>
              </a:pathLst>
            </a:custGeom>
            <a:solidFill>
              <a:schemeClr val="bg1"/>
            </a:solidFill>
            <a:ln w="478" cap="flat">
              <a:noFill/>
              <a:prstDash val="solid"/>
              <a:miter/>
            </a:ln>
          </p:spPr>
          <p:txBody>
            <a:bodyPr rtlCol="0" anchor="ctr"/>
            <a:lstStyle/>
            <a:p>
              <a:endParaRPr lang="en-GB" sz="3402" dirty="0"/>
            </a:p>
          </p:txBody>
        </p:sp>
      </p:grpSp>
      <p:grpSp>
        <p:nvGrpSpPr>
          <p:cNvPr id="17" name="Gruppieren 16">
            <a:extLst>
              <a:ext uri="{FF2B5EF4-FFF2-40B4-BE49-F238E27FC236}">
                <a16:creationId xmlns:a16="http://schemas.microsoft.com/office/drawing/2014/main" id="{92500934-8540-473E-BBC1-CD75F88C16FA}"/>
              </a:ext>
            </a:extLst>
          </p:cNvPr>
          <p:cNvGrpSpPr/>
          <p:nvPr userDrawn="1"/>
        </p:nvGrpSpPr>
        <p:grpSpPr bwMode="invGray">
          <a:xfrm>
            <a:off x="655710" y="-239556"/>
            <a:ext cx="10207750" cy="145640"/>
            <a:chOff x="693931" y="-289132"/>
            <a:chExt cx="10802744" cy="154131"/>
          </a:xfrm>
        </p:grpSpPr>
        <p:sp>
          <p:nvSpPr>
            <p:cNvPr id="18" name="Rechteck 17">
              <a:extLst>
                <a:ext uri="{FF2B5EF4-FFF2-40B4-BE49-F238E27FC236}">
                  <a16:creationId xmlns:a16="http://schemas.microsoft.com/office/drawing/2014/main" id="{794A711B-1377-4A54-9D2F-BBDD470EC284}"/>
                </a:ext>
              </a:extLst>
            </p:cNvPr>
            <p:cNvSpPr/>
            <p:nvPr userDrawn="1"/>
          </p:nvSpPr>
          <p:spPr bwMode="inv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19" name="Rechteck 18">
              <a:extLst>
                <a:ext uri="{FF2B5EF4-FFF2-40B4-BE49-F238E27FC236}">
                  <a16:creationId xmlns:a16="http://schemas.microsoft.com/office/drawing/2014/main" id="{334F5F09-AB1A-4A6E-9CEE-D904411A5DB7}"/>
                </a:ext>
              </a:extLst>
            </p:cNvPr>
            <p:cNvSpPr/>
            <p:nvPr userDrawn="1"/>
          </p:nvSpPr>
          <p:spPr bwMode="inv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1" name="Rechteck 30">
              <a:extLst>
                <a:ext uri="{FF2B5EF4-FFF2-40B4-BE49-F238E27FC236}">
                  <a16:creationId xmlns:a16="http://schemas.microsoft.com/office/drawing/2014/main" id="{865C5491-BA3A-48D5-9F7D-F67B8FFC9E7D}"/>
                </a:ext>
              </a:extLst>
            </p:cNvPr>
            <p:cNvSpPr/>
            <p:nvPr userDrawn="1"/>
          </p:nvSpPr>
          <p:spPr bwMode="inv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2" name="Rechteck 31">
              <a:extLst>
                <a:ext uri="{FF2B5EF4-FFF2-40B4-BE49-F238E27FC236}">
                  <a16:creationId xmlns:a16="http://schemas.microsoft.com/office/drawing/2014/main" id="{0F74F3FD-D734-44B0-B50E-32C5042D6E86}"/>
                </a:ext>
              </a:extLst>
            </p:cNvPr>
            <p:cNvSpPr/>
            <p:nvPr userDrawn="1"/>
          </p:nvSpPr>
          <p:spPr bwMode="inv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3" name="Rechteck 32">
              <a:extLst>
                <a:ext uri="{FF2B5EF4-FFF2-40B4-BE49-F238E27FC236}">
                  <a16:creationId xmlns:a16="http://schemas.microsoft.com/office/drawing/2014/main" id="{03801C98-0DD5-4A63-A5D4-EED535610DB8}"/>
                </a:ext>
              </a:extLst>
            </p:cNvPr>
            <p:cNvSpPr/>
            <p:nvPr userDrawn="1"/>
          </p:nvSpPr>
          <p:spPr bwMode="inv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4" name="Rechteck 33">
              <a:extLst>
                <a:ext uri="{FF2B5EF4-FFF2-40B4-BE49-F238E27FC236}">
                  <a16:creationId xmlns:a16="http://schemas.microsoft.com/office/drawing/2014/main" id="{0297EF96-FE37-49A1-A5E6-49FC30908979}"/>
                </a:ext>
              </a:extLst>
            </p:cNvPr>
            <p:cNvSpPr/>
            <p:nvPr userDrawn="1"/>
          </p:nvSpPr>
          <p:spPr bwMode="inv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5" name="Rechteck 34">
              <a:extLst>
                <a:ext uri="{FF2B5EF4-FFF2-40B4-BE49-F238E27FC236}">
                  <a16:creationId xmlns:a16="http://schemas.microsoft.com/office/drawing/2014/main" id="{845E13A3-82A0-41B3-84F0-D8DFDADE31C7}"/>
                </a:ext>
              </a:extLst>
            </p:cNvPr>
            <p:cNvSpPr/>
            <p:nvPr userDrawn="1"/>
          </p:nvSpPr>
          <p:spPr bwMode="inv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grpSp>
      <p:sp>
        <p:nvSpPr>
          <p:cNvPr id="2" name="Datumsplatzhalter 1">
            <a:extLst>
              <a:ext uri="{FF2B5EF4-FFF2-40B4-BE49-F238E27FC236}">
                <a16:creationId xmlns:a16="http://schemas.microsoft.com/office/drawing/2014/main" id="{095D73D0-52B4-4EEF-8EEB-6BCC48629B72}"/>
              </a:ext>
            </a:extLst>
          </p:cNvPr>
          <p:cNvSpPr>
            <a:spLocks noGrp="1"/>
          </p:cNvSpPr>
          <p:nvPr>
            <p:ph type="dt" sz="half" idx="17"/>
          </p:nvPr>
        </p:nvSpPr>
        <p:spPr/>
        <p:txBody>
          <a:bodyPr/>
          <a:lstStyle>
            <a:lvl1pPr>
              <a:defRPr>
                <a:solidFill>
                  <a:schemeClr val="bg1"/>
                </a:solidFill>
              </a:defRPr>
            </a:lvl1pPr>
          </a:lstStyle>
          <a:p>
            <a:endParaRPr lang="de-DE" dirty="0"/>
          </a:p>
        </p:txBody>
      </p:sp>
      <p:sp>
        <p:nvSpPr>
          <p:cNvPr id="3" name="Fußzeilenplatzhalter 2">
            <a:extLst>
              <a:ext uri="{FF2B5EF4-FFF2-40B4-BE49-F238E27FC236}">
                <a16:creationId xmlns:a16="http://schemas.microsoft.com/office/drawing/2014/main" id="{BB4D079F-2D0C-41F6-BE27-E7EFC47F8766}"/>
              </a:ext>
            </a:extLst>
          </p:cNvPr>
          <p:cNvSpPr>
            <a:spLocks noGrp="1"/>
          </p:cNvSpPr>
          <p:nvPr>
            <p:ph type="ftr" sz="quarter" idx="18"/>
          </p:nvPr>
        </p:nvSpPr>
        <p:spPr/>
        <p:txBody>
          <a:bodyPr/>
          <a:lstStyle>
            <a:lvl1pPr>
              <a:defRPr>
                <a:solidFill>
                  <a:schemeClr val="bg1"/>
                </a:solidFill>
              </a:defRPr>
            </a:lvl1pPr>
          </a:lstStyle>
          <a:p>
            <a:endParaRPr lang="de-DE" dirty="0"/>
          </a:p>
        </p:txBody>
      </p:sp>
      <p:sp>
        <p:nvSpPr>
          <p:cNvPr id="4" name="Foliennummernplatzhalter 3">
            <a:extLst>
              <a:ext uri="{FF2B5EF4-FFF2-40B4-BE49-F238E27FC236}">
                <a16:creationId xmlns:a16="http://schemas.microsoft.com/office/drawing/2014/main" id="{29058709-AE43-4B83-A186-A29C49860141}"/>
              </a:ext>
            </a:extLst>
          </p:cNvPr>
          <p:cNvSpPr>
            <a:spLocks noGrp="1"/>
          </p:cNvSpPr>
          <p:nvPr>
            <p:ph type="sldNum" sz="quarter" idx="19"/>
          </p:nvPr>
        </p:nvSpPr>
        <p:spPr/>
        <p:txBody>
          <a:bodyPr/>
          <a:lstStyle>
            <a:lvl1pPr>
              <a:defRPr>
                <a:solidFill>
                  <a:schemeClr val="bg1"/>
                </a:solidFill>
              </a:defRPr>
            </a:lvl1pPr>
          </a:lstStyle>
          <a:p>
            <a:fld id="{9EA669D3-5529-4BB0-8BB4-F8AF37E83BE9}" type="slidenum">
              <a:rPr lang="en-GB" smtClean="0"/>
              <a:pPr/>
              <a:t>‹#›</a:t>
            </a:fld>
            <a:endParaRPr lang="en-GB" dirty="0"/>
          </a:p>
        </p:txBody>
      </p:sp>
    </p:spTree>
    <p:extLst>
      <p:ext uri="{BB962C8B-B14F-4D97-AF65-F5344CB8AC3E}">
        <p14:creationId xmlns:p14="http://schemas.microsoft.com/office/powerpoint/2010/main" val="2231089445"/>
      </p:ext>
    </p:extLst>
  </p:cSld>
  <p:clrMapOvr>
    <a:masterClrMapping/>
  </p:clrMapOvr>
  <p:extLst>
    <p:ext uri="{DCECCB84-F9BA-43D5-87BE-67443E8EF086}">
      <p15:sldGuideLst xmlns:p15="http://schemas.microsoft.com/office/powerpoint/2012/main">
        <p15:guide id="1" orient="horz" pos="1843">
          <p15:clr>
            <a:srgbClr val="FBAE40"/>
          </p15:clr>
        </p15:guide>
        <p15:guide id="2" pos="5427">
          <p15:clr>
            <a:srgbClr val="F26B43"/>
          </p15:clr>
        </p15:guide>
        <p15:guide id="3" orient="horz" pos="1570">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Headline Only">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DC2CF28-1C9F-4ECD-8827-F0A74788B1DF}"/>
              </a:ext>
            </a:extLst>
          </p:cNvPr>
          <p:cNvSpPr>
            <a:spLocks noGrp="1"/>
          </p:cNvSpPr>
          <p:nvPr>
            <p:ph type="body" sz="quarter" idx="15" hasCustomPrompt="1"/>
          </p:nvPr>
        </p:nvSpPr>
        <p:spPr bwMode="gray">
          <a:xfrm>
            <a:off x="657029" y="246289"/>
            <a:ext cx="10206432" cy="204360"/>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701">
                <a:solidFill>
                  <a:schemeClr val="tx2"/>
                </a:solidFill>
              </a:defRPr>
            </a:lvl5pPr>
            <a:lvl6pPr marL="0">
              <a:buNone/>
              <a:defRPr sz="1701">
                <a:solidFill>
                  <a:schemeClr val="tx2"/>
                </a:solidFill>
              </a:defRPr>
            </a:lvl6pPr>
            <a:lvl7pPr marL="0">
              <a:buNone/>
              <a:defRPr sz="1701">
                <a:solidFill>
                  <a:schemeClr val="tx2"/>
                </a:solidFill>
              </a:defRPr>
            </a:lvl7pPr>
            <a:lvl8pPr marL="0">
              <a:buNone/>
              <a:defRPr sz="1701">
                <a:solidFill>
                  <a:schemeClr val="tx2"/>
                </a:solidFill>
              </a:defRPr>
            </a:lvl8pPr>
            <a:lvl9pPr marL="0">
              <a:buNone/>
              <a:defRPr sz="1701">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4" name="Titel 3">
            <a:extLst>
              <a:ext uri="{FF2B5EF4-FFF2-40B4-BE49-F238E27FC236}">
                <a16:creationId xmlns:a16="http://schemas.microsoft.com/office/drawing/2014/main" id="{275CD81B-EEAE-4927-81EA-D9612922D6E1}"/>
              </a:ext>
            </a:extLst>
          </p:cNvPr>
          <p:cNvSpPr>
            <a:spLocks noGrp="1"/>
          </p:cNvSpPr>
          <p:nvPr>
            <p:ph type="title" hasCustomPrompt="1"/>
          </p:nvPr>
        </p:nvSpPr>
        <p:spPr bwMode="gray"/>
        <p:txBody>
          <a:bodyPr/>
          <a:lstStyle>
            <a:lvl1pPr>
              <a:defRPr/>
            </a:lvl1pPr>
          </a:lstStyle>
          <a:p>
            <a:r>
              <a:rPr lang="en-US" dirty="0"/>
              <a:t>Heading (36pt) ExtraLight</a:t>
            </a:r>
            <a:endParaRPr lang="de-DE" dirty="0"/>
          </a:p>
        </p:txBody>
      </p:sp>
      <p:sp>
        <p:nvSpPr>
          <p:cNvPr id="6" name="Datumsplatzhalter 5">
            <a:extLst>
              <a:ext uri="{FF2B5EF4-FFF2-40B4-BE49-F238E27FC236}">
                <a16:creationId xmlns:a16="http://schemas.microsoft.com/office/drawing/2014/main" id="{ED02087E-D293-4193-B8E2-518BC2A1078B}"/>
              </a:ext>
            </a:extLst>
          </p:cNvPr>
          <p:cNvSpPr>
            <a:spLocks noGrp="1"/>
          </p:cNvSpPr>
          <p:nvPr>
            <p:ph type="dt" sz="half" idx="16"/>
          </p:nvPr>
        </p:nvSpPr>
        <p:spPr/>
        <p:txBody>
          <a:bodyPr/>
          <a:lstStyle/>
          <a:p>
            <a:endParaRPr lang="de-DE" dirty="0"/>
          </a:p>
        </p:txBody>
      </p:sp>
      <p:sp>
        <p:nvSpPr>
          <p:cNvPr id="7" name="Fußzeilenplatzhalter 6">
            <a:extLst>
              <a:ext uri="{FF2B5EF4-FFF2-40B4-BE49-F238E27FC236}">
                <a16:creationId xmlns:a16="http://schemas.microsoft.com/office/drawing/2014/main" id="{F340C6FF-90D7-48EF-A08B-BDC24E1DA302}"/>
              </a:ext>
            </a:extLst>
          </p:cNvPr>
          <p:cNvSpPr>
            <a:spLocks noGrp="1"/>
          </p:cNvSpPr>
          <p:nvPr>
            <p:ph type="ftr" sz="quarter" idx="17"/>
          </p:nvPr>
        </p:nvSpPr>
        <p:spPr/>
        <p:txBody>
          <a:bodyPr/>
          <a:lstStyle/>
          <a:p>
            <a:endParaRPr lang="de-DE" dirty="0"/>
          </a:p>
        </p:txBody>
      </p:sp>
      <p:sp>
        <p:nvSpPr>
          <p:cNvPr id="9" name="Foliennummernplatzhalter 8">
            <a:extLst>
              <a:ext uri="{FF2B5EF4-FFF2-40B4-BE49-F238E27FC236}">
                <a16:creationId xmlns:a16="http://schemas.microsoft.com/office/drawing/2014/main" id="{95171856-D2F5-4A2C-8579-5565BB92144A}"/>
              </a:ext>
            </a:extLst>
          </p:cNvPr>
          <p:cNvSpPr>
            <a:spLocks noGrp="1"/>
          </p:cNvSpPr>
          <p:nvPr>
            <p:ph type="sldNum" sz="quarter" idx="18"/>
          </p:nvPr>
        </p:nvSpPr>
        <p:spPr/>
        <p:txBody>
          <a:bodyPr/>
          <a:lstStyle/>
          <a:p>
            <a:fld id="{9EA669D3-5529-4BB0-8BB4-F8AF37E83BE9}" type="slidenum">
              <a:rPr lang="en-GB" smtClean="0"/>
              <a:pPr/>
              <a:t>‹#›</a:t>
            </a:fld>
            <a:endParaRPr lang="en-GB" dirty="0"/>
          </a:p>
        </p:txBody>
      </p:sp>
    </p:spTree>
    <p:extLst>
      <p:ext uri="{BB962C8B-B14F-4D97-AF65-F5344CB8AC3E}">
        <p14:creationId xmlns:p14="http://schemas.microsoft.com/office/powerpoint/2010/main" val="1074854729"/>
      </p:ext>
    </p:extLst>
  </p:cSld>
  <p:clrMapOvr>
    <a:masterClrMapping/>
  </p:clrMapOvr>
  <p:extLst>
    <p:ext uri="{DCECCB84-F9BA-43D5-87BE-67443E8EF086}">
      <p15:sldGuideLst xmlns:p15="http://schemas.microsoft.com/office/powerpoint/2012/main"/>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2 Contacts I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DD20558-1A54-4085-BC03-0A5F5F38DFAD}"/>
              </a:ext>
            </a:extLst>
          </p:cNvPr>
          <p:cNvSpPr>
            <a:spLocks noGrp="1"/>
          </p:cNvSpPr>
          <p:nvPr>
            <p:ph type="pic" sz="quarter" idx="20" hasCustomPrompt="1"/>
          </p:nvPr>
        </p:nvSpPr>
        <p:spPr bwMode="gray">
          <a:xfrm>
            <a:off x="657666" y="1743188"/>
            <a:ext cx="2106894" cy="2456563"/>
          </a:xfrm>
          <a:custGeom>
            <a:avLst/>
            <a:gdLst>
              <a:gd name="connsiteX0" fmla="*/ 1544638 w 3089275"/>
              <a:gd name="connsiteY0" fmla="*/ 0 h 3602038"/>
              <a:gd name="connsiteX1" fmla="*/ 1600689 w 3089275"/>
              <a:gd name="connsiteY1" fmla="*/ 12942 h 3602038"/>
              <a:gd name="connsiteX2" fmla="*/ 3034302 w 3089275"/>
              <a:gd name="connsiteY2" fmla="*/ 793743 h 3602038"/>
              <a:gd name="connsiteX3" fmla="*/ 3089275 w 3089275"/>
              <a:gd name="connsiteY3" fmla="*/ 891882 h 3602038"/>
              <a:gd name="connsiteX4" fmla="*/ 3089275 w 3089275"/>
              <a:gd name="connsiteY4" fmla="*/ 2645449 h 3602038"/>
              <a:gd name="connsiteX5" fmla="*/ 3034302 w 3089275"/>
              <a:gd name="connsiteY5" fmla="*/ 2742510 h 3602038"/>
              <a:gd name="connsiteX6" fmla="*/ 1600689 w 3089275"/>
              <a:gd name="connsiteY6" fmla="*/ 3589097 h 3602038"/>
              <a:gd name="connsiteX7" fmla="*/ 1544638 w 3089275"/>
              <a:gd name="connsiteY7" fmla="*/ 3602038 h 3602038"/>
              <a:gd name="connsiteX8" fmla="*/ 1488587 w 3089275"/>
              <a:gd name="connsiteY8" fmla="*/ 3589097 h 3602038"/>
              <a:gd name="connsiteX9" fmla="*/ 54973 w 3089275"/>
              <a:gd name="connsiteY9" fmla="*/ 2742510 h 3602038"/>
              <a:gd name="connsiteX10" fmla="*/ 0 w 3089275"/>
              <a:gd name="connsiteY10" fmla="*/ 2645449 h 3602038"/>
              <a:gd name="connsiteX11" fmla="*/ 0 w 3089275"/>
              <a:gd name="connsiteY11" fmla="*/ 890804 h 3602038"/>
              <a:gd name="connsiteX12" fmla="*/ 56051 w 3089275"/>
              <a:gd name="connsiteY12" fmla="*/ 793743 h 3602038"/>
              <a:gd name="connsiteX13" fmla="*/ 1488587 w 3089275"/>
              <a:gd name="connsiteY13" fmla="*/ 12942 h 3602038"/>
              <a:gd name="connsiteX14" fmla="*/ 1544638 w 3089275"/>
              <a:gd name="connsiteY14" fmla="*/ 0 h 360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89275" h="3602038">
                <a:moveTo>
                  <a:pt x="1544638" y="0"/>
                </a:moveTo>
                <a:cubicBezTo>
                  <a:pt x="1565118" y="0"/>
                  <a:pt x="1585598" y="4314"/>
                  <a:pt x="1600689" y="12942"/>
                </a:cubicBezTo>
                <a:cubicBezTo>
                  <a:pt x="1600689" y="12942"/>
                  <a:pt x="1600689" y="12942"/>
                  <a:pt x="3034302" y="793743"/>
                </a:cubicBezTo>
                <a:cubicBezTo>
                  <a:pt x="3064483" y="812076"/>
                  <a:pt x="3089275" y="856293"/>
                  <a:pt x="3089275" y="891882"/>
                </a:cubicBezTo>
                <a:cubicBezTo>
                  <a:pt x="3089275" y="891882"/>
                  <a:pt x="3089275" y="891882"/>
                  <a:pt x="3089275" y="2645449"/>
                </a:cubicBezTo>
                <a:cubicBezTo>
                  <a:pt x="3089275" y="2681038"/>
                  <a:pt x="3064483" y="2724176"/>
                  <a:pt x="3034302" y="2742510"/>
                </a:cubicBezTo>
                <a:cubicBezTo>
                  <a:pt x="3034302" y="2742510"/>
                  <a:pt x="3034302" y="2742510"/>
                  <a:pt x="1600689" y="3589097"/>
                </a:cubicBezTo>
                <a:cubicBezTo>
                  <a:pt x="1584520" y="3597724"/>
                  <a:pt x="1565118" y="3602038"/>
                  <a:pt x="1544638" y="3602038"/>
                </a:cubicBezTo>
                <a:cubicBezTo>
                  <a:pt x="1524157" y="3602038"/>
                  <a:pt x="1504755" y="3597724"/>
                  <a:pt x="1488587" y="3589097"/>
                </a:cubicBezTo>
                <a:cubicBezTo>
                  <a:pt x="1488587" y="3589097"/>
                  <a:pt x="1488587" y="3589097"/>
                  <a:pt x="54973" y="2742510"/>
                </a:cubicBezTo>
                <a:cubicBezTo>
                  <a:pt x="24792" y="2725255"/>
                  <a:pt x="0" y="2681038"/>
                  <a:pt x="0" y="2645449"/>
                </a:cubicBezTo>
                <a:cubicBezTo>
                  <a:pt x="0" y="2645449"/>
                  <a:pt x="0" y="2645449"/>
                  <a:pt x="0" y="890804"/>
                </a:cubicBezTo>
                <a:cubicBezTo>
                  <a:pt x="0" y="856293"/>
                  <a:pt x="24792" y="812076"/>
                  <a:pt x="56051" y="793743"/>
                </a:cubicBezTo>
                <a:cubicBezTo>
                  <a:pt x="56051" y="793743"/>
                  <a:pt x="56051" y="793743"/>
                  <a:pt x="1488587" y="12942"/>
                </a:cubicBezTo>
                <a:cubicBezTo>
                  <a:pt x="1503677" y="4314"/>
                  <a:pt x="1524157" y="0"/>
                  <a:pt x="1544638" y="0"/>
                </a:cubicBezTo>
                <a:close/>
              </a:path>
            </a:pathLst>
          </a:custGeom>
          <a:solidFill>
            <a:srgbClr val="EFEDEB"/>
          </a:solidFill>
        </p:spPr>
        <p:txBody>
          <a:bodyPr wrap="square" bIns="1440000" anchor="ctr" anchorCtr="0">
            <a:noAutofit/>
          </a:bodyPr>
          <a:lstStyle>
            <a:lvl1pPr algn="ctr">
              <a:buNone/>
              <a:defRPr/>
            </a:lvl1pPr>
          </a:lstStyle>
          <a:p>
            <a:pPr marL="0" marR="0" lvl="0" indent="0" algn="ctr" defTabSz="864017"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dirty="0"/>
              <a:t>Click icon </a:t>
            </a:r>
            <a:br>
              <a:rPr lang="en-GB" dirty="0"/>
            </a:br>
            <a:r>
              <a:rPr lang="en-GB" dirty="0"/>
              <a:t>to add picture</a:t>
            </a:r>
          </a:p>
        </p:txBody>
      </p:sp>
      <p:sp>
        <p:nvSpPr>
          <p:cNvPr id="17" name="Freeform: Shape 9">
            <a:extLst>
              <a:ext uri="{FF2B5EF4-FFF2-40B4-BE49-F238E27FC236}">
                <a16:creationId xmlns:a16="http://schemas.microsoft.com/office/drawing/2014/main" id="{3037C0AA-CCC7-40FC-B20C-57D44C24DA0A}"/>
              </a:ext>
            </a:extLst>
          </p:cNvPr>
          <p:cNvSpPr>
            <a:spLocks noGrp="1"/>
          </p:cNvSpPr>
          <p:nvPr>
            <p:ph type="pic" sz="quarter" idx="21" hasCustomPrompt="1"/>
          </p:nvPr>
        </p:nvSpPr>
        <p:spPr bwMode="gray">
          <a:xfrm>
            <a:off x="5966519" y="1743188"/>
            <a:ext cx="2106894" cy="2456563"/>
          </a:xfrm>
          <a:custGeom>
            <a:avLst/>
            <a:gdLst>
              <a:gd name="connsiteX0" fmla="*/ 1544638 w 3089275"/>
              <a:gd name="connsiteY0" fmla="*/ 0 h 3602038"/>
              <a:gd name="connsiteX1" fmla="*/ 1600689 w 3089275"/>
              <a:gd name="connsiteY1" fmla="*/ 12942 h 3602038"/>
              <a:gd name="connsiteX2" fmla="*/ 3034302 w 3089275"/>
              <a:gd name="connsiteY2" fmla="*/ 793743 h 3602038"/>
              <a:gd name="connsiteX3" fmla="*/ 3089275 w 3089275"/>
              <a:gd name="connsiteY3" fmla="*/ 891882 h 3602038"/>
              <a:gd name="connsiteX4" fmla="*/ 3089275 w 3089275"/>
              <a:gd name="connsiteY4" fmla="*/ 2645449 h 3602038"/>
              <a:gd name="connsiteX5" fmla="*/ 3034302 w 3089275"/>
              <a:gd name="connsiteY5" fmla="*/ 2742510 h 3602038"/>
              <a:gd name="connsiteX6" fmla="*/ 1600689 w 3089275"/>
              <a:gd name="connsiteY6" fmla="*/ 3589097 h 3602038"/>
              <a:gd name="connsiteX7" fmla="*/ 1544638 w 3089275"/>
              <a:gd name="connsiteY7" fmla="*/ 3602038 h 3602038"/>
              <a:gd name="connsiteX8" fmla="*/ 1488587 w 3089275"/>
              <a:gd name="connsiteY8" fmla="*/ 3589097 h 3602038"/>
              <a:gd name="connsiteX9" fmla="*/ 54973 w 3089275"/>
              <a:gd name="connsiteY9" fmla="*/ 2742510 h 3602038"/>
              <a:gd name="connsiteX10" fmla="*/ 0 w 3089275"/>
              <a:gd name="connsiteY10" fmla="*/ 2645449 h 3602038"/>
              <a:gd name="connsiteX11" fmla="*/ 0 w 3089275"/>
              <a:gd name="connsiteY11" fmla="*/ 890804 h 3602038"/>
              <a:gd name="connsiteX12" fmla="*/ 56051 w 3089275"/>
              <a:gd name="connsiteY12" fmla="*/ 793743 h 3602038"/>
              <a:gd name="connsiteX13" fmla="*/ 1488587 w 3089275"/>
              <a:gd name="connsiteY13" fmla="*/ 12942 h 3602038"/>
              <a:gd name="connsiteX14" fmla="*/ 1544638 w 3089275"/>
              <a:gd name="connsiteY14" fmla="*/ 0 h 360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89275" h="3602038">
                <a:moveTo>
                  <a:pt x="1544638" y="0"/>
                </a:moveTo>
                <a:cubicBezTo>
                  <a:pt x="1565118" y="0"/>
                  <a:pt x="1585598" y="4314"/>
                  <a:pt x="1600689" y="12942"/>
                </a:cubicBezTo>
                <a:cubicBezTo>
                  <a:pt x="1600689" y="12942"/>
                  <a:pt x="1600689" y="12942"/>
                  <a:pt x="3034302" y="793743"/>
                </a:cubicBezTo>
                <a:cubicBezTo>
                  <a:pt x="3064483" y="812076"/>
                  <a:pt x="3089275" y="856293"/>
                  <a:pt x="3089275" y="891882"/>
                </a:cubicBezTo>
                <a:cubicBezTo>
                  <a:pt x="3089275" y="891882"/>
                  <a:pt x="3089275" y="891882"/>
                  <a:pt x="3089275" y="2645449"/>
                </a:cubicBezTo>
                <a:cubicBezTo>
                  <a:pt x="3089275" y="2681038"/>
                  <a:pt x="3064483" y="2724176"/>
                  <a:pt x="3034302" y="2742510"/>
                </a:cubicBezTo>
                <a:cubicBezTo>
                  <a:pt x="3034302" y="2742510"/>
                  <a:pt x="3034302" y="2742510"/>
                  <a:pt x="1600689" y="3589097"/>
                </a:cubicBezTo>
                <a:cubicBezTo>
                  <a:pt x="1584520" y="3597724"/>
                  <a:pt x="1565118" y="3602038"/>
                  <a:pt x="1544638" y="3602038"/>
                </a:cubicBezTo>
                <a:cubicBezTo>
                  <a:pt x="1524157" y="3602038"/>
                  <a:pt x="1504755" y="3597724"/>
                  <a:pt x="1488587" y="3589097"/>
                </a:cubicBezTo>
                <a:cubicBezTo>
                  <a:pt x="1488587" y="3589097"/>
                  <a:pt x="1488587" y="3589097"/>
                  <a:pt x="54973" y="2742510"/>
                </a:cubicBezTo>
                <a:cubicBezTo>
                  <a:pt x="24792" y="2725255"/>
                  <a:pt x="0" y="2681038"/>
                  <a:pt x="0" y="2645449"/>
                </a:cubicBezTo>
                <a:cubicBezTo>
                  <a:pt x="0" y="2645449"/>
                  <a:pt x="0" y="2645449"/>
                  <a:pt x="0" y="890804"/>
                </a:cubicBezTo>
                <a:cubicBezTo>
                  <a:pt x="0" y="856293"/>
                  <a:pt x="24792" y="812076"/>
                  <a:pt x="56051" y="793743"/>
                </a:cubicBezTo>
                <a:cubicBezTo>
                  <a:pt x="56051" y="793743"/>
                  <a:pt x="56051" y="793743"/>
                  <a:pt x="1488587" y="12942"/>
                </a:cubicBezTo>
                <a:cubicBezTo>
                  <a:pt x="1503677" y="4314"/>
                  <a:pt x="1524157" y="0"/>
                  <a:pt x="1544638" y="0"/>
                </a:cubicBezTo>
                <a:close/>
              </a:path>
            </a:pathLst>
          </a:custGeom>
          <a:solidFill>
            <a:srgbClr val="EFEDEB"/>
          </a:solidFill>
        </p:spPr>
        <p:txBody>
          <a:bodyPr wrap="square" bIns="1440000" anchor="ctr" anchorCtr="0">
            <a:noAutofit/>
          </a:bodyPr>
          <a:lstStyle>
            <a:lvl1pPr algn="ctr">
              <a:buNone/>
              <a:defRPr/>
            </a:lvl1pPr>
          </a:lstStyle>
          <a:p>
            <a:pPr marL="0" marR="0" lvl="0" indent="0" algn="ctr" defTabSz="864017"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dirty="0"/>
              <a:t>Click icon </a:t>
            </a:r>
            <a:br>
              <a:rPr lang="en-GB" dirty="0"/>
            </a:br>
            <a:r>
              <a:rPr lang="en-GB" dirty="0"/>
              <a:t>to add picture</a:t>
            </a:r>
          </a:p>
        </p:txBody>
      </p:sp>
      <p:sp>
        <p:nvSpPr>
          <p:cNvPr id="22" name="Textplatzhalter 4">
            <a:extLst>
              <a:ext uri="{FF2B5EF4-FFF2-40B4-BE49-F238E27FC236}">
                <a16:creationId xmlns:a16="http://schemas.microsoft.com/office/drawing/2014/main" id="{CFDA9FD2-C82C-4AC1-A08B-A89CDD9D028C}"/>
              </a:ext>
            </a:extLst>
          </p:cNvPr>
          <p:cNvSpPr>
            <a:spLocks noGrp="1"/>
          </p:cNvSpPr>
          <p:nvPr>
            <p:ph type="body" sz="quarter" idx="19" hasCustomPrompt="1"/>
          </p:nvPr>
        </p:nvSpPr>
        <p:spPr bwMode="gray">
          <a:xfrm>
            <a:off x="3075189" y="2832063"/>
            <a:ext cx="2483255" cy="1633699"/>
          </a:xfrm>
          <a:prstGeom prst="rect">
            <a:avLst/>
          </a:prstGeom>
        </p:spPr>
        <p:txBody>
          <a:bodyPr/>
          <a:lstStyle>
            <a:lvl1pPr>
              <a:lnSpc>
                <a:spcPct val="120000"/>
              </a:lnSpc>
              <a:spcAft>
                <a:spcPts val="567"/>
              </a:spcAft>
              <a:defRPr sz="1701">
                <a:solidFill>
                  <a:schemeClr val="bg2"/>
                </a:solidFill>
                <a:latin typeface="Pluto Sans DPD PPT" panose="02000000000000000000" pitchFamily="2" charset="0"/>
              </a:defRPr>
            </a:lvl1pPr>
            <a:lvl2pPr>
              <a:spcBef>
                <a:spcPts val="0"/>
              </a:spcBef>
              <a:spcAft>
                <a:spcPts val="0"/>
              </a:spcAft>
              <a:defRPr sz="1701">
                <a:latin typeface="+mn-lt"/>
              </a:defRPr>
            </a:lvl2pPr>
            <a:lvl3pPr marL="0" indent="0">
              <a:spcBef>
                <a:spcPts val="0"/>
              </a:spcBef>
              <a:spcAft>
                <a:spcPts val="0"/>
              </a:spcAft>
              <a:buNone/>
              <a:defRPr sz="1701"/>
            </a:lvl3pPr>
            <a:lvl4pPr marL="0" indent="0">
              <a:spcBef>
                <a:spcPts val="0"/>
              </a:spcBef>
              <a:spcAft>
                <a:spcPts val="0"/>
              </a:spcAft>
              <a:buNone/>
              <a:defRPr sz="1701"/>
            </a:lvl4pPr>
            <a:lvl5pPr marL="0" indent="0">
              <a:spcBef>
                <a:spcPts val="0"/>
              </a:spcBef>
              <a:spcAft>
                <a:spcPts val="0"/>
              </a:spcAft>
              <a:buNone/>
              <a:defRPr sz="1701"/>
            </a:lvl5pPr>
            <a:lvl6pPr marL="0" indent="0">
              <a:spcBef>
                <a:spcPts val="0"/>
              </a:spcBef>
              <a:spcAft>
                <a:spcPts val="0"/>
              </a:spcAft>
              <a:buNone/>
              <a:defRPr sz="1701"/>
            </a:lvl6pPr>
            <a:lvl7pPr marL="0">
              <a:spcBef>
                <a:spcPts val="0"/>
              </a:spcBef>
              <a:spcAft>
                <a:spcPts val="0"/>
              </a:spcAft>
              <a:buNone/>
              <a:defRPr sz="1701"/>
            </a:lvl7pPr>
            <a:lvl8pPr marL="0">
              <a:spcBef>
                <a:spcPts val="0"/>
              </a:spcBef>
              <a:spcAft>
                <a:spcPts val="0"/>
              </a:spcAft>
              <a:buNone/>
              <a:defRPr sz="1701"/>
            </a:lvl8pPr>
            <a:lvl9pPr marL="0">
              <a:spcBef>
                <a:spcPts val="0"/>
              </a:spcBef>
              <a:spcAft>
                <a:spcPts val="0"/>
              </a:spcAft>
              <a:buNone/>
              <a:defRPr sz="1701"/>
            </a:lvl9pPr>
          </a:lstStyle>
          <a:p>
            <a:pPr marL="0" marR="0" lvl="0" indent="0" algn="l" defTabSz="864017" rtl="0" eaLnBrk="1" fontAlgn="auto" latinLnBrk="0" hangingPunct="1">
              <a:lnSpc>
                <a:spcPct val="110000"/>
              </a:lnSpc>
              <a:spcBef>
                <a:spcPts val="567"/>
              </a:spcBef>
              <a:spcAft>
                <a:spcPts val="189"/>
              </a:spcAft>
              <a:buClrTx/>
              <a:buSzTx/>
              <a:buFont typeface="Arial" panose="020B0604020202020204" pitchFamily="34" charset="0"/>
              <a:buNone/>
              <a:tabLst/>
              <a:defRPr/>
            </a:pPr>
            <a:r>
              <a:rPr lang="en-GB" dirty="0"/>
              <a:t>Forename Surname</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24" name="Textplatzhalter 4">
            <a:extLst>
              <a:ext uri="{FF2B5EF4-FFF2-40B4-BE49-F238E27FC236}">
                <a16:creationId xmlns:a16="http://schemas.microsoft.com/office/drawing/2014/main" id="{EF460EE7-1719-4F08-8C44-ED1984C9A7E6}"/>
              </a:ext>
            </a:extLst>
          </p:cNvPr>
          <p:cNvSpPr>
            <a:spLocks noGrp="1"/>
          </p:cNvSpPr>
          <p:nvPr>
            <p:ph type="body" sz="quarter" idx="23" hasCustomPrompt="1"/>
          </p:nvPr>
        </p:nvSpPr>
        <p:spPr bwMode="gray">
          <a:xfrm>
            <a:off x="8379567" y="2832063"/>
            <a:ext cx="2483255" cy="1633699"/>
          </a:xfrm>
          <a:prstGeom prst="rect">
            <a:avLst/>
          </a:prstGeom>
        </p:spPr>
        <p:txBody>
          <a:bodyPr/>
          <a:lstStyle>
            <a:lvl1pPr>
              <a:lnSpc>
                <a:spcPct val="120000"/>
              </a:lnSpc>
              <a:spcAft>
                <a:spcPts val="567"/>
              </a:spcAft>
              <a:defRPr sz="1701">
                <a:solidFill>
                  <a:schemeClr val="bg2"/>
                </a:solidFill>
                <a:latin typeface="Pluto Sans DPD PPT" panose="02000000000000000000" pitchFamily="2" charset="0"/>
              </a:defRPr>
            </a:lvl1pPr>
            <a:lvl2pPr>
              <a:spcBef>
                <a:spcPts val="0"/>
              </a:spcBef>
              <a:spcAft>
                <a:spcPts val="0"/>
              </a:spcAft>
              <a:defRPr sz="1701">
                <a:latin typeface="+mn-lt"/>
              </a:defRPr>
            </a:lvl2pPr>
            <a:lvl3pPr marL="0" indent="0">
              <a:spcBef>
                <a:spcPts val="0"/>
              </a:spcBef>
              <a:spcAft>
                <a:spcPts val="0"/>
              </a:spcAft>
              <a:buNone/>
              <a:defRPr sz="1701"/>
            </a:lvl3pPr>
            <a:lvl4pPr marL="0" indent="0">
              <a:spcBef>
                <a:spcPts val="0"/>
              </a:spcBef>
              <a:spcAft>
                <a:spcPts val="0"/>
              </a:spcAft>
              <a:buNone/>
              <a:defRPr sz="1701"/>
            </a:lvl4pPr>
            <a:lvl5pPr marL="0" indent="0">
              <a:spcBef>
                <a:spcPts val="0"/>
              </a:spcBef>
              <a:spcAft>
                <a:spcPts val="0"/>
              </a:spcAft>
              <a:buNone/>
              <a:defRPr sz="1701"/>
            </a:lvl5pPr>
            <a:lvl6pPr marL="0" indent="0">
              <a:spcBef>
                <a:spcPts val="0"/>
              </a:spcBef>
              <a:spcAft>
                <a:spcPts val="0"/>
              </a:spcAft>
              <a:buNone/>
              <a:defRPr sz="1701"/>
            </a:lvl6pPr>
            <a:lvl7pPr marL="0">
              <a:spcBef>
                <a:spcPts val="0"/>
              </a:spcBef>
              <a:spcAft>
                <a:spcPts val="0"/>
              </a:spcAft>
              <a:buNone/>
              <a:defRPr sz="1701"/>
            </a:lvl7pPr>
            <a:lvl8pPr marL="0">
              <a:spcBef>
                <a:spcPts val="0"/>
              </a:spcBef>
              <a:spcAft>
                <a:spcPts val="0"/>
              </a:spcAft>
              <a:buNone/>
              <a:defRPr sz="1701"/>
            </a:lvl8pPr>
            <a:lvl9pPr marL="0">
              <a:spcBef>
                <a:spcPts val="0"/>
              </a:spcBef>
              <a:spcAft>
                <a:spcPts val="0"/>
              </a:spcAft>
              <a:buNone/>
              <a:defRPr sz="1701"/>
            </a:lvl9pPr>
          </a:lstStyle>
          <a:p>
            <a:pPr marL="0" marR="0" lvl="0" indent="0" algn="l" defTabSz="864017" rtl="0" eaLnBrk="1" fontAlgn="auto" latinLnBrk="0" hangingPunct="1">
              <a:lnSpc>
                <a:spcPct val="110000"/>
              </a:lnSpc>
              <a:spcBef>
                <a:spcPts val="567"/>
              </a:spcBef>
              <a:spcAft>
                <a:spcPts val="189"/>
              </a:spcAft>
              <a:buClrTx/>
              <a:buSzTx/>
              <a:buFont typeface="Arial" panose="020B0604020202020204" pitchFamily="34" charset="0"/>
              <a:buNone/>
              <a:tabLst/>
              <a:defRPr/>
            </a:pPr>
            <a:r>
              <a:rPr lang="en-GB" dirty="0"/>
              <a:t>Forename Surname</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2" name="Titel 1">
            <a:extLst>
              <a:ext uri="{FF2B5EF4-FFF2-40B4-BE49-F238E27FC236}">
                <a16:creationId xmlns:a16="http://schemas.microsoft.com/office/drawing/2014/main" id="{B3A4EA07-E3C8-40B4-9177-DF10B37792A8}"/>
              </a:ext>
            </a:extLst>
          </p:cNvPr>
          <p:cNvSpPr>
            <a:spLocks noGrp="1"/>
          </p:cNvSpPr>
          <p:nvPr>
            <p:ph type="title" hasCustomPrompt="1"/>
          </p:nvPr>
        </p:nvSpPr>
        <p:spPr bwMode="gray"/>
        <p:txBody>
          <a:bodyPr/>
          <a:lstStyle>
            <a:lvl1pPr>
              <a:defRPr/>
            </a:lvl1pPr>
          </a:lstStyle>
          <a:p>
            <a:r>
              <a:rPr lang="de-DE" dirty="0"/>
              <a:t>Contact (36pt) </a:t>
            </a:r>
            <a:r>
              <a:rPr lang="de-DE" dirty="0" err="1"/>
              <a:t>ExtraLight</a:t>
            </a:r>
            <a:endParaRPr lang="de-DE" dirty="0"/>
          </a:p>
        </p:txBody>
      </p:sp>
      <p:sp>
        <p:nvSpPr>
          <p:cNvPr id="18" name="Text Placeholder 7">
            <a:extLst>
              <a:ext uri="{FF2B5EF4-FFF2-40B4-BE49-F238E27FC236}">
                <a16:creationId xmlns:a16="http://schemas.microsoft.com/office/drawing/2014/main" id="{019F6082-16DA-4750-8C5D-DB60BE248BD2}"/>
              </a:ext>
            </a:extLst>
          </p:cNvPr>
          <p:cNvSpPr>
            <a:spLocks noGrp="1"/>
          </p:cNvSpPr>
          <p:nvPr>
            <p:ph type="body" sz="quarter" idx="15" hasCustomPrompt="1"/>
          </p:nvPr>
        </p:nvSpPr>
        <p:spPr bwMode="gray">
          <a:xfrm>
            <a:off x="657029" y="246289"/>
            <a:ext cx="10206432" cy="204360"/>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701">
                <a:solidFill>
                  <a:schemeClr val="tx2"/>
                </a:solidFill>
              </a:defRPr>
            </a:lvl5pPr>
            <a:lvl6pPr marL="0">
              <a:buNone/>
              <a:defRPr sz="1701">
                <a:solidFill>
                  <a:schemeClr val="tx2"/>
                </a:solidFill>
              </a:defRPr>
            </a:lvl6pPr>
            <a:lvl7pPr marL="0">
              <a:buNone/>
              <a:defRPr sz="1701">
                <a:solidFill>
                  <a:schemeClr val="tx2"/>
                </a:solidFill>
              </a:defRPr>
            </a:lvl7pPr>
            <a:lvl8pPr marL="0">
              <a:buNone/>
              <a:defRPr sz="1701">
                <a:solidFill>
                  <a:schemeClr val="tx2"/>
                </a:solidFill>
              </a:defRPr>
            </a:lvl8pPr>
            <a:lvl9pPr marL="0">
              <a:buNone/>
              <a:defRPr sz="1701">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3" name="Datumsplatzhalter 2">
            <a:extLst>
              <a:ext uri="{FF2B5EF4-FFF2-40B4-BE49-F238E27FC236}">
                <a16:creationId xmlns:a16="http://schemas.microsoft.com/office/drawing/2014/main" id="{EF15F86C-623D-48A7-B5EE-569E320DEC0C}"/>
              </a:ext>
            </a:extLst>
          </p:cNvPr>
          <p:cNvSpPr>
            <a:spLocks noGrp="1"/>
          </p:cNvSpPr>
          <p:nvPr>
            <p:ph type="dt" sz="half" idx="24"/>
          </p:nvPr>
        </p:nvSpPr>
        <p:spPr/>
        <p:txBody>
          <a:bodyPr/>
          <a:lstStyle/>
          <a:p>
            <a:endParaRPr lang="de-DE" dirty="0"/>
          </a:p>
        </p:txBody>
      </p:sp>
      <p:sp>
        <p:nvSpPr>
          <p:cNvPr id="4" name="Fußzeilenplatzhalter 3">
            <a:extLst>
              <a:ext uri="{FF2B5EF4-FFF2-40B4-BE49-F238E27FC236}">
                <a16:creationId xmlns:a16="http://schemas.microsoft.com/office/drawing/2014/main" id="{613079F7-E557-4056-B444-18290B61F169}"/>
              </a:ext>
            </a:extLst>
          </p:cNvPr>
          <p:cNvSpPr>
            <a:spLocks noGrp="1"/>
          </p:cNvSpPr>
          <p:nvPr>
            <p:ph type="ftr" sz="quarter" idx="25"/>
          </p:nvPr>
        </p:nvSpPr>
        <p:spPr/>
        <p:txBody>
          <a:bodyPr/>
          <a:lstStyle/>
          <a:p>
            <a:endParaRPr lang="de-DE" dirty="0"/>
          </a:p>
        </p:txBody>
      </p:sp>
      <p:sp>
        <p:nvSpPr>
          <p:cNvPr id="5" name="Foliennummernplatzhalter 4">
            <a:extLst>
              <a:ext uri="{FF2B5EF4-FFF2-40B4-BE49-F238E27FC236}">
                <a16:creationId xmlns:a16="http://schemas.microsoft.com/office/drawing/2014/main" id="{B491D2C0-4923-4389-93F4-92CC19772355}"/>
              </a:ext>
            </a:extLst>
          </p:cNvPr>
          <p:cNvSpPr>
            <a:spLocks noGrp="1"/>
          </p:cNvSpPr>
          <p:nvPr>
            <p:ph type="sldNum" sz="quarter" idx="26"/>
          </p:nvPr>
        </p:nvSpPr>
        <p:spPr/>
        <p:txBody>
          <a:bodyPr/>
          <a:lstStyle/>
          <a:p>
            <a:fld id="{9EA669D3-5529-4BB0-8BB4-F8AF37E83BE9}" type="slidenum">
              <a:rPr lang="en-GB" smtClean="0"/>
              <a:pPr/>
              <a:t>‹#›</a:t>
            </a:fld>
            <a:endParaRPr lang="en-GB" dirty="0"/>
          </a:p>
        </p:txBody>
      </p:sp>
    </p:spTree>
    <p:extLst>
      <p:ext uri="{BB962C8B-B14F-4D97-AF65-F5344CB8AC3E}">
        <p14:creationId xmlns:p14="http://schemas.microsoft.com/office/powerpoint/2010/main" val="157676057"/>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eadline I Content 3 images">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446E115-AAA4-48F5-A73F-91EFB278F47B}"/>
              </a:ext>
            </a:extLst>
          </p:cNvPr>
          <p:cNvSpPr>
            <a:spLocks noGrp="1"/>
          </p:cNvSpPr>
          <p:nvPr>
            <p:ph type="dt" sz="half" idx="10"/>
          </p:nvPr>
        </p:nvSpPr>
        <p:spPr/>
        <p:txBody>
          <a:bodyPr/>
          <a:lstStyle/>
          <a:p>
            <a:endParaRPr lang="en-GB" dirty="0"/>
          </a:p>
        </p:txBody>
      </p:sp>
      <p:sp>
        <p:nvSpPr>
          <p:cNvPr id="3" name="Fußzeilenplatzhalter 2">
            <a:extLst>
              <a:ext uri="{FF2B5EF4-FFF2-40B4-BE49-F238E27FC236}">
                <a16:creationId xmlns:a16="http://schemas.microsoft.com/office/drawing/2014/main" id="{4BFE8528-97C1-4C16-B82C-D44AB341EA66}"/>
              </a:ext>
            </a:extLst>
          </p:cNvPr>
          <p:cNvSpPr>
            <a:spLocks noGrp="1"/>
          </p:cNvSpPr>
          <p:nvPr>
            <p:ph type="ftr" sz="quarter" idx="11"/>
          </p:nvPr>
        </p:nvSpPr>
        <p:spPr/>
        <p:txBody>
          <a:bodyPr/>
          <a:lstStyle/>
          <a:p>
            <a:endParaRPr lang="en-GB" dirty="0"/>
          </a:p>
        </p:txBody>
      </p:sp>
      <p:sp>
        <p:nvSpPr>
          <p:cNvPr id="4" name="Foliennummernplatzhalter 3">
            <a:extLst>
              <a:ext uri="{FF2B5EF4-FFF2-40B4-BE49-F238E27FC236}">
                <a16:creationId xmlns:a16="http://schemas.microsoft.com/office/drawing/2014/main" id="{F499C840-259C-471B-9ED9-89821D348FB8}"/>
              </a:ext>
            </a:extLst>
          </p:cNvPr>
          <p:cNvSpPr>
            <a:spLocks noGrp="1"/>
          </p:cNvSpPr>
          <p:nvPr>
            <p:ph type="sldNum" sz="quarter" idx="12"/>
          </p:nvPr>
        </p:nvSpPr>
        <p:spPr/>
        <p:txBody>
          <a:bodyPr/>
          <a:lstStyle/>
          <a:p>
            <a:fld id="{9EA669D3-5529-4BB0-8BB4-F8AF37E83BE9}" type="slidenum">
              <a:rPr lang="en-GB" smtClean="0"/>
              <a:pPr/>
              <a:t>‹#›</a:t>
            </a:fld>
            <a:endParaRPr lang="en-GB" dirty="0"/>
          </a:p>
        </p:txBody>
      </p:sp>
      <p:sp>
        <p:nvSpPr>
          <p:cNvPr id="7" name="Title 6">
            <a:extLst>
              <a:ext uri="{FF2B5EF4-FFF2-40B4-BE49-F238E27FC236}">
                <a16:creationId xmlns:a16="http://schemas.microsoft.com/office/drawing/2014/main" id="{8F99CC91-9AF0-914C-3E00-F6CF0E1A4715}"/>
              </a:ext>
            </a:extLst>
          </p:cNvPr>
          <p:cNvSpPr>
            <a:spLocks noGrp="1"/>
          </p:cNvSpPr>
          <p:nvPr>
            <p:ph type="title" hasCustomPrompt="1"/>
          </p:nvPr>
        </p:nvSpPr>
        <p:spPr>
          <a:xfrm>
            <a:off x="288244" y="432087"/>
            <a:ext cx="10944000" cy="360000"/>
          </a:xfrm>
        </p:spPr>
        <p:txBody>
          <a:bodyPr/>
          <a:lstStyle/>
          <a:p>
            <a:r>
              <a:rPr lang="en-US" dirty="0"/>
              <a:t>CLICK TO EDIT MASTER TITLE STYLE</a:t>
            </a:r>
            <a:endParaRPr lang="en-DE" dirty="0"/>
          </a:p>
        </p:txBody>
      </p:sp>
      <p:sp>
        <p:nvSpPr>
          <p:cNvPr id="11" name="Text Placeholder 10">
            <a:extLst>
              <a:ext uri="{FF2B5EF4-FFF2-40B4-BE49-F238E27FC236}">
                <a16:creationId xmlns:a16="http://schemas.microsoft.com/office/drawing/2014/main" id="{751E86F4-1269-0F3B-AC7D-ED2896326765}"/>
              </a:ext>
            </a:extLst>
          </p:cNvPr>
          <p:cNvSpPr>
            <a:spLocks noGrp="1"/>
          </p:cNvSpPr>
          <p:nvPr>
            <p:ph type="body" sz="quarter" idx="14" hasCustomPrompt="1"/>
          </p:nvPr>
        </p:nvSpPr>
        <p:spPr>
          <a:xfrm>
            <a:off x="288925" y="287338"/>
            <a:ext cx="10942638" cy="144462"/>
          </a:xfrm>
        </p:spPr>
        <p:txBody>
          <a:bodyPr anchor="b" anchorCtr="0"/>
          <a:lstStyle>
            <a:lvl1pPr marL="0" indent="0">
              <a:buFont typeface="Arial" panose="020B0604020202020204" pitchFamily="34" charset="0"/>
              <a:buNone/>
              <a:defRPr sz="1200">
                <a:solidFill>
                  <a:schemeClr val="tx1"/>
                </a:solidFill>
                <a:latin typeface="+mn-lt"/>
              </a:defRPr>
            </a:lvl1pPr>
            <a:lvl2pPr marL="0" indent="0">
              <a:buFont typeface="Arial" panose="020B0604020202020204" pitchFamily="34" charset="0"/>
              <a:buNone/>
              <a:defRPr sz="1200">
                <a:solidFill>
                  <a:schemeClr val="tx1"/>
                </a:solidFill>
                <a:latin typeface="+mn-lt"/>
              </a:defRPr>
            </a:lvl2pPr>
            <a:lvl3pPr marL="0" indent="0">
              <a:buNone/>
              <a:defRPr sz="1200">
                <a:solidFill>
                  <a:schemeClr val="tx1"/>
                </a:solidFill>
                <a:latin typeface="+mn-lt"/>
              </a:defRPr>
            </a:lvl3pPr>
            <a:lvl4pPr marL="186061" indent="0">
              <a:buNone/>
              <a:defRPr sz="1000">
                <a:latin typeface="+mn-lt"/>
              </a:defRPr>
            </a:lvl4pPr>
            <a:lvl5pPr marL="373135" indent="0">
              <a:buNone/>
              <a:defRPr sz="1000">
                <a:latin typeface="+mn-lt"/>
              </a:defRPr>
            </a:lvl5pPr>
          </a:lstStyle>
          <a:p>
            <a:pPr lvl="0"/>
            <a:r>
              <a:rPr lang="en-US" dirty="0"/>
              <a:t>CLICK TO EDIT MASTER TEXT STYLES</a:t>
            </a:r>
          </a:p>
          <a:p>
            <a:pPr lvl="1"/>
            <a:r>
              <a:rPr lang="en-US" dirty="0"/>
              <a:t>SECOND LEVEL</a:t>
            </a:r>
          </a:p>
          <a:p>
            <a:pPr lvl="2"/>
            <a:r>
              <a:rPr lang="en-US" dirty="0"/>
              <a:t>THIRD LEVEL</a:t>
            </a:r>
          </a:p>
          <a:p>
            <a:pPr lvl="2"/>
            <a:r>
              <a:rPr lang="en-US" dirty="0"/>
              <a:t>FOURTH LEVEL</a:t>
            </a:r>
          </a:p>
          <a:p>
            <a:pPr lvl="2"/>
            <a:r>
              <a:rPr lang="en-US" dirty="0"/>
              <a:t>FIFTH LEVEL</a:t>
            </a:r>
            <a:endParaRPr lang="en-DE" dirty="0"/>
          </a:p>
        </p:txBody>
      </p:sp>
      <p:sp>
        <p:nvSpPr>
          <p:cNvPr id="13" name="Text Placeholder 35">
            <a:extLst>
              <a:ext uri="{FF2B5EF4-FFF2-40B4-BE49-F238E27FC236}">
                <a16:creationId xmlns:a16="http://schemas.microsoft.com/office/drawing/2014/main" id="{11F29117-3D75-F9EA-C0D2-CD4E87D60B06}"/>
              </a:ext>
            </a:extLst>
          </p:cNvPr>
          <p:cNvSpPr>
            <a:spLocks noGrp="1"/>
          </p:cNvSpPr>
          <p:nvPr>
            <p:ph idx="1" hasCustomPrompt="1"/>
          </p:nvPr>
        </p:nvSpPr>
        <p:spPr bwMode="gray">
          <a:xfrm>
            <a:off x="288925" y="2952011"/>
            <a:ext cx="3456000" cy="2880463"/>
          </a:xfrm>
          <a:prstGeom prst="rect">
            <a:avLst/>
          </a:prstGeom>
          <a:ln w="12700">
            <a:solidFill>
              <a:schemeClr val="bg2"/>
            </a:solidFill>
          </a:ln>
        </p:spPr>
        <p:txBody>
          <a:bodyPr vert="horz" lIns="144000" tIns="144000" rIns="144000" bIns="144000" rtlCol="0">
            <a:noAutofit/>
          </a:bodyPr>
          <a:lstStyle/>
          <a:p>
            <a:pPr marL="0" marR="0" lvl="0" indent="0" algn="l" defTabSz="950336" rtl="0" eaLnBrk="1" fontAlgn="auto" latinLnBrk="0" hangingPunct="1">
              <a:lnSpc>
                <a:spcPct val="110000"/>
              </a:lnSpc>
              <a:spcBef>
                <a:spcPts val="624"/>
              </a:spcBef>
              <a:spcAft>
                <a:spcPts val="208"/>
              </a:spcAft>
              <a:buClrTx/>
              <a:buSzTx/>
              <a:buFont typeface="Arial" panose="020B0604020202020204" pitchFamily="34" charset="0"/>
              <a:buNone/>
              <a:tabLst/>
              <a:defRPr/>
            </a:pPr>
            <a:r>
              <a:rPr lang="en-GB" dirty="0"/>
              <a:t>Click to edit text (14pt). Use the buttons “Increase List Level” and “Decrease List Level” for copytext or bullet levels.</a:t>
            </a:r>
          </a:p>
          <a:p>
            <a:pPr lvl="1"/>
            <a:r>
              <a:rPr lang="en-GB" dirty="0"/>
              <a:t>Optional Subheading</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4" name="Text Placeholder 35">
            <a:extLst>
              <a:ext uri="{FF2B5EF4-FFF2-40B4-BE49-F238E27FC236}">
                <a16:creationId xmlns:a16="http://schemas.microsoft.com/office/drawing/2014/main" id="{422AF571-785E-FCB2-0A66-7545A6E48ADE}"/>
              </a:ext>
            </a:extLst>
          </p:cNvPr>
          <p:cNvSpPr>
            <a:spLocks noGrp="1"/>
          </p:cNvSpPr>
          <p:nvPr>
            <p:ph idx="15" hasCustomPrompt="1"/>
          </p:nvPr>
        </p:nvSpPr>
        <p:spPr bwMode="gray">
          <a:xfrm>
            <a:off x="4031450" y="2952011"/>
            <a:ext cx="3456000" cy="2880463"/>
          </a:xfrm>
          <a:prstGeom prst="rect">
            <a:avLst/>
          </a:prstGeom>
          <a:ln w="12700">
            <a:solidFill>
              <a:schemeClr val="bg2"/>
            </a:solidFill>
          </a:ln>
        </p:spPr>
        <p:txBody>
          <a:bodyPr vert="horz" lIns="144000" tIns="144000" rIns="144000" bIns="144000" rtlCol="0">
            <a:noAutofit/>
          </a:bodyPr>
          <a:lstStyle/>
          <a:p>
            <a:pPr marL="0" marR="0" lvl="0" indent="0" algn="l" defTabSz="950336" rtl="0" eaLnBrk="1" fontAlgn="auto" latinLnBrk="0" hangingPunct="1">
              <a:lnSpc>
                <a:spcPct val="110000"/>
              </a:lnSpc>
              <a:spcBef>
                <a:spcPts val="624"/>
              </a:spcBef>
              <a:spcAft>
                <a:spcPts val="208"/>
              </a:spcAft>
              <a:buClrTx/>
              <a:buSzTx/>
              <a:buFont typeface="Arial" panose="020B0604020202020204" pitchFamily="34" charset="0"/>
              <a:buNone/>
              <a:tabLst/>
              <a:defRPr/>
            </a:pPr>
            <a:r>
              <a:rPr lang="en-GB" dirty="0"/>
              <a:t>Click to edit text (14pt). Use the buttons “Increase List Level” and “Decrease List Level” for copytext or bullet levels.</a:t>
            </a:r>
          </a:p>
          <a:p>
            <a:pPr lvl="1"/>
            <a:r>
              <a:rPr lang="en-GB" dirty="0"/>
              <a:t>Optional Subheading</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7" name="Text Placeholder 35">
            <a:extLst>
              <a:ext uri="{FF2B5EF4-FFF2-40B4-BE49-F238E27FC236}">
                <a16:creationId xmlns:a16="http://schemas.microsoft.com/office/drawing/2014/main" id="{BD96B2D8-874F-C355-B62B-57AA127612C8}"/>
              </a:ext>
            </a:extLst>
          </p:cNvPr>
          <p:cNvSpPr>
            <a:spLocks noGrp="1"/>
          </p:cNvSpPr>
          <p:nvPr>
            <p:ph idx="16" hasCustomPrompt="1"/>
          </p:nvPr>
        </p:nvSpPr>
        <p:spPr bwMode="gray">
          <a:xfrm>
            <a:off x="7775563" y="2952011"/>
            <a:ext cx="3456000" cy="2880463"/>
          </a:xfrm>
          <a:prstGeom prst="rect">
            <a:avLst/>
          </a:prstGeom>
          <a:ln w="12700">
            <a:solidFill>
              <a:schemeClr val="bg2"/>
            </a:solidFill>
          </a:ln>
        </p:spPr>
        <p:txBody>
          <a:bodyPr vert="horz" lIns="144000" tIns="144000" rIns="144000" bIns="144000" rtlCol="0">
            <a:noAutofit/>
          </a:bodyPr>
          <a:lstStyle/>
          <a:p>
            <a:pPr marL="0" marR="0" lvl="0" indent="0" algn="l" defTabSz="950336" rtl="0" eaLnBrk="1" fontAlgn="auto" latinLnBrk="0" hangingPunct="1">
              <a:lnSpc>
                <a:spcPct val="110000"/>
              </a:lnSpc>
              <a:spcBef>
                <a:spcPts val="624"/>
              </a:spcBef>
              <a:spcAft>
                <a:spcPts val="208"/>
              </a:spcAft>
              <a:buClrTx/>
              <a:buSzTx/>
              <a:buFont typeface="Arial" panose="020B0604020202020204" pitchFamily="34" charset="0"/>
              <a:buNone/>
              <a:tabLst/>
              <a:defRPr/>
            </a:pPr>
            <a:r>
              <a:rPr lang="en-GB" dirty="0"/>
              <a:t>Click to edit text (14pt). Use the buttons “Increase List Level” and “Decrease List Level” for copytext or bullet levels.</a:t>
            </a:r>
          </a:p>
          <a:p>
            <a:pPr lvl="1"/>
            <a:r>
              <a:rPr lang="en-GB" dirty="0"/>
              <a:t>Optional Subheading</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8" name="Picture Placeholder 17">
            <a:extLst>
              <a:ext uri="{FF2B5EF4-FFF2-40B4-BE49-F238E27FC236}">
                <a16:creationId xmlns:a16="http://schemas.microsoft.com/office/drawing/2014/main" id="{1936C99F-EEE1-0479-0488-097371590058}"/>
              </a:ext>
            </a:extLst>
          </p:cNvPr>
          <p:cNvSpPr>
            <a:spLocks noGrp="1"/>
          </p:cNvSpPr>
          <p:nvPr>
            <p:ph type="pic" sz="quarter" idx="17"/>
          </p:nvPr>
        </p:nvSpPr>
        <p:spPr bwMode="gray">
          <a:xfrm>
            <a:off x="288244" y="1079500"/>
            <a:ext cx="3455093" cy="1728000"/>
          </a:xfrm>
          <a:custGeom>
            <a:avLst/>
            <a:gdLst>
              <a:gd name="connsiteX0" fmla="*/ 0 w 3455093"/>
              <a:gd name="connsiteY0" fmla="*/ 0 h 1728000"/>
              <a:gd name="connsiteX1" fmla="*/ 2591093 w 3455093"/>
              <a:gd name="connsiteY1" fmla="*/ 0 h 1728000"/>
              <a:gd name="connsiteX2" fmla="*/ 3455093 w 3455093"/>
              <a:gd name="connsiteY2" fmla="*/ 864000 h 1728000"/>
              <a:gd name="connsiteX3" fmla="*/ 3455093 w 3455093"/>
              <a:gd name="connsiteY3" fmla="*/ 1728000 h 1728000"/>
              <a:gd name="connsiteX4" fmla="*/ 0 w 3455093"/>
              <a:gd name="connsiteY4" fmla="*/ 1728000 h 172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5093" h="1728000">
                <a:moveTo>
                  <a:pt x="0" y="0"/>
                </a:moveTo>
                <a:lnTo>
                  <a:pt x="2591093" y="0"/>
                </a:lnTo>
                <a:cubicBezTo>
                  <a:pt x="3068267" y="0"/>
                  <a:pt x="3455093" y="386826"/>
                  <a:pt x="3455093" y="864000"/>
                </a:cubicBezTo>
                <a:lnTo>
                  <a:pt x="3455093" y="1728000"/>
                </a:lnTo>
                <a:lnTo>
                  <a:pt x="0" y="1728000"/>
                </a:lnTo>
                <a:close/>
              </a:path>
            </a:pathLst>
          </a:custGeom>
          <a:solidFill>
            <a:schemeClr val="bg2"/>
          </a:solidFill>
        </p:spPr>
        <p:txBody>
          <a:bodyPr wrap="square" anchor="ctr">
            <a:noAutofit/>
          </a:bodyPr>
          <a:lstStyle>
            <a:lvl1pPr algn="ctr">
              <a:defRPr/>
            </a:lvl1pPr>
          </a:lstStyle>
          <a:p>
            <a:endParaRPr lang="en-DE"/>
          </a:p>
        </p:txBody>
      </p:sp>
      <p:sp>
        <p:nvSpPr>
          <p:cNvPr id="19" name="Picture Placeholder 18">
            <a:extLst>
              <a:ext uri="{FF2B5EF4-FFF2-40B4-BE49-F238E27FC236}">
                <a16:creationId xmlns:a16="http://schemas.microsoft.com/office/drawing/2014/main" id="{F2FB9924-2B4F-58CD-B53A-1C0980F3C617}"/>
              </a:ext>
            </a:extLst>
          </p:cNvPr>
          <p:cNvSpPr>
            <a:spLocks noGrp="1"/>
          </p:cNvSpPr>
          <p:nvPr>
            <p:ph type="pic" sz="quarter" idx="18"/>
          </p:nvPr>
        </p:nvSpPr>
        <p:spPr bwMode="gray">
          <a:xfrm>
            <a:off x="4029862" y="1079500"/>
            <a:ext cx="3455093" cy="1728000"/>
          </a:xfrm>
          <a:custGeom>
            <a:avLst/>
            <a:gdLst>
              <a:gd name="connsiteX0" fmla="*/ 0 w 3455093"/>
              <a:gd name="connsiteY0" fmla="*/ 0 h 1728000"/>
              <a:gd name="connsiteX1" fmla="*/ 3455093 w 3455093"/>
              <a:gd name="connsiteY1" fmla="*/ 0 h 1728000"/>
              <a:gd name="connsiteX2" fmla="*/ 3455093 w 3455093"/>
              <a:gd name="connsiteY2" fmla="*/ 1728000 h 1728000"/>
              <a:gd name="connsiteX3" fmla="*/ 864000 w 3455093"/>
              <a:gd name="connsiteY3" fmla="*/ 1728000 h 1728000"/>
              <a:gd name="connsiteX4" fmla="*/ 0 w 3455093"/>
              <a:gd name="connsiteY4" fmla="*/ 864000 h 172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5093" h="1728000">
                <a:moveTo>
                  <a:pt x="0" y="0"/>
                </a:moveTo>
                <a:lnTo>
                  <a:pt x="3455093" y="0"/>
                </a:lnTo>
                <a:lnTo>
                  <a:pt x="3455093" y="1728000"/>
                </a:lnTo>
                <a:lnTo>
                  <a:pt x="864000" y="1728000"/>
                </a:lnTo>
                <a:cubicBezTo>
                  <a:pt x="386826" y="1728000"/>
                  <a:pt x="0" y="1341174"/>
                  <a:pt x="0" y="864000"/>
                </a:cubicBezTo>
                <a:close/>
              </a:path>
            </a:pathLst>
          </a:custGeom>
          <a:solidFill>
            <a:schemeClr val="bg2"/>
          </a:solidFill>
        </p:spPr>
        <p:txBody>
          <a:bodyPr wrap="square" anchor="ctr">
            <a:noAutofit/>
          </a:bodyPr>
          <a:lstStyle>
            <a:lvl1pPr algn="ctr">
              <a:defRPr/>
            </a:lvl1pPr>
          </a:lstStyle>
          <a:p>
            <a:endParaRPr lang="en-DE"/>
          </a:p>
        </p:txBody>
      </p:sp>
      <p:sp>
        <p:nvSpPr>
          <p:cNvPr id="20" name="Picture Placeholder 19">
            <a:extLst>
              <a:ext uri="{FF2B5EF4-FFF2-40B4-BE49-F238E27FC236}">
                <a16:creationId xmlns:a16="http://schemas.microsoft.com/office/drawing/2014/main" id="{1B467197-AB9B-6882-2361-E39CC918C345}"/>
              </a:ext>
            </a:extLst>
          </p:cNvPr>
          <p:cNvSpPr>
            <a:spLocks noGrp="1"/>
          </p:cNvSpPr>
          <p:nvPr>
            <p:ph type="pic" sz="quarter" idx="19"/>
          </p:nvPr>
        </p:nvSpPr>
        <p:spPr bwMode="gray">
          <a:xfrm>
            <a:off x="7771480" y="1079500"/>
            <a:ext cx="3455093" cy="1728000"/>
          </a:xfrm>
          <a:custGeom>
            <a:avLst/>
            <a:gdLst>
              <a:gd name="connsiteX0" fmla="*/ 0 w 3455093"/>
              <a:gd name="connsiteY0" fmla="*/ 0 h 1728000"/>
              <a:gd name="connsiteX1" fmla="*/ 2591093 w 3455093"/>
              <a:gd name="connsiteY1" fmla="*/ 0 h 1728000"/>
              <a:gd name="connsiteX2" fmla="*/ 3455093 w 3455093"/>
              <a:gd name="connsiteY2" fmla="*/ 864000 h 1728000"/>
              <a:gd name="connsiteX3" fmla="*/ 3455093 w 3455093"/>
              <a:gd name="connsiteY3" fmla="*/ 1728000 h 1728000"/>
              <a:gd name="connsiteX4" fmla="*/ 0 w 3455093"/>
              <a:gd name="connsiteY4" fmla="*/ 1728000 h 172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5093" h="1728000">
                <a:moveTo>
                  <a:pt x="0" y="0"/>
                </a:moveTo>
                <a:lnTo>
                  <a:pt x="2591093" y="0"/>
                </a:lnTo>
                <a:cubicBezTo>
                  <a:pt x="3068267" y="0"/>
                  <a:pt x="3455093" y="386826"/>
                  <a:pt x="3455093" y="864000"/>
                </a:cubicBezTo>
                <a:lnTo>
                  <a:pt x="3455093" y="1728000"/>
                </a:lnTo>
                <a:lnTo>
                  <a:pt x="0" y="1728000"/>
                </a:lnTo>
                <a:close/>
              </a:path>
            </a:pathLst>
          </a:custGeom>
          <a:solidFill>
            <a:schemeClr val="bg2"/>
          </a:solidFill>
        </p:spPr>
        <p:txBody>
          <a:bodyPr wrap="square" anchor="ctr">
            <a:noAutofit/>
          </a:bodyPr>
          <a:lstStyle>
            <a:lvl1pPr algn="ctr">
              <a:defRPr/>
            </a:lvl1pPr>
          </a:lstStyle>
          <a:p>
            <a:endParaRPr lang="en-DE"/>
          </a:p>
        </p:txBody>
      </p:sp>
    </p:spTree>
    <p:extLst>
      <p:ext uri="{BB962C8B-B14F-4D97-AF65-F5344CB8AC3E}">
        <p14:creationId xmlns:p14="http://schemas.microsoft.com/office/powerpoint/2010/main" val="3620152272"/>
      </p:ext>
    </p:extLst>
  </p:cSld>
  <p:clrMapOvr>
    <a:masterClrMapping/>
  </p:clrMapOvr>
  <p:extLst>
    <p:ext uri="{DCECCB84-F9BA-43D5-87BE-67443E8EF086}">
      <p15:sldGuideLst xmlns:p15="http://schemas.microsoft.com/office/powerpoint/2012/main"/>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userDrawn="1">
  <p:cSld name="Outro I Red">
    <p:bg>
      <p:bgPr>
        <a:solidFill>
          <a:schemeClr val="bg2"/>
        </a:solidFill>
        <a:effectLst/>
      </p:bgPr>
    </p:bg>
    <p:spTree>
      <p:nvGrpSpPr>
        <p:cNvPr id="1" name=""/>
        <p:cNvGrpSpPr/>
        <p:nvPr/>
      </p:nvGrpSpPr>
      <p:grpSpPr>
        <a:xfrm>
          <a:off x="0" y="0"/>
          <a:ext cx="0" cy="0"/>
          <a:chOff x="0" y="0"/>
          <a:chExt cx="0" cy="0"/>
        </a:xfrm>
      </p:grpSpPr>
      <p:sp>
        <p:nvSpPr>
          <p:cNvPr id="22" name="Text Placeholder 7">
            <a:extLst>
              <a:ext uri="{FF2B5EF4-FFF2-40B4-BE49-F238E27FC236}">
                <a16:creationId xmlns:a16="http://schemas.microsoft.com/office/drawing/2014/main" id="{9B9F48DF-69CF-4F41-9F19-3129825A3C31}"/>
              </a:ext>
            </a:extLst>
          </p:cNvPr>
          <p:cNvSpPr txBox="1">
            <a:spLocks/>
          </p:cNvSpPr>
          <p:nvPr userDrawn="1"/>
        </p:nvSpPr>
        <p:spPr bwMode="invGray">
          <a:xfrm>
            <a:off x="4721594" y="2507029"/>
            <a:ext cx="1714466" cy="751768"/>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marL="0" indent="0" algn="l" defTabSz="914400" rtl="0" eaLnBrk="1" latinLnBrk="0" hangingPunct="1">
              <a:lnSpc>
                <a:spcPct val="120000"/>
              </a:lnSpc>
              <a:spcBef>
                <a:spcPts val="0"/>
              </a:spcBef>
              <a:spcAft>
                <a:spcPts val="0"/>
              </a:spcAft>
              <a:buClr>
                <a:schemeClr val="accent1"/>
              </a:buClr>
              <a:buFont typeface="Arial" panose="020B0604020202020204" pitchFamily="34" charset="0"/>
              <a:buNone/>
              <a:defRPr sz="100" kern="1200">
                <a:solidFill>
                  <a:schemeClr val="bg1"/>
                </a:solidFill>
                <a:latin typeface="+mn-lt"/>
                <a:ea typeface="+mn-ea"/>
                <a:cs typeface="+mn-cs"/>
              </a:defRPr>
            </a:lvl1pPr>
            <a:lvl2pPr marL="0" indent="0" algn="l" defTabSz="914400" rtl="0" eaLnBrk="1" latinLnBrk="0" hangingPunct="1">
              <a:lnSpc>
                <a:spcPct val="120000"/>
              </a:lnSpc>
              <a:spcBef>
                <a:spcPts val="0"/>
              </a:spcBef>
              <a:spcAft>
                <a:spcPts val="0"/>
              </a:spcAft>
              <a:buClr>
                <a:schemeClr val="accent1"/>
              </a:buClr>
              <a:buSzPct val="100000"/>
              <a:buFont typeface="Arial" panose="020B0604020202020204" pitchFamily="34" charset="0"/>
              <a:buNone/>
              <a:defRPr sz="100" kern="1200">
                <a:solidFill>
                  <a:schemeClr val="bg1"/>
                </a:solidFill>
                <a:latin typeface="+mn-lt"/>
                <a:ea typeface="+mn-ea"/>
                <a:cs typeface="+mn-cs"/>
              </a:defRPr>
            </a:lvl2pPr>
            <a:lvl3pPr marL="0" indent="0" algn="l" defTabSz="914400" rtl="0" eaLnBrk="1" latinLnBrk="0" hangingPunct="1">
              <a:lnSpc>
                <a:spcPct val="120000"/>
              </a:lnSpc>
              <a:spcBef>
                <a:spcPts val="0"/>
              </a:spcBef>
              <a:spcAft>
                <a:spcPts val="0"/>
              </a:spcAft>
              <a:buClr>
                <a:schemeClr val="bg2"/>
              </a:buClr>
              <a:buSzPct val="100000"/>
              <a:buFont typeface="Pluto Sans DPD PPT Light" panose="020B0604020202020204" charset="0"/>
              <a:buNone/>
              <a:defRPr sz="100" kern="1200">
                <a:solidFill>
                  <a:schemeClr val="bg1"/>
                </a:solidFill>
                <a:latin typeface="Pluto Sans DPD PPT Light" panose="02000000000000000000" pitchFamily="2" charset="0"/>
                <a:ea typeface="+mn-ea"/>
                <a:cs typeface="+mn-cs"/>
              </a:defRPr>
            </a:lvl3pPr>
            <a:lvl4pPr marL="0" indent="0"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4pPr>
            <a:lvl5pPr marL="0" indent="-180975"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5pPr>
            <a:lvl6pPr marL="0" indent="-180000" algn="l" defTabSz="914400" rtl="0" eaLnBrk="1" latinLnBrk="0" hangingPunct="1">
              <a:lnSpc>
                <a:spcPct val="120000"/>
              </a:lnSpc>
              <a:spcBef>
                <a:spcPts val="0"/>
              </a:spcBef>
              <a:buClr>
                <a:schemeClr val="tx2"/>
              </a:buClr>
              <a:buFont typeface="Arial" panose="020B0604020202020204" pitchFamily="34" charset="0"/>
              <a:buNone/>
              <a:defRPr sz="100" kern="1200">
                <a:solidFill>
                  <a:schemeClr val="bg1"/>
                </a:solidFill>
                <a:latin typeface="+mn-lt"/>
                <a:ea typeface="+mn-ea"/>
                <a:cs typeface="+mn-cs"/>
              </a:defRPr>
            </a:lvl6pPr>
            <a:lvl7pPr marL="0" indent="-179388"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7pPr>
            <a:lvl8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8pPr>
            <a:lvl9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9pPr>
          </a:lstStyle>
          <a:p>
            <a:r>
              <a:rPr lang="en-GB" sz="100" dirty="0"/>
              <a:t> </a:t>
            </a:r>
          </a:p>
        </p:txBody>
      </p:sp>
      <p:grpSp>
        <p:nvGrpSpPr>
          <p:cNvPr id="12" name="Gruppieren 11">
            <a:extLst>
              <a:ext uri="{FF2B5EF4-FFF2-40B4-BE49-F238E27FC236}">
                <a16:creationId xmlns:a16="http://schemas.microsoft.com/office/drawing/2014/main" id="{5B279DDA-BD68-4C30-A5A1-988C367B3BCB}"/>
              </a:ext>
            </a:extLst>
          </p:cNvPr>
          <p:cNvGrpSpPr/>
          <p:nvPr userDrawn="1"/>
        </p:nvGrpSpPr>
        <p:grpSpPr bwMode="invGray">
          <a:xfrm>
            <a:off x="655710" y="-239556"/>
            <a:ext cx="10207750" cy="145640"/>
            <a:chOff x="693931" y="-289132"/>
            <a:chExt cx="10802744" cy="154131"/>
          </a:xfrm>
        </p:grpSpPr>
        <p:sp>
          <p:nvSpPr>
            <p:cNvPr id="13" name="Rechteck 12">
              <a:extLst>
                <a:ext uri="{FF2B5EF4-FFF2-40B4-BE49-F238E27FC236}">
                  <a16:creationId xmlns:a16="http://schemas.microsoft.com/office/drawing/2014/main" id="{8E5952B9-8BBC-444C-AB01-59E1E97FC148}"/>
                </a:ext>
              </a:extLst>
            </p:cNvPr>
            <p:cNvSpPr/>
            <p:nvPr userDrawn="1"/>
          </p:nvSpPr>
          <p:spPr bwMode="inv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14" name="Rechteck 13">
              <a:extLst>
                <a:ext uri="{FF2B5EF4-FFF2-40B4-BE49-F238E27FC236}">
                  <a16:creationId xmlns:a16="http://schemas.microsoft.com/office/drawing/2014/main" id="{CF9AE810-181F-4A10-9C87-8076AD929EE2}"/>
                </a:ext>
              </a:extLst>
            </p:cNvPr>
            <p:cNvSpPr/>
            <p:nvPr userDrawn="1"/>
          </p:nvSpPr>
          <p:spPr bwMode="inv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15" name="Rechteck 14">
              <a:extLst>
                <a:ext uri="{FF2B5EF4-FFF2-40B4-BE49-F238E27FC236}">
                  <a16:creationId xmlns:a16="http://schemas.microsoft.com/office/drawing/2014/main" id="{82C1D2F3-6E5A-40AD-B3DC-F76CBDDA86C1}"/>
                </a:ext>
              </a:extLst>
            </p:cNvPr>
            <p:cNvSpPr/>
            <p:nvPr userDrawn="1"/>
          </p:nvSpPr>
          <p:spPr bwMode="inv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16" name="Rechteck 15">
              <a:extLst>
                <a:ext uri="{FF2B5EF4-FFF2-40B4-BE49-F238E27FC236}">
                  <a16:creationId xmlns:a16="http://schemas.microsoft.com/office/drawing/2014/main" id="{7850F4C0-D210-47D6-8C43-85835BC5C351}"/>
                </a:ext>
              </a:extLst>
            </p:cNvPr>
            <p:cNvSpPr/>
            <p:nvPr userDrawn="1"/>
          </p:nvSpPr>
          <p:spPr bwMode="inv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17" name="Rechteck 16">
              <a:extLst>
                <a:ext uri="{FF2B5EF4-FFF2-40B4-BE49-F238E27FC236}">
                  <a16:creationId xmlns:a16="http://schemas.microsoft.com/office/drawing/2014/main" id="{1F236CC6-4DD8-4316-9419-1A4077536A35}"/>
                </a:ext>
              </a:extLst>
            </p:cNvPr>
            <p:cNvSpPr/>
            <p:nvPr userDrawn="1"/>
          </p:nvSpPr>
          <p:spPr bwMode="inv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18" name="Rechteck 17">
              <a:extLst>
                <a:ext uri="{FF2B5EF4-FFF2-40B4-BE49-F238E27FC236}">
                  <a16:creationId xmlns:a16="http://schemas.microsoft.com/office/drawing/2014/main" id="{B45E988C-E4A9-4767-B2AE-BC3871F8AF99}"/>
                </a:ext>
              </a:extLst>
            </p:cNvPr>
            <p:cNvSpPr/>
            <p:nvPr userDrawn="1"/>
          </p:nvSpPr>
          <p:spPr bwMode="inv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19" name="Rechteck 18">
              <a:extLst>
                <a:ext uri="{FF2B5EF4-FFF2-40B4-BE49-F238E27FC236}">
                  <a16:creationId xmlns:a16="http://schemas.microsoft.com/office/drawing/2014/main" id="{9516242D-34FD-4A1B-B544-87E9801AE409}"/>
                </a:ext>
              </a:extLst>
            </p:cNvPr>
            <p:cNvSpPr/>
            <p:nvPr userDrawn="1"/>
          </p:nvSpPr>
          <p:spPr bwMode="inv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grpSp>
      <p:sp>
        <p:nvSpPr>
          <p:cNvPr id="20" name="Textplatzhalter 4">
            <a:extLst>
              <a:ext uri="{FF2B5EF4-FFF2-40B4-BE49-F238E27FC236}">
                <a16:creationId xmlns:a16="http://schemas.microsoft.com/office/drawing/2014/main" id="{A93C1257-335F-4D0F-A332-006EECAA1325}"/>
              </a:ext>
            </a:extLst>
          </p:cNvPr>
          <p:cNvSpPr>
            <a:spLocks noGrp="1"/>
          </p:cNvSpPr>
          <p:nvPr>
            <p:ph type="body" sz="quarter" idx="19" hasCustomPrompt="1"/>
          </p:nvPr>
        </p:nvSpPr>
        <p:spPr bwMode="invGray">
          <a:xfrm>
            <a:off x="1076375" y="4396654"/>
            <a:ext cx="2303269" cy="1837514"/>
          </a:xfrm>
          <a:prstGeom prst="rect">
            <a:avLst/>
          </a:prstGeom>
        </p:spPr>
        <p:txBody>
          <a:bodyPr/>
          <a:lstStyle>
            <a:lvl1pPr>
              <a:lnSpc>
                <a:spcPct val="100000"/>
              </a:lnSpc>
              <a:spcBef>
                <a:spcPts val="0"/>
              </a:spcBef>
              <a:spcAft>
                <a:spcPts val="0"/>
              </a:spcAft>
              <a:defRPr sz="1039">
                <a:solidFill>
                  <a:schemeClr val="bg1"/>
                </a:solidFill>
                <a:latin typeface="+mn-lt"/>
              </a:defRPr>
            </a:lvl1pPr>
            <a:lvl2pPr>
              <a:lnSpc>
                <a:spcPct val="100000"/>
              </a:lnSpc>
              <a:spcBef>
                <a:spcPts val="189"/>
              </a:spcBef>
              <a:spcAft>
                <a:spcPts val="0"/>
              </a:spcAft>
              <a:defRPr sz="1039">
                <a:solidFill>
                  <a:schemeClr val="tx1"/>
                </a:solidFill>
                <a:latin typeface="+mn-lt"/>
              </a:defRPr>
            </a:lvl2pPr>
            <a:lvl3pPr marL="0" indent="0">
              <a:lnSpc>
                <a:spcPct val="100000"/>
              </a:lnSpc>
              <a:spcBef>
                <a:spcPts val="0"/>
              </a:spcBef>
              <a:spcAft>
                <a:spcPts val="0"/>
              </a:spcAft>
              <a:buNone/>
              <a:defRPr sz="1039">
                <a:solidFill>
                  <a:schemeClr val="bg1"/>
                </a:solidFill>
              </a:defRPr>
            </a:lvl3pPr>
            <a:lvl4pPr marL="0" indent="0">
              <a:lnSpc>
                <a:spcPct val="100000"/>
              </a:lnSpc>
              <a:spcBef>
                <a:spcPts val="189"/>
              </a:spcBef>
              <a:spcAft>
                <a:spcPts val="0"/>
              </a:spcAft>
              <a:buNone/>
              <a:defRPr sz="1039">
                <a:solidFill>
                  <a:schemeClr val="bg1"/>
                </a:solidFill>
              </a:defRPr>
            </a:lvl4pPr>
            <a:lvl5pPr marL="0" indent="0">
              <a:lnSpc>
                <a:spcPct val="100000"/>
              </a:lnSpc>
              <a:spcBef>
                <a:spcPts val="189"/>
              </a:spcBef>
              <a:spcAft>
                <a:spcPts val="0"/>
              </a:spcAft>
              <a:buNone/>
              <a:defRPr sz="1039">
                <a:solidFill>
                  <a:schemeClr val="bg1"/>
                </a:solidFill>
              </a:defRPr>
            </a:lvl5pPr>
            <a:lvl6pPr marL="0" indent="0">
              <a:lnSpc>
                <a:spcPct val="100000"/>
              </a:lnSpc>
              <a:spcBef>
                <a:spcPts val="189"/>
              </a:spcBef>
              <a:spcAft>
                <a:spcPts val="0"/>
              </a:spcAft>
              <a:buNone/>
              <a:defRPr sz="1039">
                <a:solidFill>
                  <a:schemeClr val="bg1"/>
                </a:solidFill>
              </a:defRPr>
            </a:lvl6pPr>
            <a:lvl7pPr marL="0">
              <a:lnSpc>
                <a:spcPct val="100000"/>
              </a:lnSpc>
              <a:spcBef>
                <a:spcPts val="189"/>
              </a:spcBef>
              <a:spcAft>
                <a:spcPts val="0"/>
              </a:spcAft>
              <a:buNone/>
              <a:defRPr sz="1039">
                <a:solidFill>
                  <a:schemeClr val="bg1"/>
                </a:solidFill>
              </a:defRPr>
            </a:lvl7pPr>
            <a:lvl8pPr marL="0">
              <a:lnSpc>
                <a:spcPct val="100000"/>
              </a:lnSpc>
              <a:spcBef>
                <a:spcPts val="189"/>
              </a:spcBef>
              <a:spcAft>
                <a:spcPts val="0"/>
              </a:spcAft>
              <a:buNone/>
              <a:defRPr sz="1039">
                <a:solidFill>
                  <a:schemeClr val="bg1"/>
                </a:solidFill>
              </a:defRPr>
            </a:lvl8pPr>
            <a:lvl9pPr marL="0">
              <a:lnSpc>
                <a:spcPct val="100000"/>
              </a:lnSpc>
              <a:spcBef>
                <a:spcPts val="189"/>
              </a:spcBef>
              <a:spcAft>
                <a:spcPts val="0"/>
              </a:spcAft>
              <a:buNone/>
              <a:defRPr sz="1039">
                <a:solidFill>
                  <a:schemeClr val="bg1"/>
                </a:solidFill>
              </a:defRPr>
            </a:lvl9pPr>
          </a:lstStyle>
          <a:p>
            <a:pPr marL="0" marR="0" lvl="0" indent="0" algn="l" defTabSz="864017" rtl="0" eaLnBrk="1" fontAlgn="auto" latinLnBrk="0" hangingPunct="1">
              <a:lnSpc>
                <a:spcPct val="110000"/>
              </a:lnSpc>
              <a:spcBef>
                <a:spcPts val="567"/>
              </a:spcBef>
              <a:spcAft>
                <a:spcPts val="189"/>
              </a:spcAft>
              <a:buClrTx/>
              <a:buSzTx/>
              <a:buFont typeface="Arial" panose="020B0604020202020204" pitchFamily="34" charset="0"/>
              <a:buNone/>
              <a:tabLst/>
              <a:defRPr/>
            </a:pPr>
            <a:r>
              <a:rPr lang="en-GB" dirty="0"/>
              <a:t>Forename Surname</a:t>
            </a:r>
            <a:br>
              <a:rPr lang="en-GB" dirty="0"/>
            </a:br>
            <a:r>
              <a:rPr lang="en-GB" dirty="0"/>
              <a:t>Position/Job title</a:t>
            </a:r>
            <a:br>
              <a:rPr lang="en-GB" dirty="0"/>
            </a:br>
            <a:r>
              <a:rPr lang="en-GB" dirty="0"/>
              <a:t>email@dpdgroup.com</a:t>
            </a:r>
            <a:br>
              <a:rPr lang="en-GB" dirty="0"/>
            </a:br>
            <a:r>
              <a:rPr lang="en-GB" dirty="0"/>
              <a:t>(Mobile) Number</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Tree>
    <p:extLst>
      <p:ext uri="{BB962C8B-B14F-4D97-AF65-F5344CB8AC3E}">
        <p14:creationId xmlns:p14="http://schemas.microsoft.com/office/powerpoint/2010/main" val="3055248199"/>
      </p:ext>
    </p:extLst>
  </p:cSld>
  <p:clrMapOvr>
    <a:masterClrMapping/>
  </p:clrMapOvr>
  <p:extLst>
    <p:ext uri="{DCECCB84-F9BA-43D5-87BE-67443E8EF086}">
      <p15:sldGuideLst xmlns:p15="http://schemas.microsoft.com/office/powerpoint/2012/main">
        <p15:guide id="1" orient="horz" pos="2931">
          <p15:clr>
            <a:srgbClr val="F26B43"/>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Three_aspects_image_slider_with_icons_Slide">
    <p:spTree>
      <p:nvGrpSpPr>
        <p:cNvPr id="1" name=""/>
        <p:cNvGrpSpPr/>
        <p:nvPr/>
      </p:nvGrpSpPr>
      <p:grpSpPr>
        <a:xfrm>
          <a:off x="0" y="0"/>
          <a:ext cx="0" cy="0"/>
          <a:chOff x="0" y="0"/>
          <a:chExt cx="0" cy="0"/>
        </a:xfrm>
      </p:grpSpPr>
      <p:sp>
        <p:nvSpPr>
          <p:cNvPr id="12" name="Image Placeholder 14"/>
          <p:cNvSpPr>
            <a:spLocks noGrp="1"/>
          </p:cNvSpPr>
          <p:nvPr>
            <p:ph type="pic" sz="quarter" idx="29" hasCustomPrompt="1"/>
          </p:nvPr>
        </p:nvSpPr>
        <p:spPr>
          <a:xfrm>
            <a:off x="0" y="-11971"/>
            <a:ext cx="11520488" cy="3774102"/>
          </a:xfrm>
          <a:prstGeom prst="rect">
            <a:avLst/>
          </a:prstGeom>
          <a:noFill/>
        </p:spPr>
        <p:txBody>
          <a:bodyPr anchor="ctr"/>
          <a:lstStyle>
            <a:lvl1pPr marL="0" indent="0" algn="ctr">
              <a:buNone/>
              <a:defRPr>
                <a:solidFill>
                  <a:schemeClr val="tx1"/>
                </a:solidFill>
              </a:defRPr>
            </a:lvl1pPr>
          </a:lstStyle>
          <a:p>
            <a:r>
              <a:rPr lang="en-GB" noProof="0"/>
              <a:t>Drag &amp; drop image</a:t>
            </a:r>
          </a:p>
        </p:txBody>
      </p:sp>
      <p:sp>
        <p:nvSpPr>
          <p:cNvPr id="3" name="Slide Number Placeholder 2"/>
          <p:cNvSpPr>
            <a:spLocks noGrp="1"/>
          </p:cNvSpPr>
          <p:nvPr>
            <p:ph type="sldNum" sz="quarter" idx="10"/>
          </p:nvPr>
        </p:nvSpPr>
        <p:spPr/>
        <p:txBody>
          <a:bodyPr/>
          <a:lstStyle>
            <a:lvl1pPr>
              <a:defRPr/>
            </a:lvl1pPr>
          </a:lstStyle>
          <a:p>
            <a:fld id="{F18D249E-531C-448D-97B7-84919B9EBFFF}" type="slidenum">
              <a:rPr lang="en-GB" noProof="0" smtClean="0"/>
              <a:pPr/>
              <a:t>‹#›</a:t>
            </a:fld>
            <a:endParaRPr lang="en-GB" noProof="0"/>
          </a:p>
        </p:txBody>
      </p:sp>
      <p:sp>
        <p:nvSpPr>
          <p:cNvPr id="22" name="Text1"/>
          <p:cNvSpPr>
            <a:spLocks noGrp="1"/>
          </p:cNvSpPr>
          <p:nvPr>
            <p:ph type="body" sz="quarter" idx="27" hasCustomPrompt="1"/>
          </p:nvPr>
        </p:nvSpPr>
        <p:spPr>
          <a:xfrm>
            <a:off x="7410314" y="5254042"/>
            <a:ext cx="2549220" cy="741620"/>
          </a:xfrm>
          <a:prstGeom prst="rect">
            <a:avLst/>
          </a:prstGeom>
        </p:spPr>
        <p:txBody>
          <a:bodyPr>
            <a:normAutofit/>
          </a:bodyPr>
          <a:lstStyle>
            <a:lvl1pPr marL="0" marR="0" indent="0" algn="ctr" defTabSz="864017" rtl="0" eaLnBrk="1" fontAlgn="auto" latinLnBrk="0" hangingPunct="1">
              <a:lnSpc>
                <a:spcPct val="130000"/>
              </a:lnSpc>
              <a:spcBef>
                <a:spcPts val="945"/>
              </a:spcBef>
              <a:spcAft>
                <a:spcPts val="0"/>
              </a:spcAft>
              <a:buClr>
                <a:schemeClr val="accent1"/>
              </a:buClr>
              <a:buSzTx/>
              <a:buFont typeface="Arial" panose="020B0604020202020204" pitchFamily="34" charset="0"/>
              <a:buNone/>
              <a:tabLst/>
              <a:defRPr sz="1134">
                <a:latin typeface="+mn-lt"/>
              </a:defRPr>
            </a:lvl1pPr>
            <a:lvl2pPr marL="432008" indent="0" algn="ctr">
              <a:buNone/>
              <a:defRPr/>
            </a:lvl2pPr>
            <a:lvl3pPr marL="864017" indent="0" algn="ctr">
              <a:buNone/>
              <a:defRPr/>
            </a:lvl3pPr>
            <a:lvl4pPr marL="1296025" indent="0" algn="ctr">
              <a:buNone/>
              <a:defRPr/>
            </a:lvl4pPr>
            <a:lvl5pPr marL="1728033" indent="0" algn="ctr">
              <a:buNone/>
              <a:defRPr/>
            </a:lvl5pPr>
          </a:lstStyle>
          <a:p>
            <a:pPr lvl="0"/>
            <a:r>
              <a:rPr lang="en-GB" noProof="0"/>
              <a:t>Click to add text</a:t>
            </a:r>
          </a:p>
        </p:txBody>
      </p:sp>
      <p:sp>
        <p:nvSpPr>
          <p:cNvPr id="23" name="Text2"/>
          <p:cNvSpPr>
            <a:spLocks noGrp="1"/>
          </p:cNvSpPr>
          <p:nvPr>
            <p:ph type="body" sz="quarter" idx="28" hasCustomPrompt="1"/>
          </p:nvPr>
        </p:nvSpPr>
        <p:spPr>
          <a:xfrm>
            <a:off x="7410314" y="4980841"/>
            <a:ext cx="2549220" cy="207506"/>
          </a:xfrm>
          <a:prstGeom prst="rect">
            <a:avLst/>
          </a:prstGeom>
        </p:spPr>
        <p:txBody>
          <a:bodyPr>
            <a:noAutofit/>
          </a:bodyPr>
          <a:lstStyle>
            <a:lvl1pPr marL="0" indent="0" algn="ctr">
              <a:buNone/>
              <a:defRPr sz="1134" b="1">
                <a:solidFill>
                  <a:schemeClr val="accent1"/>
                </a:solidFill>
                <a:latin typeface="+mn-lt"/>
              </a:defRPr>
            </a:lvl1pPr>
            <a:lvl2pPr marL="432008" indent="0">
              <a:buNone/>
              <a:defRPr sz="1134" b="1"/>
            </a:lvl2pPr>
            <a:lvl3pPr marL="864017" indent="0">
              <a:buNone/>
              <a:defRPr sz="1134" b="1"/>
            </a:lvl3pPr>
            <a:lvl4pPr marL="1296025" indent="0">
              <a:buNone/>
              <a:defRPr sz="1134" b="1"/>
            </a:lvl4pPr>
            <a:lvl5pPr marL="1728033" indent="0">
              <a:buNone/>
              <a:defRPr sz="1134" b="1"/>
            </a:lvl5pPr>
          </a:lstStyle>
          <a:p>
            <a:pPr lvl="0"/>
            <a:r>
              <a:rPr lang="en-GB" noProof="0"/>
              <a:t>Headline3</a:t>
            </a:r>
          </a:p>
        </p:txBody>
      </p:sp>
      <p:sp>
        <p:nvSpPr>
          <p:cNvPr id="20" name="Text1"/>
          <p:cNvSpPr>
            <a:spLocks noGrp="1"/>
          </p:cNvSpPr>
          <p:nvPr>
            <p:ph type="body" sz="quarter" idx="25" hasCustomPrompt="1"/>
          </p:nvPr>
        </p:nvSpPr>
        <p:spPr>
          <a:xfrm>
            <a:off x="4485634" y="5254042"/>
            <a:ext cx="2549220" cy="741620"/>
          </a:xfrm>
          <a:prstGeom prst="rect">
            <a:avLst/>
          </a:prstGeom>
        </p:spPr>
        <p:txBody>
          <a:bodyPr>
            <a:normAutofit/>
          </a:bodyPr>
          <a:lstStyle>
            <a:lvl1pPr marL="0" indent="0" algn="ctr">
              <a:buNone/>
              <a:defRPr sz="1134">
                <a:latin typeface="+mn-lt"/>
              </a:defRPr>
            </a:lvl1pPr>
            <a:lvl2pPr marL="432008" indent="0" algn="ctr">
              <a:buNone/>
              <a:defRPr/>
            </a:lvl2pPr>
            <a:lvl3pPr marL="864017" indent="0" algn="ctr">
              <a:buNone/>
              <a:defRPr/>
            </a:lvl3pPr>
            <a:lvl4pPr marL="1296025" indent="0" algn="ctr">
              <a:buNone/>
              <a:defRPr/>
            </a:lvl4pPr>
            <a:lvl5pPr marL="1728033" indent="0" algn="ctr">
              <a:buNone/>
              <a:defRPr/>
            </a:lvl5pPr>
          </a:lstStyle>
          <a:p>
            <a:pPr lvl="0"/>
            <a:r>
              <a:rPr lang="en-GB" noProof="0"/>
              <a:t>Click to add text</a:t>
            </a:r>
          </a:p>
        </p:txBody>
      </p:sp>
      <p:sp>
        <p:nvSpPr>
          <p:cNvPr id="21" name="Text2"/>
          <p:cNvSpPr>
            <a:spLocks noGrp="1"/>
          </p:cNvSpPr>
          <p:nvPr>
            <p:ph type="body" sz="quarter" idx="26" hasCustomPrompt="1"/>
          </p:nvPr>
        </p:nvSpPr>
        <p:spPr>
          <a:xfrm>
            <a:off x="4485634" y="4980841"/>
            <a:ext cx="2549220" cy="207506"/>
          </a:xfrm>
          <a:prstGeom prst="rect">
            <a:avLst/>
          </a:prstGeom>
        </p:spPr>
        <p:txBody>
          <a:bodyPr>
            <a:noAutofit/>
          </a:bodyPr>
          <a:lstStyle>
            <a:lvl1pPr marL="0" indent="0" algn="ctr">
              <a:buNone/>
              <a:defRPr sz="1134" b="1">
                <a:solidFill>
                  <a:schemeClr val="accent1"/>
                </a:solidFill>
                <a:latin typeface="+mn-lt"/>
              </a:defRPr>
            </a:lvl1pPr>
            <a:lvl2pPr marL="432008" indent="0">
              <a:buNone/>
              <a:defRPr sz="1134" b="1"/>
            </a:lvl2pPr>
            <a:lvl3pPr marL="864017" indent="0">
              <a:buNone/>
              <a:defRPr sz="1134" b="1"/>
            </a:lvl3pPr>
            <a:lvl4pPr marL="1296025" indent="0">
              <a:buNone/>
              <a:defRPr sz="1134" b="1"/>
            </a:lvl4pPr>
            <a:lvl5pPr marL="1728033" indent="0">
              <a:buNone/>
              <a:defRPr sz="1134" b="1"/>
            </a:lvl5pPr>
          </a:lstStyle>
          <a:p>
            <a:pPr lvl="0"/>
            <a:r>
              <a:rPr lang="en-GB" noProof="0"/>
              <a:t>Headline2</a:t>
            </a:r>
          </a:p>
        </p:txBody>
      </p:sp>
      <p:sp>
        <p:nvSpPr>
          <p:cNvPr id="7" name="Text1"/>
          <p:cNvSpPr>
            <a:spLocks noGrp="1"/>
          </p:cNvSpPr>
          <p:nvPr>
            <p:ph type="body" sz="quarter" idx="12" hasCustomPrompt="1"/>
          </p:nvPr>
        </p:nvSpPr>
        <p:spPr>
          <a:xfrm>
            <a:off x="1560954" y="5254043"/>
            <a:ext cx="2549220" cy="741619"/>
          </a:xfrm>
          <a:prstGeom prst="rect">
            <a:avLst/>
          </a:prstGeom>
        </p:spPr>
        <p:txBody>
          <a:bodyPr>
            <a:normAutofit/>
          </a:bodyPr>
          <a:lstStyle>
            <a:lvl1pPr marL="0" indent="0" algn="ctr">
              <a:buNone/>
              <a:defRPr sz="1134">
                <a:latin typeface="+mn-lt"/>
              </a:defRPr>
            </a:lvl1pPr>
            <a:lvl2pPr marL="432008" indent="0" algn="ctr">
              <a:buNone/>
              <a:defRPr/>
            </a:lvl2pPr>
            <a:lvl3pPr marL="864017" indent="0" algn="ctr">
              <a:buNone/>
              <a:defRPr/>
            </a:lvl3pPr>
            <a:lvl4pPr marL="1296025" indent="0" algn="ctr">
              <a:buNone/>
              <a:defRPr/>
            </a:lvl4pPr>
            <a:lvl5pPr marL="1728033" indent="0" algn="ctr">
              <a:buNone/>
              <a:defRPr/>
            </a:lvl5pPr>
          </a:lstStyle>
          <a:p>
            <a:pPr lvl="0"/>
            <a:r>
              <a:rPr lang="en-GB" noProof="0"/>
              <a:t>Click to add text</a:t>
            </a:r>
          </a:p>
        </p:txBody>
      </p:sp>
      <p:sp>
        <p:nvSpPr>
          <p:cNvPr id="11" name="Text2"/>
          <p:cNvSpPr>
            <a:spLocks noGrp="1"/>
          </p:cNvSpPr>
          <p:nvPr>
            <p:ph type="body" sz="quarter" idx="15" hasCustomPrompt="1"/>
          </p:nvPr>
        </p:nvSpPr>
        <p:spPr>
          <a:xfrm>
            <a:off x="1560954" y="4980841"/>
            <a:ext cx="2549220" cy="207506"/>
          </a:xfrm>
          <a:prstGeom prst="rect">
            <a:avLst/>
          </a:prstGeom>
        </p:spPr>
        <p:txBody>
          <a:bodyPr>
            <a:noAutofit/>
          </a:bodyPr>
          <a:lstStyle>
            <a:lvl1pPr marL="0" indent="0" algn="ctr">
              <a:buNone/>
              <a:defRPr sz="1134" b="1">
                <a:solidFill>
                  <a:schemeClr val="accent1"/>
                </a:solidFill>
                <a:latin typeface="+mn-lt"/>
              </a:defRPr>
            </a:lvl1pPr>
            <a:lvl2pPr marL="432008" indent="0">
              <a:buNone/>
              <a:defRPr sz="1134" b="1"/>
            </a:lvl2pPr>
            <a:lvl3pPr marL="864017" indent="0">
              <a:buNone/>
              <a:defRPr sz="1134" b="1"/>
            </a:lvl3pPr>
            <a:lvl4pPr marL="1296025" indent="0">
              <a:buNone/>
              <a:defRPr sz="1134" b="1"/>
            </a:lvl4pPr>
            <a:lvl5pPr marL="1728033" indent="0">
              <a:buNone/>
              <a:defRPr sz="1134" b="1"/>
            </a:lvl5pPr>
          </a:lstStyle>
          <a:p>
            <a:pPr lvl="0"/>
            <a:r>
              <a:rPr lang="en-GB" noProof="0"/>
              <a:t>Headline1</a:t>
            </a:r>
          </a:p>
        </p:txBody>
      </p:sp>
      <p:sp>
        <p:nvSpPr>
          <p:cNvPr id="19" name="Text Placeholder 10"/>
          <p:cNvSpPr>
            <a:spLocks noGrp="1"/>
          </p:cNvSpPr>
          <p:nvPr>
            <p:ph type="body" sz="quarter" idx="24" hasCustomPrompt="1"/>
          </p:nvPr>
        </p:nvSpPr>
        <p:spPr>
          <a:xfrm>
            <a:off x="450476" y="728813"/>
            <a:ext cx="10616450" cy="606017"/>
          </a:xfrm>
          <a:prstGeom prst="rect">
            <a:avLst/>
          </a:prstGeom>
        </p:spPr>
        <p:txBody>
          <a:bodyPr lIns="0">
            <a:noAutofit/>
          </a:bodyPr>
          <a:lstStyle>
            <a:lvl1pPr marL="0" indent="0">
              <a:buNone/>
              <a:defRPr lang="de-DE" sz="1890" kern="1200" dirty="0">
                <a:solidFill>
                  <a:schemeClr val="tx1"/>
                </a:solidFill>
                <a:latin typeface="+mn-lt"/>
                <a:ea typeface="+mn-ea"/>
                <a:cs typeface="+mn-cs"/>
              </a:defRPr>
            </a:lvl1pPr>
            <a:lvl2pPr>
              <a:defRPr sz="1512"/>
            </a:lvl2pPr>
            <a:lvl3pPr>
              <a:defRPr sz="1323"/>
            </a:lvl3pPr>
            <a:lvl4pPr>
              <a:defRPr sz="1134"/>
            </a:lvl4pPr>
            <a:lvl5pPr>
              <a:defRPr sz="1134"/>
            </a:lvl5pPr>
          </a:lstStyle>
          <a:p>
            <a:pPr lvl="0"/>
            <a:r>
              <a:rPr lang="en-GB" noProof="0"/>
              <a:t>Subtitle</a:t>
            </a:r>
          </a:p>
        </p:txBody>
      </p:sp>
      <p:sp>
        <p:nvSpPr>
          <p:cNvPr id="5" name="Image Placeholder 4"/>
          <p:cNvSpPr>
            <a:spLocks noGrp="1"/>
          </p:cNvSpPr>
          <p:nvPr>
            <p:ph type="pic" sz="quarter" idx="30" hasCustomPrompt="1"/>
          </p:nvPr>
        </p:nvSpPr>
        <p:spPr>
          <a:xfrm>
            <a:off x="2325306" y="3861236"/>
            <a:ext cx="1020516" cy="1020500"/>
          </a:xfrm>
        </p:spPr>
        <p:txBody>
          <a:bodyPr anchor="ctr">
            <a:normAutofit/>
          </a:bodyPr>
          <a:lstStyle>
            <a:lvl1pPr algn="ctr">
              <a:defRPr sz="1134"/>
            </a:lvl1pPr>
          </a:lstStyle>
          <a:p>
            <a:r>
              <a:rPr lang="en-GB" noProof="0"/>
              <a:t>Drag&amp;Drop Image</a:t>
            </a:r>
          </a:p>
        </p:txBody>
      </p:sp>
      <p:sp>
        <p:nvSpPr>
          <p:cNvPr id="16" name="Image Placeholder 4"/>
          <p:cNvSpPr>
            <a:spLocks noGrp="1"/>
          </p:cNvSpPr>
          <p:nvPr>
            <p:ph type="pic" sz="quarter" idx="31" hasCustomPrompt="1"/>
          </p:nvPr>
        </p:nvSpPr>
        <p:spPr>
          <a:xfrm>
            <a:off x="5249986" y="3861236"/>
            <a:ext cx="1020516" cy="1020500"/>
          </a:xfrm>
        </p:spPr>
        <p:txBody>
          <a:bodyPr anchor="ctr">
            <a:normAutofit/>
          </a:bodyPr>
          <a:lstStyle>
            <a:lvl1pPr algn="ctr">
              <a:defRPr sz="1134"/>
            </a:lvl1pPr>
          </a:lstStyle>
          <a:p>
            <a:r>
              <a:rPr lang="en-GB" noProof="0"/>
              <a:t>Drag&amp;Drop Image</a:t>
            </a:r>
          </a:p>
        </p:txBody>
      </p:sp>
      <p:sp>
        <p:nvSpPr>
          <p:cNvPr id="17" name="Image Placeholder 4"/>
          <p:cNvSpPr>
            <a:spLocks noGrp="1"/>
          </p:cNvSpPr>
          <p:nvPr>
            <p:ph type="pic" sz="quarter" idx="32" hasCustomPrompt="1"/>
          </p:nvPr>
        </p:nvSpPr>
        <p:spPr>
          <a:xfrm>
            <a:off x="8174666" y="3861236"/>
            <a:ext cx="1020516" cy="1020500"/>
          </a:xfrm>
        </p:spPr>
        <p:txBody>
          <a:bodyPr anchor="ctr">
            <a:normAutofit/>
          </a:bodyPr>
          <a:lstStyle>
            <a:lvl1pPr algn="ctr">
              <a:defRPr sz="1134"/>
            </a:lvl1pPr>
          </a:lstStyle>
          <a:p>
            <a:r>
              <a:rPr lang="en-GB" noProof="0"/>
              <a:t>Drag&amp;Drop Image</a:t>
            </a:r>
          </a:p>
        </p:txBody>
      </p:sp>
      <p:sp>
        <p:nvSpPr>
          <p:cNvPr id="18" name="Title 1">
            <a:extLst>
              <a:ext uri="{FF2B5EF4-FFF2-40B4-BE49-F238E27FC236}">
                <a16:creationId xmlns:a16="http://schemas.microsoft.com/office/drawing/2014/main" id="{4508848A-DDB4-4BAC-9C00-4EF2EEA1DFA0}"/>
              </a:ext>
            </a:extLst>
          </p:cNvPr>
          <p:cNvSpPr>
            <a:spLocks noGrp="1"/>
          </p:cNvSpPr>
          <p:nvPr>
            <p:ph type="title" hasCustomPrompt="1"/>
          </p:nvPr>
        </p:nvSpPr>
        <p:spPr>
          <a:xfrm>
            <a:off x="451519" y="348010"/>
            <a:ext cx="10617451" cy="380803"/>
          </a:xfrm>
        </p:spPr>
        <p:txBody>
          <a:bodyPr/>
          <a:lstStyle>
            <a:lvl1pPr>
              <a:defRPr/>
            </a:lvl1pPr>
          </a:lstStyle>
          <a:p>
            <a:r>
              <a:rPr lang="en-GB" noProof="0"/>
              <a:t>Three aspects with image and icons</a:t>
            </a:r>
          </a:p>
        </p:txBody>
      </p:sp>
    </p:spTree>
    <p:extLst>
      <p:ext uri="{BB962C8B-B14F-4D97-AF65-F5344CB8AC3E}">
        <p14:creationId xmlns:p14="http://schemas.microsoft.com/office/powerpoint/2010/main" val="428255067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34909" y="6107349"/>
            <a:ext cx="8346562" cy="162550"/>
          </a:xfrm>
          <a:prstGeom prst="rect">
            <a:avLst/>
          </a:prstGeom>
        </p:spPr>
        <p:txBody>
          <a:bodyPr>
            <a:noAutofit/>
          </a:bodyPr>
          <a:lstStyle/>
          <a:p>
            <a:r>
              <a:rPr lang="en-GB" dirty="0"/>
              <a:t>Note text</a:t>
            </a:r>
          </a:p>
        </p:txBody>
      </p:sp>
      <p:sp>
        <p:nvSpPr>
          <p:cNvPr id="6" name="Slide Number Placeholder 5"/>
          <p:cNvSpPr>
            <a:spLocks noGrp="1"/>
          </p:cNvSpPr>
          <p:nvPr>
            <p:ph type="sldNum" sz="quarter" idx="12"/>
          </p:nvPr>
        </p:nvSpPr>
        <p:spPr>
          <a:xfrm>
            <a:off x="10925756" y="6107349"/>
            <a:ext cx="286720" cy="162550"/>
          </a:xfrm>
        </p:spPr>
        <p:txBody>
          <a:bodyPr>
            <a:noAutofit/>
          </a:bodyPr>
          <a:lstStyle/>
          <a:p>
            <a:fld id="{F18D249E-531C-448D-97B7-84919B9EBFFF}" type="slidenum">
              <a:rPr lang="en-GB" smtClean="0"/>
              <a:t>‹#›</a:t>
            </a:fld>
            <a:endParaRPr lang="en-GB"/>
          </a:p>
        </p:txBody>
      </p:sp>
      <p:sp>
        <p:nvSpPr>
          <p:cNvPr id="2" name="Title 1"/>
          <p:cNvSpPr>
            <a:spLocks noGrp="1"/>
          </p:cNvSpPr>
          <p:nvPr>
            <p:ph type="title"/>
          </p:nvPr>
        </p:nvSpPr>
        <p:spPr>
          <a:xfrm>
            <a:off x="306014" y="211685"/>
            <a:ext cx="10906462" cy="397488"/>
          </a:xfrm>
        </p:spPr>
        <p:txBody>
          <a:bodyPr>
            <a:noAutofit/>
          </a:bodyPr>
          <a:lstStyle>
            <a:lvl1pPr>
              <a:defRPr sz="2771"/>
            </a:lvl1pPr>
          </a:lstStyle>
          <a:p>
            <a:r>
              <a:rPr lang="en-US"/>
              <a:t>Click to edit Master title style</a:t>
            </a:r>
            <a:endParaRPr lang="en-GB" dirty="0"/>
          </a:p>
        </p:txBody>
      </p:sp>
      <p:sp>
        <p:nvSpPr>
          <p:cNvPr id="3" name="Content Placeholder 2"/>
          <p:cNvSpPr>
            <a:spLocks noGrp="1"/>
          </p:cNvSpPr>
          <p:nvPr>
            <p:ph idx="1"/>
          </p:nvPr>
        </p:nvSpPr>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7"/>
          <p:cNvSpPr>
            <a:spLocks noGrp="1"/>
          </p:cNvSpPr>
          <p:nvPr>
            <p:ph type="body" sz="quarter" idx="13"/>
          </p:nvPr>
        </p:nvSpPr>
        <p:spPr>
          <a:xfrm>
            <a:off x="306013" y="609173"/>
            <a:ext cx="10906462" cy="504013"/>
          </a:xfrm>
        </p:spPr>
        <p:txBody>
          <a:bodyPr>
            <a:noAutofit/>
          </a:bodyPr>
          <a:lstStyle>
            <a:lvl1pPr>
              <a:defRPr>
                <a:solidFill>
                  <a:srgbClr val="808285"/>
                </a:solidFill>
              </a:defRPr>
            </a:lvl1pPr>
          </a:lstStyle>
          <a:p>
            <a:pPr lvl="0"/>
            <a:r>
              <a:rPr lang="en-US"/>
              <a:t>Click to edit Master text styles</a:t>
            </a:r>
          </a:p>
        </p:txBody>
      </p:sp>
    </p:spTree>
    <p:extLst>
      <p:ext uri="{BB962C8B-B14F-4D97-AF65-F5344CB8AC3E}">
        <p14:creationId xmlns:p14="http://schemas.microsoft.com/office/powerpoint/2010/main" val="110685288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userDrawn="1">
  <p:cSld name="Divider I Red">
    <p:bg>
      <p:bgPr>
        <a:solidFill>
          <a:schemeClr val="bg2"/>
        </a:solidFill>
        <a:effectLst/>
      </p:bgPr>
    </p:bg>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E9200233-55FC-4F78-8E6C-B7F70DCCC2CB}"/>
              </a:ext>
            </a:extLst>
          </p:cNvPr>
          <p:cNvSpPr>
            <a:spLocks noGrp="1"/>
          </p:cNvSpPr>
          <p:nvPr>
            <p:ph type="title" hasCustomPrompt="1"/>
          </p:nvPr>
        </p:nvSpPr>
        <p:spPr bwMode="invGray">
          <a:xfrm>
            <a:off x="657666" y="2763854"/>
            <a:ext cx="10205156" cy="1428701"/>
          </a:xfrm>
          <a:prstGeom prst="rect">
            <a:avLst/>
          </a:prstGeom>
        </p:spPr>
        <p:txBody>
          <a:bodyPr anchor="t" anchorCtr="0"/>
          <a:lstStyle>
            <a:lvl1pPr>
              <a:defRPr sz="4536">
                <a:solidFill>
                  <a:schemeClr val="bg1"/>
                </a:solidFill>
              </a:defRPr>
            </a:lvl1pPr>
          </a:lstStyle>
          <a:p>
            <a:pPr lvl="0"/>
            <a:r>
              <a:rPr lang="en-GB" dirty="0"/>
              <a:t>Chapter Break (48pt) </a:t>
            </a:r>
            <a:r>
              <a:rPr lang="en-GB" dirty="0" err="1"/>
              <a:t>ExtraLight</a:t>
            </a:r>
            <a:endParaRPr lang="en-GB" dirty="0"/>
          </a:p>
        </p:txBody>
      </p:sp>
      <p:sp>
        <p:nvSpPr>
          <p:cNvPr id="8" name="Text Placeholder 7">
            <a:extLst>
              <a:ext uri="{FF2B5EF4-FFF2-40B4-BE49-F238E27FC236}">
                <a16:creationId xmlns:a16="http://schemas.microsoft.com/office/drawing/2014/main" id="{B6FEEFD8-93C3-438C-9AA8-7095AE976459}"/>
              </a:ext>
            </a:extLst>
          </p:cNvPr>
          <p:cNvSpPr>
            <a:spLocks noGrp="1"/>
          </p:cNvSpPr>
          <p:nvPr>
            <p:ph type="body" sz="quarter" idx="16" hasCustomPrompt="1"/>
          </p:nvPr>
        </p:nvSpPr>
        <p:spPr bwMode="invGray">
          <a:xfrm>
            <a:off x="8141446" y="315009"/>
            <a:ext cx="2721375" cy="1360538"/>
          </a:xfrm>
          <a:prstGeom prst="rect">
            <a:avLst/>
          </a:prstGeom>
        </p:spPr>
        <p:txBody>
          <a:bodyPr anchor="t" anchorCtr="0"/>
          <a:lstStyle>
            <a:lvl1pPr indent="-204098">
              <a:spcBef>
                <a:spcPts val="0"/>
              </a:spcBef>
              <a:spcAft>
                <a:spcPts val="0"/>
              </a:spcAft>
              <a:buClr>
                <a:schemeClr val="bg1"/>
              </a:buClr>
              <a:buFont typeface="+mj-lt"/>
              <a:buAutoNum type="arabicPeriod"/>
              <a:defRPr>
                <a:solidFill>
                  <a:schemeClr val="bg1"/>
                </a:solidFill>
                <a:latin typeface="+mn-lt"/>
              </a:defRPr>
            </a:lvl1pPr>
            <a:lvl2pPr>
              <a:spcAft>
                <a:spcPts val="0"/>
              </a:spcAft>
              <a:defRPr>
                <a:solidFill>
                  <a:schemeClr val="bg1"/>
                </a:solidFill>
                <a:latin typeface="+mn-lt"/>
              </a:defRPr>
            </a:lvl2pPr>
            <a:lvl3pPr marL="0" indent="0">
              <a:buNone/>
              <a:defRPr>
                <a:solidFill>
                  <a:schemeClr val="bg1"/>
                </a:solidFill>
              </a:defRPr>
            </a:lvl3pPr>
            <a:lvl4pPr marL="0" indent="0">
              <a:buNone/>
              <a:defRPr>
                <a:solidFill>
                  <a:schemeClr val="bg1"/>
                </a:solidFill>
              </a:defRPr>
            </a:lvl4pPr>
            <a:lvl5pPr marL="0">
              <a:buNone/>
              <a:defRPr sz="1701">
                <a:solidFill>
                  <a:schemeClr val="bg1"/>
                </a:solidFill>
              </a:defRPr>
            </a:lvl5pPr>
            <a:lvl6pPr marL="0">
              <a:buNone/>
              <a:defRPr sz="1701">
                <a:solidFill>
                  <a:schemeClr val="bg1"/>
                </a:solidFill>
              </a:defRPr>
            </a:lvl6pPr>
            <a:lvl7pPr marL="0">
              <a:buNone/>
              <a:defRPr sz="1701">
                <a:solidFill>
                  <a:schemeClr val="bg1"/>
                </a:solidFill>
              </a:defRPr>
            </a:lvl7pPr>
            <a:lvl8pPr marL="0">
              <a:buNone/>
              <a:defRPr sz="1701">
                <a:solidFill>
                  <a:schemeClr val="bg1"/>
                </a:solidFill>
              </a:defRPr>
            </a:lvl8pPr>
            <a:lvl9pPr marL="0">
              <a:buNone/>
              <a:defRPr sz="1701">
                <a:solidFill>
                  <a:schemeClr val="bg1"/>
                </a:solidFill>
              </a:defRPr>
            </a:lvl9pPr>
          </a:lstStyle>
          <a:p>
            <a:pPr lvl="0"/>
            <a:r>
              <a:rPr lang="en-GB" dirty="0"/>
              <a:t>Subtheme</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grpSp>
        <p:nvGrpSpPr>
          <p:cNvPr id="6" name="Group 8">
            <a:extLst>
              <a:ext uri="{FF2B5EF4-FFF2-40B4-BE49-F238E27FC236}">
                <a16:creationId xmlns:a16="http://schemas.microsoft.com/office/drawing/2014/main" id="{7B76A8C4-F3A5-476B-90B9-E932BC3F47FD}"/>
              </a:ext>
            </a:extLst>
          </p:cNvPr>
          <p:cNvGrpSpPr>
            <a:grpSpLocks noChangeAspect="1"/>
          </p:cNvGrpSpPr>
          <p:nvPr userDrawn="1"/>
        </p:nvGrpSpPr>
        <p:grpSpPr bwMode="invGray">
          <a:xfrm>
            <a:off x="659249" y="6029795"/>
            <a:ext cx="621613" cy="272133"/>
            <a:chOff x="735847" y="6280925"/>
            <a:chExt cx="929441" cy="406902"/>
          </a:xfrm>
        </p:grpSpPr>
        <p:sp>
          <p:nvSpPr>
            <p:cNvPr id="9" name="Freeform: Shape 10">
              <a:extLst>
                <a:ext uri="{FF2B5EF4-FFF2-40B4-BE49-F238E27FC236}">
                  <a16:creationId xmlns:a16="http://schemas.microsoft.com/office/drawing/2014/main" id="{B51C552C-9B7C-46CC-9875-B3187392A5FA}"/>
                </a:ext>
              </a:extLst>
            </p:cNvPr>
            <p:cNvSpPr/>
            <p:nvPr/>
          </p:nvSpPr>
          <p:spPr bwMode="invGray">
            <a:xfrm>
              <a:off x="1194113" y="6369235"/>
              <a:ext cx="471175" cy="274227"/>
            </a:xfrm>
            <a:custGeom>
              <a:avLst/>
              <a:gdLst>
                <a:gd name="connsiteX0" fmla="*/ 145071 w 471175"/>
                <a:gd name="connsiteY0" fmla="*/ 210986 h 274227"/>
                <a:gd name="connsiteX1" fmla="*/ 84782 w 471175"/>
                <a:gd name="connsiteY1" fmla="*/ 217929 h 274227"/>
                <a:gd name="connsiteX2" fmla="*/ 0 w 471175"/>
                <a:gd name="connsiteY2" fmla="*/ 141104 h 274227"/>
                <a:gd name="connsiteX3" fmla="*/ 77514 w 471175"/>
                <a:gd name="connsiteY3" fmla="*/ 63628 h 274227"/>
                <a:gd name="connsiteX4" fmla="*/ 105328 w 471175"/>
                <a:gd name="connsiteY4" fmla="*/ 68260 h 274227"/>
                <a:gd name="connsiteX5" fmla="*/ 105328 w 471175"/>
                <a:gd name="connsiteY5" fmla="*/ 0 h 274227"/>
                <a:gd name="connsiteX6" fmla="*/ 145071 w 471175"/>
                <a:gd name="connsiteY6" fmla="*/ 0 h 274227"/>
                <a:gd name="connsiteX7" fmla="*/ 105328 w 471175"/>
                <a:gd name="connsiteY7" fmla="*/ 103357 h 274227"/>
                <a:gd name="connsiteX8" fmla="*/ 80806 w 471175"/>
                <a:gd name="connsiteY8" fmla="*/ 98720 h 274227"/>
                <a:gd name="connsiteX9" fmla="*/ 40413 w 471175"/>
                <a:gd name="connsiteY9" fmla="*/ 139788 h 274227"/>
                <a:gd name="connsiteX10" fmla="*/ 86112 w 471175"/>
                <a:gd name="connsiteY10" fmla="*/ 183847 h 274227"/>
                <a:gd name="connsiteX11" fmla="*/ 105323 w 471175"/>
                <a:gd name="connsiteY11" fmla="*/ 182191 h 274227"/>
                <a:gd name="connsiteX12" fmla="*/ 471175 w 471175"/>
                <a:gd name="connsiteY12" fmla="*/ 210986 h 274227"/>
                <a:gd name="connsiteX13" fmla="*/ 410887 w 471175"/>
                <a:gd name="connsiteY13" fmla="*/ 217929 h 274227"/>
                <a:gd name="connsiteX14" fmla="*/ 326095 w 471175"/>
                <a:gd name="connsiteY14" fmla="*/ 141104 h 274227"/>
                <a:gd name="connsiteX15" fmla="*/ 403609 w 471175"/>
                <a:gd name="connsiteY15" fmla="*/ 63628 h 274227"/>
                <a:gd name="connsiteX16" fmla="*/ 431428 w 471175"/>
                <a:gd name="connsiteY16" fmla="*/ 68260 h 274227"/>
                <a:gd name="connsiteX17" fmla="*/ 431428 w 471175"/>
                <a:gd name="connsiteY17" fmla="*/ 0 h 274227"/>
                <a:gd name="connsiteX18" fmla="*/ 471171 w 471175"/>
                <a:gd name="connsiteY18" fmla="*/ 0 h 274227"/>
                <a:gd name="connsiteX19" fmla="*/ 431433 w 471175"/>
                <a:gd name="connsiteY19" fmla="*/ 103357 h 274227"/>
                <a:gd name="connsiteX20" fmla="*/ 406920 w 471175"/>
                <a:gd name="connsiteY20" fmla="*/ 98720 h 274227"/>
                <a:gd name="connsiteX21" fmla="*/ 366522 w 471175"/>
                <a:gd name="connsiteY21" fmla="*/ 139788 h 274227"/>
                <a:gd name="connsiteX22" fmla="*/ 412221 w 471175"/>
                <a:gd name="connsiteY22" fmla="*/ 183847 h 274227"/>
                <a:gd name="connsiteX23" fmla="*/ 431433 w 471175"/>
                <a:gd name="connsiteY23" fmla="*/ 182191 h 274227"/>
                <a:gd name="connsiteX24" fmla="*/ 207565 w 471175"/>
                <a:gd name="connsiteY24" fmla="*/ 103031 h 274227"/>
                <a:gd name="connsiteX25" fmla="*/ 231394 w 471175"/>
                <a:gd name="connsiteY25" fmla="*/ 99390 h 274227"/>
                <a:gd name="connsiteX26" fmla="*/ 272797 w 471175"/>
                <a:gd name="connsiteY26" fmla="*/ 139104 h 274227"/>
                <a:gd name="connsiteX27" fmla="*/ 229073 w 471175"/>
                <a:gd name="connsiteY27" fmla="*/ 183124 h 274227"/>
                <a:gd name="connsiteX28" fmla="*/ 229073 w 471175"/>
                <a:gd name="connsiteY28" fmla="*/ 217891 h 274227"/>
                <a:gd name="connsiteX29" fmla="*/ 231073 w 471175"/>
                <a:gd name="connsiteY29" fmla="*/ 217891 h 274227"/>
                <a:gd name="connsiteX30" fmla="*/ 313205 w 471175"/>
                <a:gd name="connsiteY30" fmla="*/ 137759 h 274227"/>
                <a:gd name="connsiteX31" fmla="*/ 232068 w 471175"/>
                <a:gd name="connsiteY31" fmla="*/ 63595 h 274227"/>
                <a:gd name="connsiteX32" fmla="*/ 167473 w 471175"/>
                <a:gd name="connsiteY32" fmla="*/ 75844 h 274227"/>
                <a:gd name="connsiteX33" fmla="*/ 167473 w 471175"/>
                <a:gd name="connsiteY33" fmla="*/ 274227 h 274227"/>
                <a:gd name="connsiteX34" fmla="*/ 207556 w 471175"/>
                <a:gd name="connsiteY34" fmla="*/ 274227 h 274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1175" h="274227">
                  <a:moveTo>
                    <a:pt x="145071" y="210986"/>
                  </a:moveTo>
                  <a:cubicBezTo>
                    <a:pt x="127525" y="215632"/>
                    <a:pt x="104668" y="217929"/>
                    <a:pt x="84782" y="217929"/>
                  </a:cubicBezTo>
                  <a:cubicBezTo>
                    <a:pt x="33776" y="217929"/>
                    <a:pt x="0" y="190785"/>
                    <a:pt x="0" y="141104"/>
                  </a:cubicBezTo>
                  <a:cubicBezTo>
                    <a:pt x="0" y="94084"/>
                    <a:pt x="31460" y="63628"/>
                    <a:pt x="77514" y="63628"/>
                  </a:cubicBezTo>
                  <a:cubicBezTo>
                    <a:pt x="87777" y="63628"/>
                    <a:pt x="98696" y="64935"/>
                    <a:pt x="105328" y="68260"/>
                  </a:cubicBezTo>
                  <a:lnTo>
                    <a:pt x="105328" y="0"/>
                  </a:lnTo>
                  <a:lnTo>
                    <a:pt x="145071" y="0"/>
                  </a:lnTo>
                  <a:close/>
                  <a:moveTo>
                    <a:pt x="105328" y="103357"/>
                  </a:moveTo>
                  <a:cubicBezTo>
                    <a:pt x="99036" y="100376"/>
                    <a:pt x="90758" y="98720"/>
                    <a:pt x="80806" y="98720"/>
                  </a:cubicBezTo>
                  <a:cubicBezTo>
                    <a:pt x="56647" y="98720"/>
                    <a:pt x="40413" y="113630"/>
                    <a:pt x="40413" y="139788"/>
                  </a:cubicBezTo>
                  <a:cubicBezTo>
                    <a:pt x="40413" y="167942"/>
                    <a:pt x="57958" y="183847"/>
                    <a:pt x="86112" y="183847"/>
                  </a:cubicBezTo>
                  <a:cubicBezTo>
                    <a:pt x="91084" y="183847"/>
                    <a:pt x="98696" y="183502"/>
                    <a:pt x="105323" y="182191"/>
                  </a:cubicBezTo>
                  <a:close/>
                  <a:moveTo>
                    <a:pt x="471175" y="210986"/>
                  </a:moveTo>
                  <a:cubicBezTo>
                    <a:pt x="453610" y="215632"/>
                    <a:pt x="430763" y="217929"/>
                    <a:pt x="410887" y="217929"/>
                  </a:cubicBezTo>
                  <a:cubicBezTo>
                    <a:pt x="359890" y="217929"/>
                    <a:pt x="326095" y="190785"/>
                    <a:pt x="326095" y="141104"/>
                  </a:cubicBezTo>
                  <a:cubicBezTo>
                    <a:pt x="326095" y="94084"/>
                    <a:pt x="357569" y="63628"/>
                    <a:pt x="403609" y="63628"/>
                  </a:cubicBezTo>
                  <a:cubicBezTo>
                    <a:pt x="413872" y="63628"/>
                    <a:pt x="424801" y="64935"/>
                    <a:pt x="431428" y="68260"/>
                  </a:cubicBezTo>
                  <a:lnTo>
                    <a:pt x="431428" y="0"/>
                  </a:lnTo>
                  <a:lnTo>
                    <a:pt x="471171" y="0"/>
                  </a:lnTo>
                  <a:close/>
                  <a:moveTo>
                    <a:pt x="431433" y="103357"/>
                  </a:moveTo>
                  <a:cubicBezTo>
                    <a:pt x="425131" y="100376"/>
                    <a:pt x="416848" y="98720"/>
                    <a:pt x="406920" y="98720"/>
                  </a:cubicBezTo>
                  <a:cubicBezTo>
                    <a:pt x="382747" y="98720"/>
                    <a:pt x="366522" y="113630"/>
                    <a:pt x="366522" y="139788"/>
                  </a:cubicBezTo>
                  <a:cubicBezTo>
                    <a:pt x="366522" y="167942"/>
                    <a:pt x="384072" y="183847"/>
                    <a:pt x="412221" y="183847"/>
                  </a:cubicBezTo>
                  <a:cubicBezTo>
                    <a:pt x="417183" y="183847"/>
                    <a:pt x="424806" y="183502"/>
                    <a:pt x="431433" y="182191"/>
                  </a:cubicBezTo>
                  <a:close/>
                  <a:moveTo>
                    <a:pt x="207565" y="103031"/>
                  </a:moveTo>
                  <a:cubicBezTo>
                    <a:pt x="214183" y="100376"/>
                    <a:pt x="223441" y="99390"/>
                    <a:pt x="231394" y="99390"/>
                  </a:cubicBezTo>
                  <a:cubicBezTo>
                    <a:pt x="255906" y="99390"/>
                    <a:pt x="272797" y="113630"/>
                    <a:pt x="272797" y="139104"/>
                  </a:cubicBezTo>
                  <a:cubicBezTo>
                    <a:pt x="272797" y="169177"/>
                    <a:pt x="254088" y="182775"/>
                    <a:pt x="229073" y="183124"/>
                  </a:cubicBezTo>
                  <a:lnTo>
                    <a:pt x="229073" y="217891"/>
                  </a:lnTo>
                  <a:cubicBezTo>
                    <a:pt x="229733" y="217891"/>
                    <a:pt x="230399" y="217891"/>
                    <a:pt x="231073" y="217891"/>
                  </a:cubicBezTo>
                  <a:cubicBezTo>
                    <a:pt x="282400" y="217891"/>
                    <a:pt x="313205" y="189091"/>
                    <a:pt x="313205" y="137759"/>
                  </a:cubicBezTo>
                  <a:cubicBezTo>
                    <a:pt x="313205" y="91065"/>
                    <a:pt x="280424" y="63595"/>
                    <a:pt x="232068" y="63595"/>
                  </a:cubicBezTo>
                  <a:cubicBezTo>
                    <a:pt x="207570" y="63595"/>
                    <a:pt x="183378" y="69227"/>
                    <a:pt x="167473" y="75844"/>
                  </a:cubicBezTo>
                  <a:lnTo>
                    <a:pt x="167473" y="274227"/>
                  </a:lnTo>
                  <a:lnTo>
                    <a:pt x="207556" y="274227"/>
                  </a:lnTo>
                  <a:close/>
                </a:path>
              </a:pathLst>
            </a:custGeom>
            <a:solidFill>
              <a:schemeClr val="bg1"/>
            </a:solidFill>
            <a:ln w="478" cap="flat">
              <a:noFill/>
              <a:prstDash val="solid"/>
              <a:miter/>
            </a:ln>
          </p:spPr>
          <p:txBody>
            <a:bodyPr rtlCol="0" anchor="ctr"/>
            <a:lstStyle/>
            <a:p>
              <a:endParaRPr lang="en-GB" sz="3402" dirty="0"/>
            </a:p>
          </p:txBody>
        </p:sp>
        <p:sp>
          <p:nvSpPr>
            <p:cNvPr id="10" name="Freeform: Shape 11">
              <a:extLst>
                <a:ext uri="{FF2B5EF4-FFF2-40B4-BE49-F238E27FC236}">
                  <a16:creationId xmlns:a16="http://schemas.microsoft.com/office/drawing/2014/main" id="{8EB69558-783F-48C3-9C99-5011744BDC22}"/>
                </a:ext>
              </a:extLst>
            </p:cNvPr>
            <p:cNvSpPr/>
            <p:nvPr/>
          </p:nvSpPr>
          <p:spPr bwMode="invGray">
            <a:xfrm>
              <a:off x="735847" y="6280925"/>
              <a:ext cx="349195" cy="406902"/>
            </a:xfrm>
            <a:custGeom>
              <a:avLst/>
              <a:gdLst>
                <a:gd name="connsiteX0" fmla="*/ 242590 w 349195"/>
                <a:gd name="connsiteY0" fmla="*/ 181595 h 406902"/>
                <a:gd name="connsiteX1" fmla="*/ 236762 w 349195"/>
                <a:gd name="connsiteY1" fmla="*/ 181485 h 406902"/>
                <a:gd name="connsiteX2" fmla="*/ 227327 w 349195"/>
                <a:gd name="connsiteY2" fmla="*/ 175872 h 406902"/>
                <a:gd name="connsiteX3" fmla="*/ 225317 w 349195"/>
                <a:gd name="connsiteY3" fmla="*/ 173714 h 406902"/>
                <a:gd name="connsiteX4" fmla="*/ 225221 w 349195"/>
                <a:gd name="connsiteY4" fmla="*/ 173557 h 406902"/>
                <a:gd name="connsiteX5" fmla="*/ 224240 w 349195"/>
                <a:gd name="connsiteY5" fmla="*/ 170580 h 406902"/>
                <a:gd name="connsiteX6" fmla="*/ 224001 w 349195"/>
                <a:gd name="connsiteY6" fmla="*/ 159575 h 406902"/>
                <a:gd name="connsiteX7" fmla="*/ 226805 w 349195"/>
                <a:gd name="connsiteY7" fmla="*/ 154494 h 406902"/>
                <a:gd name="connsiteX8" fmla="*/ 340382 w 349195"/>
                <a:gd name="connsiteY8" fmla="*/ 88325 h 406902"/>
                <a:gd name="connsiteX9" fmla="*/ 180990 w 349195"/>
                <a:gd name="connsiteY9" fmla="*/ 1447 h 406902"/>
                <a:gd name="connsiteX10" fmla="*/ 168210 w 349195"/>
                <a:gd name="connsiteY10" fmla="*/ 1447 h 406902"/>
                <a:gd name="connsiteX11" fmla="*/ 8828 w 349195"/>
                <a:gd name="connsiteY11" fmla="*/ 88315 h 406902"/>
                <a:gd name="connsiteX12" fmla="*/ 187378 w 349195"/>
                <a:gd name="connsiteY12" fmla="*/ 192256 h 406902"/>
                <a:gd name="connsiteX13" fmla="*/ 190292 w 349195"/>
                <a:gd name="connsiteY13" fmla="*/ 197246 h 406902"/>
                <a:gd name="connsiteX14" fmla="*/ 190292 w 349195"/>
                <a:gd name="connsiteY14" fmla="*/ 348858 h 406902"/>
                <a:gd name="connsiteX15" fmla="*/ 187263 w 349195"/>
                <a:gd name="connsiteY15" fmla="*/ 353839 h 406902"/>
                <a:gd name="connsiteX16" fmla="*/ 177655 w 349195"/>
                <a:gd name="connsiteY16" fmla="*/ 359174 h 406902"/>
                <a:gd name="connsiteX17" fmla="*/ 174785 w 349195"/>
                <a:gd name="connsiteY17" fmla="*/ 359824 h 406902"/>
                <a:gd name="connsiteX18" fmla="*/ 174603 w 349195"/>
                <a:gd name="connsiteY18" fmla="*/ 359824 h 406902"/>
                <a:gd name="connsiteX19" fmla="*/ 171536 w 349195"/>
                <a:gd name="connsiteY19" fmla="*/ 359174 h 406902"/>
                <a:gd name="connsiteX20" fmla="*/ 161894 w 349195"/>
                <a:gd name="connsiteY20" fmla="*/ 353839 h 406902"/>
                <a:gd name="connsiteX21" fmla="*/ 158904 w 349195"/>
                <a:gd name="connsiteY21" fmla="*/ 348858 h 406902"/>
                <a:gd name="connsiteX22" fmla="*/ 158904 w 349195"/>
                <a:gd name="connsiteY22" fmla="*/ 213706 h 406902"/>
                <a:gd name="connsiteX23" fmla="*/ 157301 w 349195"/>
                <a:gd name="connsiteY23" fmla="*/ 211055 h 406902"/>
                <a:gd name="connsiteX24" fmla="*/ 0 w 349195"/>
                <a:gd name="connsiteY24" fmla="*/ 119483 h 406902"/>
                <a:gd name="connsiteX25" fmla="*/ 0 w 349195"/>
                <a:gd name="connsiteY25" fmla="*/ 298842 h 406902"/>
                <a:gd name="connsiteX26" fmla="*/ 6297 w 349195"/>
                <a:gd name="connsiteY26" fmla="*/ 309847 h 406902"/>
                <a:gd name="connsiteX27" fmla="*/ 168306 w 349195"/>
                <a:gd name="connsiteY27" fmla="*/ 405395 h 406902"/>
                <a:gd name="connsiteX28" fmla="*/ 180890 w 349195"/>
                <a:gd name="connsiteY28" fmla="*/ 405395 h 406902"/>
                <a:gd name="connsiteX29" fmla="*/ 342923 w 349195"/>
                <a:gd name="connsiteY29" fmla="*/ 309847 h 406902"/>
                <a:gd name="connsiteX30" fmla="*/ 349196 w 349195"/>
                <a:gd name="connsiteY30" fmla="*/ 298842 h 406902"/>
                <a:gd name="connsiteX31" fmla="*/ 349196 w 349195"/>
                <a:gd name="connsiteY31" fmla="*/ 119483 h 40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49195" h="406902">
                  <a:moveTo>
                    <a:pt x="242590" y="181595"/>
                  </a:moveTo>
                  <a:cubicBezTo>
                    <a:pt x="240752" y="182537"/>
                    <a:pt x="238564" y="182495"/>
                    <a:pt x="236762" y="181485"/>
                  </a:cubicBezTo>
                  <a:lnTo>
                    <a:pt x="227327" y="175872"/>
                  </a:lnTo>
                  <a:cubicBezTo>
                    <a:pt x="226493" y="175326"/>
                    <a:pt x="225803" y="174585"/>
                    <a:pt x="225317" y="173714"/>
                  </a:cubicBezTo>
                  <a:lnTo>
                    <a:pt x="225221" y="173557"/>
                  </a:lnTo>
                  <a:cubicBezTo>
                    <a:pt x="224648" y="172664"/>
                    <a:pt x="224310" y="171640"/>
                    <a:pt x="224240" y="170580"/>
                  </a:cubicBezTo>
                  <a:lnTo>
                    <a:pt x="224001" y="159575"/>
                  </a:lnTo>
                  <a:cubicBezTo>
                    <a:pt x="224028" y="157519"/>
                    <a:pt x="225080" y="155612"/>
                    <a:pt x="226805" y="154494"/>
                  </a:cubicBezTo>
                  <a:lnTo>
                    <a:pt x="340382" y="88325"/>
                  </a:lnTo>
                  <a:lnTo>
                    <a:pt x="180990" y="1447"/>
                  </a:lnTo>
                  <a:cubicBezTo>
                    <a:pt x="176949" y="-482"/>
                    <a:pt x="172252" y="-482"/>
                    <a:pt x="168210" y="1447"/>
                  </a:cubicBezTo>
                  <a:lnTo>
                    <a:pt x="8828" y="88315"/>
                  </a:lnTo>
                  <a:lnTo>
                    <a:pt x="187378" y="192256"/>
                  </a:lnTo>
                  <a:cubicBezTo>
                    <a:pt x="189129" y="193321"/>
                    <a:pt x="190225" y="195198"/>
                    <a:pt x="190292" y="197246"/>
                  </a:cubicBezTo>
                  <a:lnTo>
                    <a:pt x="190292" y="348858"/>
                  </a:lnTo>
                  <a:cubicBezTo>
                    <a:pt x="190181" y="350920"/>
                    <a:pt x="189043" y="352791"/>
                    <a:pt x="187263" y="353839"/>
                  </a:cubicBezTo>
                  <a:lnTo>
                    <a:pt x="177655" y="359174"/>
                  </a:lnTo>
                  <a:cubicBezTo>
                    <a:pt x="176765" y="359619"/>
                    <a:pt x="175780" y="359839"/>
                    <a:pt x="174785" y="359824"/>
                  </a:cubicBezTo>
                  <a:lnTo>
                    <a:pt x="174603" y="359824"/>
                  </a:lnTo>
                  <a:cubicBezTo>
                    <a:pt x="173542" y="359872"/>
                    <a:pt x="172486" y="359647"/>
                    <a:pt x="171536" y="359174"/>
                  </a:cubicBezTo>
                  <a:lnTo>
                    <a:pt x="161894" y="353839"/>
                  </a:lnTo>
                  <a:cubicBezTo>
                    <a:pt x="160126" y="352786"/>
                    <a:pt x="159004" y="350915"/>
                    <a:pt x="158904" y="348858"/>
                  </a:cubicBezTo>
                  <a:lnTo>
                    <a:pt x="158904" y="213706"/>
                  </a:lnTo>
                  <a:cubicBezTo>
                    <a:pt x="158771" y="212635"/>
                    <a:pt x="158188" y="211670"/>
                    <a:pt x="157301" y="211055"/>
                  </a:cubicBezTo>
                  <a:lnTo>
                    <a:pt x="0" y="119483"/>
                  </a:lnTo>
                  <a:lnTo>
                    <a:pt x="0" y="298842"/>
                  </a:lnTo>
                  <a:cubicBezTo>
                    <a:pt x="0" y="302856"/>
                    <a:pt x="2828" y="307804"/>
                    <a:pt x="6297" y="309847"/>
                  </a:cubicBezTo>
                  <a:lnTo>
                    <a:pt x="168306" y="405395"/>
                  </a:lnTo>
                  <a:cubicBezTo>
                    <a:pt x="172260" y="407405"/>
                    <a:pt x="176936" y="407405"/>
                    <a:pt x="180890" y="405395"/>
                  </a:cubicBezTo>
                  <a:lnTo>
                    <a:pt x="342923" y="309847"/>
                  </a:lnTo>
                  <a:cubicBezTo>
                    <a:pt x="346378" y="307794"/>
                    <a:pt x="349201" y="302871"/>
                    <a:pt x="349196" y="298842"/>
                  </a:cubicBezTo>
                  <a:lnTo>
                    <a:pt x="349196" y="119483"/>
                  </a:lnTo>
                  <a:close/>
                </a:path>
              </a:pathLst>
            </a:custGeom>
            <a:solidFill>
              <a:schemeClr val="bg1"/>
            </a:solidFill>
            <a:ln w="478" cap="flat">
              <a:noFill/>
              <a:prstDash val="solid"/>
              <a:miter/>
            </a:ln>
          </p:spPr>
          <p:txBody>
            <a:bodyPr rtlCol="0" anchor="ctr"/>
            <a:lstStyle/>
            <a:p>
              <a:endParaRPr lang="en-GB" sz="3402" dirty="0"/>
            </a:p>
          </p:txBody>
        </p:sp>
      </p:grpSp>
      <p:grpSp>
        <p:nvGrpSpPr>
          <p:cNvPr id="17" name="Gruppieren 16">
            <a:extLst>
              <a:ext uri="{FF2B5EF4-FFF2-40B4-BE49-F238E27FC236}">
                <a16:creationId xmlns:a16="http://schemas.microsoft.com/office/drawing/2014/main" id="{465A823F-A47F-46E7-9973-194A402954B1}"/>
              </a:ext>
            </a:extLst>
          </p:cNvPr>
          <p:cNvGrpSpPr/>
          <p:nvPr userDrawn="1"/>
        </p:nvGrpSpPr>
        <p:grpSpPr bwMode="invGray">
          <a:xfrm>
            <a:off x="655710" y="-239556"/>
            <a:ext cx="10207750" cy="145640"/>
            <a:chOff x="693931" y="-289132"/>
            <a:chExt cx="10802744" cy="154131"/>
          </a:xfrm>
        </p:grpSpPr>
        <p:sp>
          <p:nvSpPr>
            <p:cNvPr id="18" name="Rechteck 17">
              <a:extLst>
                <a:ext uri="{FF2B5EF4-FFF2-40B4-BE49-F238E27FC236}">
                  <a16:creationId xmlns:a16="http://schemas.microsoft.com/office/drawing/2014/main" id="{DF28A031-FA40-4D9C-B249-5474AE500780}"/>
                </a:ext>
              </a:extLst>
            </p:cNvPr>
            <p:cNvSpPr/>
            <p:nvPr userDrawn="1"/>
          </p:nvSpPr>
          <p:spPr bwMode="inv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19" name="Rechteck 18">
              <a:extLst>
                <a:ext uri="{FF2B5EF4-FFF2-40B4-BE49-F238E27FC236}">
                  <a16:creationId xmlns:a16="http://schemas.microsoft.com/office/drawing/2014/main" id="{C43DD502-C229-4126-A936-8AF114D30FAD}"/>
                </a:ext>
              </a:extLst>
            </p:cNvPr>
            <p:cNvSpPr/>
            <p:nvPr userDrawn="1"/>
          </p:nvSpPr>
          <p:spPr bwMode="inv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0" name="Rechteck 19">
              <a:extLst>
                <a:ext uri="{FF2B5EF4-FFF2-40B4-BE49-F238E27FC236}">
                  <a16:creationId xmlns:a16="http://schemas.microsoft.com/office/drawing/2014/main" id="{1F5A4420-7B92-4B5A-B4FA-9036F5CE735E}"/>
                </a:ext>
              </a:extLst>
            </p:cNvPr>
            <p:cNvSpPr/>
            <p:nvPr userDrawn="1"/>
          </p:nvSpPr>
          <p:spPr bwMode="inv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9" name="Rechteck 28">
              <a:extLst>
                <a:ext uri="{FF2B5EF4-FFF2-40B4-BE49-F238E27FC236}">
                  <a16:creationId xmlns:a16="http://schemas.microsoft.com/office/drawing/2014/main" id="{6BB40E09-669D-44A4-BA25-D8D6D34DD7B5}"/>
                </a:ext>
              </a:extLst>
            </p:cNvPr>
            <p:cNvSpPr/>
            <p:nvPr userDrawn="1"/>
          </p:nvSpPr>
          <p:spPr bwMode="inv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0" name="Rechteck 29">
              <a:extLst>
                <a:ext uri="{FF2B5EF4-FFF2-40B4-BE49-F238E27FC236}">
                  <a16:creationId xmlns:a16="http://schemas.microsoft.com/office/drawing/2014/main" id="{B109D7EB-B80D-4C54-A1BC-1AA9AFCDE1B1}"/>
                </a:ext>
              </a:extLst>
            </p:cNvPr>
            <p:cNvSpPr/>
            <p:nvPr userDrawn="1"/>
          </p:nvSpPr>
          <p:spPr bwMode="inv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1" name="Rechteck 30">
              <a:extLst>
                <a:ext uri="{FF2B5EF4-FFF2-40B4-BE49-F238E27FC236}">
                  <a16:creationId xmlns:a16="http://schemas.microsoft.com/office/drawing/2014/main" id="{107D22D2-9C65-4B99-B492-44F27C35F4A8}"/>
                </a:ext>
              </a:extLst>
            </p:cNvPr>
            <p:cNvSpPr/>
            <p:nvPr userDrawn="1"/>
          </p:nvSpPr>
          <p:spPr bwMode="inv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2" name="Rechteck 31">
              <a:extLst>
                <a:ext uri="{FF2B5EF4-FFF2-40B4-BE49-F238E27FC236}">
                  <a16:creationId xmlns:a16="http://schemas.microsoft.com/office/drawing/2014/main" id="{C80113DF-AC9E-433C-9E0A-29267AF7FD62}"/>
                </a:ext>
              </a:extLst>
            </p:cNvPr>
            <p:cNvSpPr/>
            <p:nvPr userDrawn="1"/>
          </p:nvSpPr>
          <p:spPr bwMode="inv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grpSp>
      <p:sp>
        <p:nvSpPr>
          <p:cNvPr id="2" name="Datumsplatzhalter 1">
            <a:extLst>
              <a:ext uri="{FF2B5EF4-FFF2-40B4-BE49-F238E27FC236}">
                <a16:creationId xmlns:a16="http://schemas.microsoft.com/office/drawing/2014/main" id="{A10E7A19-E817-4964-B01C-C977AECD445B}"/>
              </a:ext>
            </a:extLst>
          </p:cNvPr>
          <p:cNvSpPr>
            <a:spLocks noGrp="1"/>
          </p:cNvSpPr>
          <p:nvPr>
            <p:ph type="dt" sz="half" idx="17"/>
          </p:nvPr>
        </p:nvSpPr>
        <p:spPr/>
        <p:txBody>
          <a:bodyPr/>
          <a:lstStyle>
            <a:lvl1pPr>
              <a:defRPr>
                <a:solidFill>
                  <a:schemeClr val="bg1"/>
                </a:solidFill>
              </a:defRPr>
            </a:lvl1pPr>
          </a:lstStyle>
          <a:p>
            <a:endParaRPr lang="de-DE" dirty="0"/>
          </a:p>
        </p:txBody>
      </p:sp>
      <p:sp>
        <p:nvSpPr>
          <p:cNvPr id="3" name="Fußzeilenplatzhalter 2">
            <a:extLst>
              <a:ext uri="{FF2B5EF4-FFF2-40B4-BE49-F238E27FC236}">
                <a16:creationId xmlns:a16="http://schemas.microsoft.com/office/drawing/2014/main" id="{1D80507D-6CF2-4F55-A2DB-D6AF2D26889D}"/>
              </a:ext>
            </a:extLst>
          </p:cNvPr>
          <p:cNvSpPr>
            <a:spLocks noGrp="1"/>
          </p:cNvSpPr>
          <p:nvPr>
            <p:ph type="ftr" sz="quarter" idx="18"/>
          </p:nvPr>
        </p:nvSpPr>
        <p:spPr/>
        <p:txBody>
          <a:bodyPr/>
          <a:lstStyle>
            <a:lvl1pPr>
              <a:defRPr>
                <a:solidFill>
                  <a:schemeClr val="bg1"/>
                </a:solidFill>
              </a:defRPr>
            </a:lvl1pPr>
          </a:lstStyle>
          <a:p>
            <a:endParaRPr lang="de-DE" dirty="0"/>
          </a:p>
        </p:txBody>
      </p:sp>
      <p:sp>
        <p:nvSpPr>
          <p:cNvPr id="4" name="Foliennummernplatzhalter 3">
            <a:extLst>
              <a:ext uri="{FF2B5EF4-FFF2-40B4-BE49-F238E27FC236}">
                <a16:creationId xmlns:a16="http://schemas.microsoft.com/office/drawing/2014/main" id="{7D9D8F62-9725-4D7F-8F01-D202075A3BF6}"/>
              </a:ext>
            </a:extLst>
          </p:cNvPr>
          <p:cNvSpPr>
            <a:spLocks noGrp="1"/>
          </p:cNvSpPr>
          <p:nvPr>
            <p:ph type="sldNum" sz="quarter" idx="19"/>
          </p:nvPr>
        </p:nvSpPr>
        <p:spPr/>
        <p:txBody>
          <a:bodyPr/>
          <a:lstStyle>
            <a:lvl1pPr>
              <a:defRPr>
                <a:solidFill>
                  <a:schemeClr val="bg1"/>
                </a:solidFill>
              </a:defRPr>
            </a:lvl1pPr>
          </a:lstStyle>
          <a:p>
            <a:fld id="{9EA669D3-5529-4BB0-8BB4-F8AF37E83BE9}" type="slidenum">
              <a:rPr lang="en-GB" smtClean="0"/>
              <a:pPr/>
              <a:t>‹#›</a:t>
            </a:fld>
            <a:endParaRPr lang="en-GB" dirty="0"/>
          </a:p>
        </p:txBody>
      </p:sp>
    </p:spTree>
    <p:extLst>
      <p:ext uri="{BB962C8B-B14F-4D97-AF65-F5344CB8AC3E}">
        <p14:creationId xmlns:p14="http://schemas.microsoft.com/office/powerpoint/2010/main" val="2072725971"/>
      </p:ext>
    </p:extLst>
  </p:cSld>
  <p:clrMapOvr>
    <a:masterClrMapping/>
  </p:clrMapOvr>
  <p:extLst>
    <p:ext uri="{DCECCB84-F9BA-43D5-87BE-67443E8EF086}">
      <p15:sldGuideLst xmlns:p15="http://schemas.microsoft.com/office/powerpoint/2012/main">
        <p15:guide id="1" orient="horz" pos="1843">
          <p15:clr>
            <a:srgbClr val="FBAE40"/>
          </p15:clr>
        </p15:guide>
        <p15:guide id="2" pos="5427">
          <p15:clr>
            <a:srgbClr val="F26B43"/>
          </p15:clr>
        </p15:guide>
        <p15:guide id="3" orient="horz" pos="1570">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userDrawn="1">
  <p:cSld name="9_Titel und Inhalt">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10749962" y="6225987"/>
            <a:ext cx="319008" cy="110185"/>
          </a:xfrm>
          <a:prstGeom prst="rect">
            <a:avLst/>
          </a:prstGeom>
        </p:spPr>
        <p:txBody>
          <a:bodyPr vert="horz" lIns="54000" tIns="0" rIns="0" bIns="0" rtlCol="0" anchor="t" anchorCtr="0">
            <a:noAutofit/>
          </a:bodyPr>
          <a:lstStyle>
            <a:lvl1pPr algn="r">
              <a:defRPr sz="756">
                <a:solidFill>
                  <a:srgbClr val="414042"/>
                </a:solidFill>
              </a:defRPr>
            </a:lvl1pPr>
          </a:lstStyle>
          <a:p>
            <a:fld id="{F18D249E-531C-448D-97B7-84919B9EBFFF}" type="slidenum">
              <a:rPr lang="en-GB" smtClean="0"/>
              <a:pPr/>
              <a:t>‹#›</a:t>
            </a:fld>
            <a:endParaRPr lang="en-GB" dirty="0"/>
          </a:p>
        </p:txBody>
      </p:sp>
      <p:sp>
        <p:nvSpPr>
          <p:cNvPr id="8" name="Textplatzhalter 3">
            <a:extLst>
              <a:ext uri="{FF2B5EF4-FFF2-40B4-BE49-F238E27FC236}">
                <a16:creationId xmlns:a16="http://schemas.microsoft.com/office/drawing/2014/main" id="{0F32DC52-9151-4C6D-89E6-44513ED9766B}"/>
              </a:ext>
            </a:extLst>
          </p:cNvPr>
          <p:cNvSpPr>
            <a:spLocks noGrp="1"/>
          </p:cNvSpPr>
          <p:nvPr>
            <p:ph type="body" sz="quarter" idx="15"/>
          </p:nvPr>
        </p:nvSpPr>
        <p:spPr>
          <a:xfrm>
            <a:off x="451519" y="1708547"/>
            <a:ext cx="10617450" cy="4287115"/>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Titel 1">
            <a:extLst>
              <a:ext uri="{FF2B5EF4-FFF2-40B4-BE49-F238E27FC236}">
                <a16:creationId xmlns:a16="http://schemas.microsoft.com/office/drawing/2014/main" id="{D5B5F280-8264-4F75-BEE7-22A644FB5B97}"/>
              </a:ext>
            </a:extLst>
          </p:cNvPr>
          <p:cNvSpPr>
            <a:spLocks noGrp="1"/>
          </p:cNvSpPr>
          <p:nvPr>
            <p:ph type="title" hasCustomPrompt="1"/>
          </p:nvPr>
        </p:nvSpPr>
        <p:spPr>
          <a:xfrm>
            <a:off x="451519" y="348010"/>
            <a:ext cx="10617451" cy="330010"/>
          </a:xfrm>
        </p:spPr>
        <p:txBody>
          <a:bodyPr/>
          <a:lstStyle>
            <a:lvl1pPr>
              <a:defRPr/>
            </a:lvl1pPr>
          </a:lstStyle>
          <a:p>
            <a:r>
              <a:rPr lang="de-DE" dirty="0" err="1"/>
              <a:t>Bulletpoint</a:t>
            </a:r>
            <a:r>
              <a:rPr lang="de-DE" dirty="0"/>
              <a:t> and Text</a:t>
            </a:r>
          </a:p>
        </p:txBody>
      </p:sp>
      <p:sp>
        <p:nvSpPr>
          <p:cNvPr id="9" name="Textplatzhalter 2">
            <a:extLst>
              <a:ext uri="{FF2B5EF4-FFF2-40B4-BE49-F238E27FC236}">
                <a16:creationId xmlns:a16="http://schemas.microsoft.com/office/drawing/2014/main" id="{00664942-E557-41DF-BB00-8499590CD825}"/>
              </a:ext>
            </a:extLst>
          </p:cNvPr>
          <p:cNvSpPr>
            <a:spLocks noGrp="1"/>
          </p:cNvSpPr>
          <p:nvPr>
            <p:ph type="body" sz="quarter" idx="14" hasCustomPrompt="1"/>
          </p:nvPr>
        </p:nvSpPr>
        <p:spPr>
          <a:xfrm>
            <a:off x="452021" y="728813"/>
            <a:ext cx="10616450" cy="606017"/>
          </a:xfrm>
          <a:prstGeom prst="rect">
            <a:avLst/>
          </a:prstGeom>
        </p:spPr>
        <p:txBody>
          <a:bodyPr lIns="0">
            <a:normAutofit/>
          </a:bodyPr>
          <a:lstStyle>
            <a:lvl1pPr marL="0" indent="0">
              <a:buNone/>
              <a:defRPr sz="1701">
                <a:latin typeface="Pluto Sans DPD Light" panose="02000000000000000000" pitchFamily="2" charset="0"/>
              </a:defRPr>
            </a:lvl1pPr>
          </a:lstStyle>
          <a:p>
            <a:pPr lvl="0"/>
            <a:r>
              <a:rPr lang="de-DE" dirty="0" err="1"/>
              <a:t>Subtitle</a:t>
            </a:r>
            <a:endParaRPr lang="de-DE" dirty="0"/>
          </a:p>
        </p:txBody>
      </p:sp>
    </p:spTree>
    <p:extLst>
      <p:ext uri="{BB962C8B-B14F-4D97-AF65-F5344CB8AC3E}">
        <p14:creationId xmlns:p14="http://schemas.microsoft.com/office/powerpoint/2010/main" val="241192913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userDrawn="1">
  <p:cSld name="5_Benutzerdefiniertes Layout">
    <p:spTree>
      <p:nvGrpSpPr>
        <p:cNvPr id="1" name=""/>
        <p:cNvGrpSpPr/>
        <p:nvPr/>
      </p:nvGrpSpPr>
      <p:grpSpPr>
        <a:xfrm>
          <a:off x="0" y="0"/>
          <a:ext cx="0" cy="0"/>
          <a:chOff x="0" y="0"/>
          <a:chExt cx="0" cy="0"/>
        </a:xfrm>
      </p:grpSpPr>
      <p:sp>
        <p:nvSpPr>
          <p:cNvPr id="21" name="Slide Number Placeholder 5"/>
          <p:cNvSpPr>
            <a:spLocks noGrp="1"/>
          </p:cNvSpPr>
          <p:nvPr>
            <p:ph type="sldNum" sz="quarter" idx="4"/>
          </p:nvPr>
        </p:nvSpPr>
        <p:spPr>
          <a:xfrm>
            <a:off x="10749962" y="6225987"/>
            <a:ext cx="319008" cy="110185"/>
          </a:xfrm>
          <a:prstGeom prst="rect">
            <a:avLst/>
          </a:prstGeom>
        </p:spPr>
        <p:txBody>
          <a:bodyPr vert="horz" lIns="54000" tIns="0" rIns="0" bIns="0" rtlCol="0" anchor="t" anchorCtr="0">
            <a:noAutofit/>
          </a:bodyPr>
          <a:lstStyle>
            <a:lvl1pPr algn="r">
              <a:defRPr sz="756">
                <a:solidFill>
                  <a:srgbClr val="414042"/>
                </a:solidFill>
              </a:defRPr>
            </a:lvl1pPr>
          </a:lstStyle>
          <a:p>
            <a:fld id="{F18D249E-531C-448D-97B7-84919B9EBFFF}" type="slidenum">
              <a:rPr lang="en-GB" smtClean="0"/>
              <a:pPr/>
              <a:t>‹#›</a:t>
            </a:fld>
            <a:endParaRPr lang="en-GB" dirty="0"/>
          </a:p>
        </p:txBody>
      </p:sp>
      <p:sp>
        <p:nvSpPr>
          <p:cNvPr id="26" name="Bildplatzhalter 12"/>
          <p:cNvSpPr>
            <a:spLocks noGrp="1"/>
          </p:cNvSpPr>
          <p:nvPr>
            <p:ph type="pic" sz="quarter" idx="30" hasCustomPrompt="1"/>
          </p:nvPr>
        </p:nvSpPr>
        <p:spPr>
          <a:xfrm>
            <a:off x="1815049" y="1708547"/>
            <a:ext cx="2041031" cy="2041000"/>
          </a:xfrm>
          <a:prstGeom prst="ellipse">
            <a:avLst/>
          </a:prstGeom>
        </p:spPr>
        <p:txBody>
          <a:bodyPr anchor="ctr"/>
          <a:lstStyle>
            <a:lvl1pPr marL="0" marR="0" indent="0" algn="ctr" defTabSz="864017" rtl="0" eaLnBrk="1" fontAlgn="auto" latinLnBrk="0" hangingPunct="1">
              <a:lnSpc>
                <a:spcPct val="90000"/>
              </a:lnSpc>
              <a:spcBef>
                <a:spcPts val="945"/>
              </a:spcBef>
              <a:spcAft>
                <a:spcPts val="0"/>
              </a:spcAft>
              <a:buClrTx/>
              <a:buSzTx/>
              <a:buFont typeface="Arial" panose="020B0604020202020204" pitchFamily="34" charset="0"/>
              <a:buNone/>
              <a:tabLst/>
              <a:defRPr sz="1134"/>
            </a:lvl1pPr>
          </a:lstStyle>
          <a:p>
            <a:pPr marL="0" marR="0" lvl="0" indent="0" algn="ctr" defTabSz="864017" rtl="0" eaLnBrk="1" fontAlgn="auto" latinLnBrk="0" hangingPunct="1">
              <a:lnSpc>
                <a:spcPct val="90000"/>
              </a:lnSpc>
              <a:spcBef>
                <a:spcPts val="945"/>
              </a:spcBef>
              <a:spcAft>
                <a:spcPts val="0"/>
              </a:spcAft>
              <a:buClrTx/>
              <a:buSzTx/>
              <a:buFont typeface="Arial" panose="020B0604020202020204" pitchFamily="34" charset="0"/>
              <a:buNone/>
              <a:tabLst/>
              <a:defRPr/>
            </a:pPr>
            <a:r>
              <a:rPr lang="de-DE" dirty="0" err="1"/>
              <a:t>Drag&amp;Drop</a:t>
            </a:r>
            <a:r>
              <a:rPr lang="de-DE" dirty="0"/>
              <a:t> Image</a:t>
            </a:r>
          </a:p>
        </p:txBody>
      </p:sp>
      <p:sp>
        <p:nvSpPr>
          <p:cNvPr id="20" name="Bildplatzhalter 12"/>
          <p:cNvSpPr>
            <a:spLocks noGrp="1"/>
          </p:cNvSpPr>
          <p:nvPr>
            <p:ph type="pic" sz="quarter" idx="25" hasCustomPrompt="1"/>
          </p:nvPr>
        </p:nvSpPr>
        <p:spPr>
          <a:xfrm>
            <a:off x="7664408" y="1708547"/>
            <a:ext cx="2041031" cy="2041000"/>
          </a:xfrm>
          <a:prstGeom prst="ellipse">
            <a:avLst/>
          </a:prstGeom>
        </p:spPr>
        <p:txBody>
          <a:bodyPr anchor="ctr"/>
          <a:lstStyle>
            <a:lvl1pPr marL="0" marR="0" indent="0" algn="ctr" defTabSz="864017" rtl="0" eaLnBrk="1" fontAlgn="auto" latinLnBrk="0" hangingPunct="1">
              <a:lnSpc>
                <a:spcPct val="90000"/>
              </a:lnSpc>
              <a:spcBef>
                <a:spcPts val="945"/>
              </a:spcBef>
              <a:spcAft>
                <a:spcPts val="0"/>
              </a:spcAft>
              <a:buClrTx/>
              <a:buSzTx/>
              <a:buFont typeface="Arial" panose="020B0604020202020204" pitchFamily="34" charset="0"/>
              <a:buNone/>
              <a:tabLst/>
              <a:defRPr sz="1134"/>
            </a:lvl1pPr>
          </a:lstStyle>
          <a:p>
            <a:pPr marL="0" marR="0" lvl="0" indent="0" algn="ctr" defTabSz="864017" rtl="0" eaLnBrk="1" fontAlgn="auto" latinLnBrk="0" hangingPunct="1">
              <a:lnSpc>
                <a:spcPct val="90000"/>
              </a:lnSpc>
              <a:spcBef>
                <a:spcPts val="945"/>
              </a:spcBef>
              <a:spcAft>
                <a:spcPts val="0"/>
              </a:spcAft>
              <a:buClrTx/>
              <a:buSzTx/>
              <a:buFont typeface="Arial" panose="020B0604020202020204" pitchFamily="34" charset="0"/>
              <a:buNone/>
              <a:tabLst/>
              <a:defRPr/>
            </a:pPr>
            <a:r>
              <a:rPr lang="de-DE" dirty="0" err="1"/>
              <a:t>Drag&amp;Drop</a:t>
            </a:r>
            <a:r>
              <a:rPr lang="de-DE" dirty="0"/>
              <a:t> Image</a:t>
            </a:r>
          </a:p>
        </p:txBody>
      </p:sp>
      <p:sp>
        <p:nvSpPr>
          <p:cNvPr id="19" name="Bildplatzhalter 12"/>
          <p:cNvSpPr>
            <a:spLocks noGrp="1"/>
          </p:cNvSpPr>
          <p:nvPr>
            <p:ph type="pic" sz="quarter" idx="24" hasCustomPrompt="1"/>
          </p:nvPr>
        </p:nvSpPr>
        <p:spPr>
          <a:xfrm>
            <a:off x="4739729" y="1708547"/>
            <a:ext cx="2041031" cy="2041000"/>
          </a:xfrm>
          <a:prstGeom prst="ellipse">
            <a:avLst/>
          </a:prstGeom>
        </p:spPr>
        <p:txBody>
          <a:bodyPr anchor="ctr"/>
          <a:lstStyle>
            <a:lvl1pPr marL="0" marR="0" indent="0" algn="ctr" defTabSz="864017" rtl="0" eaLnBrk="1" fontAlgn="auto" latinLnBrk="0" hangingPunct="1">
              <a:lnSpc>
                <a:spcPct val="90000"/>
              </a:lnSpc>
              <a:spcBef>
                <a:spcPts val="945"/>
              </a:spcBef>
              <a:spcAft>
                <a:spcPts val="0"/>
              </a:spcAft>
              <a:buClrTx/>
              <a:buSzTx/>
              <a:buFont typeface="Arial" panose="020B0604020202020204" pitchFamily="34" charset="0"/>
              <a:buNone/>
              <a:tabLst/>
              <a:defRPr sz="1134"/>
            </a:lvl1pPr>
          </a:lstStyle>
          <a:p>
            <a:pPr marL="0" marR="0" lvl="0" indent="0" algn="ctr" defTabSz="864017" rtl="0" eaLnBrk="1" fontAlgn="auto" latinLnBrk="0" hangingPunct="1">
              <a:lnSpc>
                <a:spcPct val="90000"/>
              </a:lnSpc>
              <a:spcBef>
                <a:spcPts val="945"/>
              </a:spcBef>
              <a:spcAft>
                <a:spcPts val="0"/>
              </a:spcAft>
              <a:buClrTx/>
              <a:buSzTx/>
              <a:buFont typeface="Arial" panose="020B0604020202020204" pitchFamily="34" charset="0"/>
              <a:buNone/>
              <a:tabLst/>
              <a:defRPr/>
            </a:pPr>
            <a:r>
              <a:rPr lang="de-DE" dirty="0" err="1"/>
              <a:t>Drag&amp;Drop</a:t>
            </a:r>
            <a:r>
              <a:rPr lang="de-DE" dirty="0"/>
              <a:t> Image</a:t>
            </a:r>
          </a:p>
        </p:txBody>
      </p:sp>
      <p:sp>
        <p:nvSpPr>
          <p:cNvPr id="12" name="Text1"/>
          <p:cNvSpPr>
            <a:spLocks noGrp="1"/>
          </p:cNvSpPr>
          <p:nvPr>
            <p:ph type="body" sz="quarter" idx="27" hasCustomPrompt="1"/>
          </p:nvPr>
        </p:nvSpPr>
        <p:spPr>
          <a:xfrm>
            <a:off x="7410314" y="4276915"/>
            <a:ext cx="2549220" cy="1750466"/>
          </a:xfrm>
          <a:prstGeom prst="rect">
            <a:avLst/>
          </a:prstGeom>
        </p:spPr>
        <p:txBody>
          <a:bodyPr>
            <a:normAutofit/>
          </a:bodyPr>
          <a:lstStyle>
            <a:lvl1pPr marL="0" indent="0" algn="ctr">
              <a:buNone/>
              <a:defRPr sz="1134"/>
            </a:lvl1pPr>
            <a:lvl2pPr marL="432008" indent="0" algn="ctr">
              <a:buNone/>
              <a:defRPr/>
            </a:lvl2pPr>
            <a:lvl3pPr marL="864017" indent="0" algn="ctr">
              <a:buNone/>
              <a:defRPr/>
            </a:lvl3pPr>
            <a:lvl4pPr marL="1296025" indent="0" algn="ctr">
              <a:buNone/>
              <a:defRPr/>
            </a:lvl4pPr>
            <a:lvl5pPr marL="1728033" indent="0" algn="ctr">
              <a:buNone/>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consectetur</a:t>
            </a:r>
            <a:r>
              <a:rPr lang="de-DE" dirty="0"/>
              <a:t> </a:t>
            </a:r>
            <a:r>
              <a:rPr lang="de-DE" dirty="0" err="1"/>
              <a:t>adipiscing</a:t>
            </a:r>
            <a:r>
              <a:rPr lang="de-DE" dirty="0"/>
              <a:t> </a:t>
            </a:r>
            <a:r>
              <a:rPr lang="de-DE" dirty="0" err="1"/>
              <a:t>elit</a:t>
            </a:r>
            <a:r>
              <a:rPr lang="de-DE" dirty="0"/>
              <a:t>. </a:t>
            </a:r>
            <a:r>
              <a:rPr lang="de-DE" dirty="0" err="1"/>
              <a:t>Etiam</a:t>
            </a:r>
            <a:r>
              <a:rPr lang="de-DE" dirty="0"/>
              <a:t> </a:t>
            </a:r>
            <a:r>
              <a:rPr lang="de-DE" dirty="0" err="1"/>
              <a:t>varius</a:t>
            </a:r>
            <a:r>
              <a:rPr lang="de-DE" dirty="0"/>
              <a:t> </a:t>
            </a:r>
            <a:r>
              <a:rPr lang="de-DE" dirty="0" err="1"/>
              <a:t>ipsum</a:t>
            </a:r>
            <a:r>
              <a:rPr lang="de-DE" dirty="0"/>
              <a:t> non </a:t>
            </a:r>
            <a:r>
              <a:rPr lang="de-DE" dirty="0" err="1"/>
              <a:t>efficitur</a:t>
            </a:r>
            <a:r>
              <a:rPr lang="de-DE" dirty="0"/>
              <a:t> </a:t>
            </a:r>
            <a:r>
              <a:rPr lang="de-DE" dirty="0" err="1"/>
              <a:t>consequat</a:t>
            </a:r>
            <a:r>
              <a:rPr lang="de-DE" dirty="0"/>
              <a:t>. </a:t>
            </a:r>
            <a:r>
              <a:rPr lang="de-DE" dirty="0" err="1"/>
              <a:t>Aenean</a:t>
            </a:r>
            <a:r>
              <a:rPr lang="de-DE" dirty="0"/>
              <a:t>. </a:t>
            </a:r>
          </a:p>
        </p:txBody>
      </p:sp>
      <p:sp>
        <p:nvSpPr>
          <p:cNvPr id="13" name="Text2"/>
          <p:cNvSpPr>
            <a:spLocks noGrp="1"/>
          </p:cNvSpPr>
          <p:nvPr>
            <p:ph type="body" sz="quarter" idx="28" hasCustomPrompt="1"/>
          </p:nvPr>
        </p:nvSpPr>
        <p:spPr>
          <a:xfrm>
            <a:off x="7410314" y="4003714"/>
            <a:ext cx="2549220" cy="207506"/>
          </a:xfrm>
          <a:prstGeom prst="rect">
            <a:avLst/>
          </a:prstGeom>
        </p:spPr>
        <p:txBody>
          <a:bodyPr>
            <a:noAutofit/>
          </a:bodyPr>
          <a:lstStyle>
            <a:lvl1pPr marL="0" indent="0" algn="ctr">
              <a:buNone/>
              <a:defRPr sz="1134" b="1"/>
            </a:lvl1pPr>
            <a:lvl2pPr marL="432008" indent="0">
              <a:buNone/>
              <a:defRPr sz="1134" b="1"/>
            </a:lvl2pPr>
            <a:lvl3pPr marL="864017" indent="0">
              <a:buNone/>
              <a:defRPr sz="1134" b="1"/>
            </a:lvl3pPr>
            <a:lvl4pPr marL="1296025" indent="0">
              <a:buNone/>
              <a:defRPr sz="1134" b="1"/>
            </a:lvl4pPr>
            <a:lvl5pPr marL="1728033" indent="0">
              <a:buNone/>
              <a:defRPr sz="1134" b="1"/>
            </a:lvl5pPr>
          </a:lstStyle>
          <a:p>
            <a:pPr lvl="0"/>
            <a:r>
              <a:rPr lang="de-DE" dirty="0"/>
              <a:t>Headline3</a:t>
            </a:r>
          </a:p>
        </p:txBody>
      </p:sp>
      <p:sp>
        <p:nvSpPr>
          <p:cNvPr id="14" name="Text1"/>
          <p:cNvSpPr>
            <a:spLocks noGrp="1"/>
          </p:cNvSpPr>
          <p:nvPr>
            <p:ph type="body" sz="quarter" idx="29" hasCustomPrompt="1"/>
          </p:nvPr>
        </p:nvSpPr>
        <p:spPr>
          <a:xfrm>
            <a:off x="4485634" y="4276915"/>
            <a:ext cx="2549220" cy="1750466"/>
          </a:xfrm>
          <a:prstGeom prst="rect">
            <a:avLst/>
          </a:prstGeom>
        </p:spPr>
        <p:txBody>
          <a:bodyPr>
            <a:normAutofit/>
          </a:bodyPr>
          <a:lstStyle>
            <a:lvl1pPr marL="0" indent="0" algn="ctr">
              <a:buNone/>
              <a:defRPr sz="1134"/>
            </a:lvl1pPr>
            <a:lvl2pPr marL="432008" indent="0" algn="ctr">
              <a:buNone/>
              <a:defRPr/>
            </a:lvl2pPr>
            <a:lvl3pPr marL="864017" indent="0" algn="ctr">
              <a:buNone/>
              <a:defRPr/>
            </a:lvl3pPr>
            <a:lvl4pPr marL="1296025" indent="0" algn="ctr">
              <a:buNone/>
              <a:defRPr/>
            </a:lvl4pPr>
            <a:lvl5pPr marL="1728033" indent="0" algn="ctr">
              <a:buNone/>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consectetur</a:t>
            </a:r>
            <a:r>
              <a:rPr lang="de-DE" dirty="0"/>
              <a:t> </a:t>
            </a:r>
            <a:r>
              <a:rPr lang="de-DE" dirty="0" err="1"/>
              <a:t>adipiscing</a:t>
            </a:r>
            <a:r>
              <a:rPr lang="de-DE" dirty="0"/>
              <a:t> </a:t>
            </a:r>
            <a:r>
              <a:rPr lang="de-DE" dirty="0" err="1"/>
              <a:t>elit</a:t>
            </a:r>
            <a:r>
              <a:rPr lang="de-DE" dirty="0"/>
              <a:t>. </a:t>
            </a:r>
            <a:r>
              <a:rPr lang="de-DE" dirty="0" err="1"/>
              <a:t>Etiam</a:t>
            </a:r>
            <a:r>
              <a:rPr lang="de-DE" dirty="0"/>
              <a:t> </a:t>
            </a:r>
            <a:r>
              <a:rPr lang="de-DE" dirty="0" err="1"/>
              <a:t>varius</a:t>
            </a:r>
            <a:r>
              <a:rPr lang="de-DE" dirty="0"/>
              <a:t> </a:t>
            </a:r>
            <a:r>
              <a:rPr lang="de-DE" dirty="0" err="1"/>
              <a:t>ipsum</a:t>
            </a:r>
            <a:r>
              <a:rPr lang="de-DE" dirty="0"/>
              <a:t> non </a:t>
            </a:r>
            <a:r>
              <a:rPr lang="de-DE" dirty="0" err="1"/>
              <a:t>efficitur</a:t>
            </a:r>
            <a:r>
              <a:rPr lang="de-DE" dirty="0"/>
              <a:t> </a:t>
            </a:r>
            <a:r>
              <a:rPr lang="de-DE" dirty="0" err="1"/>
              <a:t>consequat</a:t>
            </a:r>
            <a:r>
              <a:rPr lang="de-DE" dirty="0"/>
              <a:t>. </a:t>
            </a:r>
            <a:r>
              <a:rPr lang="de-DE" dirty="0" err="1"/>
              <a:t>Aenean</a:t>
            </a:r>
            <a:r>
              <a:rPr lang="de-DE" dirty="0"/>
              <a:t>. </a:t>
            </a:r>
          </a:p>
        </p:txBody>
      </p:sp>
      <p:sp>
        <p:nvSpPr>
          <p:cNvPr id="22" name="Text2"/>
          <p:cNvSpPr>
            <a:spLocks noGrp="1"/>
          </p:cNvSpPr>
          <p:nvPr>
            <p:ph type="body" sz="quarter" idx="26" hasCustomPrompt="1"/>
          </p:nvPr>
        </p:nvSpPr>
        <p:spPr>
          <a:xfrm>
            <a:off x="4485634" y="4003714"/>
            <a:ext cx="2549220" cy="207506"/>
          </a:xfrm>
          <a:prstGeom prst="rect">
            <a:avLst/>
          </a:prstGeom>
        </p:spPr>
        <p:txBody>
          <a:bodyPr>
            <a:noAutofit/>
          </a:bodyPr>
          <a:lstStyle>
            <a:lvl1pPr marL="0" indent="0" algn="ctr">
              <a:buNone/>
              <a:defRPr sz="1134" b="1"/>
            </a:lvl1pPr>
            <a:lvl2pPr marL="432008" indent="0">
              <a:buNone/>
              <a:defRPr sz="1134" b="1"/>
            </a:lvl2pPr>
            <a:lvl3pPr marL="864017" indent="0">
              <a:buNone/>
              <a:defRPr sz="1134" b="1"/>
            </a:lvl3pPr>
            <a:lvl4pPr marL="1296025" indent="0">
              <a:buNone/>
              <a:defRPr sz="1134" b="1"/>
            </a:lvl4pPr>
            <a:lvl5pPr marL="1728033" indent="0">
              <a:buNone/>
              <a:defRPr sz="1134" b="1"/>
            </a:lvl5pPr>
          </a:lstStyle>
          <a:p>
            <a:pPr lvl="0"/>
            <a:r>
              <a:rPr lang="de-DE" dirty="0"/>
              <a:t>Headline2</a:t>
            </a:r>
          </a:p>
        </p:txBody>
      </p:sp>
      <p:sp>
        <p:nvSpPr>
          <p:cNvPr id="23" name="Text1"/>
          <p:cNvSpPr>
            <a:spLocks noGrp="1"/>
          </p:cNvSpPr>
          <p:nvPr>
            <p:ph type="body" sz="quarter" idx="12" hasCustomPrompt="1"/>
          </p:nvPr>
        </p:nvSpPr>
        <p:spPr>
          <a:xfrm>
            <a:off x="1560954" y="4276915"/>
            <a:ext cx="2549220" cy="1750464"/>
          </a:xfrm>
          <a:prstGeom prst="rect">
            <a:avLst/>
          </a:prstGeom>
        </p:spPr>
        <p:txBody>
          <a:bodyPr>
            <a:normAutofit/>
          </a:bodyPr>
          <a:lstStyle>
            <a:lvl1pPr marL="0" indent="0" algn="ctr">
              <a:buNone/>
              <a:defRPr sz="1134"/>
            </a:lvl1pPr>
            <a:lvl2pPr marL="432008" indent="0" algn="ctr">
              <a:buNone/>
              <a:defRPr/>
            </a:lvl2pPr>
            <a:lvl3pPr marL="864017" indent="0" algn="ctr">
              <a:buNone/>
              <a:defRPr/>
            </a:lvl3pPr>
            <a:lvl4pPr marL="1296025" indent="0" algn="ctr">
              <a:buNone/>
              <a:defRPr/>
            </a:lvl4pPr>
            <a:lvl5pPr marL="1728033" indent="0" algn="ctr">
              <a:buNone/>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consectetur</a:t>
            </a:r>
            <a:r>
              <a:rPr lang="de-DE" dirty="0"/>
              <a:t> </a:t>
            </a:r>
            <a:r>
              <a:rPr lang="de-DE" dirty="0" err="1"/>
              <a:t>adipiscing</a:t>
            </a:r>
            <a:r>
              <a:rPr lang="de-DE" dirty="0"/>
              <a:t> </a:t>
            </a:r>
            <a:r>
              <a:rPr lang="de-DE" dirty="0" err="1"/>
              <a:t>elit</a:t>
            </a:r>
            <a:r>
              <a:rPr lang="de-DE" dirty="0"/>
              <a:t>. </a:t>
            </a:r>
            <a:r>
              <a:rPr lang="de-DE" dirty="0" err="1"/>
              <a:t>Etiam</a:t>
            </a:r>
            <a:r>
              <a:rPr lang="de-DE" dirty="0"/>
              <a:t> </a:t>
            </a:r>
            <a:r>
              <a:rPr lang="de-DE" dirty="0" err="1"/>
              <a:t>varius</a:t>
            </a:r>
            <a:r>
              <a:rPr lang="de-DE" dirty="0"/>
              <a:t> </a:t>
            </a:r>
            <a:r>
              <a:rPr lang="de-DE" dirty="0" err="1"/>
              <a:t>ipsum</a:t>
            </a:r>
            <a:r>
              <a:rPr lang="de-DE" dirty="0"/>
              <a:t> non </a:t>
            </a:r>
            <a:r>
              <a:rPr lang="de-DE" dirty="0" err="1"/>
              <a:t>efficitur</a:t>
            </a:r>
            <a:r>
              <a:rPr lang="de-DE" dirty="0"/>
              <a:t> </a:t>
            </a:r>
            <a:r>
              <a:rPr lang="de-DE" dirty="0" err="1"/>
              <a:t>consequat</a:t>
            </a:r>
            <a:r>
              <a:rPr lang="de-DE" dirty="0"/>
              <a:t>. </a:t>
            </a:r>
            <a:r>
              <a:rPr lang="de-DE" dirty="0" err="1"/>
              <a:t>Aenean</a:t>
            </a:r>
            <a:r>
              <a:rPr lang="de-DE" dirty="0"/>
              <a:t>. </a:t>
            </a:r>
          </a:p>
        </p:txBody>
      </p:sp>
      <p:sp>
        <p:nvSpPr>
          <p:cNvPr id="24" name="Text2"/>
          <p:cNvSpPr>
            <a:spLocks noGrp="1"/>
          </p:cNvSpPr>
          <p:nvPr>
            <p:ph type="body" sz="quarter" idx="15" hasCustomPrompt="1"/>
          </p:nvPr>
        </p:nvSpPr>
        <p:spPr>
          <a:xfrm>
            <a:off x="1560954" y="4003714"/>
            <a:ext cx="2549220" cy="207506"/>
          </a:xfrm>
          <a:prstGeom prst="rect">
            <a:avLst/>
          </a:prstGeom>
        </p:spPr>
        <p:txBody>
          <a:bodyPr>
            <a:noAutofit/>
          </a:bodyPr>
          <a:lstStyle>
            <a:lvl1pPr marL="0" indent="0" algn="ctr">
              <a:buNone/>
              <a:defRPr sz="1134" b="1"/>
            </a:lvl1pPr>
            <a:lvl2pPr marL="432008" indent="0">
              <a:buNone/>
              <a:defRPr sz="1134" b="1"/>
            </a:lvl2pPr>
            <a:lvl3pPr marL="864017" indent="0">
              <a:buNone/>
              <a:defRPr sz="1134" b="1"/>
            </a:lvl3pPr>
            <a:lvl4pPr marL="1296025" indent="0">
              <a:buNone/>
              <a:defRPr sz="1134" b="1"/>
            </a:lvl4pPr>
            <a:lvl5pPr marL="1728033" indent="0">
              <a:buNone/>
              <a:defRPr sz="1134" b="1"/>
            </a:lvl5pPr>
          </a:lstStyle>
          <a:p>
            <a:pPr lvl="0"/>
            <a:r>
              <a:rPr lang="de-DE" dirty="0"/>
              <a:t>Headline1</a:t>
            </a:r>
          </a:p>
        </p:txBody>
      </p:sp>
      <p:sp>
        <p:nvSpPr>
          <p:cNvPr id="10" name="Textplatzhalter 10"/>
          <p:cNvSpPr>
            <a:spLocks noGrp="1"/>
          </p:cNvSpPr>
          <p:nvPr>
            <p:ph type="body" sz="quarter" idx="20"/>
          </p:nvPr>
        </p:nvSpPr>
        <p:spPr>
          <a:xfrm>
            <a:off x="450476" y="728813"/>
            <a:ext cx="10616450" cy="606017"/>
          </a:xfrm>
          <a:prstGeom prst="rect">
            <a:avLst/>
          </a:prstGeom>
        </p:spPr>
        <p:txBody>
          <a:bodyPr lIns="0">
            <a:noAutofit/>
          </a:bodyPr>
          <a:lstStyle>
            <a:lvl1pPr marL="0" indent="0">
              <a:buNone/>
              <a:defRPr sz="1701"/>
            </a:lvl1pPr>
            <a:lvl2pPr>
              <a:defRPr sz="1512"/>
            </a:lvl2pPr>
            <a:lvl3pPr>
              <a:defRPr sz="1323"/>
            </a:lvl3pPr>
            <a:lvl4pPr>
              <a:defRPr sz="1134"/>
            </a:lvl4pPr>
            <a:lvl5pPr>
              <a:defRPr sz="1134"/>
            </a:lvl5pPr>
          </a:lstStyle>
          <a:p>
            <a:pPr lvl="0"/>
            <a:r>
              <a:rPr lang="de-DE" dirty="0"/>
              <a:t>Formatvorlagen des Textmasters bearbeiten</a:t>
            </a:r>
          </a:p>
        </p:txBody>
      </p:sp>
      <p:sp>
        <p:nvSpPr>
          <p:cNvPr id="11" name="Title 1"/>
          <p:cNvSpPr>
            <a:spLocks noGrp="1"/>
          </p:cNvSpPr>
          <p:nvPr>
            <p:ph type="title"/>
          </p:nvPr>
        </p:nvSpPr>
        <p:spPr>
          <a:xfrm>
            <a:off x="453563" y="345011"/>
            <a:ext cx="10613363" cy="333008"/>
          </a:xfrm>
          <a:prstGeom prst="rect">
            <a:avLst/>
          </a:prstGeom>
        </p:spPr>
        <p:txBody>
          <a:bodyPr lIns="0">
            <a:noAutofit/>
          </a:bodyPr>
          <a:lstStyle>
            <a:lvl1pPr>
              <a:defRPr sz="2268">
                <a:solidFill>
                  <a:schemeClr val="accent1"/>
                </a:solidFill>
              </a:defRPr>
            </a:lvl1pPr>
          </a:lstStyle>
          <a:p>
            <a:r>
              <a:rPr lang="de-DE" dirty="0"/>
              <a:t>Titelmasterformat durch Klicken bearbeiten</a:t>
            </a:r>
            <a:endParaRPr lang="en-US" dirty="0"/>
          </a:p>
        </p:txBody>
      </p:sp>
    </p:spTree>
    <p:extLst>
      <p:ext uri="{BB962C8B-B14F-4D97-AF65-F5344CB8AC3E}">
        <p14:creationId xmlns:p14="http://schemas.microsoft.com/office/powerpoint/2010/main" val="10197984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userDrawn="1">
  <p:cSld name="Title_and_Bulltepoints_Slide">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10749962" y="6225987"/>
            <a:ext cx="319008" cy="110185"/>
          </a:xfrm>
          <a:prstGeom prst="rect">
            <a:avLst/>
          </a:prstGeom>
        </p:spPr>
        <p:txBody>
          <a:bodyPr vert="horz" lIns="54000" tIns="0" rIns="0" bIns="0" rtlCol="0" anchor="t" anchorCtr="0">
            <a:noAutofit/>
          </a:bodyPr>
          <a:lstStyle>
            <a:lvl1pPr algn="r">
              <a:defRPr sz="756">
                <a:solidFill>
                  <a:srgbClr val="414042"/>
                </a:solidFill>
              </a:defRPr>
            </a:lvl1pPr>
          </a:lstStyle>
          <a:p>
            <a:fld id="{F18D249E-531C-448D-97B7-84919B9EBFFF}" type="slidenum">
              <a:rPr lang="en-GB" noProof="0" smtClean="0"/>
              <a:pPr/>
              <a:t>‹#›</a:t>
            </a:fld>
            <a:endParaRPr lang="en-GB" noProof="0"/>
          </a:p>
        </p:txBody>
      </p:sp>
      <p:sp>
        <p:nvSpPr>
          <p:cNvPr id="8" name="Text Placeholder 3">
            <a:extLst>
              <a:ext uri="{FF2B5EF4-FFF2-40B4-BE49-F238E27FC236}">
                <a16:creationId xmlns:a16="http://schemas.microsoft.com/office/drawing/2014/main" id="{0F32DC52-9151-4C6D-89E6-44513ED9766B}"/>
              </a:ext>
            </a:extLst>
          </p:cNvPr>
          <p:cNvSpPr>
            <a:spLocks noGrp="1"/>
          </p:cNvSpPr>
          <p:nvPr>
            <p:ph type="body" sz="quarter" idx="15"/>
          </p:nvPr>
        </p:nvSpPr>
        <p:spPr>
          <a:xfrm>
            <a:off x="451519" y="1708547"/>
            <a:ext cx="10617450" cy="4287115"/>
          </a:xfrm>
        </p:spPr>
        <p:txBody>
          <a:bodyPr/>
          <a:lstStyle>
            <a:lvl1pPr>
              <a:defRPr>
                <a:latin typeface="+mn-lt"/>
              </a:defRPr>
            </a:lvl1pPr>
            <a:lvl2pPr>
              <a:defRPr/>
            </a:lvl2pPr>
            <a:lvl3pPr>
              <a:defRPr/>
            </a:lvl3pPr>
            <a:lvl4pPr>
              <a:defRPr/>
            </a:lvl4pPr>
            <a:lvl5pPr>
              <a:defRPr/>
            </a:lvl5pPr>
          </a:lstStyle>
          <a:p>
            <a:pPr lvl="0"/>
            <a:r>
              <a:rPr lang="fr-FR" noProof="0"/>
              <a:t>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endParaRPr lang="en-GB" noProof="0" dirty="0"/>
          </a:p>
        </p:txBody>
      </p:sp>
      <p:sp>
        <p:nvSpPr>
          <p:cNvPr id="6" name="Title 1">
            <a:extLst>
              <a:ext uri="{FF2B5EF4-FFF2-40B4-BE49-F238E27FC236}">
                <a16:creationId xmlns:a16="http://schemas.microsoft.com/office/drawing/2014/main" id="{D5B5F280-8264-4F75-BEE7-22A644FB5B97}"/>
              </a:ext>
            </a:extLst>
          </p:cNvPr>
          <p:cNvSpPr>
            <a:spLocks noGrp="1"/>
          </p:cNvSpPr>
          <p:nvPr>
            <p:ph type="title" hasCustomPrompt="1"/>
          </p:nvPr>
        </p:nvSpPr>
        <p:spPr>
          <a:xfrm>
            <a:off x="451519" y="348010"/>
            <a:ext cx="10617451" cy="380803"/>
          </a:xfrm>
        </p:spPr>
        <p:txBody>
          <a:bodyPr/>
          <a:lstStyle>
            <a:lvl1pPr>
              <a:defRPr/>
            </a:lvl1pPr>
          </a:lstStyle>
          <a:p>
            <a:r>
              <a:rPr lang="en-GB" noProof="0"/>
              <a:t>Bulletpoint and Text</a:t>
            </a:r>
          </a:p>
        </p:txBody>
      </p:sp>
      <p:sp>
        <p:nvSpPr>
          <p:cNvPr id="9" name="Text Placeholder 2">
            <a:extLst>
              <a:ext uri="{FF2B5EF4-FFF2-40B4-BE49-F238E27FC236}">
                <a16:creationId xmlns:a16="http://schemas.microsoft.com/office/drawing/2014/main" id="{00664942-E557-41DF-BB00-8499590CD825}"/>
              </a:ext>
            </a:extLst>
          </p:cNvPr>
          <p:cNvSpPr>
            <a:spLocks noGrp="1"/>
          </p:cNvSpPr>
          <p:nvPr>
            <p:ph type="body" sz="quarter" idx="14" hasCustomPrompt="1"/>
          </p:nvPr>
        </p:nvSpPr>
        <p:spPr>
          <a:xfrm>
            <a:off x="452021" y="728813"/>
            <a:ext cx="10616450" cy="606017"/>
          </a:xfrm>
          <a:prstGeom prst="rect">
            <a:avLst/>
          </a:prstGeom>
        </p:spPr>
        <p:txBody>
          <a:bodyPr lIns="0">
            <a:normAutofit/>
          </a:bodyPr>
          <a:lstStyle>
            <a:lvl1pPr marL="0" indent="0">
              <a:buNone/>
              <a:defRPr sz="1890">
                <a:latin typeface="+mn-lt"/>
              </a:defRPr>
            </a:lvl1pPr>
          </a:lstStyle>
          <a:p>
            <a:pPr lvl="0"/>
            <a:r>
              <a:rPr lang="en-GB" noProof="0"/>
              <a:t>Subtitle (20pt)</a:t>
            </a:r>
          </a:p>
        </p:txBody>
      </p:sp>
    </p:spTree>
    <p:extLst>
      <p:ext uri="{BB962C8B-B14F-4D97-AF65-F5344CB8AC3E}">
        <p14:creationId xmlns:p14="http://schemas.microsoft.com/office/powerpoint/2010/main" val="128261363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userDrawn="1">
  <p:cSld name="Title_and_Content_Slide_white">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10749962" y="6225987"/>
            <a:ext cx="319008" cy="110185"/>
          </a:xfrm>
          <a:prstGeom prst="rect">
            <a:avLst/>
          </a:prstGeom>
        </p:spPr>
        <p:txBody>
          <a:bodyPr vert="horz" lIns="54000" tIns="0" rIns="0" bIns="0" rtlCol="0" anchor="t" anchorCtr="0">
            <a:noAutofit/>
          </a:bodyPr>
          <a:lstStyle>
            <a:lvl1pPr algn="r">
              <a:defRPr sz="756">
                <a:solidFill>
                  <a:srgbClr val="414042"/>
                </a:solidFill>
              </a:defRPr>
            </a:lvl1pPr>
          </a:lstStyle>
          <a:p>
            <a:fld id="{F18D249E-531C-448D-97B7-84919B9EBFFF}" type="slidenum">
              <a:rPr lang="en-GB" noProof="0" smtClean="0"/>
              <a:pPr/>
              <a:t>‹#›</a:t>
            </a:fld>
            <a:endParaRPr lang="en-GB" noProof="0"/>
          </a:p>
        </p:txBody>
      </p:sp>
      <p:sp>
        <p:nvSpPr>
          <p:cNvPr id="9" name="Text Placeholder 2"/>
          <p:cNvSpPr>
            <a:spLocks noGrp="1"/>
          </p:cNvSpPr>
          <p:nvPr>
            <p:ph type="body" sz="quarter" idx="14" hasCustomPrompt="1"/>
          </p:nvPr>
        </p:nvSpPr>
        <p:spPr>
          <a:xfrm>
            <a:off x="452021" y="728813"/>
            <a:ext cx="10616450" cy="606017"/>
          </a:xfrm>
          <a:prstGeom prst="rect">
            <a:avLst/>
          </a:prstGeom>
        </p:spPr>
        <p:txBody>
          <a:bodyPr lIns="0">
            <a:normAutofit/>
          </a:bodyPr>
          <a:lstStyle>
            <a:lvl1pPr marL="0" indent="0">
              <a:buNone/>
              <a:defRPr sz="1890">
                <a:latin typeface="+mn-lt"/>
              </a:defRPr>
            </a:lvl1pPr>
          </a:lstStyle>
          <a:p>
            <a:pPr lvl="0"/>
            <a:r>
              <a:rPr lang="en-GB" noProof="0"/>
              <a:t>Subtitle (20pt)</a:t>
            </a:r>
          </a:p>
        </p:txBody>
      </p:sp>
      <p:sp>
        <p:nvSpPr>
          <p:cNvPr id="4" name="Text Placeholder 3">
            <a:extLst>
              <a:ext uri="{FF2B5EF4-FFF2-40B4-BE49-F238E27FC236}">
                <a16:creationId xmlns:a16="http://schemas.microsoft.com/office/drawing/2014/main" id="{088D3727-203F-4A79-8DB8-AC5E8124E755}"/>
              </a:ext>
            </a:extLst>
          </p:cNvPr>
          <p:cNvSpPr>
            <a:spLocks noGrp="1"/>
          </p:cNvSpPr>
          <p:nvPr>
            <p:ph type="body" sz="quarter" idx="15"/>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fr-FR" noProof="0"/>
              <a:t>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endParaRPr lang="en-GB" noProof="0" dirty="0"/>
          </a:p>
        </p:txBody>
      </p:sp>
      <p:sp>
        <p:nvSpPr>
          <p:cNvPr id="6" name="Title 1">
            <a:extLst>
              <a:ext uri="{FF2B5EF4-FFF2-40B4-BE49-F238E27FC236}">
                <a16:creationId xmlns:a16="http://schemas.microsoft.com/office/drawing/2014/main" id="{73DBE38F-A0BE-4D35-91BD-B9A006230F57}"/>
              </a:ext>
            </a:extLst>
          </p:cNvPr>
          <p:cNvSpPr>
            <a:spLocks noGrp="1"/>
          </p:cNvSpPr>
          <p:nvPr>
            <p:ph type="title" hasCustomPrompt="1"/>
          </p:nvPr>
        </p:nvSpPr>
        <p:spPr>
          <a:xfrm>
            <a:off x="451519" y="348010"/>
            <a:ext cx="10617451" cy="380803"/>
          </a:xfrm>
        </p:spPr>
        <p:txBody>
          <a:bodyPr/>
          <a:lstStyle>
            <a:lvl1pPr>
              <a:defRPr/>
            </a:lvl1pPr>
          </a:lstStyle>
          <a:p>
            <a:r>
              <a:rPr lang="en-GB" noProof="0"/>
              <a:t>Title and Content white</a:t>
            </a:r>
          </a:p>
        </p:txBody>
      </p:sp>
    </p:spTree>
    <p:extLst>
      <p:ext uri="{BB962C8B-B14F-4D97-AF65-F5344CB8AC3E}">
        <p14:creationId xmlns:p14="http://schemas.microsoft.com/office/powerpoint/2010/main" val="248292838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Title | White">
    <p:spTree>
      <p:nvGrpSpPr>
        <p:cNvPr id="1" name=""/>
        <p:cNvGrpSpPr/>
        <p:nvPr/>
      </p:nvGrpSpPr>
      <p:grpSpPr>
        <a:xfrm>
          <a:off x="0" y="0"/>
          <a:ext cx="0" cy="0"/>
          <a:chOff x="0" y="0"/>
          <a:chExt cx="0" cy="0"/>
        </a:xfrm>
      </p:grpSpPr>
      <p:pic>
        <p:nvPicPr>
          <p:cNvPr id="5" name="Google Shape;12;p12" descr="Logo&#10;&#10;Description automatically generated with medium confidence">
            <a:extLst>
              <a:ext uri="{FF2B5EF4-FFF2-40B4-BE49-F238E27FC236}">
                <a16:creationId xmlns:a16="http://schemas.microsoft.com/office/drawing/2014/main" id="{B7BF6422-BC93-3749-E306-30FBAC8EF31B}"/>
              </a:ext>
            </a:extLst>
          </p:cNvPr>
          <p:cNvPicPr preferRelativeResize="0">
            <a:picLocks noChangeAspect="1"/>
          </p:cNvPicPr>
          <p:nvPr userDrawn="1"/>
        </p:nvPicPr>
        <p:blipFill rotWithShape="1">
          <a:blip r:embed="rId2">
            <a:alphaModFix/>
          </a:blip>
          <a:srcRect/>
          <a:stretch/>
        </p:blipFill>
        <p:spPr>
          <a:xfrm>
            <a:off x="288244" y="288087"/>
            <a:ext cx="1157286" cy="576000"/>
          </a:xfrm>
          <a:prstGeom prst="rect">
            <a:avLst/>
          </a:prstGeom>
          <a:noFill/>
          <a:ln>
            <a:noFill/>
          </a:ln>
        </p:spPr>
      </p:pic>
      <p:sp>
        <p:nvSpPr>
          <p:cNvPr id="3" name="Title 11">
            <a:extLst>
              <a:ext uri="{FF2B5EF4-FFF2-40B4-BE49-F238E27FC236}">
                <a16:creationId xmlns:a16="http://schemas.microsoft.com/office/drawing/2014/main" id="{0245FAA5-C7A1-BAE9-AE53-ED61DE89E933}"/>
              </a:ext>
            </a:extLst>
          </p:cNvPr>
          <p:cNvSpPr>
            <a:spLocks noGrp="1"/>
          </p:cNvSpPr>
          <p:nvPr>
            <p:ph type="title" hasCustomPrompt="1"/>
          </p:nvPr>
        </p:nvSpPr>
        <p:spPr>
          <a:xfrm>
            <a:off x="288245" y="2592087"/>
            <a:ext cx="10943318" cy="1152000"/>
          </a:xfrm>
        </p:spPr>
        <p:txBody>
          <a:bodyPr/>
          <a:lstStyle>
            <a:lvl1pPr>
              <a:defRPr sz="3600">
                <a:latin typeface="Pluto Sans DPD PPT Medium" panose="02000000000000000000" pitchFamily="2" charset="0"/>
              </a:defRPr>
            </a:lvl1pPr>
          </a:lstStyle>
          <a:p>
            <a:r>
              <a:rPr lang="en-GB" dirty="0"/>
              <a:t>TITLE ONLY CAPITAL IN</a:t>
            </a:r>
            <a:br>
              <a:rPr lang="en-GB" dirty="0"/>
            </a:br>
            <a:r>
              <a:rPr lang="en-GB" dirty="0"/>
              <a:t>PLUTO SANS (36PT)</a:t>
            </a:r>
          </a:p>
        </p:txBody>
      </p:sp>
      <p:sp>
        <p:nvSpPr>
          <p:cNvPr id="4" name="Text Placeholder 6">
            <a:extLst>
              <a:ext uri="{FF2B5EF4-FFF2-40B4-BE49-F238E27FC236}">
                <a16:creationId xmlns:a16="http://schemas.microsoft.com/office/drawing/2014/main" id="{F1D0F970-1B12-DC88-0C1F-1F6529B9C566}"/>
              </a:ext>
            </a:extLst>
          </p:cNvPr>
          <p:cNvSpPr>
            <a:spLocks noGrp="1"/>
          </p:cNvSpPr>
          <p:nvPr>
            <p:ph type="body" sz="quarter" idx="11" hasCustomPrompt="1"/>
          </p:nvPr>
        </p:nvSpPr>
        <p:spPr>
          <a:xfrm>
            <a:off x="288245" y="2232087"/>
            <a:ext cx="2305050" cy="215900"/>
          </a:xfrm>
        </p:spPr>
        <p:txBody>
          <a:bodyPr/>
          <a:lstStyle>
            <a:lvl1pPr>
              <a:defRPr/>
            </a:lvl1pPr>
          </a:lstStyle>
          <a:p>
            <a:pPr lvl="0"/>
            <a:r>
              <a:rPr lang="en-US" dirty="0"/>
              <a:t>XX.XX.XXXX</a:t>
            </a:r>
            <a:endParaRPr lang="en-DE" dirty="0"/>
          </a:p>
        </p:txBody>
      </p:sp>
      <p:sp>
        <p:nvSpPr>
          <p:cNvPr id="6" name="Text Placeholder 6">
            <a:extLst>
              <a:ext uri="{FF2B5EF4-FFF2-40B4-BE49-F238E27FC236}">
                <a16:creationId xmlns:a16="http://schemas.microsoft.com/office/drawing/2014/main" id="{C751FB4F-C498-F7AF-28DA-E407489601B9}"/>
              </a:ext>
            </a:extLst>
          </p:cNvPr>
          <p:cNvSpPr>
            <a:spLocks noGrp="1"/>
          </p:cNvSpPr>
          <p:nvPr>
            <p:ph type="body" sz="quarter" idx="12" hasCustomPrompt="1"/>
          </p:nvPr>
        </p:nvSpPr>
        <p:spPr>
          <a:xfrm>
            <a:off x="288245" y="3888187"/>
            <a:ext cx="5471206" cy="935900"/>
          </a:xfrm>
        </p:spPr>
        <p:txBody>
          <a:bodyPr/>
          <a:lstStyle>
            <a:lvl1pPr>
              <a:defRPr/>
            </a:lvl1pPr>
          </a:lstStyle>
          <a:p>
            <a:pPr lvl="0"/>
            <a:r>
              <a:rPr lang="en-GB" dirty="0"/>
              <a:t>Optional Subheading or description.</a:t>
            </a:r>
          </a:p>
          <a:p>
            <a:pPr lvl="0"/>
            <a:r>
              <a:rPr lang="en-GB" dirty="0"/>
              <a:t>Second Level</a:t>
            </a:r>
          </a:p>
          <a:p>
            <a:pPr lvl="0"/>
            <a:r>
              <a:rPr lang="en-GB" dirty="0"/>
              <a:t>Third Level</a:t>
            </a:r>
          </a:p>
          <a:p>
            <a:pPr lvl="0"/>
            <a:r>
              <a:rPr lang="en-GB" dirty="0"/>
              <a:t>Fourth Level</a:t>
            </a:r>
          </a:p>
          <a:p>
            <a:pPr lvl="0"/>
            <a:r>
              <a:rPr lang="en-GB" dirty="0"/>
              <a:t>Fifth Level</a:t>
            </a:r>
          </a:p>
          <a:p>
            <a:pPr lvl="0"/>
            <a:r>
              <a:rPr lang="en-GB" dirty="0"/>
              <a:t>Sixth Level</a:t>
            </a:r>
          </a:p>
          <a:p>
            <a:pPr lvl="0"/>
            <a:r>
              <a:rPr lang="en-GB" dirty="0"/>
              <a:t>Seventh Level</a:t>
            </a:r>
          </a:p>
          <a:p>
            <a:pPr lvl="0"/>
            <a:r>
              <a:rPr lang="en-GB" dirty="0"/>
              <a:t>Eighth Level</a:t>
            </a:r>
          </a:p>
          <a:p>
            <a:pPr lvl="0"/>
            <a:r>
              <a:rPr lang="en-GB" dirty="0"/>
              <a:t>Ninth Level</a:t>
            </a:r>
          </a:p>
        </p:txBody>
      </p:sp>
    </p:spTree>
    <p:extLst>
      <p:ext uri="{BB962C8B-B14F-4D97-AF65-F5344CB8AC3E}">
        <p14:creationId xmlns:p14="http://schemas.microsoft.com/office/powerpoint/2010/main" val="1015302920"/>
      </p:ext>
    </p:extLst>
  </p:cSld>
  <p:clrMapOvr>
    <a:masterClrMapping/>
  </p:clrMapOvr>
  <p:extLst>
    <p:ext uri="{DCECCB84-F9BA-43D5-87BE-67443E8EF086}">
      <p15:sldGuideLst xmlns:p15="http://schemas.microsoft.com/office/powerpoint/2012/main"/>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Title | Full Image | Coloured Logo R">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484921B-8A54-B489-109D-2E820B2B3613}"/>
              </a:ext>
            </a:extLst>
          </p:cNvPr>
          <p:cNvSpPr>
            <a:spLocks noGrp="1"/>
          </p:cNvSpPr>
          <p:nvPr>
            <p:ph type="pic" sz="quarter" idx="10" hasCustomPrompt="1"/>
          </p:nvPr>
        </p:nvSpPr>
        <p:spPr>
          <a:xfrm>
            <a:off x="0" y="0"/>
            <a:ext cx="11520488" cy="6480175"/>
          </a:xfrm>
          <a:solidFill>
            <a:schemeClr val="bg2"/>
          </a:solidFill>
        </p:spPr>
        <p:txBody>
          <a:bodyPr lIns="288000" tIns="288000" rIns="288000" bIns="288000" anchor="t" anchorCtr="0"/>
          <a:lstStyle>
            <a:lvl1pPr algn="l">
              <a:defRPr sz="1200"/>
            </a:lvl1pPr>
          </a:lstStyle>
          <a:p>
            <a:r>
              <a:rPr lang="en-GB" dirty="0"/>
              <a:t>To add a picture, please right click the transparency layer and bring it to back. </a:t>
            </a:r>
            <a:br>
              <a:rPr lang="en-GB" dirty="0"/>
            </a:br>
            <a:r>
              <a:rPr lang="en-GB" dirty="0"/>
              <a:t>Next right click on image placeholder and bring it to front. </a:t>
            </a:r>
          </a:p>
          <a:p>
            <a:endParaRPr lang="en-GB" dirty="0"/>
          </a:p>
          <a:p>
            <a:r>
              <a:rPr lang="en-GB" dirty="0"/>
              <a:t>You can now insert a picture by clicking on the placeholder image icon. </a:t>
            </a:r>
            <a:br>
              <a:rPr lang="en-GB" dirty="0"/>
            </a:br>
            <a:r>
              <a:rPr lang="en-GB" dirty="0"/>
              <a:t>Then click the Reset button on the Home menu tab or right click on the picture </a:t>
            </a:r>
            <a:br>
              <a:rPr lang="en-GB" dirty="0"/>
            </a:br>
            <a:r>
              <a:rPr lang="en-GB" dirty="0"/>
              <a:t>to send the picture to background.</a:t>
            </a:r>
          </a:p>
        </p:txBody>
      </p:sp>
      <p:sp>
        <p:nvSpPr>
          <p:cNvPr id="11" name="Text Placeholder 10">
            <a:extLst>
              <a:ext uri="{FF2B5EF4-FFF2-40B4-BE49-F238E27FC236}">
                <a16:creationId xmlns:a16="http://schemas.microsoft.com/office/drawing/2014/main" id="{423DA2F4-5572-233E-DA4C-4A169FF1EED9}"/>
              </a:ext>
            </a:extLst>
          </p:cNvPr>
          <p:cNvSpPr>
            <a:spLocks noGrp="1"/>
          </p:cNvSpPr>
          <p:nvPr>
            <p:ph type="body" sz="quarter" idx="11" hasCustomPrompt="1"/>
          </p:nvPr>
        </p:nvSpPr>
        <p:spPr>
          <a:xfrm>
            <a:off x="10073044" y="288087"/>
            <a:ext cx="1159200" cy="576000"/>
          </a:xfrm>
          <a:blipFill>
            <a:blip r:embed="rId2">
              <a:extLst>
                <a:ext uri="{96DAC541-7B7A-43D3-8B79-37D633B846F1}">
                  <asvg:svgBlip xmlns:asvg="http://schemas.microsoft.com/office/drawing/2016/SVG/main" r:embed="rId3"/>
                </a:ext>
              </a:extLst>
            </a:blip>
            <a:stretch>
              <a:fillRect/>
            </a:stretch>
          </a:blipFill>
        </p:spPr>
        <p:txBody>
          <a:bodyPr/>
          <a:lstStyle>
            <a:lvl1pPr>
              <a:defRPr sz="100">
                <a:solidFill>
                  <a:schemeClr val="bg1"/>
                </a:solidFill>
              </a:defRPr>
            </a:lvl1pPr>
          </a:lstStyle>
          <a:p>
            <a:pPr lvl="0"/>
            <a:r>
              <a:rPr lang="en-GB" dirty="0"/>
              <a:t> </a:t>
            </a:r>
            <a:endParaRPr lang="en-DE" dirty="0"/>
          </a:p>
        </p:txBody>
      </p:sp>
      <p:sp>
        <p:nvSpPr>
          <p:cNvPr id="13" name="Title 11">
            <a:extLst>
              <a:ext uri="{FF2B5EF4-FFF2-40B4-BE49-F238E27FC236}">
                <a16:creationId xmlns:a16="http://schemas.microsoft.com/office/drawing/2014/main" id="{A02AA4EB-3E6B-F8F4-6459-2AAB3A6B3525}"/>
              </a:ext>
            </a:extLst>
          </p:cNvPr>
          <p:cNvSpPr>
            <a:spLocks noGrp="1"/>
          </p:cNvSpPr>
          <p:nvPr>
            <p:ph type="title" hasCustomPrompt="1"/>
          </p:nvPr>
        </p:nvSpPr>
        <p:spPr>
          <a:xfrm>
            <a:off x="288245" y="2592087"/>
            <a:ext cx="10943318" cy="1152000"/>
          </a:xfrm>
        </p:spPr>
        <p:txBody>
          <a:bodyPr/>
          <a:lstStyle>
            <a:lvl1pPr>
              <a:defRPr sz="3600">
                <a:latin typeface="Pluto Sans DPD PPT Medium" panose="02000000000000000000" pitchFamily="2" charset="0"/>
              </a:defRPr>
            </a:lvl1pPr>
          </a:lstStyle>
          <a:p>
            <a:r>
              <a:rPr lang="en-GB" dirty="0"/>
              <a:t>TITLE ONLY CAPITAL IN</a:t>
            </a:r>
            <a:br>
              <a:rPr lang="en-GB" dirty="0"/>
            </a:br>
            <a:r>
              <a:rPr lang="en-GB" dirty="0"/>
              <a:t>PLUTO SANS (36PT)</a:t>
            </a:r>
          </a:p>
        </p:txBody>
      </p:sp>
      <p:sp>
        <p:nvSpPr>
          <p:cNvPr id="14" name="Text Placeholder 6">
            <a:extLst>
              <a:ext uri="{FF2B5EF4-FFF2-40B4-BE49-F238E27FC236}">
                <a16:creationId xmlns:a16="http://schemas.microsoft.com/office/drawing/2014/main" id="{9A2F15D4-AA2F-B37F-0B77-04DC34A6B30C}"/>
              </a:ext>
            </a:extLst>
          </p:cNvPr>
          <p:cNvSpPr>
            <a:spLocks noGrp="1"/>
          </p:cNvSpPr>
          <p:nvPr>
            <p:ph type="body" sz="quarter" idx="12" hasCustomPrompt="1"/>
          </p:nvPr>
        </p:nvSpPr>
        <p:spPr>
          <a:xfrm>
            <a:off x="288245" y="2232087"/>
            <a:ext cx="2305050" cy="215900"/>
          </a:xfrm>
        </p:spPr>
        <p:txBody>
          <a:bodyPr/>
          <a:lstStyle>
            <a:lvl1pPr>
              <a:defRPr/>
            </a:lvl1pPr>
          </a:lstStyle>
          <a:p>
            <a:pPr lvl="0"/>
            <a:r>
              <a:rPr lang="en-US" dirty="0"/>
              <a:t>XX.XX.XXXX</a:t>
            </a:r>
            <a:endParaRPr lang="en-DE" dirty="0"/>
          </a:p>
        </p:txBody>
      </p:sp>
      <p:sp>
        <p:nvSpPr>
          <p:cNvPr id="15" name="Text Placeholder 6">
            <a:extLst>
              <a:ext uri="{FF2B5EF4-FFF2-40B4-BE49-F238E27FC236}">
                <a16:creationId xmlns:a16="http://schemas.microsoft.com/office/drawing/2014/main" id="{ED954572-03ED-612A-4316-722CA25B895D}"/>
              </a:ext>
            </a:extLst>
          </p:cNvPr>
          <p:cNvSpPr>
            <a:spLocks noGrp="1"/>
          </p:cNvSpPr>
          <p:nvPr>
            <p:ph type="body" sz="quarter" idx="13" hasCustomPrompt="1"/>
          </p:nvPr>
        </p:nvSpPr>
        <p:spPr>
          <a:xfrm>
            <a:off x="288245" y="3888187"/>
            <a:ext cx="5471206" cy="935900"/>
          </a:xfrm>
        </p:spPr>
        <p:txBody>
          <a:bodyPr/>
          <a:lstStyle>
            <a:lvl1pPr>
              <a:defRPr/>
            </a:lvl1pPr>
          </a:lstStyle>
          <a:p>
            <a:pPr lvl="0"/>
            <a:r>
              <a:rPr lang="en-GB" dirty="0"/>
              <a:t>Optional Subheading or description.</a:t>
            </a:r>
          </a:p>
          <a:p>
            <a:pPr lvl="0"/>
            <a:r>
              <a:rPr lang="en-GB" dirty="0"/>
              <a:t>Second Level</a:t>
            </a:r>
          </a:p>
          <a:p>
            <a:pPr lvl="0"/>
            <a:r>
              <a:rPr lang="en-GB" dirty="0"/>
              <a:t>Third Level</a:t>
            </a:r>
          </a:p>
          <a:p>
            <a:pPr lvl="0"/>
            <a:r>
              <a:rPr lang="en-GB" dirty="0"/>
              <a:t>Fourth Level</a:t>
            </a:r>
          </a:p>
          <a:p>
            <a:pPr lvl="0"/>
            <a:r>
              <a:rPr lang="en-GB" dirty="0"/>
              <a:t>Fifth Level</a:t>
            </a:r>
          </a:p>
          <a:p>
            <a:pPr lvl="0"/>
            <a:r>
              <a:rPr lang="en-GB" dirty="0"/>
              <a:t>Sixth Level</a:t>
            </a:r>
          </a:p>
          <a:p>
            <a:pPr lvl="0"/>
            <a:r>
              <a:rPr lang="en-GB" dirty="0"/>
              <a:t>Seventh Level</a:t>
            </a:r>
          </a:p>
          <a:p>
            <a:pPr lvl="0"/>
            <a:r>
              <a:rPr lang="en-GB" dirty="0"/>
              <a:t>Eighth Level</a:t>
            </a:r>
          </a:p>
          <a:p>
            <a:pPr lvl="0"/>
            <a:r>
              <a:rPr lang="en-GB" dirty="0"/>
              <a:t>Ninth Level</a:t>
            </a:r>
          </a:p>
        </p:txBody>
      </p:sp>
    </p:spTree>
    <p:extLst>
      <p:ext uri="{BB962C8B-B14F-4D97-AF65-F5344CB8AC3E}">
        <p14:creationId xmlns:p14="http://schemas.microsoft.com/office/powerpoint/2010/main" val="2563529586"/>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eadline I Content 4 images">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446E115-AAA4-48F5-A73F-91EFB278F47B}"/>
              </a:ext>
            </a:extLst>
          </p:cNvPr>
          <p:cNvSpPr>
            <a:spLocks noGrp="1"/>
          </p:cNvSpPr>
          <p:nvPr>
            <p:ph type="dt" sz="half" idx="10"/>
          </p:nvPr>
        </p:nvSpPr>
        <p:spPr/>
        <p:txBody>
          <a:bodyPr/>
          <a:lstStyle/>
          <a:p>
            <a:endParaRPr lang="en-GB" dirty="0"/>
          </a:p>
        </p:txBody>
      </p:sp>
      <p:sp>
        <p:nvSpPr>
          <p:cNvPr id="3" name="Fußzeilenplatzhalter 2">
            <a:extLst>
              <a:ext uri="{FF2B5EF4-FFF2-40B4-BE49-F238E27FC236}">
                <a16:creationId xmlns:a16="http://schemas.microsoft.com/office/drawing/2014/main" id="{4BFE8528-97C1-4C16-B82C-D44AB341EA66}"/>
              </a:ext>
            </a:extLst>
          </p:cNvPr>
          <p:cNvSpPr>
            <a:spLocks noGrp="1"/>
          </p:cNvSpPr>
          <p:nvPr>
            <p:ph type="ftr" sz="quarter" idx="11"/>
          </p:nvPr>
        </p:nvSpPr>
        <p:spPr/>
        <p:txBody>
          <a:bodyPr/>
          <a:lstStyle/>
          <a:p>
            <a:endParaRPr lang="en-GB" dirty="0"/>
          </a:p>
        </p:txBody>
      </p:sp>
      <p:sp>
        <p:nvSpPr>
          <p:cNvPr id="4" name="Foliennummernplatzhalter 3">
            <a:extLst>
              <a:ext uri="{FF2B5EF4-FFF2-40B4-BE49-F238E27FC236}">
                <a16:creationId xmlns:a16="http://schemas.microsoft.com/office/drawing/2014/main" id="{F499C840-259C-471B-9ED9-89821D348FB8}"/>
              </a:ext>
            </a:extLst>
          </p:cNvPr>
          <p:cNvSpPr>
            <a:spLocks noGrp="1"/>
          </p:cNvSpPr>
          <p:nvPr>
            <p:ph type="sldNum" sz="quarter" idx="12"/>
          </p:nvPr>
        </p:nvSpPr>
        <p:spPr/>
        <p:txBody>
          <a:bodyPr/>
          <a:lstStyle/>
          <a:p>
            <a:fld id="{9EA669D3-5529-4BB0-8BB4-F8AF37E83BE9}" type="slidenum">
              <a:rPr lang="en-GB" smtClean="0"/>
              <a:pPr/>
              <a:t>‹#›</a:t>
            </a:fld>
            <a:endParaRPr lang="en-GB" dirty="0"/>
          </a:p>
        </p:txBody>
      </p:sp>
      <p:sp>
        <p:nvSpPr>
          <p:cNvPr id="7" name="Title 6">
            <a:extLst>
              <a:ext uri="{FF2B5EF4-FFF2-40B4-BE49-F238E27FC236}">
                <a16:creationId xmlns:a16="http://schemas.microsoft.com/office/drawing/2014/main" id="{8F99CC91-9AF0-914C-3E00-F6CF0E1A4715}"/>
              </a:ext>
            </a:extLst>
          </p:cNvPr>
          <p:cNvSpPr>
            <a:spLocks noGrp="1"/>
          </p:cNvSpPr>
          <p:nvPr>
            <p:ph type="title" hasCustomPrompt="1"/>
          </p:nvPr>
        </p:nvSpPr>
        <p:spPr>
          <a:xfrm>
            <a:off x="288244" y="432087"/>
            <a:ext cx="10944000" cy="360000"/>
          </a:xfrm>
        </p:spPr>
        <p:txBody>
          <a:bodyPr/>
          <a:lstStyle/>
          <a:p>
            <a:r>
              <a:rPr lang="en-US" dirty="0"/>
              <a:t>CLICK TO EDIT MASTER TITLE STYLE</a:t>
            </a:r>
            <a:endParaRPr lang="en-DE" dirty="0"/>
          </a:p>
        </p:txBody>
      </p:sp>
      <p:sp>
        <p:nvSpPr>
          <p:cNvPr id="11" name="Text Placeholder 10">
            <a:extLst>
              <a:ext uri="{FF2B5EF4-FFF2-40B4-BE49-F238E27FC236}">
                <a16:creationId xmlns:a16="http://schemas.microsoft.com/office/drawing/2014/main" id="{751E86F4-1269-0F3B-AC7D-ED2896326765}"/>
              </a:ext>
            </a:extLst>
          </p:cNvPr>
          <p:cNvSpPr>
            <a:spLocks noGrp="1"/>
          </p:cNvSpPr>
          <p:nvPr>
            <p:ph type="body" sz="quarter" idx="14" hasCustomPrompt="1"/>
          </p:nvPr>
        </p:nvSpPr>
        <p:spPr>
          <a:xfrm>
            <a:off x="288925" y="287338"/>
            <a:ext cx="10942638" cy="144462"/>
          </a:xfrm>
        </p:spPr>
        <p:txBody>
          <a:bodyPr anchor="b" anchorCtr="0"/>
          <a:lstStyle>
            <a:lvl1pPr marL="0" indent="0">
              <a:buFont typeface="Arial" panose="020B0604020202020204" pitchFamily="34" charset="0"/>
              <a:buNone/>
              <a:defRPr sz="1200">
                <a:solidFill>
                  <a:schemeClr val="tx1"/>
                </a:solidFill>
                <a:latin typeface="+mn-lt"/>
              </a:defRPr>
            </a:lvl1pPr>
            <a:lvl2pPr marL="0" indent="0">
              <a:buFont typeface="Arial" panose="020B0604020202020204" pitchFamily="34" charset="0"/>
              <a:buNone/>
              <a:defRPr sz="1200">
                <a:solidFill>
                  <a:schemeClr val="tx1"/>
                </a:solidFill>
                <a:latin typeface="+mn-lt"/>
              </a:defRPr>
            </a:lvl2pPr>
            <a:lvl3pPr marL="0" indent="0">
              <a:buNone/>
              <a:defRPr sz="1200">
                <a:solidFill>
                  <a:schemeClr val="tx1"/>
                </a:solidFill>
                <a:latin typeface="+mn-lt"/>
              </a:defRPr>
            </a:lvl3pPr>
            <a:lvl4pPr marL="186061" indent="0">
              <a:buNone/>
              <a:defRPr sz="1000">
                <a:latin typeface="+mn-lt"/>
              </a:defRPr>
            </a:lvl4pPr>
            <a:lvl5pPr marL="373135" indent="0">
              <a:buNone/>
              <a:defRPr sz="1000">
                <a:latin typeface="+mn-lt"/>
              </a:defRPr>
            </a:lvl5pPr>
          </a:lstStyle>
          <a:p>
            <a:pPr lvl="0"/>
            <a:r>
              <a:rPr lang="en-US" dirty="0"/>
              <a:t>CLICK TO EDIT MASTER TEXT STYLES</a:t>
            </a:r>
          </a:p>
          <a:p>
            <a:pPr lvl="1"/>
            <a:r>
              <a:rPr lang="en-US" dirty="0"/>
              <a:t>SECOND LEVEL</a:t>
            </a:r>
          </a:p>
          <a:p>
            <a:pPr lvl="2"/>
            <a:r>
              <a:rPr lang="en-US" dirty="0"/>
              <a:t>THIRD LEVEL</a:t>
            </a:r>
          </a:p>
          <a:p>
            <a:pPr lvl="2"/>
            <a:r>
              <a:rPr lang="en-US" dirty="0"/>
              <a:t>FOURTH LEVEL</a:t>
            </a:r>
          </a:p>
          <a:p>
            <a:pPr lvl="2"/>
            <a:r>
              <a:rPr lang="en-US" dirty="0"/>
              <a:t>FIFTH LEVEL</a:t>
            </a:r>
            <a:endParaRPr lang="en-DE" dirty="0"/>
          </a:p>
        </p:txBody>
      </p:sp>
      <p:sp>
        <p:nvSpPr>
          <p:cNvPr id="13" name="Text Placeholder 35">
            <a:extLst>
              <a:ext uri="{FF2B5EF4-FFF2-40B4-BE49-F238E27FC236}">
                <a16:creationId xmlns:a16="http://schemas.microsoft.com/office/drawing/2014/main" id="{11F29117-3D75-F9EA-C0D2-CD4E87D60B06}"/>
              </a:ext>
            </a:extLst>
          </p:cNvPr>
          <p:cNvSpPr>
            <a:spLocks noGrp="1"/>
          </p:cNvSpPr>
          <p:nvPr>
            <p:ph idx="1" hasCustomPrompt="1"/>
          </p:nvPr>
        </p:nvSpPr>
        <p:spPr bwMode="gray">
          <a:xfrm>
            <a:off x="286913" y="2952012"/>
            <a:ext cx="2520000" cy="2880464"/>
          </a:xfrm>
          <a:prstGeom prst="rect">
            <a:avLst/>
          </a:prstGeom>
          <a:ln w="12700">
            <a:solidFill>
              <a:schemeClr val="bg2"/>
            </a:solidFill>
          </a:ln>
        </p:spPr>
        <p:txBody>
          <a:bodyPr vert="horz" lIns="144000" tIns="144000" rIns="144000" bIns="144000" rtlCol="0">
            <a:noAutofit/>
          </a:bodyPr>
          <a:lstStyle/>
          <a:p>
            <a:pPr marL="0" marR="0" lvl="0" indent="0" algn="l" defTabSz="950336" rtl="0" eaLnBrk="1" fontAlgn="auto" latinLnBrk="0" hangingPunct="1">
              <a:lnSpc>
                <a:spcPct val="110000"/>
              </a:lnSpc>
              <a:spcBef>
                <a:spcPts val="624"/>
              </a:spcBef>
              <a:spcAft>
                <a:spcPts val="208"/>
              </a:spcAft>
              <a:buClrTx/>
              <a:buSzTx/>
              <a:buFont typeface="Arial" panose="020B0604020202020204" pitchFamily="34" charset="0"/>
              <a:buNone/>
              <a:tabLst/>
              <a:defRPr/>
            </a:pPr>
            <a:r>
              <a:rPr lang="en-GB" dirty="0"/>
              <a:t>Click to edit text (14pt). Use the buttons “Increase List Level” and “Decrease List Level” for copytext or bullet levels.</a:t>
            </a:r>
          </a:p>
          <a:p>
            <a:pPr lvl="1"/>
            <a:r>
              <a:rPr lang="en-GB" dirty="0"/>
              <a:t>Optional Subheading</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4" name="Text Placeholder 35">
            <a:extLst>
              <a:ext uri="{FF2B5EF4-FFF2-40B4-BE49-F238E27FC236}">
                <a16:creationId xmlns:a16="http://schemas.microsoft.com/office/drawing/2014/main" id="{422AF571-785E-FCB2-0A66-7545A6E48ADE}"/>
              </a:ext>
            </a:extLst>
          </p:cNvPr>
          <p:cNvSpPr>
            <a:spLocks noGrp="1"/>
          </p:cNvSpPr>
          <p:nvPr>
            <p:ph idx="15" hasCustomPrompt="1"/>
          </p:nvPr>
        </p:nvSpPr>
        <p:spPr bwMode="gray">
          <a:xfrm>
            <a:off x="3095130" y="2952012"/>
            <a:ext cx="2520000" cy="2880464"/>
          </a:xfrm>
          <a:prstGeom prst="rect">
            <a:avLst/>
          </a:prstGeom>
          <a:ln w="12700">
            <a:solidFill>
              <a:schemeClr val="bg2"/>
            </a:solidFill>
          </a:ln>
        </p:spPr>
        <p:txBody>
          <a:bodyPr vert="horz" lIns="144000" tIns="144000" rIns="144000" bIns="144000" rtlCol="0">
            <a:noAutofit/>
          </a:bodyPr>
          <a:lstStyle/>
          <a:p>
            <a:pPr marL="0" marR="0" lvl="0" indent="0" algn="l" defTabSz="950336" rtl="0" eaLnBrk="1" fontAlgn="auto" latinLnBrk="0" hangingPunct="1">
              <a:lnSpc>
                <a:spcPct val="110000"/>
              </a:lnSpc>
              <a:spcBef>
                <a:spcPts val="624"/>
              </a:spcBef>
              <a:spcAft>
                <a:spcPts val="208"/>
              </a:spcAft>
              <a:buClrTx/>
              <a:buSzTx/>
              <a:buFont typeface="Arial" panose="020B0604020202020204" pitchFamily="34" charset="0"/>
              <a:buNone/>
              <a:tabLst/>
              <a:defRPr/>
            </a:pPr>
            <a:r>
              <a:rPr lang="en-GB" dirty="0"/>
              <a:t>Click to edit text (14pt). Use the buttons “Increase List Level” and “Decrease List Level” for copytext or bullet levels.</a:t>
            </a:r>
          </a:p>
          <a:p>
            <a:pPr lvl="1"/>
            <a:r>
              <a:rPr lang="en-GB" dirty="0"/>
              <a:t>Optional Subheading</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7" name="Text Placeholder 35">
            <a:extLst>
              <a:ext uri="{FF2B5EF4-FFF2-40B4-BE49-F238E27FC236}">
                <a16:creationId xmlns:a16="http://schemas.microsoft.com/office/drawing/2014/main" id="{BD96B2D8-874F-C355-B62B-57AA127612C8}"/>
              </a:ext>
            </a:extLst>
          </p:cNvPr>
          <p:cNvSpPr>
            <a:spLocks noGrp="1"/>
          </p:cNvSpPr>
          <p:nvPr>
            <p:ph idx="16" hasCustomPrompt="1"/>
          </p:nvPr>
        </p:nvSpPr>
        <p:spPr bwMode="gray">
          <a:xfrm>
            <a:off x="5903347" y="2952012"/>
            <a:ext cx="2520000" cy="2880464"/>
          </a:xfrm>
          <a:prstGeom prst="rect">
            <a:avLst/>
          </a:prstGeom>
          <a:ln w="12700">
            <a:solidFill>
              <a:schemeClr val="bg2"/>
            </a:solidFill>
          </a:ln>
        </p:spPr>
        <p:txBody>
          <a:bodyPr vert="horz" lIns="144000" tIns="144000" rIns="144000" bIns="144000" rtlCol="0">
            <a:noAutofit/>
          </a:bodyPr>
          <a:lstStyle/>
          <a:p>
            <a:pPr marL="0" marR="0" lvl="0" indent="0" algn="l" defTabSz="950336" rtl="0" eaLnBrk="1" fontAlgn="auto" latinLnBrk="0" hangingPunct="1">
              <a:lnSpc>
                <a:spcPct val="110000"/>
              </a:lnSpc>
              <a:spcBef>
                <a:spcPts val="624"/>
              </a:spcBef>
              <a:spcAft>
                <a:spcPts val="208"/>
              </a:spcAft>
              <a:buClrTx/>
              <a:buSzTx/>
              <a:buFont typeface="Arial" panose="020B0604020202020204" pitchFamily="34" charset="0"/>
              <a:buNone/>
              <a:tabLst/>
              <a:defRPr/>
            </a:pPr>
            <a:r>
              <a:rPr lang="en-GB" dirty="0"/>
              <a:t>Click to edit text (14pt). Use the buttons “Increase List Level” and “Decrease List Level” for copytext or bullet levels.</a:t>
            </a:r>
          </a:p>
          <a:p>
            <a:pPr lvl="1"/>
            <a:r>
              <a:rPr lang="en-GB" dirty="0"/>
              <a:t>Optional Subheading</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5" name="Text Placeholder 35">
            <a:extLst>
              <a:ext uri="{FF2B5EF4-FFF2-40B4-BE49-F238E27FC236}">
                <a16:creationId xmlns:a16="http://schemas.microsoft.com/office/drawing/2014/main" id="{139EC05F-AFCE-914F-3E93-B874B8AFD11C}"/>
              </a:ext>
            </a:extLst>
          </p:cNvPr>
          <p:cNvSpPr>
            <a:spLocks noGrp="1"/>
          </p:cNvSpPr>
          <p:nvPr>
            <p:ph idx="17" hasCustomPrompt="1"/>
          </p:nvPr>
        </p:nvSpPr>
        <p:spPr bwMode="gray">
          <a:xfrm>
            <a:off x="8711563" y="2952012"/>
            <a:ext cx="2520000" cy="2880464"/>
          </a:xfrm>
          <a:prstGeom prst="rect">
            <a:avLst/>
          </a:prstGeom>
          <a:ln w="12700">
            <a:solidFill>
              <a:schemeClr val="bg2"/>
            </a:solidFill>
          </a:ln>
        </p:spPr>
        <p:txBody>
          <a:bodyPr vert="horz" lIns="144000" tIns="144000" rIns="144000" bIns="144000" rtlCol="0">
            <a:noAutofit/>
          </a:bodyPr>
          <a:lstStyle/>
          <a:p>
            <a:pPr marL="0" marR="0" lvl="0" indent="0" algn="l" defTabSz="950336" rtl="0" eaLnBrk="1" fontAlgn="auto" latinLnBrk="0" hangingPunct="1">
              <a:lnSpc>
                <a:spcPct val="110000"/>
              </a:lnSpc>
              <a:spcBef>
                <a:spcPts val="624"/>
              </a:spcBef>
              <a:spcAft>
                <a:spcPts val="208"/>
              </a:spcAft>
              <a:buClrTx/>
              <a:buSzTx/>
              <a:buFont typeface="Arial" panose="020B0604020202020204" pitchFamily="34" charset="0"/>
              <a:buNone/>
              <a:tabLst/>
              <a:defRPr/>
            </a:pPr>
            <a:r>
              <a:rPr lang="en-GB" dirty="0"/>
              <a:t>Click to edit text (14pt). Use the buttons “Increase List Level” and “Decrease List Level” for copytext or bullet levels.</a:t>
            </a:r>
          </a:p>
          <a:p>
            <a:pPr lvl="1"/>
            <a:r>
              <a:rPr lang="en-GB" dirty="0"/>
              <a:t>Optional Subheading</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22" name="Picture Placeholder 21">
            <a:extLst>
              <a:ext uri="{FF2B5EF4-FFF2-40B4-BE49-F238E27FC236}">
                <a16:creationId xmlns:a16="http://schemas.microsoft.com/office/drawing/2014/main" id="{D215EAA3-8757-48D8-B1E9-AB7114BF8966}"/>
              </a:ext>
            </a:extLst>
          </p:cNvPr>
          <p:cNvSpPr>
            <a:spLocks noGrp="1"/>
          </p:cNvSpPr>
          <p:nvPr>
            <p:ph type="pic" sz="quarter" idx="18"/>
          </p:nvPr>
        </p:nvSpPr>
        <p:spPr bwMode="gray">
          <a:xfrm>
            <a:off x="286913" y="1079500"/>
            <a:ext cx="2520000" cy="1728124"/>
          </a:xfrm>
          <a:custGeom>
            <a:avLst/>
            <a:gdLst>
              <a:gd name="connsiteX0" fmla="*/ 0 w 2520000"/>
              <a:gd name="connsiteY0" fmla="*/ 0 h 1728124"/>
              <a:gd name="connsiteX1" fmla="*/ 1655938 w 2520000"/>
              <a:gd name="connsiteY1" fmla="*/ 0 h 1728124"/>
              <a:gd name="connsiteX2" fmla="*/ 2520000 w 2520000"/>
              <a:gd name="connsiteY2" fmla="*/ 864062 h 1728124"/>
              <a:gd name="connsiteX3" fmla="*/ 2520000 w 2520000"/>
              <a:gd name="connsiteY3" fmla="*/ 1728124 h 1728124"/>
              <a:gd name="connsiteX4" fmla="*/ 0 w 2520000"/>
              <a:gd name="connsiteY4" fmla="*/ 1728124 h 1728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0000" h="1728124">
                <a:moveTo>
                  <a:pt x="0" y="0"/>
                </a:moveTo>
                <a:lnTo>
                  <a:pt x="1655938" y="0"/>
                </a:lnTo>
                <a:cubicBezTo>
                  <a:pt x="2133146" y="0"/>
                  <a:pt x="2520000" y="386854"/>
                  <a:pt x="2520000" y="864062"/>
                </a:cubicBezTo>
                <a:lnTo>
                  <a:pt x="2520000" y="1728124"/>
                </a:lnTo>
                <a:lnTo>
                  <a:pt x="0" y="1728124"/>
                </a:lnTo>
                <a:close/>
              </a:path>
            </a:pathLst>
          </a:custGeom>
          <a:solidFill>
            <a:schemeClr val="bg2"/>
          </a:solidFill>
        </p:spPr>
        <p:txBody>
          <a:bodyPr wrap="square" anchor="ctr">
            <a:noAutofit/>
          </a:bodyPr>
          <a:lstStyle>
            <a:lvl1pPr algn="ctr">
              <a:defRPr/>
            </a:lvl1pPr>
          </a:lstStyle>
          <a:p>
            <a:endParaRPr lang="en-DE"/>
          </a:p>
        </p:txBody>
      </p:sp>
      <p:sp>
        <p:nvSpPr>
          <p:cNvPr id="23" name="Picture Placeholder 22">
            <a:extLst>
              <a:ext uri="{FF2B5EF4-FFF2-40B4-BE49-F238E27FC236}">
                <a16:creationId xmlns:a16="http://schemas.microsoft.com/office/drawing/2014/main" id="{247D4FDE-E763-CEF8-255A-41D9D62E0B45}"/>
              </a:ext>
            </a:extLst>
          </p:cNvPr>
          <p:cNvSpPr>
            <a:spLocks noGrp="1"/>
          </p:cNvSpPr>
          <p:nvPr>
            <p:ph type="pic" sz="quarter" idx="19"/>
          </p:nvPr>
        </p:nvSpPr>
        <p:spPr bwMode="gray">
          <a:xfrm>
            <a:off x="3095130" y="1079500"/>
            <a:ext cx="2520000" cy="1728124"/>
          </a:xfrm>
          <a:custGeom>
            <a:avLst/>
            <a:gdLst>
              <a:gd name="connsiteX0" fmla="*/ 0 w 2520000"/>
              <a:gd name="connsiteY0" fmla="*/ 0 h 1728124"/>
              <a:gd name="connsiteX1" fmla="*/ 1655938 w 2520000"/>
              <a:gd name="connsiteY1" fmla="*/ 0 h 1728124"/>
              <a:gd name="connsiteX2" fmla="*/ 2520000 w 2520000"/>
              <a:gd name="connsiteY2" fmla="*/ 864062 h 1728124"/>
              <a:gd name="connsiteX3" fmla="*/ 2520000 w 2520000"/>
              <a:gd name="connsiteY3" fmla="*/ 1728124 h 1728124"/>
              <a:gd name="connsiteX4" fmla="*/ 0 w 2520000"/>
              <a:gd name="connsiteY4" fmla="*/ 1728124 h 1728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0000" h="1728124">
                <a:moveTo>
                  <a:pt x="0" y="0"/>
                </a:moveTo>
                <a:lnTo>
                  <a:pt x="1655938" y="0"/>
                </a:lnTo>
                <a:cubicBezTo>
                  <a:pt x="2133146" y="0"/>
                  <a:pt x="2520000" y="386854"/>
                  <a:pt x="2520000" y="864062"/>
                </a:cubicBezTo>
                <a:lnTo>
                  <a:pt x="2520000" y="1728124"/>
                </a:lnTo>
                <a:lnTo>
                  <a:pt x="0" y="1728124"/>
                </a:lnTo>
                <a:close/>
              </a:path>
            </a:pathLst>
          </a:custGeom>
          <a:solidFill>
            <a:schemeClr val="bg2"/>
          </a:solidFill>
        </p:spPr>
        <p:txBody>
          <a:bodyPr wrap="square" anchor="ctr">
            <a:noAutofit/>
          </a:bodyPr>
          <a:lstStyle>
            <a:lvl1pPr algn="ctr">
              <a:defRPr/>
            </a:lvl1pPr>
          </a:lstStyle>
          <a:p>
            <a:endParaRPr lang="en-DE"/>
          </a:p>
        </p:txBody>
      </p:sp>
      <p:sp>
        <p:nvSpPr>
          <p:cNvPr id="26" name="Picture Placeholder 25">
            <a:extLst>
              <a:ext uri="{FF2B5EF4-FFF2-40B4-BE49-F238E27FC236}">
                <a16:creationId xmlns:a16="http://schemas.microsoft.com/office/drawing/2014/main" id="{38766CB0-1D11-79A3-A197-C0D5044998C4}"/>
              </a:ext>
            </a:extLst>
          </p:cNvPr>
          <p:cNvSpPr>
            <a:spLocks noGrp="1"/>
          </p:cNvSpPr>
          <p:nvPr>
            <p:ph type="pic" sz="quarter" idx="20"/>
          </p:nvPr>
        </p:nvSpPr>
        <p:spPr bwMode="gray">
          <a:xfrm>
            <a:off x="5903347" y="1079500"/>
            <a:ext cx="2520000" cy="1728124"/>
          </a:xfrm>
          <a:custGeom>
            <a:avLst/>
            <a:gdLst>
              <a:gd name="connsiteX0" fmla="*/ 0 w 2520000"/>
              <a:gd name="connsiteY0" fmla="*/ 0 h 1728124"/>
              <a:gd name="connsiteX1" fmla="*/ 2520000 w 2520000"/>
              <a:gd name="connsiteY1" fmla="*/ 0 h 1728124"/>
              <a:gd name="connsiteX2" fmla="*/ 2520000 w 2520000"/>
              <a:gd name="connsiteY2" fmla="*/ 1728124 h 1728124"/>
              <a:gd name="connsiteX3" fmla="*/ 864062 w 2520000"/>
              <a:gd name="connsiteY3" fmla="*/ 1728124 h 1728124"/>
              <a:gd name="connsiteX4" fmla="*/ 0 w 2520000"/>
              <a:gd name="connsiteY4" fmla="*/ 864062 h 1728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0000" h="1728124">
                <a:moveTo>
                  <a:pt x="0" y="0"/>
                </a:moveTo>
                <a:lnTo>
                  <a:pt x="2520000" y="0"/>
                </a:lnTo>
                <a:lnTo>
                  <a:pt x="2520000" y="1728124"/>
                </a:lnTo>
                <a:lnTo>
                  <a:pt x="864062" y="1728124"/>
                </a:lnTo>
                <a:cubicBezTo>
                  <a:pt x="386854" y="1728124"/>
                  <a:pt x="0" y="1341270"/>
                  <a:pt x="0" y="864062"/>
                </a:cubicBezTo>
                <a:close/>
              </a:path>
            </a:pathLst>
          </a:custGeom>
          <a:solidFill>
            <a:schemeClr val="bg2"/>
          </a:solidFill>
        </p:spPr>
        <p:txBody>
          <a:bodyPr wrap="square" anchor="ctr">
            <a:noAutofit/>
          </a:bodyPr>
          <a:lstStyle>
            <a:lvl1pPr algn="ctr">
              <a:defRPr/>
            </a:lvl1pPr>
          </a:lstStyle>
          <a:p>
            <a:endParaRPr lang="en-DE"/>
          </a:p>
        </p:txBody>
      </p:sp>
      <p:sp>
        <p:nvSpPr>
          <p:cNvPr id="27" name="Picture Placeholder 26">
            <a:extLst>
              <a:ext uri="{FF2B5EF4-FFF2-40B4-BE49-F238E27FC236}">
                <a16:creationId xmlns:a16="http://schemas.microsoft.com/office/drawing/2014/main" id="{FED7EEF6-64E0-D316-8C9A-A399D1C7F344}"/>
              </a:ext>
            </a:extLst>
          </p:cNvPr>
          <p:cNvSpPr>
            <a:spLocks noGrp="1"/>
          </p:cNvSpPr>
          <p:nvPr>
            <p:ph type="pic" sz="quarter" idx="21"/>
          </p:nvPr>
        </p:nvSpPr>
        <p:spPr bwMode="gray">
          <a:xfrm>
            <a:off x="8711563" y="1079500"/>
            <a:ext cx="2520000" cy="1728124"/>
          </a:xfrm>
          <a:custGeom>
            <a:avLst/>
            <a:gdLst>
              <a:gd name="connsiteX0" fmla="*/ 864062 w 2520000"/>
              <a:gd name="connsiteY0" fmla="*/ 0 h 1728124"/>
              <a:gd name="connsiteX1" fmla="*/ 2520000 w 2520000"/>
              <a:gd name="connsiteY1" fmla="*/ 0 h 1728124"/>
              <a:gd name="connsiteX2" fmla="*/ 2520000 w 2520000"/>
              <a:gd name="connsiteY2" fmla="*/ 1728124 h 1728124"/>
              <a:gd name="connsiteX3" fmla="*/ 0 w 2520000"/>
              <a:gd name="connsiteY3" fmla="*/ 1728124 h 1728124"/>
              <a:gd name="connsiteX4" fmla="*/ 0 w 2520000"/>
              <a:gd name="connsiteY4" fmla="*/ 864062 h 1728124"/>
              <a:gd name="connsiteX5" fmla="*/ 864062 w 2520000"/>
              <a:gd name="connsiteY5" fmla="*/ 0 h 1728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000" h="1728124">
                <a:moveTo>
                  <a:pt x="864062" y="0"/>
                </a:moveTo>
                <a:lnTo>
                  <a:pt x="2520000" y="0"/>
                </a:lnTo>
                <a:lnTo>
                  <a:pt x="2520000" y="1728124"/>
                </a:lnTo>
                <a:lnTo>
                  <a:pt x="0" y="1728124"/>
                </a:lnTo>
                <a:lnTo>
                  <a:pt x="0" y="864062"/>
                </a:lnTo>
                <a:cubicBezTo>
                  <a:pt x="0" y="386854"/>
                  <a:pt x="386854" y="0"/>
                  <a:pt x="864062" y="0"/>
                </a:cubicBezTo>
                <a:close/>
              </a:path>
            </a:pathLst>
          </a:custGeom>
          <a:solidFill>
            <a:schemeClr val="bg2"/>
          </a:solidFill>
        </p:spPr>
        <p:txBody>
          <a:bodyPr wrap="square" anchor="ctr">
            <a:noAutofit/>
          </a:bodyPr>
          <a:lstStyle>
            <a:lvl1pPr algn="ctr">
              <a:defRPr/>
            </a:lvl1pPr>
          </a:lstStyle>
          <a:p>
            <a:endParaRPr lang="en-DE"/>
          </a:p>
        </p:txBody>
      </p:sp>
    </p:spTree>
    <p:extLst>
      <p:ext uri="{BB962C8B-B14F-4D97-AF65-F5344CB8AC3E}">
        <p14:creationId xmlns:p14="http://schemas.microsoft.com/office/powerpoint/2010/main" val="441832784"/>
      </p:ext>
    </p:extLst>
  </p:cSld>
  <p:clrMapOvr>
    <a:masterClrMapping/>
  </p:clrMapOvr>
  <p:extLst>
    <p:ext uri="{DCECCB84-F9BA-43D5-87BE-67443E8EF086}">
      <p15:sldGuideLst xmlns:p15="http://schemas.microsoft.com/office/powerpoint/2012/main"/>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Title | Full Image | Coloured Logo 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484921B-8A54-B489-109D-2E820B2B3613}"/>
              </a:ext>
            </a:extLst>
          </p:cNvPr>
          <p:cNvSpPr>
            <a:spLocks noGrp="1"/>
          </p:cNvSpPr>
          <p:nvPr>
            <p:ph type="pic" sz="quarter" idx="10" hasCustomPrompt="1"/>
          </p:nvPr>
        </p:nvSpPr>
        <p:spPr>
          <a:xfrm>
            <a:off x="0" y="0"/>
            <a:ext cx="11520488" cy="6480175"/>
          </a:xfrm>
          <a:solidFill>
            <a:schemeClr val="bg2"/>
          </a:solidFill>
        </p:spPr>
        <p:txBody>
          <a:bodyPr lIns="288000" tIns="288000" rIns="288000" bIns="288000" anchor="t" anchorCtr="0"/>
          <a:lstStyle>
            <a:lvl1pPr algn="l">
              <a:defRPr sz="1200"/>
            </a:lvl1pPr>
          </a:lstStyle>
          <a:p>
            <a:r>
              <a:rPr lang="en-GB" dirty="0"/>
              <a:t>To add a picture, please right click the transparency layer and bring it to back. </a:t>
            </a:r>
            <a:br>
              <a:rPr lang="en-GB" dirty="0"/>
            </a:br>
            <a:r>
              <a:rPr lang="en-GB" dirty="0"/>
              <a:t>Next right click on image placeholder and bring it to front. </a:t>
            </a:r>
          </a:p>
          <a:p>
            <a:endParaRPr lang="en-GB" dirty="0"/>
          </a:p>
          <a:p>
            <a:r>
              <a:rPr lang="en-GB" dirty="0"/>
              <a:t>You can now insert a picture by clicking on the placeholder image icon. </a:t>
            </a:r>
            <a:br>
              <a:rPr lang="en-GB" dirty="0"/>
            </a:br>
            <a:r>
              <a:rPr lang="en-GB" dirty="0"/>
              <a:t>Then click the Reset button on the Home menu tab or right click on the picture </a:t>
            </a:r>
            <a:br>
              <a:rPr lang="en-GB" dirty="0"/>
            </a:br>
            <a:r>
              <a:rPr lang="en-GB" dirty="0"/>
              <a:t>to send the picture to background.</a:t>
            </a:r>
          </a:p>
        </p:txBody>
      </p:sp>
      <p:sp>
        <p:nvSpPr>
          <p:cNvPr id="11" name="Text Placeholder 10">
            <a:extLst>
              <a:ext uri="{FF2B5EF4-FFF2-40B4-BE49-F238E27FC236}">
                <a16:creationId xmlns:a16="http://schemas.microsoft.com/office/drawing/2014/main" id="{423DA2F4-5572-233E-DA4C-4A169FF1EED9}"/>
              </a:ext>
            </a:extLst>
          </p:cNvPr>
          <p:cNvSpPr>
            <a:spLocks noGrp="1"/>
          </p:cNvSpPr>
          <p:nvPr>
            <p:ph type="body" sz="quarter" idx="11" hasCustomPrompt="1"/>
          </p:nvPr>
        </p:nvSpPr>
        <p:spPr>
          <a:xfrm>
            <a:off x="288244" y="288087"/>
            <a:ext cx="1159200" cy="576000"/>
          </a:xfrm>
          <a:blipFill>
            <a:blip r:embed="rId2">
              <a:extLst>
                <a:ext uri="{96DAC541-7B7A-43D3-8B79-37D633B846F1}">
                  <asvg:svgBlip xmlns:asvg="http://schemas.microsoft.com/office/drawing/2016/SVG/main" r:embed="rId3"/>
                </a:ext>
              </a:extLst>
            </a:blip>
            <a:stretch>
              <a:fillRect/>
            </a:stretch>
          </a:blipFill>
        </p:spPr>
        <p:txBody>
          <a:bodyPr/>
          <a:lstStyle>
            <a:lvl1pPr>
              <a:defRPr sz="100">
                <a:solidFill>
                  <a:schemeClr val="bg1"/>
                </a:solidFill>
              </a:defRPr>
            </a:lvl1pPr>
          </a:lstStyle>
          <a:p>
            <a:pPr lvl="0"/>
            <a:r>
              <a:rPr lang="en-GB" dirty="0"/>
              <a:t> </a:t>
            </a:r>
            <a:endParaRPr lang="en-DE" dirty="0"/>
          </a:p>
        </p:txBody>
      </p:sp>
      <p:sp>
        <p:nvSpPr>
          <p:cNvPr id="2" name="Title 11">
            <a:extLst>
              <a:ext uri="{FF2B5EF4-FFF2-40B4-BE49-F238E27FC236}">
                <a16:creationId xmlns:a16="http://schemas.microsoft.com/office/drawing/2014/main" id="{AD9EFFDD-5559-1374-C69D-F24A906D3793}"/>
              </a:ext>
            </a:extLst>
          </p:cNvPr>
          <p:cNvSpPr>
            <a:spLocks noGrp="1"/>
          </p:cNvSpPr>
          <p:nvPr>
            <p:ph type="title" hasCustomPrompt="1"/>
          </p:nvPr>
        </p:nvSpPr>
        <p:spPr>
          <a:xfrm>
            <a:off x="288245" y="2592087"/>
            <a:ext cx="10943318" cy="1152000"/>
          </a:xfrm>
        </p:spPr>
        <p:txBody>
          <a:bodyPr/>
          <a:lstStyle>
            <a:lvl1pPr>
              <a:defRPr sz="3600">
                <a:latin typeface="Pluto Sans DPD PPT Medium" panose="02000000000000000000" pitchFamily="2" charset="0"/>
              </a:defRPr>
            </a:lvl1pPr>
          </a:lstStyle>
          <a:p>
            <a:r>
              <a:rPr lang="en-GB" dirty="0"/>
              <a:t>TITLE ONLY CAPITAL IN</a:t>
            </a:r>
            <a:br>
              <a:rPr lang="en-GB" dirty="0"/>
            </a:br>
            <a:r>
              <a:rPr lang="en-GB" dirty="0"/>
              <a:t>PLUTO SANS (36PT)</a:t>
            </a:r>
          </a:p>
        </p:txBody>
      </p:sp>
      <p:sp>
        <p:nvSpPr>
          <p:cNvPr id="4" name="Text Placeholder 6">
            <a:extLst>
              <a:ext uri="{FF2B5EF4-FFF2-40B4-BE49-F238E27FC236}">
                <a16:creationId xmlns:a16="http://schemas.microsoft.com/office/drawing/2014/main" id="{A8B73BA7-5180-8E51-9076-8E41DA3C5013}"/>
              </a:ext>
            </a:extLst>
          </p:cNvPr>
          <p:cNvSpPr>
            <a:spLocks noGrp="1"/>
          </p:cNvSpPr>
          <p:nvPr>
            <p:ph type="body" sz="quarter" idx="12" hasCustomPrompt="1"/>
          </p:nvPr>
        </p:nvSpPr>
        <p:spPr>
          <a:xfrm>
            <a:off x="288245" y="2232087"/>
            <a:ext cx="2305050" cy="215900"/>
          </a:xfrm>
        </p:spPr>
        <p:txBody>
          <a:bodyPr/>
          <a:lstStyle>
            <a:lvl1pPr>
              <a:defRPr/>
            </a:lvl1pPr>
          </a:lstStyle>
          <a:p>
            <a:pPr lvl="0"/>
            <a:r>
              <a:rPr lang="en-US" dirty="0"/>
              <a:t>XX.XX.XXXX</a:t>
            </a:r>
            <a:endParaRPr lang="en-DE" dirty="0"/>
          </a:p>
        </p:txBody>
      </p:sp>
      <p:sp>
        <p:nvSpPr>
          <p:cNvPr id="5" name="Text Placeholder 6">
            <a:extLst>
              <a:ext uri="{FF2B5EF4-FFF2-40B4-BE49-F238E27FC236}">
                <a16:creationId xmlns:a16="http://schemas.microsoft.com/office/drawing/2014/main" id="{22E62287-494B-1FFB-24C6-50D5CF437BBB}"/>
              </a:ext>
            </a:extLst>
          </p:cNvPr>
          <p:cNvSpPr>
            <a:spLocks noGrp="1"/>
          </p:cNvSpPr>
          <p:nvPr>
            <p:ph type="body" sz="quarter" idx="13" hasCustomPrompt="1"/>
          </p:nvPr>
        </p:nvSpPr>
        <p:spPr>
          <a:xfrm>
            <a:off x="288245" y="3888187"/>
            <a:ext cx="5471206" cy="935900"/>
          </a:xfrm>
        </p:spPr>
        <p:txBody>
          <a:bodyPr/>
          <a:lstStyle>
            <a:lvl1pPr>
              <a:defRPr/>
            </a:lvl1pPr>
          </a:lstStyle>
          <a:p>
            <a:pPr lvl="0"/>
            <a:r>
              <a:rPr lang="en-GB" dirty="0"/>
              <a:t>Optional Subheading or description.</a:t>
            </a:r>
          </a:p>
          <a:p>
            <a:pPr lvl="0"/>
            <a:r>
              <a:rPr lang="en-GB" dirty="0"/>
              <a:t>Second Level</a:t>
            </a:r>
          </a:p>
          <a:p>
            <a:pPr lvl="0"/>
            <a:r>
              <a:rPr lang="en-GB" dirty="0"/>
              <a:t>Third Level</a:t>
            </a:r>
          </a:p>
          <a:p>
            <a:pPr lvl="0"/>
            <a:r>
              <a:rPr lang="en-GB" dirty="0"/>
              <a:t>Fourth Level</a:t>
            </a:r>
          </a:p>
          <a:p>
            <a:pPr lvl="0"/>
            <a:r>
              <a:rPr lang="en-GB" dirty="0"/>
              <a:t>Fifth Level</a:t>
            </a:r>
          </a:p>
          <a:p>
            <a:pPr lvl="0"/>
            <a:r>
              <a:rPr lang="en-GB" dirty="0"/>
              <a:t>Sixth Level</a:t>
            </a:r>
          </a:p>
          <a:p>
            <a:pPr lvl="0"/>
            <a:r>
              <a:rPr lang="en-GB" dirty="0"/>
              <a:t>Seventh Level</a:t>
            </a:r>
          </a:p>
          <a:p>
            <a:pPr lvl="0"/>
            <a:r>
              <a:rPr lang="en-GB" dirty="0"/>
              <a:t>Eighth Level</a:t>
            </a:r>
          </a:p>
          <a:p>
            <a:pPr lvl="0"/>
            <a:r>
              <a:rPr lang="en-GB" dirty="0"/>
              <a:t>Ninth Level</a:t>
            </a:r>
          </a:p>
        </p:txBody>
      </p:sp>
    </p:spTree>
    <p:extLst>
      <p:ext uri="{BB962C8B-B14F-4D97-AF65-F5344CB8AC3E}">
        <p14:creationId xmlns:p14="http://schemas.microsoft.com/office/powerpoint/2010/main" val="4044615819"/>
      </p:ext>
    </p:extLst>
  </p:cSld>
  <p:clrMapOvr>
    <a:masterClrMapping/>
  </p:clrMapOvr>
  <p:extLst>
    <p:ext uri="{DCECCB84-F9BA-43D5-87BE-67443E8EF086}">
      <p15:sldGuideLst xmlns:p15="http://schemas.microsoft.com/office/powerpoint/2012/main"/>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Title | Full Image | White Logo R">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484921B-8A54-B489-109D-2E820B2B3613}"/>
              </a:ext>
            </a:extLst>
          </p:cNvPr>
          <p:cNvSpPr>
            <a:spLocks noGrp="1"/>
          </p:cNvSpPr>
          <p:nvPr>
            <p:ph type="pic" sz="quarter" idx="10" hasCustomPrompt="1"/>
          </p:nvPr>
        </p:nvSpPr>
        <p:spPr>
          <a:xfrm>
            <a:off x="0" y="0"/>
            <a:ext cx="11520488" cy="6480175"/>
          </a:xfrm>
          <a:solidFill>
            <a:schemeClr val="bg2"/>
          </a:solidFill>
        </p:spPr>
        <p:txBody>
          <a:bodyPr lIns="288000" tIns="288000" rIns="288000" bIns="288000" anchor="t" anchorCtr="0"/>
          <a:lstStyle>
            <a:lvl1pPr algn="l">
              <a:defRPr sz="1200"/>
            </a:lvl1pPr>
          </a:lstStyle>
          <a:p>
            <a:r>
              <a:rPr lang="en-GB" dirty="0"/>
              <a:t>To add a picture, please right click the transparency layer and bring it to back. </a:t>
            </a:r>
            <a:br>
              <a:rPr lang="en-GB" dirty="0"/>
            </a:br>
            <a:r>
              <a:rPr lang="en-GB" dirty="0"/>
              <a:t>Next right click on image placeholder and bring it to front. </a:t>
            </a:r>
          </a:p>
          <a:p>
            <a:endParaRPr lang="en-GB" dirty="0"/>
          </a:p>
          <a:p>
            <a:r>
              <a:rPr lang="en-GB" dirty="0"/>
              <a:t>You can now insert a picture by clicking on the placeholder image icon. </a:t>
            </a:r>
            <a:br>
              <a:rPr lang="en-GB" dirty="0"/>
            </a:br>
            <a:r>
              <a:rPr lang="en-GB" dirty="0"/>
              <a:t>Then click the Reset button on the Home menu tab or right click on the picture </a:t>
            </a:r>
            <a:br>
              <a:rPr lang="en-GB" dirty="0"/>
            </a:br>
            <a:r>
              <a:rPr lang="en-GB" dirty="0"/>
              <a:t>to send the picture to background.</a:t>
            </a:r>
          </a:p>
        </p:txBody>
      </p:sp>
      <p:sp>
        <p:nvSpPr>
          <p:cNvPr id="11" name="Text Placeholder 10">
            <a:extLst>
              <a:ext uri="{FF2B5EF4-FFF2-40B4-BE49-F238E27FC236}">
                <a16:creationId xmlns:a16="http://schemas.microsoft.com/office/drawing/2014/main" id="{423DA2F4-5572-233E-DA4C-4A169FF1EED9}"/>
              </a:ext>
            </a:extLst>
          </p:cNvPr>
          <p:cNvSpPr>
            <a:spLocks noGrp="1"/>
          </p:cNvSpPr>
          <p:nvPr>
            <p:ph type="body" sz="quarter" idx="11" hasCustomPrompt="1"/>
          </p:nvPr>
        </p:nvSpPr>
        <p:spPr>
          <a:xfrm>
            <a:off x="10073044" y="288087"/>
            <a:ext cx="1159200" cy="576000"/>
          </a:xfrm>
          <a:blipFill>
            <a:blip r:embed="rId2">
              <a:extLst>
                <a:ext uri="{96DAC541-7B7A-43D3-8B79-37D633B846F1}">
                  <asvg:svgBlip xmlns:asvg="http://schemas.microsoft.com/office/drawing/2016/SVG/main" r:embed="rId3"/>
                </a:ext>
              </a:extLst>
            </a:blip>
            <a:stretch>
              <a:fillRect/>
            </a:stretch>
          </a:blipFill>
        </p:spPr>
        <p:txBody>
          <a:bodyPr/>
          <a:lstStyle>
            <a:lvl1pPr>
              <a:defRPr sz="100">
                <a:solidFill>
                  <a:schemeClr val="bg1"/>
                </a:solidFill>
              </a:defRPr>
            </a:lvl1pPr>
          </a:lstStyle>
          <a:p>
            <a:pPr lvl="0"/>
            <a:r>
              <a:rPr lang="en-GB" dirty="0"/>
              <a:t> </a:t>
            </a:r>
            <a:endParaRPr lang="en-DE" dirty="0"/>
          </a:p>
        </p:txBody>
      </p:sp>
      <p:sp>
        <p:nvSpPr>
          <p:cNvPr id="4" name="Title 11">
            <a:extLst>
              <a:ext uri="{FF2B5EF4-FFF2-40B4-BE49-F238E27FC236}">
                <a16:creationId xmlns:a16="http://schemas.microsoft.com/office/drawing/2014/main" id="{48A423A5-D9DE-1E11-1460-96E55F2CB2F3}"/>
              </a:ext>
            </a:extLst>
          </p:cNvPr>
          <p:cNvSpPr>
            <a:spLocks noGrp="1"/>
          </p:cNvSpPr>
          <p:nvPr>
            <p:ph type="title" hasCustomPrompt="1"/>
          </p:nvPr>
        </p:nvSpPr>
        <p:spPr>
          <a:xfrm>
            <a:off x="288245" y="2592087"/>
            <a:ext cx="10943318" cy="1152000"/>
          </a:xfrm>
        </p:spPr>
        <p:txBody>
          <a:bodyPr/>
          <a:lstStyle>
            <a:lvl1pPr>
              <a:defRPr sz="3600">
                <a:solidFill>
                  <a:schemeClr val="bg1"/>
                </a:solidFill>
                <a:latin typeface="Pluto Sans DPD PPT Medium" panose="02000000000000000000" pitchFamily="2" charset="0"/>
              </a:defRPr>
            </a:lvl1pPr>
          </a:lstStyle>
          <a:p>
            <a:r>
              <a:rPr lang="en-GB" dirty="0"/>
              <a:t>TITLE ONLY CAPITAL IN</a:t>
            </a:r>
            <a:br>
              <a:rPr lang="en-GB" dirty="0"/>
            </a:br>
            <a:r>
              <a:rPr lang="en-GB" dirty="0"/>
              <a:t>PLUTO SANS (36PT)</a:t>
            </a:r>
          </a:p>
        </p:txBody>
      </p:sp>
      <p:sp>
        <p:nvSpPr>
          <p:cNvPr id="5" name="Text Placeholder 6">
            <a:extLst>
              <a:ext uri="{FF2B5EF4-FFF2-40B4-BE49-F238E27FC236}">
                <a16:creationId xmlns:a16="http://schemas.microsoft.com/office/drawing/2014/main" id="{F84EEE0A-28E0-1782-0BD3-C9D9F506904F}"/>
              </a:ext>
            </a:extLst>
          </p:cNvPr>
          <p:cNvSpPr>
            <a:spLocks noGrp="1"/>
          </p:cNvSpPr>
          <p:nvPr>
            <p:ph type="body" sz="quarter" idx="12" hasCustomPrompt="1"/>
          </p:nvPr>
        </p:nvSpPr>
        <p:spPr>
          <a:xfrm>
            <a:off x="288245" y="2232087"/>
            <a:ext cx="2305050" cy="215900"/>
          </a:xfrm>
        </p:spPr>
        <p:txBody>
          <a:bodyPr/>
          <a:lstStyle>
            <a:lvl1pPr>
              <a:defRPr>
                <a:solidFill>
                  <a:schemeClr val="bg1"/>
                </a:solidFill>
              </a:defRPr>
            </a:lvl1pPr>
          </a:lstStyle>
          <a:p>
            <a:pPr lvl="0"/>
            <a:r>
              <a:rPr lang="en-US" dirty="0"/>
              <a:t>XX.XX.XXXX</a:t>
            </a:r>
            <a:endParaRPr lang="en-DE" dirty="0"/>
          </a:p>
        </p:txBody>
      </p:sp>
      <p:sp>
        <p:nvSpPr>
          <p:cNvPr id="6" name="Text Placeholder 6">
            <a:extLst>
              <a:ext uri="{FF2B5EF4-FFF2-40B4-BE49-F238E27FC236}">
                <a16:creationId xmlns:a16="http://schemas.microsoft.com/office/drawing/2014/main" id="{74D6C925-05DC-A21F-2817-A9766AA90D0A}"/>
              </a:ext>
            </a:extLst>
          </p:cNvPr>
          <p:cNvSpPr>
            <a:spLocks noGrp="1"/>
          </p:cNvSpPr>
          <p:nvPr>
            <p:ph type="body" sz="quarter" idx="13" hasCustomPrompt="1"/>
          </p:nvPr>
        </p:nvSpPr>
        <p:spPr>
          <a:xfrm>
            <a:off x="288245" y="3888187"/>
            <a:ext cx="5471206" cy="935900"/>
          </a:xfrm>
        </p:spPr>
        <p:txBody>
          <a:bodyPr/>
          <a:lstStyle>
            <a:lvl1pPr>
              <a:defRPr>
                <a:solidFill>
                  <a:schemeClr val="bg1"/>
                </a:solidFill>
              </a:defRPr>
            </a:lvl1pPr>
          </a:lstStyle>
          <a:p>
            <a:pPr lvl="0"/>
            <a:r>
              <a:rPr lang="en-GB" dirty="0"/>
              <a:t>Optional Subheading or description.</a:t>
            </a:r>
          </a:p>
          <a:p>
            <a:pPr lvl="0"/>
            <a:r>
              <a:rPr lang="en-GB" dirty="0"/>
              <a:t>Second Level</a:t>
            </a:r>
          </a:p>
          <a:p>
            <a:pPr lvl="0"/>
            <a:r>
              <a:rPr lang="en-GB" dirty="0"/>
              <a:t>Third Level</a:t>
            </a:r>
          </a:p>
          <a:p>
            <a:pPr lvl="0"/>
            <a:r>
              <a:rPr lang="en-GB" dirty="0"/>
              <a:t>Fourth Level</a:t>
            </a:r>
          </a:p>
          <a:p>
            <a:pPr lvl="0"/>
            <a:r>
              <a:rPr lang="en-GB" dirty="0"/>
              <a:t>Fifth Level</a:t>
            </a:r>
          </a:p>
          <a:p>
            <a:pPr lvl="0"/>
            <a:r>
              <a:rPr lang="en-GB" dirty="0"/>
              <a:t>Sixth Level</a:t>
            </a:r>
          </a:p>
          <a:p>
            <a:pPr lvl="0"/>
            <a:r>
              <a:rPr lang="en-GB" dirty="0"/>
              <a:t>Seventh Level</a:t>
            </a:r>
          </a:p>
          <a:p>
            <a:pPr lvl="0"/>
            <a:r>
              <a:rPr lang="en-GB" dirty="0"/>
              <a:t>Eighth Level</a:t>
            </a:r>
          </a:p>
          <a:p>
            <a:pPr lvl="0"/>
            <a:r>
              <a:rPr lang="en-GB" dirty="0"/>
              <a:t>Ninth Level</a:t>
            </a:r>
          </a:p>
        </p:txBody>
      </p:sp>
    </p:spTree>
    <p:extLst>
      <p:ext uri="{BB962C8B-B14F-4D97-AF65-F5344CB8AC3E}">
        <p14:creationId xmlns:p14="http://schemas.microsoft.com/office/powerpoint/2010/main" val="2449692385"/>
      </p:ext>
    </p:extLst>
  </p:cSld>
  <p:clrMapOvr>
    <a:masterClrMapping/>
  </p:clrMapOvr>
  <p:extLst>
    <p:ext uri="{DCECCB84-F9BA-43D5-87BE-67443E8EF086}">
      <p15:sldGuideLst xmlns:p15="http://schemas.microsoft.com/office/powerpoint/2012/main"/>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Title | Full Image | White Logo 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484921B-8A54-B489-109D-2E820B2B3613}"/>
              </a:ext>
            </a:extLst>
          </p:cNvPr>
          <p:cNvSpPr>
            <a:spLocks noGrp="1"/>
          </p:cNvSpPr>
          <p:nvPr>
            <p:ph type="pic" sz="quarter" idx="10" hasCustomPrompt="1"/>
          </p:nvPr>
        </p:nvSpPr>
        <p:spPr>
          <a:xfrm>
            <a:off x="0" y="0"/>
            <a:ext cx="11520488" cy="6480175"/>
          </a:xfrm>
          <a:solidFill>
            <a:schemeClr val="bg2"/>
          </a:solidFill>
        </p:spPr>
        <p:txBody>
          <a:bodyPr lIns="288000" tIns="288000" rIns="288000" bIns="288000" anchor="t" anchorCtr="0"/>
          <a:lstStyle>
            <a:lvl1pPr algn="l">
              <a:defRPr sz="1200"/>
            </a:lvl1pPr>
          </a:lstStyle>
          <a:p>
            <a:r>
              <a:rPr lang="en-GB" dirty="0"/>
              <a:t>To add a picture, please right click the transparency layer and bring it to back. </a:t>
            </a:r>
            <a:br>
              <a:rPr lang="en-GB" dirty="0"/>
            </a:br>
            <a:r>
              <a:rPr lang="en-GB" dirty="0"/>
              <a:t>Next right click on image placeholder and bring it to front. </a:t>
            </a:r>
          </a:p>
          <a:p>
            <a:endParaRPr lang="en-GB" dirty="0"/>
          </a:p>
          <a:p>
            <a:r>
              <a:rPr lang="en-GB" dirty="0"/>
              <a:t>You can now insert a picture by clicking on the placeholder image icon. </a:t>
            </a:r>
            <a:br>
              <a:rPr lang="en-GB" dirty="0"/>
            </a:br>
            <a:r>
              <a:rPr lang="en-GB" dirty="0"/>
              <a:t>Then click the Reset button on the Home menu tab or right click on the picture </a:t>
            </a:r>
            <a:br>
              <a:rPr lang="en-GB" dirty="0"/>
            </a:br>
            <a:r>
              <a:rPr lang="en-GB" dirty="0"/>
              <a:t>to send the picture to background.</a:t>
            </a:r>
          </a:p>
        </p:txBody>
      </p:sp>
      <p:sp>
        <p:nvSpPr>
          <p:cNvPr id="11" name="Text Placeholder 10">
            <a:extLst>
              <a:ext uri="{FF2B5EF4-FFF2-40B4-BE49-F238E27FC236}">
                <a16:creationId xmlns:a16="http://schemas.microsoft.com/office/drawing/2014/main" id="{423DA2F4-5572-233E-DA4C-4A169FF1EED9}"/>
              </a:ext>
            </a:extLst>
          </p:cNvPr>
          <p:cNvSpPr>
            <a:spLocks noGrp="1"/>
          </p:cNvSpPr>
          <p:nvPr>
            <p:ph type="body" sz="quarter" idx="11" hasCustomPrompt="1"/>
          </p:nvPr>
        </p:nvSpPr>
        <p:spPr>
          <a:xfrm>
            <a:off x="288244" y="288087"/>
            <a:ext cx="1159200" cy="576000"/>
          </a:xfrm>
          <a:blipFill>
            <a:blip r:embed="rId2">
              <a:extLst>
                <a:ext uri="{96DAC541-7B7A-43D3-8B79-37D633B846F1}">
                  <asvg:svgBlip xmlns:asvg="http://schemas.microsoft.com/office/drawing/2016/SVG/main" r:embed="rId3"/>
                </a:ext>
              </a:extLst>
            </a:blip>
            <a:stretch>
              <a:fillRect/>
            </a:stretch>
          </a:blipFill>
        </p:spPr>
        <p:txBody>
          <a:bodyPr/>
          <a:lstStyle>
            <a:lvl1pPr>
              <a:defRPr sz="100">
                <a:solidFill>
                  <a:schemeClr val="bg1"/>
                </a:solidFill>
              </a:defRPr>
            </a:lvl1pPr>
          </a:lstStyle>
          <a:p>
            <a:pPr lvl="0"/>
            <a:r>
              <a:rPr lang="en-GB" dirty="0"/>
              <a:t> </a:t>
            </a:r>
            <a:endParaRPr lang="en-DE" dirty="0"/>
          </a:p>
        </p:txBody>
      </p:sp>
      <p:sp>
        <p:nvSpPr>
          <p:cNvPr id="6" name="Title 11">
            <a:extLst>
              <a:ext uri="{FF2B5EF4-FFF2-40B4-BE49-F238E27FC236}">
                <a16:creationId xmlns:a16="http://schemas.microsoft.com/office/drawing/2014/main" id="{ED9D2248-A2D0-0E54-477D-66A2D26EB800}"/>
              </a:ext>
            </a:extLst>
          </p:cNvPr>
          <p:cNvSpPr>
            <a:spLocks noGrp="1"/>
          </p:cNvSpPr>
          <p:nvPr>
            <p:ph type="title" hasCustomPrompt="1"/>
          </p:nvPr>
        </p:nvSpPr>
        <p:spPr>
          <a:xfrm>
            <a:off x="288245" y="2592087"/>
            <a:ext cx="10943318" cy="1152000"/>
          </a:xfrm>
        </p:spPr>
        <p:txBody>
          <a:bodyPr/>
          <a:lstStyle>
            <a:lvl1pPr>
              <a:defRPr sz="3600">
                <a:solidFill>
                  <a:schemeClr val="bg1"/>
                </a:solidFill>
                <a:latin typeface="Pluto Sans DPD PPT Medium" panose="02000000000000000000" pitchFamily="2" charset="0"/>
              </a:defRPr>
            </a:lvl1pPr>
          </a:lstStyle>
          <a:p>
            <a:r>
              <a:rPr lang="en-GB" dirty="0"/>
              <a:t>TITLE ONLY CAPITAL IN</a:t>
            </a:r>
            <a:br>
              <a:rPr lang="en-GB" dirty="0"/>
            </a:br>
            <a:r>
              <a:rPr lang="en-GB" dirty="0"/>
              <a:t>PLUTO SANS (36PT)</a:t>
            </a:r>
          </a:p>
        </p:txBody>
      </p:sp>
      <p:sp>
        <p:nvSpPr>
          <p:cNvPr id="7" name="Text Placeholder 6">
            <a:extLst>
              <a:ext uri="{FF2B5EF4-FFF2-40B4-BE49-F238E27FC236}">
                <a16:creationId xmlns:a16="http://schemas.microsoft.com/office/drawing/2014/main" id="{BB9278F6-6E7B-CB3D-D252-D8780DC173B0}"/>
              </a:ext>
            </a:extLst>
          </p:cNvPr>
          <p:cNvSpPr>
            <a:spLocks noGrp="1"/>
          </p:cNvSpPr>
          <p:nvPr>
            <p:ph type="body" sz="quarter" idx="12" hasCustomPrompt="1"/>
          </p:nvPr>
        </p:nvSpPr>
        <p:spPr>
          <a:xfrm>
            <a:off x="288245" y="2232087"/>
            <a:ext cx="2305050" cy="215900"/>
          </a:xfrm>
        </p:spPr>
        <p:txBody>
          <a:bodyPr/>
          <a:lstStyle>
            <a:lvl1pPr>
              <a:defRPr>
                <a:solidFill>
                  <a:schemeClr val="bg1"/>
                </a:solidFill>
              </a:defRPr>
            </a:lvl1pPr>
          </a:lstStyle>
          <a:p>
            <a:pPr lvl="0"/>
            <a:r>
              <a:rPr lang="en-US" dirty="0"/>
              <a:t>XX.XX.XXXX</a:t>
            </a:r>
            <a:endParaRPr lang="en-DE" dirty="0"/>
          </a:p>
        </p:txBody>
      </p:sp>
      <p:sp>
        <p:nvSpPr>
          <p:cNvPr id="8" name="Text Placeholder 6">
            <a:extLst>
              <a:ext uri="{FF2B5EF4-FFF2-40B4-BE49-F238E27FC236}">
                <a16:creationId xmlns:a16="http://schemas.microsoft.com/office/drawing/2014/main" id="{DE103F59-C836-A1E8-15CF-B3CFF7C71F4D}"/>
              </a:ext>
            </a:extLst>
          </p:cNvPr>
          <p:cNvSpPr>
            <a:spLocks noGrp="1"/>
          </p:cNvSpPr>
          <p:nvPr>
            <p:ph type="body" sz="quarter" idx="13" hasCustomPrompt="1"/>
          </p:nvPr>
        </p:nvSpPr>
        <p:spPr>
          <a:xfrm>
            <a:off x="288245" y="3888187"/>
            <a:ext cx="5471206" cy="935900"/>
          </a:xfrm>
        </p:spPr>
        <p:txBody>
          <a:bodyPr/>
          <a:lstStyle>
            <a:lvl1pPr>
              <a:defRPr>
                <a:solidFill>
                  <a:schemeClr val="bg1"/>
                </a:solidFill>
              </a:defRPr>
            </a:lvl1pPr>
          </a:lstStyle>
          <a:p>
            <a:pPr lvl="0"/>
            <a:r>
              <a:rPr lang="en-GB" dirty="0"/>
              <a:t>Optional Subheading or description.</a:t>
            </a:r>
          </a:p>
          <a:p>
            <a:pPr lvl="0"/>
            <a:r>
              <a:rPr lang="en-GB" dirty="0"/>
              <a:t>Second Level</a:t>
            </a:r>
          </a:p>
          <a:p>
            <a:pPr lvl="0"/>
            <a:r>
              <a:rPr lang="en-GB" dirty="0"/>
              <a:t>Third Level</a:t>
            </a:r>
          </a:p>
          <a:p>
            <a:pPr lvl="0"/>
            <a:r>
              <a:rPr lang="en-GB" dirty="0"/>
              <a:t>Fourth Level</a:t>
            </a:r>
          </a:p>
          <a:p>
            <a:pPr lvl="0"/>
            <a:r>
              <a:rPr lang="en-GB" dirty="0"/>
              <a:t>Fifth Level</a:t>
            </a:r>
          </a:p>
          <a:p>
            <a:pPr lvl="0"/>
            <a:r>
              <a:rPr lang="en-GB" dirty="0"/>
              <a:t>Sixth Level</a:t>
            </a:r>
          </a:p>
          <a:p>
            <a:pPr lvl="0"/>
            <a:r>
              <a:rPr lang="en-GB" dirty="0"/>
              <a:t>Seventh Level</a:t>
            </a:r>
          </a:p>
          <a:p>
            <a:pPr lvl="0"/>
            <a:r>
              <a:rPr lang="en-GB" dirty="0"/>
              <a:t>Eighth Level</a:t>
            </a:r>
          </a:p>
          <a:p>
            <a:pPr lvl="0"/>
            <a:r>
              <a:rPr lang="en-GB" dirty="0"/>
              <a:t>Ninth Level</a:t>
            </a:r>
          </a:p>
        </p:txBody>
      </p:sp>
    </p:spTree>
    <p:extLst>
      <p:ext uri="{BB962C8B-B14F-4D97-AF65-F5344CB8AC3E}">
        <p14:creationId xmlns:p14="http://schemas.microsoft.com/office/powerpoint/2010/main" val="272235139"/>
      </p:ext>
    </p:extLst>
  </p:cSld>
  <p:clrMapOvr>
    <a:masterClrMapping/>
  </p:clrMapOvr>
  <p:extLst>
    <p:ext uri="{DCECCB84-F9BA-43D5-87BE-67443E8EF086}">
      <p15:sldGuideLst xmlns:p15="http://schemas.microsoft.com/office/powerpoint/2012/main"/>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Title | Geopost Shape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D96CA551-A065-D4EB-5DB2-4051718ABA23}"/>
              </a:ext>
            </a:extLst>
          </p:cNvPr>
          <p:cNvSpPr>
            <a:spLocks noGrp="1"/>
          </p:cNvSpPr>
          <p:nvPr>
            <p:ph type="pic" sz="quarter" idx="13" hasCustomPrompt="1"/>
          </p:nvPr>
        </p:nvSpPr>
        <p:spPr bwMode="gray">
          <a:xfrm>
            <a:off x="2046283" y="0"/>
            <a:ext cx="9474205" cy="6480175"/>
          </a:xfrm>
          <a:custGeom>
            <a:avLst/>
            <a:gdLst>
              <a:gd name="connsiteX0" fmla="*/ 0 w 9474205"/>
              <a:gd name="connsiteY0" fmla="*/ 0 h 6480175"/>
              <a:gd name="connsiteX1" fmla="*/ 9474205 w 9474205"/>
              <a:gd name="connsiteY1" fmla="*/ 0 h 6480175"/>
              <a:gd name="connsiteX2" fmla="*/ 9474205 w 9474205"/>
              <a:gd name="connsiteY2" fmla="*/ 4963520 h 6480175"/>
              <a:gd name="connsiteX3" fmla="*/ 9474205 w 9474205"/>
              <a:gd name="connsiteY3" fmla="*/ 5130677 h 6480175"/>
              <a:gd name="connsiteX4" fmla="*/ 9474205 w 9474205"/>
              <a:gd name="connsiteY4" fmla="*/ 5381415 h 6480175"/>
              <a:gd name="connsiteX5" fmla="*/ 9474205 w 9474205"/>
              <a:gd name="connsiteY5" fmla="*/ 5548578 h 6480175"/>
              <a:gd name="connsiteX6" fmla="*/ 9474205 w 9474205"/>
              <a:gd name="connsiteY6" fmla="*/ 6480175 h 6480175"/>
              <a:gd name="connsiteX7" fmla="*/ 0 w 9474205"/>
              <a:gd name="connsiteY7" fmla="*/ 6480175 h 6480175"/>
              <a:gd name="connsiteX8" fmla="*/ 0 w 9474205"/>
              <a:gd name="connsiteY8" fmla="*/ 6457632 h 6480175"/>
              <a:gd name="connsiteX9" fmla="*/ 1076217 w 9474205"/>
              <a:gd name="connsiteY9" fmla="*/ 5381415 h 6480175"/>
              <a:gd name="connsiteX10" fmla="*/ 9056306 w 9474205"/>
              <a:gd name="connsiteY10" fmla="*/ 5381415 h 6480175"/>
              <a:gd name="connsiteX11" fmla="*/ 9056306 w 9474205"/>
              <a:gd name="connsiteY11" fmla="*/ 5130677 h 6480175"/>
              <a:gd name="connsiteX12" fmla="*/ 1076217 w 9474205"/>
              <a:gd name="connsiteY12" fmla="*/ 5130677 h 6480175"/>
              <a:gd name="connsiteX13" fmla="*/ 0 w 9474205"/>
              <a:gd name="connsiteY13" fmla="*/ 4054461 h 648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74205" h="6480175">
                <a:moveTo>
                  <a:pt x="0" y="0"/>
                </a:moveTo>
                <a:lnTo>
                  <a:pt x="9474205" y="0"/>
                </a:lnTo>
                <a:lnTo>
                  <a:pt x="9474205" y="4963520"/>
                </a:lnTo>
                <a:lnTo>
                  <a:pt x="9474205" y="5130677"/>
                </a:lnTo>
                <a:lnTo>
                  <a:pt x="9474205" y="5381415"/>
                </a:lnTo>
                <a:lnTo>
                  <a:pt x="9474205" y="5548578"/>
                </a:lnTo>
                <a:lnTo>
                  <a:pt x="9474205" y="6480175"/>
                </a:lnTo>
                <a:lnTo>
                  <a:pt x="0" y="6480175"/>
                </a:lnTo>
                <a:lnTo>
                  <a:pt x="0" y="6457632"/>
                </a:lnTo>
                <a:cubicBezTo>
                  <a:pt x="0" y="5863254"/>
                  <a:pt x="481839" y="5381415"/>
                  <a:pt x="1076217" y="5381415"/>
                </a:cubicBezTo>
                <a:lnTo>
                  <a:pt x="9056306" y="5381415"/>
                </a:lnTo>
                <a:lnTo>
                  <a:pt x="9056306" y="5130677"/>
                </a:lnTo>
                <a:lnTo>
                  <a:pt x="1076217" y="5130677"/>
                </a:lnTo>
                <a:cubicBezTo>
                  <a:pt x="481839" y="5130677"/>
                  <a:pt x="0" y="4648838"/>
                  <a:pt x="0" y="4054461"/>
                </a:cubicBezTo>
                <a:close/>
              </a:path>
            </a:pathLst>
          </a:custGeom>
          <a:solidFill>
            <a:schemeClr val="bg2"/>
          </a:solidFill>
        </p:spPr>
        <p:txBody>
          <a:bodyPr wrap="square">
            <a:noAutofit/>
          </a:bodyPr>
          <a:lstStyle/>
          <a:p>
            <a:r>
              <a:rPr lang="en-GB" dirty="0"/>
              <a:t> </a:t>
            </a:r>
            <a:endParaRPr lang="en-DE" dirty="0"/>
          </a:p>
        </p:txBody>
      </p:sp>
      <p:pic>
        <p:nvPicPr>
          <p:cNvPr id="5" name="Google Shape;12;p12" descr="Logo&#10;&#10;Description automatically generated with medium confidence">
            <a:extLst>
              <a:ext uri="{FF2B5EF4-FFF2-40B4-BE49-F238E27FC236}">
                <a16:creationId xmlns:a16="http://schemas.microsoft.com/office/drawing/2014/main" id="{B7BF6422-BC93-3749-E306-30FBAC8EF31B}"/>
              </a:ext>
            </a:extLst>
          </p:cNvPr>
          <p:cNvPicPr preferRelativeResize="0">
            <a:picLocks noChangeAspect="1"/>
          </p:cNvPicPr>
          <p:nvPr userDrawn="1"/>
        </p:nvPicPr>
        <p:blipFill rotWithShape="1">
          <a:blip r:embed="rId2">
            <a:alphaModFix/>
          </a:blip>
          <a:srcRect/>
          <a:stretch/>
        </p:blipFill>
        <p:spPr>
          <a:xfrm>
            <a:off x="288244" y="288087"/>
            <a:ext cx="1157286" cy="576000"/>
          </a:xfrm>
          <a:prstGeom prst="rect">
            <a:avLst/>
          </a:prstGeom>
          <a:noFill/>
          <a:ln>
            <a:noFill/>
          </a:ln>
        </p:spPr>
      </p:pic>
      <p:sp>
        <p:nvSpPr>
          <p:cNvPr id="7" name="Title 11">
            <a:extLst>
              <a:ext uri="{FF2B5EF4-FFF2-40B4-BE49-F238E27FC236}">
                <a16:creationId xmlns:a16="http://schemas.microsoft.com/office/drawing/2014/main" id="{825682A0-9184-B62D-CAB3-BC7BEB8202FA}"/>
              </a:ext>
            </a:extLst>
          </p:cNvPr>
          <p:cNvSpPr>
            <a:spLocks noGrp="1"/>
          </p:cNvSpPr>
          <p:nvPr>
            <p:ph type="title" hasCustomPrompt="1"/>
          </p:nvPr>
        </p:nvSpPr>
        <p:spPr>
          <a:xfrm>
            <a:off x="3024245" y="3618074"/>
            <a:ext cx="8207999" cy="1152000"/>
          </a:xfrm>
        </p:spPr>
        <p:txBody>
          <a:bodyPr/>
          <a:lstStyle>
            <a:lvl1pPr>
              <a:defRPr sz="3600">
                <a:solidFill>
                  <a:schemeClr val="bg1"/>
                </a:solidFill>
              </a:defRPr>
            </a:lvl1pPr>
          </a:lstStyle>
          <a:p>
            <a:r>
              <a:rPr lang="en-GB" dirty="0"/>
              <a:t>TITLE ONLY CAPITAL IN</a:t>
            </a:r>
            <a:br>
              <a:rPr lang="en-GB" dirty="0"/>
            </a:br>
            <a:r>
              <a:rPr lang="en-GB" dirty="0"/>
              <a:t>PLUTO SANS (36PT)</a:t>
            </a:r>
          </a:p>
        </p:txBody>
      </p:sp>
      <p:sp>
        <p:nvSpPr>
          <p:cNvPr id="8" name="Text Placeholder 6">
            <a:extLst>
              <a:ext uri="{FF2B5EF4-FFF2-40B4-BE49-F238E27FC236}">
                <a16:creationId xmlns:a16="http://schemas.microsoft.com/office/drawing/2014/main" id="{3CA42BA0-EA9A-C0E1-D15B-835DBBDF9000}"/>
              </a:ext>
            </a:extLst>
          </p:cNvPr>
          <p:cNvSpPr>
            <a:spLocks noGrp="1"/>
          </p:cNvSpPr>
          <p:nvPr>
            <p:ph type="body" sz="quarter" idx="11" hasCustomPrompt="1"/>
          </p:nvPr>
        </p:nvSpPr>
        <p:spPr>
          <a:xfrm>
            <a:off x="3024245" y="3258074"/>
            <a:ext cx="2305050" cy="215900"/>
          </a:xfrm>
        </p:spPr>
        <p:txBody>
          <a:bodyPr/>
          <a:lstStyle>
            <a:lvl1pPr>
              <a:defRPr>
                <a:solidFill>
                  <a:schemeClr val="bg1"/>
                </a:solidFill>
              </a:defRPr>
            </a:lvl1pPr>
          </a:lstStyle>
          <a:p>
            <a:pPr lvl="0"/>
            <a:r>
              <a:rPr lang="en-US" dirty="0"/>
              <a:t>XX.XX.XXXX</a:t>
            </a:r>
            <a:endParaRPr lang="en-DE" dirty="0"/>
          </a:p>
        </p:txBody>
      </p:sp>
      <p:sp>
        <p:nvSpPr>
          <p:cNvPr id="9" name="Text Placeholder 6">
            <a:extLst>
              <a:ext uri="{FF2B5EF4-FFF2-40B4-BE49-F238E27FC236}">
                <a16:creationId xmlns:a16="http://schemas.microsoft.com/office/drawing/2014/main" id="{8D75C666-987E-1B87-10E9-48F493BAAA68}"/>
              </a:ext>
            </a:extLst>
          </p:cNvPr>
          <p:cNvSpPr>
            <a:spLocks noGrp="1"/>
          </p:cNvSpPr>
          <p:nvPr>
            <p:ph type="body" sz="quarter" idx="12" hasCustomPrompt="1"/>
          </p:nvPr>
        </p:nvSpPr>
        <p:spPr>
          <a:xfrm>
            <a:off x="3024244" y="5616087"/>
            <a:ext cx="8207999" cy="684000"/>
          </a:xfrm>
        </p:spPr>
        <p:txBody>
          <a:bodyPr/>
          <a:lstStyle>
            <a:lvl1pPr>
              <a:defRPr>
                <a:solidFill>
                  <a:schemeClr val="bg1"/>
                </a:solidFill>
              </a:defRPr>
            </a:lvl1pPr>
          </a:lstStyle>
          <a:p>
            <a:pPr lvl="0"/>
            <a:r>
              <a:rPr lang="en-GB" dirty="0"/>
              <a:t>Optional Subheading or description.</a:t>
            </a:r>
          </a:p>
          <a:p>
            <a:pPr lvl="0"/>
            <a:r>
              <a:rPr lang="en-GB" dirty="0"/>
              <a:t>Second Level</a:t>
            </a:r>
          </a:p>
          <a:p>
            <a:pPr lvl="0"/>
            <a:r>
              <a:rPr lang="en-GB" dirty="0"/>
              <a:t>Third Level</a:t>
            </a:r>
          </a:p>
          <a:p>
            <a:pPr lvl="0"/>
            <a:r>
              <a:rPr lang="en-GB" dirty="0"/>
              <a:t>Fourth Level</a:t>
            </a:r>
          </a:p>
          <a:p>
            <a:pPr lvl="0"/>
            <a:r>
              <a:rPr lang="en-GB" dirty="0"/>
              <a:t>Fifth Level</a:t>
            </a:r>
          </a:p>
          <a:p>
            <a:pPr lvl="0"/>
            <a:r>
              <a:rPr lang="en-GB" dirty="0"/>
              <a:t>Sixth Level</a:t>
            </a:r>
          </a:p>
          <a:p>
            <a:pPr lvl="0"/>
            <a:r>
              <a:rPr lang="en-GB" dirty="0"/>
              <a:t>Seventh Level</a:t>
            </a:r>
          </a:p>
          <a:p>
            <a:pPr lvl="0"/>
            <a:r>
              <a:rPr lang="en-GB" dirty="0"/>
              <a:t>Eighth Level</a:t>
            </a:r>
          </a:p>
          <a:p>
            <a:pPr lvl="0"/>
            <a:r>
              <a:rPr lang="en-GB" dirty="0"/>
              <a:t>Ninth Level</a:t>
            </a:r>
          </a:p>
        </p:txBody>
      </p:sp>
    </p:spTree>
    <p:extLst>
      <p:ext uri="{BB962C8B-B14F-4D97-AF65-F5344CB8AC3E}">
        <p14:creationId xmlns:p14="http://schemas.microsoft.com/office/powerpoint/2010/main" val="1807495632"/>
      </p:ext>
    </p:extLst>
  </p:cSld>
  <p:clrMapOvr>
    <a:masterClrMapping/>
  </p:clrMapOvr>
  <p:extLst>
    <p:ext uri="{DCECCB84-F9BA-43D5-87BE-67443E8EF086}">
      <p15:sldGuideLst xmlns:p15="http://schemas.microsoft.com/office/powerpoint/2012/main"/>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Title | Shape on Full Image | Coloured Log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484921B-8A54-B489-109D-2E820B2B3613}"/>
              </a:ext>
            </a:extLst>
          </p:cNvPr>
          <p:cNvSpPr>
            <a:spLocks noGrp="1"/>
          </p:cNvSpPr>
          <p:nvPr>
            <p:ph type="pic" sz="quarter" idx="10" hasCustomPrompt="1"/>
          </p:nvPr>
        </p:nvSpPr>
        <p:spPr>
          <a:xfrm>
            <a:off x="0" y="0"/>
            <a:ext cx="11520488" cy="6480175"/>
          </a:xfrm>
          <a:solidFill>
            <a:schemeClr val="bg2"/>
          </a:solidFill>
        </p:spPr>
        <p:txBody>
          <a:bodyPr lIns="288000" tIns="288000" rIns="288000" bIns="288000" anchor="t" anchorCtr="0"/>
          <a:lstStyle>
            <a:lvl1pPr algn="l">
              <a:defRPr sz="1200"/>
            </a:lvl1pPr>
          </a:lstStyle>
          <a:p>
            <a:r>
              <a:rPr lang="en-GB" dirty="0"/>
              <a:t>To add a picture, please right click the transparency layer and bring it to back. </a:t>
            </a:r>
            <a:br>
              <a:rPr lang="en-GB" dirty="0"/>
            </a:br>
            <a:r>
              <a:rPr lang="en-GB" dirty="0"/>
              <a:t>Next right click on image placeholder and bring it to front. </a:t>
            </a:r>
          </a:p>
          <a:p>
            <a:endParaRPr lang="en-GB" dirty="0"/>
          </a:p>
          <a:p>
            <a:r>
              <a:rPr lang="en-GB" dirty="0"/>
              <a:t>You can now insert a picture by clicking on the placeholder image icon. </a:t>
            </a:r>
            <a:br>
              <a:rPr lang="en-GB" dirty="0"/>
            </a:br>
            <a:r>
              <a:rPr lang="en-GB" dirty="0"/>
              <a:t>Then click the Reset button on the Home menu tab or right click on the picture </a:t>
            </a:r>
            <a:br>
              <a:rPr lang="en-GB" dirty="0"/>
            </a:br>
            <a:r>
              <a:rPr lang="en-GB" dirty="0"/>
              <a:t>to send the picture to background.</a:t>
            </a:r>
          </a:p>
        </p:txBody>
      </p:sp>
      <p:sp>
        <p:nvSpPr>
          <p:cNvPr id="11" name="Text Placeholder 10">
            <a:extLst>
              <a:ext uri="{FF2B5EF4-FFF2-40B4-BE49-F238E27FC236}">
                <a16:creationId xmlns:a16="http://schemas.microsoft.com/office/drawing/2014/main" id="{423DA2F4-5572-233E-DA4C-4A169FF1EED9}"/>
              </a:ext>
            </a:extLst>
          </p:cNvPr>
          <p:cNvSpPr>
            <a:spLocks noGrp="1"/>
          </p:cNvSpPr>
          <p:nvPr>
            <p:ph type="body" sz="quarter" idx="11" hasCustomPrompt="1"/>
          </p:nvPr>
        </p:nvSpPr>
        <p:spPr>
          <a:xfrm>
            <a:off x="10073044" y="288087"/>
            <a:ext cx="1159200" cy="576000"/>
          </a:xfrm>
          <a:blipFill>
            <a:blip r:embed="rId2">
              <a:extLst>
                <a:ext uri="{96DAC541-7B7A-43D3-8B79-37D633B846F1}">
                  <asvg:svgBlip xmlns:asvg="http://schemas.microsoft.com/office/drawing/2016/SVG/main" r:embed="rId3"/>
                </a:ext>
              </a:extLst>
            </a:blip>
            <a:stretch>
              <a:fillRect/>
            </a:stretch>
          </a:blipFill>
        </p:spPr>
        <p:txBody>
          <a:bodyPr/>
          <a:lstStyle>
            <a:lvl1pPr>
              <a:defRPr sz="100">
                <a:solidFill>
                  <a:schemeClr val="bg1"/>
                </a:solidFill>
              </a:defRPr>
            </a:lvl1pPr>
          </a:lstStyle>
          <a:p>
            <a:pPr lvl="0"/>
            <a:r>
              <a:rPr lang="en-GB" dirty="0"/>
              <a:t> </a:t>
            </a:r>
            <a:endParaRPr lang="en-DE" dirty="0"/>
          </a:p>
        </p:txBody>
      </p:sp>
      <p:sp>
        <p:nvSpPr>
          <p:cNvPr id="13" name="Title 11">
            <a:extLst>
              <a:ext uri="{FF2B5EF4-FFF2-40B4-BE49-F238E27FC236}">
                <a16:creationId xmlns:a16="http://schemas.microsoft.com/office/drawing/2014/main" id="{A02AA4EB-3E6B-F8F4-6459-2AAB3A6B3525}"/>
              </a:ext>
            </a:extLst>
          </p:cNvPr>
          <p:cNvSpPr>
            <a:spLocks noGrp="1"/>
          </p:cNvSpPr>
          <p:nvPr>
            <p:ph type="title" hasCustomPrompt="1"/>
          </p:nvPr>
        </p:nvSpPr>
        <p:spPr>
          <a:xfrm>
            <a:off x="504243" y="1585150"/>
            <a:ext cx="5040001" cy="1152000"/>
          </a:xfrm>
        </p:spPr>
        <p:txBody>
          <a:bodyPr/>
          <a:lstStyle>
            <a:lvl1pPr>
              <a:defRPr sz="3600">
                <a:latin typeface="Pluto Sans DPD PPT Medium" panose="02000000000000000000" pitchFamily="2" charset="0"/>
              </a:defRPr>
            </a:lvl1pPr>
          </a:lstStyle>
          <a:p>
            <a:r>
              <a:rPr lang="en-GB" dirty="0"/>
              <a:t>TITLE ONLY CAPITAL IN PLUTO SANS (36PT)</a:t>
            </a:r>
          </a:p>
        </p:txBody>
      </p:sp>
      <p:sp>
        <p:nvSpPr>
          <p:cNvPr id="14" name="Text Placeholder 6">
            <a:extLst>
              <a:ext uri="{FF2B5EF4-FFF2-40B4-BE49-F238E27FC236}">
                <a16:creationId xmlns:a16="http://schemas.microsoft.com/office/drawing/2014/main" id="{9A2F15D4-AA2F-B37F-0B77-04DC34A6B30C}"/>
              </a:ext>
            </a:extLst>
          </p:cNvPr>
          <p:cNvSpPr>
            <a:spLocks noGrp="1"/>
          </p:cNvSpPr>
          <p:nvPr>
            <p:ph type="body" sz="quarter" idx="12" hasCustomPrompt="1"/>
          </p:nvPr>
        </p:nvSpPr>
        <p:spPr>
          <a:xfrm>
            <a:off x="504407" y="1225150"/>
            <a:ext cx="2305050" cy="215900"/>
          </a:xfrm>
        </p:spPr>
        <p:txBody>
          <a:bodyPr/>
          <a:lstStyle>
            <a:lvl1pPr>
              <a:defRPr/>
            </a:lvl1pPr>
          </a:lstStyle>
          <a:p>
            <a:pPr lvl="0"/>
            <a:r>
              <a:rPr lang="en-US" dirty="0"/>
              <a:t>XX.XX.XXXX</a:t>
            </a:r>
            <a:endParaRPr lang="en-DE" dirty="0"/>
          </a:p>
        </p:txBody>
      </p:sp>
      <p:sp>
        <p:nvSpPr>
          <p:cNvPr id="15" name="Text Placeholder 6">
            <a:extLst>
              <a:ext uri="{FF2B5EF4-FFF2-40B4-BE49-F238E27FC236}">
                <a16:creationId xmlns:a16="http://schemas.microsoft.com/office/drawing/2014/main" id="{ED954572-03ED-612A-4316-722CA25B895D}"/>
              </a:ext>
            </a:extLst>
          </p:cNvPr>
          <p:cNvSpPr>
            <a:spLocks noGrp="1"/>
          </p:cNvSpPr>
          <p:nvPr>
            <p:ph type="body" sz="quarter" idx="13" hasCustomPrompt="1"/>
          </p:nvPr>
        </p:nvSpPr>
        <p:spPr>
          <a:xfrm>
            <a:off x="504243" y="4608187"/>
            <a:ext cx="5040001" cy="1152000"/>
          </a:xfrm>
        </p:spPr>
        <p:txBody>
          <a:bodyPr/>
          <a:lstStyle>
            <a:lvl1pPr>
              <a:defRPr/>
            </a:lvl1pPr>
          </a:lstStyle>
          <a:p>
            <a:pPr lvl="0"/>
            <a:r>
              <a:rPr lang="en-GB" dirty="0"/>
              <a:t>Optional Subheading or description.</a:t>
            </a:r>
          </a:p>
          <a:p>
            <a:pPr lvl="0"/>
            <a:r>
              <a:rPr lang="en-GB" dirty="0"/>
              <a:t>Second Level</a:t>
            </a:r>
          </a:p>
          <a:p>
            <a:pPr lvl="0"/>
            <a:r>
              <a:rPr lang="en-GB" dirty="0"/>
              <a:t>Third Level</a:t>
            </a:r>
          </a:p>
          <a:p>
            <a:pPr lvl="0"/>
            <a:r>
              <a:rPr lang="en-GB" dirty="0"/>
              <a:t>Fourth Level</a:t>
            </a:r>
          </a:p>
          <a:p>
            <a:pPr lvl="0"/>
            <a:r>
              <a:rPr lang="en-GB" dirty="0"/>
              <a:t>Fifth Level</a:t>
            </a:r>
          </a:p>
          <a:p>
            <a:pPr lvl="0"/>
            <a:r>
              <a:rPr lang="en-GB" dirty="0"/>
              <a:t>Sixth Level</a:t>
            </a:r>
          </a:p>
          <a:p>
            <a:pPr lvl="0"/>
            <a:r>
              <a:rPr lang="en-GB" dirty="0"/>
              <a:t>Seventh Level</a:t>
            </a:r>
          </a:p>
          <a:p>
            <a:pPr lvl="0"/>
            <a:r>
              <a:rPr lang="en-GB" dirty="0"/>
              <a:t>Eighth Level</a:t>
            </a:r>
          </a:p>
          <a:p>
            <a:pPr lvl="0"/>
            <a:r>
              <a:rPr lang="en-GB" dirty="0"/>
              <a:t>Ninth Level</a:t>
            </a:r>
          </a:p>
        </p:txBody>
      </p:sp>
    </p:spTree>
    <p:extLst>
      <p:ext uri="{BB962C8B-B14F-4D97-AF65-F5344CB8AC3E}">
        <p14:creationId xmlns:p14="http://schemas.microsoft.com/office/powerpoint/2010/main" val="3258645906"/>
      </p:ext>
    </p:extLst>
  </p:cSld>
  <p:clrMapOvr>
    <a:masterClrMapping/>
  </p:clrMapOvr>
  <p:extLst>
    <p:ext uri="{DCECCB84-F9BA-43D5-87BE-67443E8EF086}">
      <p15:sldGuideLst xmlns:p15="http://schemas.microsoft.com/office/powerpoint/2012/main"/>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Title | Shape on Full Image | White Log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484921B-8A54-B489-109D-2E820B2B3613}"/>
              </a:ext>
            </a:extLst>
          </p:cNvPr>
          <p:cNvSpPr>
            <a:spLocks noGrp="1"/>
          </p:cNvSpPr>
          <p:nvPr>
            <p:ph type="pic" sz="quarter" idx="10" hasCustomPrompt="1"/>
          </p:nvPr>
        </p:nvSpPr>
        <p:spPr>
          <a:xfrm>
            <a:off x="0" y="0"/>
            <a:ext cx="11520488" cy="6480175"/>
          </a:xfrm>
          <a:solidFill>
            <a:schemeClr val="bg2"/>
          </a:solidFill>
        </p:spPr>
        <p:txBody>
          <a:bodyPr lIns="288000" tIns="288000" rIns="288000" bIns="288000" anchor="t" anchorCtr="0"/>
          <a:lstStyle>
            <a:lvl1pPr algn="l">
              <a:defRPr sz="1200"/>
            </a:lvl1pPr>
          </a:lstStyle>
          <a:p>
            <a:r>
              <a:rPr lang="en-GB" dirty="0"/>
              <a:t>To add a picture, please right click the transparency layer and bring it to back. </a:t>
            </a:r>
            <a:br>
              <a:rPr lang="en-GB" dirty="0"/>
            </a:br>
            <a:r>
              <a:rPr lang="en-GB" dirty="0"/>
              <a:t>Next right click on image placeholder and bring it to front. </a:t>
            </a:r>
          </a:p>
          <a:p>
            <a:endParaRPr lang="en-GB" dirty="0"/>
          </a:p>
          <a:p>
            <a:r>
              <a:rPr lang="en-GB" dirty="0"/>
              <a:t>You can now insert a picture by clicking on the placeholder image icon. </a:t>
            </a:r>
            <a:br>
              <a:rPr lang="en-GB" dirty="0"/>
            </a:br>
            <a:r>
              <a:rPr lang="en-GB" dirty="0"/>
              <a:t>Then click the Reset button on the Home menu tab or right click on the picture </a:t>
            </a:r>
            <a:br>
              <a:rPr lang="en-GB" dirty="0"/>
            </a:br>
            <a:r>
              <a:rPr lang="en-GB" dirty="0"/>
              <a:t>to send the picture to background.</a:t>
            </a:r>
          </a:p>
        </p:txBody>
      </p:sp>
      <p:sp>
        <p:nvSpPr>
          <p:cNvPr id="13" name="Title 11">
            <a:extLst>
              <a:ext uri="{FF2B5EF4-FFF2-40B4-BE49-F238E27FC236}">
                <a16:creationId xmlns:a16="http://schemas.microsoft.com/office/drawing/2014/main" id="{A02AA4EB-3E6B-F8F4-6459-2AAB3A6B3525}"/>
              </a:ext>
            </a:extLst>
          </p:cNvPr>
          <p:cNvSpPr>
            <a:spLocks noGrp="1"/>
          </p:cNvSpPr>
          <p:nvPr>
            <p:ph type="title" hasCustomPrompt="1"/>
          </p:nvPr>
        </p:nvSpPr>
        <p:spPr>
          <a:xfrm>
            <a:off x="504243" y="1585150"/>
            <a:ext cx="5040001" cy="1152000"/>
          </a:xfrm>
        </p:spPr>
        <p:txBody>
          <a:bodyPr/>
          <a:lstStyle>
            <a:lvl1pPr>
              <a:defRPr sz="3600">
                <a:latin typeface="Pluto Sans DPD PPT Medium" panose="02000000000000000000" pitchFamily="2" charset="0"/>
              </a:defRPr>
            </a:lvl1pPr>
          </a:lstStyle>
          <a:p>
            <a:r>
              <a:rPr lang="en-GB" dirty="0"/>
              <a:t>TITLE ONLY CAPITAL IN PLUTO SANS (36PT)</a:t>
            </a:r>
          </a:p>
        </p:txBody>
      </p:sp>
      <p:sp>
        <p:nvSpPr>
          <p:cNvPr id="14" name="Text Placeholder 6">
            <a:extLst>
              <a:ext uri="{FF2B5EF4-FFF2-40B4-BE49-F238E27FC236}">
                <a16:creationId xmlns:a16="http://schemas.microsoft.com/office/drawing/2014/main" id="{9A2F15D4-AA2F-B37F-0B77-04DC34A6B30C}"/>
              </a:ext>
            </a:extLst>
          </p:cNvPr>
          <p:cNvSpPr>
            <a:spLocks noGrp="1"/>
          </p:cNvSpPr>
          <p:nvPr>
            <p:ph type="body" sz="quarter" idx="12" hasCustomPrompt="1"/>
          </p:nvPr>
        </p:nvSpPr>
        <p:spPr>
          <a:xfrm>
            <a:off x="504407" y="1225150"/>
            <a:ext cx="2305050" cy="215900"/>
          </a:xfrm>
        </p:spPr>
        <p:txBody>
          <a:bodyPr/>
          <a:lstStyle>
            <a:lvl1pPr>
              <a:defRPr/>
            </a:lvl1pPr>
          </a:lstStyle>
          <a:p>
            <a:pPr lvl="0"/>
            <a:r>
              <a:rPr lang="en-US" dirty="0"/>
              <a:t>XX.XX.XXXX</a:t>
            </a:r>
            <a:endParaRPr lang="en-DE" dirty="0"/>
          </a:p>
        </p:txBody>
      </p:sp>
      <p:sp>
        <p:nvSpPr>
          <p:cNvPr id="15" name="Text Placeholder 6">
            <a:extLst>
              <a:ext uri="{FF2B5EF4-FFF2-40B4-BE49-F238E27FC236}">
                <a16:creationId xmlns:a16="http://schemas.microsoft.com/office/drawing/2014/main" id="{ED954572-03ED-612A-4316-722CA25B895D}"/>
              </a:ext>
            </a:extLst>
          </p:cNvPr>
          <p:cNvSpPr>
            <a:spLocks noGrp="1"/>
          </p:cNvSpPr>
          <p:nvPr>
            <p:ph type="body" sz="quarter" idx="13" hasCustomPrompt="1"/>
          </p:nvPr>
        </p:nvSpPr>
        <p:spPr>
          <a:xfrm>
            <a:off x="504243" y="4608187"/>
            <a:ext cx="5040001" cy="1152000"/>
          </a:xfrm>
        </p:spPr>
        <p:txBody>
          <a:bodyPr/>
          <a:lstStyle>
            <a:lvl1pPr>
              <a:defRPr/>
            </a:lvl1pPr>
          </a:lstStyle>
          <a:p>
            <a:pPr lvl="0"/>
            <a:r>
              <a:rPr lang="en-GB" dirty="0"/>
              <a:t>Optional Subheading or description.</a:t>
            </a:r>
          </a:p>
          <a:p>
            <a:pPr lvl="0"/>
            <a:r>
              <a:rPr lang="en-GB" dirty="0"/>
              <a:t>Second Level</a:t>
            </a:r>
          </a:p>
          <a:p>
            <a:pPr lvl="0"/>
            <a:r>
              <a:rPr lang="en-GB" dirty="0"/>
              <a:t>Third Level</a:t>
            </a:r>
          </a:p>
          <a:p>
            <a:pPr lvl="0"/>
            <a:r>
              <a:rPr lang="en-GB" dirty="0"/>
              <a:t>Fourth Level</a:t>
            </a:r>
          </a:p>
          <a:p>
            <a:pPr lvl="0"/>
            <a:r>
              <a:rPr lang="en-GB" dirty="0"/>
              <a:t>Fifth Level</a:t>
            </a:r>
          </a:p>
          <a:p>
            <a:pPr lvl="0"/>
            <a:r>
              <a:rPr lang="en-GB" dirty="0"/>
              <a:t>Sixth Level</a:t>
            </a:r>
          </a:p>
          <a:p>
            <a:pPr lvl="0"/>
            <a:r>
              <a:rPr lang="en-GB" dirty="0"/>
              <a:t>Seventh Level</a:t>
            </a:r>
          </a:p>
          <a:p>
            <a:pPr lvl="0"/>
            <a:r>
              <a:rPr lang="en-GB" dirty="0"/>
              <a:t>Eighth Level</a:t>
            </a:r>
          </a:p>
          <a:p>
            <a:pPr lvl="0"/>
            <a:r>
              <a:rPr lang="en-GB" dirty="0"/>
              <a:t>Ninth Level</a:t>
            </a:r>
          </a:p>
        </p:txBody>
      </p:sp>
      <p:sp>
        <p:nvSpPr>
          <p:cNvPr id="2" name="Text Placeholder 10">
            <a:extLst>
              <a:ext uri="{FF2B5EF4-FFF2-40B4-BE49-F238E27FC236}">
                <a16:creationId xmlns:a16="http://schemas.microsoft.com/office/drawing/2014/main" id="{948C81A3-DE75-779C-6600-1C9D7F64D3EE}"/>
              </a:ext>
            </a:extLst>
          </p:cNvPr>
          <p:cNvSpPr>
            <a:spLocks noGrp="1"/>
          </p:cNvSpPr>
          <p:nvPr>
            <p:ph type="body" sz="quarter" idx="11" hasCustomPrompt="1"/>
          </p:nvPr>
        </p:nvSpPr>
        <p:spPr>
          <a:xfrm>
            <a:off x="10073044" y="288087"/>
            <a:ext cx="1159200" cy="576000"/>
          </a:xfrm>
          <a:blipFill>
            <a:blip r:embed="rId2">
              <a:extLst>
                <a:ext uri="{96DAC541-7B7A-43D3-8B79-37D633B846F1}">
                  <asvg:svgBlip xmlns:asvg="http://schemas.microsoft.com/office/drawing/2016/SVG/main" r:embed="rId3"/>
                </a:ext>
              </a:extLst>
            </a:blip>
            <a:stretch>
              <a:fillRect/>
            </a:stretch>
          </a:blipFill>
        </p:spPr>
        <p:txBody>
          <a:bodyPr/>
          <a:lstStyle>
            <a:lvl1pPr>
              <a:defRPr sz="100">
                <a:solidFill>
                  <a:schemeClr val="bg1"/>
                </a:solidFill>
              </a:defRPr>
            </a:lvl1pPr>
          </a:lstStyle>
          <a:p>
            <a:pPr lvl="0"/>
            <a:r>
              <a:rPr lang="en-GB" dirty="0"/>
              <a:t> </a:t>
            </a:r>
            <a:endParaRPr lang="en-DE" dirty="0"/>
          </a:p>
        </p:txBody>
      </p:sp>
    </p:spTree>
    <p:extLst>
      <p:ext uri="{BB962C8B-B14F-4D97-AF65-F5344CB8AC3E}">
        <p14:creationId xmlns:p14="http://schemas.microsoft.com/office/powerpoint/2010/main" val="788798800"/>
      </p:ext>
    </p:extLst>
  </p:cSld>
  <p:clrMapOvr>
    <a:masterClrMapping/>
  </p:clrMapOvr>
  <p:extLst>
    <p:ext uri="{DCECCB84-F9BA-43D5-87BE-67443E8EF086}">
      <p15:sldGuideLst xmlns:p15="http://schemas.microsoft.com/office/powerpoint/2012/main"/>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Title I Image Frame Half L">
    <p:spTree>
      <p:nvGrpSpPr>
        <p:cNvPr id="1" name=""/>
        <p:cNvGrpSpPr/>
        <p:nvPr/>
      </p:nvGrpSpPr>
      <p:grpSpPr>
        <a:xfrm>
          <a:off x="0" y="0"/>
          <a:ext cx="0" cy="0"/>
          <a:chOff x="0" y="0"/>
          <a:chExt cx="0" cy="0"/>
        </a:xfrm>
      </p:grpSpPr>
      <p:pic>
        <p:nvPicPr>
          <p:cNvPr id="5" name="Google Shape;12;p12" descr="Logo&#10;&#10;Description automatically generated with medium confidence">
            <a:extLst>
              <a:ext uri="{FF2B5EF4-FFF2-40B4-BE49-F238E27FC236}">
                <a16:creationId xmlns:a16="http://schemas.microsoft.com/office/drawing/2014/main" id="{B7BF6422-BC93-3749-E306-30FBAC8EF31B}"/>
              </a:ext>
            </a:extLst>
          </p:cNvPr>
          <p:cNvPicPr preferRelativeResize="0">
            <a:picLocks noChangeAspect="1"/>
          </p:cNvPicPr>
          <p:nvPr userDrawn="1"/>
        </p:nvPicPr>
        <p:blipFill rotWithShape="1">
          <a:blip r:embed="rId2">
            <a:alphaModFix/>
          </a:blip>
          <a:srcRect/>
          <a:stretch/>
        </p:blipFill>
        <p:spPr>
          <a:xfrm>
            <a:off x="10074958" y="288087"/>
            <a:ext cx="1157286" cy="576000"/>
          </a:xfrm>
          <a:prstGeom prst="rect">
            <a:avLst/>
          </a:prstGeom>
          <a:noFill/>
          <a:ln>
            <a:noFill/>
          </a:ln>
        </p:spPr>
      </p:pic>
      <p:sp>
        <p:nvSpPr>
          <p:cNvPr id="2" name="Title 11">
            <a:extLst>
              <a:ext uri="{FF2B5EF4-FFF2-40B4-BE49-F238E27FC236}">
                <a16:creationId xmlns:a16="http://schemas.microsoft.com/office/drawing/2014/main" id="{4DAEDF35-1E3C-73E2-1481-BFA3A3B1AF8C}"/>
              </a:ext>
            </a:extLst>
          </p:cNvPr>
          <p:cNvSpPr>
            <a:spLocks noGrp="1"/>
          </p:cNvSpPr>
          <p:nvPr>
            <p:ph type="title" hasCustomPrompt="1"/>
          </p:nvPr>
        </p:nvSpPr>
        <p:spPr>
          <a:xfrm>
            <a:off x="5759450" y="2592087"/>
            <a:ext cx="5472794" cy="1152000"/>
          </a:xfrm>
        </p:spPr>
        <p:txBody>
          <a:bodyPr/>
          <a:lstStyle>
            <a:lvl1pPr>
              <a:defRPr sz="3600">
                <a:latin typeface="Pluto Sans DPD PPT Medium" panose="02000000000000000000" pitchFamily="2" charset="0"/>
              </a:defRPr>
            </a:lvl1pPr>
          </a:lstStyle>
          <a:p>
            <a:r>
              <a:rPr lang="en-GB" dirty="0"/>
              <a:t>TITLE ONLY CAPITAL IN</a:t>
            </a:r>
            <a:br>
              <a:rPr lang="en-GB" dirty="0"/>
            </a:br>
            <a:r>
              <a:rPr lang="en-GB" dirty="0"/>
              <a:t>PLUTO SANS (36PT)</a:t>
            </a:r>
          </a:p>
        </p:txBody>
      </p:sp>
      <p:sp>
        <p:nvSpPr>
          <p:cNvPr id="4" name="Picture Placeholder 3">
            <a:extLst>
              <a:ext uri="{FF2B5EF4-FFF2-40B4-BE49-F238E27FC236}">
                <a16:creationId xmlns:a16="http://schemas.microsoft.com/office/drawing/2014/main" id="{1384D2DD-E148-81D1-B513-C9FA2D496414}"/>
              </a:ext>
            </a:extLst>
          </p:cNvPr>
          <p:cNvSpPr>
            <a:spLocks noGrp="1"/>
          </p:cNvSpPr>
          <p:nvPr>
            <p:ph type="pic" sz="quarter" idx="10" hasCustomPrompt="1"/>
          </p:nvPr>
        </p:nvSpPr>
        <p:spPr>
          <a:xfrm>
            <a:off x="0" y="0"/>
            <a:ext cx="5400675" cy="6480175"/>
          </a:xfrm>
          <a:prstGeom prst="round1Rect">
            <a:avLst>
              <a:gd name="adj" fmla="val 17166"/>
            </a:avLst>
          </a:prstGeom>
          <a:solidFill>
            <a:schemeClr val="bg2"/>
          </a:solidFill>
        </p:spPr>
        <p:txBody>
          <a:bodyPr lIns="216000" bIns="648000" anchor="ctr" anchorCtr="0"/>
          <a:lstStyle>
            <a:lvl1pPr algn="ctr">
              <a:defRPr sz="1100"/>
            </a:lvl1pPr>
          </a:lstStyle>
          <a:p>
            <a:r>
              <a:rPr lang="en-GB" dirty="0"/>
              <a:t>Click icon </a:t>
            </a:r>
            <a:br>
              <a:rPr lang="en-GB" dirty="0"/>
            </a:br>
            <a:r>
              <a:rPr lang="en-GB" dirty="0"/>
              <a:t>to add picture</a:t>
            </a:r>
          </a:p>
        </p:txBody>
      </p:sp>
      <p:sp>
        <p:nvSpPr>
          <p:cNvPr id="7" name="Text Placeholder 6">
            <a:extLst>
              <a:ext uri="{FF2B5EF4-FFF2-40B4-BE49-F238E27FC236}">
                <a16:creationId xmlns:a16="http://schemas.microsoft.com/office/drawing/2014/main" id="{69C61C8E-473E-F414-C775-C68D717338FC}"/>
              </a:ext>
            </a:extLst>
          </p:cNvPr>
          <p:cNvSpPr>
            <a:spLocks noGrp="1"/>
          </p:cNvSpPr>
          <p:nvPr>
            <p:ph type="body" sz="quarter" idx="11" hasCustomPrompt="1"/>
          </p:nvPr>
        </p:nvSpPr>
        <p:spPr>
          <a:xfrm>
            <a:off x="5759450" y="2232087"/>
            <a:ext cx="2305050" cy="215900"/>
          </a:xfrm>
        </p:spPr>
        <p:txBody>
          <a:bodyPr/>
          <a:lstStyle>
            <a:lvl1pPr>
              <a:defRPr/>
            </a:lvl1pPr>
          </a:lstStyle>
          <a:p>
            <a:pPr lvl="0"/>
            <a:r>
              <a:rPr lang="en-US" dirty="0"/>
              <a:t>XX.XX.XXXX</a:t>
            </a:r>
            <a:endParaRPr lang="en-DE" dirty="0"/>
          </a:p>
        </p:txBody>
      </p:sp>
      <p:sp>
        <p:nvSpPr>
          <p:cNvPr id="8" name="Text Placeholder 6">
            <a:extLst>
              <a:ext uri="{FF2B5EF4-FFF2-40B4-BE49-F238E27FC236}">
                <a16:creationId xmlns:a16="http://schemas.microsoft.com/office/drawing/2014/main" id="{7726C4BF-4F5A-9B4C-2317-1EB32C4137A8}"/>
              </a:ext>
            </a:extLst>
          </p:cNvPr>
          <p:cNvSpPr>
            <a:spLocks noGrp="1"/>
          </p:cNvSpPr>
          <p:nvPr>
            <p:ph type="body" sz="quarter" idx="12" hasCustomPrompt="1"/>
          </p:nvPr>
        </p:nvSpPr>
        <p:spPr>
          <a:xfrm>
            <a:off x="5759449" y="3888187"/>
            <a:ext cx="5472113" cy="935900"/>
          </a:xfrm>
        </p:spPr>
        <p:txBody>
          <a:bodyPr/>
          <a:lstStyle>
            <a:lvl1pPr>
              <a:defRPr/>
            </a:lvl1pPr>
          </a:lstStyle>
          <a:p>
            <a:pPr lvl="0"/>
            <a:r>
              <a:rPr lang="en-GB" dirty="0"/>
              <a:t>Optional Subheading or description.</a:t>
            </a:r>
          </a:p>
          <a:p>
            <a:pPr lvl="0"/>
            <a:r>
              <a:rPr lang="en-GB" dirty="0"/>
              <a:t>Second Level</a:t>
            </a:r>
          </a:p>
          <a:p>
            <a:pPr lvl="0"/>
            <a:r>
              <a:rPr lang="en-GB" dirty="0"/>
              <a:t>Third Level</a:t>
            </a:r>
          </a:p>
          <a:p>
            <a:pPr lvl="0"/>
            <a:r>
              <a:rPr lang="en-GB" dirty="0"/>
              <a:t>Fourth Level</a:t>
            </a:r>
          </a:p>
          <a:p>
            <a:pPr lvl="0"/>
            <a:r>
              <a:rPr lang="en-GB" dirty="0"/>
              <a:t>Fifth Level</a:t>
            </a:r>
          </a:p>
          <a:p>
            <a:pPr lvl="0"/>
            <a:r>
              <a:rPr lang="en-GB" dirty="0"/>
              <a:t>Sixth Level</a:t>
            </a:r>
          </a:p>
          <a:p>
            <a:pPr lvl="0"/>
            <a:r>
              <a:rPr lang="en-GB" dirty="0"/>
              <a:t>Seventh Level</a:t>
            </a:r>
          </a:p>
          <a:p>
            <a:pPr lvl="0"/>
            <a:r>
              <a:rPr lang="en-GB" dirty="0"/>
              <a:t>Eighth Level</a:t>
            </a:r>
          </a:p>
          <a:p>
            <a:pPr lvl="0"/>
            <a:r>
              <a:rPr lang="en-GB" dirty="0"/>
              <a:t>Ninth Level</a:t>
            </a:r>
          </a:p>
        </p:txBody>
      </p:sp>
    </p:spTree>
    <p:extLst>
      <p:ext uri="{BB962C8B-B14F-4D97-AF65-F5344CB8AC3E}">
        <p14:creationId xmlns:p14="http://schemas.microsoft.com/office/powerpoint/2010/main" val="3478031942"/>
      </p:ext>
    </p:extLst>
  </p:cSld>
  <p:clrMapOvr>
    <a:masterClrMapping/>
  </p:clrMapOvr>
  <p:extLst>
    <p:ext uri="{DCECCB84-F9BA-43D5-87BE-67443E8EF086}">
      <p15:sldGuideLst xmlns:p15="http://schemas.microsoft.com/office/powerpoint/2012/main">
        <p15:guide id="1" pos="3628">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Title I Image Frame Cube Half 1">
    <p:spTree>
      <p:nvGrpSpPr>
        <p:cNvPr id="1" name=""/>
        <p:cNvGrpSpPr/>
        <p:nvPr/>
      </p:nvGrpSpPr>
      <p:grpSpPr>
        <a:xfrm>
          <a:off x="0" y="0"/>
          <a:ext cx="0" cy="0"/>
          <a:chOff x="0" y="0"/>
          <a:chExt cx="0" cy="0"/>
        </a:xfrm>
      </p:grpSpPr>
      <p:pic>
        <p:nvPicPr>
          <p:cNvPr id="5" name="Google Shape;12;p12" descr="Logo&#10;&#10;Description automatically generated with medium confidence">
            <a:extLst>
              <a:ext uri="{FF2B5EF4-FFF2-40B4-BE49-F238E27FC236}">
                <a16:creationId xmlns:a16="http://schemas.microsoft.com/office/drawing/2014/main" id="{B7BF6422-BC93-3749-E306-30FBAC8EF31B}"/>
              </a:ext>
            </a:extLst>
          </p:cNvPr>
          <p:cNvPicPr preferRelativeResize="0">
            <a:picLocks noChangeAspect="1"/>
          </p:cNvPicPr>
          <p:nvPr userDrawn="1"/>
        </p:nvPicPr>
        <p:blipFill rotWithShape="1">
          <a:blip r:embed="rId2">
            <a:alphaModFix/>
          </a:blip>
          <a:srcRect/>
          <a:stretch/>
        </p:blipFill>
        <p:spPr>
          <a:xfrm>
            <a:off x="10074958" y="288087"/>
            <a:ext cx="1157286" cy="576000"/>
          </a:xfrm>
          <a:prstGeom prst="rect">
            <a:avLst/>
          </a:prstGeom>
          <a:noFill/>
          <a:ln>
            <a:noFill/>
          </a:ln>
        </p:spPr>
      </p:pic>
      <p:sp>
        <p:nvSpPr>
          <p:cNvPr id="2" name="Title 11">
            <a:extLst>
              <a:ext uri="{FF2B5EF4-FFF2-40B4-BE49-F238E27FC236}">
                <a16:creationId xmlns:a16="http://schemas.microsoft.com/office/drawing/2014/main" id="{4DAEDF35-1E3C-73E2-1481-BFA3A3B1AF8C}"/>
              </a:ext>
            </a:extLst>
          </p:cNvPr>
          <p:cNvSpPr>
            <a:spLocks noGrp="1"/>
          </p:cNvSpPr>
          <p:nvPr>
            <p:ph type="title" hasCustomPrompt="1"/>
          </p:nvPr>
        </p:nvSpPr>
        <p:spPr>
          <a:xfrm>
            <a:off x="5759450" y="2592087"/>
            <a:ext cx="5472794" cy="1152000"/>
          </a:xfrm>
        </p:spPr>
        <p:txBody>
          <a:bodyPr/>
          <a:lstStyle>
            <a:lvl1pPr>
              <a:defRPr sz="3600">
                <a:latin typeface="Pluto Sans DPD PPT Medium" panose="02000000000000000000" pitchFamily="2" charset="0"/>
              </a:defRPr>
            </a:lvl1pPr>
          </a:lstStyle>
          <a:p>
            <a:r>
              <a:rPr lang="en-GB" dirty="0"/>
              <a:t>TITLE ONLY CAPITAL IN</a:t>
            </a:r>
            <a:br>
              <a:rPr lang="en-GB" dirty="0"/>
            </a:br>
            <a:r>
              <a:rPr lang="en-GB" dirty="0"/>
              <a:t>PLUTO SANS (36PT)</a:t>
            </a:r>
          </a:p>
        </p:txBody>
      </p:sp>
      <p:sp>
        <p:nvSpPr>
          <p:cNvPr id="7" name="Text Placeholder 6">
            <a:extLst>
              <a:ext uri="{FF2B5EF4-FFF2-40B4-BE49-F238E27FC236}">
                <a16:creationId xmlns:a16="http://schemas.microsoft.com/office/drawing/2014/main" id="{69C61C8E-473E-F414-C775-C68D717338FC}"/>
              </a:ext>
            </a:extLst>
          </p:cNvPr>
          <p:cNvSpPr>
            <a:spLocks noGrp="1"/>
          </p:cNvSpPr>
          <p:nvPr>
            <p:ph type="body" sz="quarter" idx="11" hasCustomPrompt="1"/>
          </p:nvPr>
        </p:nvSpPr>
        <p:spPr>
          <a:xfrm>
            <a:off x="5759450" y="2232087"/>
            <a:ext cx="2305050" cy="215900"/>
          </a:xfrm>
        </p:spPr>
        <p:txBody>
          <a:bodyPr/>
          <a:lstStyle>
            <a:lvl1pPr>
              <a:defRPr/>
            </a:lvl1pPr>
          </a:lstStyle>
          <a:p>
            <a:pPr lvl="0"/>
            <a:r>
              <a:rPr lang="en-US" dirty="0"/>
              <a:t>XX.XX.XXXX</a:t>
            </a:r>
            <a:endParaRPr lang="en-DE" dirty="0"/>
          </a:p>
        </p:txBody>
      </p:sp>
      <p:sp>
        <p:nvSpPr>
          <p:cNvPr id="8" name="Text Placeholder 6">
            <a:extLst>
              <a:ext uri="{FF2B5EF4-FFF2-40B4-BE49-F238E27FC236}">
                <a16:creationId xmlns:a16="http://schemas.microsoft.com/office/drawing/2014/main" id="{7726C4BF-4F5A-9B4C-2317-1EB32C4137A8}"/>
              </a:ext>
            </a:extLst>
          </p:cNvPr>
          <p:cNvSpPr>
            <a:spLocks noGrp="1"/>
          </p:cNvSpPr>
          <p:nvPr>
            <p:ph type="body" sz="quarter" idx="12" hasCustomPrompt="1"/>
          </p:nvPr>
        </p:nvSpPr>
        <p:spPr>
          <a:xfrm>
            <a:off x="5759449" y="3888187"/>
            <a:ext cx="5472113" cy="935900"/>
          </a:xfrm>
        </p:spPr>
        <p:txBody>
          <a:bodyPr/>
          <a:lstStyle>
            <a:lvl1pPr>
              <a:defRPr/>
            </a:lvl1pPr>
          </a:lstStyle>
          <a:p>
            <a:pPr lvl="0"/>
            <a:r>
              <a:rPr lang="en-GB" dirty="0"/>
              <a:t>Optional Subheading or description.</a:t>
            </a:r>
          </a:p>
          <a:p>
            <a:pPr lvl="0"/>
            <a:r>
              <a:rPr lang="en-GB" dirty="0"/>
              <a:t>Second Level</a:t>
            </a:r>
          </a:p>
          <a:p>
            <a:pPr lvl="0"/>
            <a:r>
              <a:rPr lang="en-GB" dirty="0"/>
              <a:t>Third Level</a:t>
            </a:r>
          </a:p>
          <a:p>
            <a:pPr lvl="0"/>
            <a:r>
              <a:rPr lang="en-GB" dirty="0"/>
              <a:t>Fourth Level</a:t>
            </a:r>
          </a:p>
          <a:p>
            <a:pPr lvl="0"/>
            <a:r>
              <a:rPr lang="en-GB" dirty="0"/>
              <a:t>Fifth Level</a:t>
            </a:r>
          </a:p>
          <a:p>
            <a:pPr lvl="0"/>
            <a:r>
              <a:rPr lang="en-GB" dirty="0"/>
              <a:t>Sixth Level</a:t>
            </a:r>
          </a:p>
          <a:p>
            <a:pPr lvl="0"/>
            <a:r>
              <a:rPr lang="en-GB" dirty="0"/>
              <a:t>Seventh Level</a:t>
            </a:r>
          </a:p>
          <a:p>
            <a:pPr lvl="0"/>
            <a:r>
              <a:rPr lang="en-GB" dirty="0"/>
              <a:t>Eighth Level</a:t>
            </a:r>
          </a:p>
          <a:p>
            <a:pPr lvl="0"/>
            <a:r>
              <a:rPr lang="en-GB" dirty="0"/>
              <a:t>Ninth Level</a:t>
            </a:r>
          </a:p>
        </p:txBody>
      </p:sp>
      <p:sp>
        <p:nvSpPr>
          <p:cNvPr id="3" name="Bildplatzhalter 27">
            <a:extLst>
              <a:ext uri="{FF2B5EF4-FFF2-40B4-BE49-F238E27FC236}">
                <a16:creationId xmlns:a16="http://schemas.microsoft.com/office/drawing/2014/main" id="{97F25AEA-ED8A-A3D3-39BC-C8D5CBCF372C}"/>
              </a:ext>
            </a:extLst>
          </p:cNvPr>
          <p:cNvSpPr>
            <a:spLocks noGrp="1"/>
          </p:cNvSpPr>
          <p:nvPr>
            <p:ph type="pic" sz="quarter" idx="19" hasCustomPrompt="1"/>
          </p:nvPr>
        </p:nvSpPr>
        <p:spPr bwMode="gray">
          <a:xfrm>
            <a:off x="244" y="0"/>
            <a:ext cx="5400000" cy="6480175"/>
          </a:xfrm>
          <a:custGeom>
            <a:avLst/>
            <a:gdLst>
              <a:gd name="connsiteX0" fmla="*/ 0 w 5739005"/>
              <a:gd name="connsiteY0" fmla="*/ 0 h 6858001"/>
              <a:gd name="connsiteX1" fmla="*/ 3199733 w 5739005"/>
              <a:gd name="connsiteY1" fmla="*/ 0 h 6858001"/>
              <a:gd name="connsiteX2" fmla="*/ 3440532 w 5739005"/>
              <a:gd name="connsiteY2" fmla="*/ 131149 h 6858001"/>
              <a:gd name="connsiteX3" fmla="*/ 5537627 w 5739005"/>
              <a:gd name="connsiteY3" fmla="*/ 1273307 h 6858001"/>
              <a:gd name="connsiteX4" fmla="*/ 5739005 w 5739005"/>
              <a:gd name="connsiteY4" fmla="*/ 1632811 h 6858001"/>
              <a:gd name="connsiteX5" fmla="*/ 5739005 w 5739005"/>
              <a:gd name="connsiteY5" fmla="*/ 6413922 h 6858001"/>
              <a:gd name="connsiteX6" fmla="*/ 5739005 w 5739005"/>
              <a:gd name="connsiteY6" fmla="*/ 6858001 h 6858001"/>
              <a:gd name="connsiteX7" fmla="*/ 0 w 5739005"/>
              <a:gd name="connsiteY7"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39005" h="6858001">
                <a:moveTo>
                  <a:pt x="0" y="0"/>
                </a:moveTo>
                <a:lnTo>
                  <a:pt x="3199733" y="0"/>
                </a:lnTo>
                <a:lnTo>
                  <a:pt x="3440532" y="131149"/>
                </a:lnTo>
                <a:cubicBezTo>
                  <a:pt x="4024706" y="449312"/>
                  <a:pt x="4717060" y="826395"/>
                  <a:pt x="5537627" y="1273307"/>
                </a:cubicBezTo>
                <a:cubicBezTo>
                  <a:pt x="5648187" y="1340465"/>
                  <a:pt x="5739005" y="1502441"/>
                  <a:pt x="5739005" y="1632811"/>
                </a:cubicBezTo>
                <a:cubicBezTo>
                  <a:pt x="5739005" y="1632811"/>
                  <a:pt x="5739005" y="1632811"/>
                  <a:pt x="5739005" y="6413922"/>
                </a:cubicBezTo>
                <a:lnTo>
                  <a:pt x="5739005" y="6858001"/>
                </a:lnTo>
                <a:lnTo>
                  <a:pt x="0" y="6858001"/>
                </a:lnTo>
                <a:close/>
              </a:path>
            </a:pathLst>
          </a:custGeom>
          <a:solidFill>
            <a:schemeClr val="bg2"/>
          </a:solidFill>
        </p:spPr>
        <p:txBody>
          <a:bodyPr wrap="square" bIns="1152000" anchor="ctr" anchorCtr="0">
            <a:noAutofit/>
          </a:bodyPr>
          <a:lstStyle>
            <a:lvl1pPr algn="ctr">
              <a:buNone/>
              <a:defRPr sz="1400"/>
            </a:lvl1pPr>
          </a:lstStyle>
          <a:p>
            <a:r>
              <a:rPr lang="en-GB" dirty="0"/>
              <a:t>Click icon </a:t>
            </a:r>
            <a:br>
              <a:rPr lang="en-GB" dirty="0"/>
            </a:br>
            <a:r>
              <a:rPr lang="en-GB" dirty="0"/>
              <a:t>to add picture</a:t>
            </a:r>
          </a:p>
        </p:txBody>
      </p:sp>
    </p:spTree>
    <p:extLst>
      <p:ext uri="{BB962C8B-B14F-4D97-AF65-F5344CB8AC3E}">
        <p14:creationId xmlns:p14="http://schemas.microsoft.com/office/powerpoint/2010/main" val="62564584"/>
      </p:ext>
    </p:extLst>
  </p:cSld>
  <p:clrMapOvr>
    <a:masterClrMapping/>
  </p:clrMapOvr>
  <p:extLst>
    <p:ext uri="{DCECCB84-F9BA-43D5-87BE-67443E8EF086}">
      <p15:sldGuideLst xmlns:p15="http://schemas.microsoft.com/office/powerpoint/2012/main"/>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Title I Image Frame Cube Half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AC25E62F-EC5B-6D60-B5DD-C3D27E2835B3}"/>
              </a:ext>
            </a:extLst>
          </p:cNvPr>
          <p:cNvSpPr>
            <a:spLocks noGrp="1"/>
          </p:cNvSpPr>
          <p:nvPr>
            <p:ph type="pic" sz="quarter" idx="13" hasCustomPrompt="1"/>
          </p:nvPr>
        </p:nvSpPr>
        <p:spPr bwMode="gray">
          <a:xfrm>
            <a:off x="1" y="2"/>
            <a:ext cx="5400675" cy="6480175"/>
          </a:xfrm>
          <a:custGeom>
            <a:avLst/>
            <a:gdLst>
              <a:gd name="connsiteX0" fmla="*/ 0 w 5400675"/>
              <a:gd name="connsiteY0" fmla="*/ 0 h 6480175"/>
              <a:gd name="connsiteX1" fmla="*/ 4888483 w 5400675"/>
              <a:gd name="connsiteY1" fmla="*/ 0 h 6480175"/>
              <a:gd name="connsiteX2" fmla="*/ 5234262 w 5400675"/>
              <a:gd name="connsiteY2" fmla="*/ 188325 h 6480175"/>
              <a:gd name="connsiteX3" fmla="*/ 5400675 w 5400675"/>
              <a:gd name="connsiteY3" fmla="*/ 485409 h 6480175"/>
              <a:gd name="connsiteX4" fmla="*/ 5400675 w 5400675"/>
              <a:gd name="connsiteY4" fmla="*/ 5793775 h 6480175"/>
              <a:gd name="connsiteX5" fmla="*/ 5234262 w 5400675"/>
              <a:gd name="connsiteY5" fmla="*/ 6087596 h 6480175"/>
              <a:gd name="connsiteX6" fmla="*/ 4583583 w 5400675"/>
              <a:gd name="connsiteY6" fmla="*/ 6471840 h 6480175"/>
              <a:gd name="connsiteX7" fmla="*/ 4569468 w 5400675"/>
              <a:gd name="connsiteY7" fmla="*/ 6480175 h 6480175"/>
              <a:gd name="connsiteX8" fmla="*/ 0 w 5400675"/>
              <a:gd name="connsiteY8" fmla="*/ 6480175 h 648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0675" h="6480175">
                <a:moveTo>
                  <a:pt x="0" y="0"/>
                </a:moveTo>
                <a:lnTo>
                  <a:pt x="4888483" y="0"/>
                </a:lnTo>
                <a:lnTo>
                  <a:pt x="5234262" y="188325"/>
                </a:lnTo>
                <a:cubicBezTo>
                  <a:pt x="5325625" y="243822"/>
                  <a:pt x="5400675" y="377675"/>
                  <a:pt x="5400675" y="485409"/>
                </a:cubicBezTo>
                <a:cubicBezTo>
                  <a:pt x="5400675" y="485409"/>
                  <a:pt x="5400675" y="485409"/>
                  <a:pt x="5400675" y="5793775"/>
                </a:cubicBezTo>
                <a:cubicBezTo>
                  <a:pt x="5400675" y="5901509"/>
                  <a:pt x="5325625" y="6032096"/>
                  <a:pt x="5234262" y="6087596"/>
                </a:cubicBezTo>
                <a:cubicBezTo>
                  <a:pt x="5234262" y="6087596"/>
                  <a:pt x="5234262" y="6087596"/>
                  <a:pt x="4583583" y="6471840"/>
                </a:cubicBezTo>
                <a:lnTo>
                  <a:pt x="4569468" y="6480175"/>
                </a:lnTo>
                <a:lnTo>
                  <a:pt x="0" y="6480175"/>
                </a:lnTo>
                <a:close/>
              </a:path>
            </a:pathLst>
          </a:custGeom>
          <a:solidFill>
            <a:schemeClr val="bg2"/>
          </a:solidFill>
        </p:spPr>
        <p:txBody>
          <a:bodyPr wrap="square" bIns="792000" anchor="ctr" anchorCtr="0">
            <a:noAutofit/>
          </a:bodyPr>
          <a:lstStyle>
            <a:lvl1pPr algn="ctr">
              <a:defRPr/>
            </a:lvl1pPr>
          </a:lstStyle>
          <a:p>
            <a:r>
              <a:rPr lang="en-GB" dirty="0"/>
              <a:t>Click icon </a:t>
            </a:r>
            <a:br>
              <a:rPr lang="en-GB" dirty="0"/>
            </a:br>
            <a:r>
              <a:rPr lang="en-GB" dirty="0"/>
              <a:t>to add picture</a:t>
            </a:r>
          </a:p>
        </p:txBody>
      </p:sp>
      <p:pic>
        <p:nvPicPr>
          <p:cNvPr id="5" name="Google Shape;12;p12" descr="Logo&#10;&#10;Description automatically generated with medium confidence">
            <a:extLst>
              <a:ext uri="{FF2B5EF4-FFF2-40B4-BE49-F238E27FC236}">
                <a16:creationId xmlns:a16="http://schemas.microsoft.com/office/drawing/2014/main" id="{B7BF6422-BC93-3749-E306-30FBAC8EF31B}"/>
              </a:ext>
            </a:extLst>
          </p:cNvPr>
          <p:cNvPicPr preferRelativeResize="0">
            <a:picLocks noChangeAspect="1"/>
          </p:cNvPicPr>
          <p:nvPr userDrawn="1"/>
        </p:nvPicPr>
        <p:blipFill rotWithShape="1">
          <a:blip r:embed="rId2">
            <a:alphaModFix/>
          </a:blip>
          <a:srcRect/>
          <a:stretch/>
        </p:blipFill>
        <p:spPr>
          <a:xfrm>
            <a:off x="10074958" y="288087"/>
            <a:ext cx="1157286" cy="576000"/>
          </a:xfrm>
          <a:prstGeom prst="rect">
            <a:avLst/>
          </a:prstGeom>
          <a:noFill/>
          <a:ln>
            <a:noFill/>
          </a:ln>
        </p:spPr>
      </p:pic>
      <p:sp>
        <p:nvSpPr>
          <p:cNvPr id="2" name="Title 11">
            <a:extLst>
              <a:ext uri="{FF2B5EF4-FFF2-40B4-BE49-F238E27FC236}">
                <a16:creationId xmlns:a16="http://schemas.microsoft.com/office/drawing/2014/main" id="{4DAEDF35-1E3C-73E2-1481-BFA3A3B1AF8C}"/>
              </a:ext>
            </a:extLst>
          </p:cNvPr>
          <p:cNvSpPr>
            <a:spLocks noGrp="1"/>
          </p:cNvSpPr>
          <p:nvPr>
            <p:ph type="title" hasCustomPrompt="1"/>
          </p:nvPr>
        </p:nvSpPr>
        <p:spPr>
          <a:xfrm>
            <a:off x="5759450" y="2592087"/>
            <a:ext cx="5472794" cy="1152000"/>
          </a:xfrm>
        </p:spPr>
        <p:txBody>
          <a:bodyPr/>
          <a:lstStyle>
            <a:lvl1pPr>
              <a:defRPr sz="3600">
                <a:latin typeface="Pluto Sans DPD PPT Medium" panose="02000000000000000000" pitchFamily="2" charset="0"/>
              </a:defRPr>
            </a:lvl1pPr>
          </a:lstStyle>
          <a:p>
            <a:r>
              <a:rPr lang="en-GB" dirty="0"/>
              <a:t>TITLE ONLY CAPITAL IN</a:t>
            </a:r>
            <a:br>
              <a:rPr lang="en-GB" dirty="0"/>
            </a:br>
            <a:r>
              <a:rPr lang="en-GB" dirty="0"/>
              <a:t>PLUTO SANS (36PT)</a:t>
            </a:r>
          </a:p>
        </p:txBody>
      </p:sp>
      <p:sp>
        <p:nvSpPr>
          <p:cNvPr id="7" name="Text Placeholder 6">
            <a:extLst>
              <a:ext uri="{FF2B5EF4-FFF2-40B4-BE49-F238E27FC236}">
                <a16:creationId xmlns:a16="http://schemas.microsoft.com/office/drawing/2014/main" id="{69C61C8E-473E-F414-C775-C68D717338FC}"/>
              </a:ext>
            </a:extLst>
          </p:cNvPr>
          <p:cNvSpPr>
            <a:spLocks noGrp="1"/>
          </p:cNvSpPr>
          <p:nvPr>
            <p:ph type="body" sz="quarter" idx="11" hasCustomPrompt="1"/>
          </p:nvPr>
        </p:nvSpPr>
        <p:spPr>
          <a:xfrm>
            <a:off x="5759450" y="2232087"/>
            <a:ext cx="2305050" cy="215900"/>
          </a:xfrm>
        </p:spPr>
        <p:txBody>
          <a:bodyPr/>
          <a:lstStyle>
            <a:lvl1pPr>
              <a:defRPr/>
            </a:lvl1pPr>
          </a:lstStyle>
          <a:p>
            <a:pPr lvl="0"/>
            <a:r>
              <a:rPr lang="en-US" dirty="0"/>
              <a:t>XX.XX.XXXX</a:t>
            </a:r>
            <a:endParaRPr lang="en-DE" dirty="0"/>
          </a:p>
        </p:txBody>
      </p:sp>
      <p:sp>
        <p:nvSpPr>
          <p:cNvPr id="8" name="Text Placeholder 6">
            <a:extLst>
              <a:ext uri="{FF2B5EF4-FFF2-40B4-BE49-F238E27FC236}">
                <a16:creationId xmlns:a16="http://schemas.microsoft.com/office/drawing/2014/main" id="{7726C4BF-4F5A-9B4C-2317-1EB32C4137A8}"/>
              </a:ext>
            </a:extLst>
          </p:cNvPr>
          <p:cNvSpPr>
            <a:spLocks noGrp="1"/>
          </p:cNvSpPr>
          <p:nvPr>
            <p:ph type="body" sz="quarter" idx="12" hasCustomPrompt="1"/>
          </p:nvPr>
        </p:nvSpPr>
        <p:spPr>
          <a:xfrm>
            <a:off x="5759449" y="3888187"/>
            <a:ext cx="5472113" cy="935900"/>
          </a:xfrm>
        </p:spPr>
        <p:txBody>
          <a:bodyPr/>
          <a:lstStyle>
            <a:lvl1pPr>
              <a:defRPr/>
            </a:lvl1pPr>
          </a:lstStyle>
          <a:p>
            <a:pPr lvl="0"/>
            <a:r>
              <a:rPr lang="en-GB" dirty="0"/>
              <a:t>Optional Subheading or description.</a:t>
            </a:r>
          </a:p>
          <a:p>
            <a:pPr lvl="0"/>
            <a:r>
              <a:rPr lang="en-GB" dirty="0"/>
              <a:t>Second Level</a:t>
            </a:r>
          </a:p>
          <a:p>
            <a:pPr lvl="0"/>
            <a:r>
              <a:rPr lang="en-GB" dirty="0"/>
              <a:t>Third Level</a:t>
            </a:r>
          </a:p>
          <a:p>
            <a:pPr lvl="0"/>
            <a:r>
              <a:rPr lang="en-GB" dirty="0"/>
              <a:t>Fourth Level</a:t>
            </a:r>
          </a:p>
          <a:p>
            <a:pPr lvl="0"/>
            <a:r>
              <a:rPr lang="en-GB" dirty="0"/>
              <a:t>Fifth Level</a:t>
            </a:r>
          </a:p>
          <a:p>
            <a:pPr lvl="0"/>
            <a:r>
              <a:rPr lang="en-GB" dirty="0"/>
              <a:t>Sixth Level</a:t>
            </a:r>
          </a:p>
          <a:p>
            <a:pPr lvl="0"/>
            <a:r>
              <a:rPr lang="en-GB" dirty="0"/>
              <a:t>Seventh Level</a:t>
            </a:r>
          </a:p>
          <a:p>
            <a:pPr lvl="0"/>
            <a:r>
              <a:rPr lang="en-GB" dirty="0"/>
              <a:t>Eighth Level</a:t>
            </a:r>
          </a:p>
          <a:p>
            <a:pPr lvl="0"/>
            <a:r>
              <a:rPr lang="en-GB" dirty="0"/>
              <a:t>Ninth Level</a:t>
            </a:r>
          </a:p>
        </p:txBody>
      </p:sp>
    </p:spTree>
    <p:extLst>
      <p:ext uri="{BB962C8B-B14F-4D97-AF65-F5344CB8AC3E}">
        <p14:creationId xmlns:p14="http://schemas.microsoft.com/office/powerpoint/2010/main" val="1453079021"/>
      </p:ext>
    </p:extLst>
  </p:cSld>
  <p:clrMapOvr>
    <a:masterClrMapping/>
  </p:clrMapOvr>
  <p:extLst>
    <p:ext uri="{DCECCB84-F9BA-43D5-87BE-67443E8EF086}">
      <p15:sldGuideLst xmlns:p15="http://schemas.microsoft.com/office/powerpoint/2012/main">
        <p15:guide id="1" pos="3402">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Title I Image Frame Cube 3">
    <p:spTree>
      <p:nvGrpSpPr>
        <p:cNvPr id="1" name=""/>
        <p:cNvGrpSpPr/>
        <p:nvPr/>
      </p:nvGrpSpPr>
      <p:grpSpPr>
        <a:xfrm>
          <a:off x="0" y="0"/>
          <a:ext cx="0" cy="0"/>
          <a:chOff x="0" y="0"/>
          <a:chExt cx="0" cy="0"/>
        </a:xfrm>
      </p:grpSpPr>
      <p:pic>
        <p:nvPicPr>
          <p:cNvPr id="5" name="Google Shape;12;p12" descr="Logo&#10;&#10;Description automatically generated with medium confidence">
            <a:extLst>
              <a:ext uri="{FF2B5EF4-FFF2-40B4-BE49-F238E27FC236}">
                <a16:creationId xmlns:a16="http://schemas.microsoft.com/office/drawing/2014/main" id="{B7BF6422-BC93-3749-E306-30FBAC8EF31B}"/>
              </a:ext>
            </a:extLst>
          </p:cNvPr>
          <p:cNvPicPr preferRelativeResize="0">
            <a:picLocks noChangeAspect="1"/>
          </p:cNvPicPr>
          <p:nvPr userDrawn="1"/>
        </p:nvPicPr>
        <p:blipFill rotWithShape="1">
          <a:blip r:embed="rId2">
            <a:alphaModFix/>
          </a:blip>
          <a:srcRect/>
          <a:stretch/>
        </p:blipFill>
        <p:spPr>
          <a:xfrm>
            <a:off x="288244" y="288087"/>
            <a:ext cx="1157286" cy="576000"/>
          </a:xfrm>
          <a:prstGeom prst="rect">
            <a:avLst/>
          </a:prstGeom>
          <a:noFill/>
          <a:ln>
            <a:noFill/>
          </a:ln>
        </p:spPr>
      </p:pic>
      <p:sp>
        <p:nvSpPr>
          <p:cNvPr id="3" name="Title 11">
            <a:extLst>
              <a:ext uri="{FF2B5EF4-FFF2-40B4-BE49-F238E27FC236}">
                <a16:creationId xmlns:a16="http://schemas.microsoft.com/office/drawing/2014/main" id="{0245FAA5-C7A1-BAE9-AE53-ED61DE89E933}"/>
              </a:ext>
            </a:extLst>
          </p:cNvPr>
          <p:cNvSpPr>
            <a:spLocks noGrp="1"/>
          </p:cNvSpPr>
          <p:nvPr>
            <p:ph type="title" hasCustomPrompt="1"/>
          </p:nvPr>
        </p:nvSpPr>
        <p:spPr>
          <a:xfrm>
            <a:off x="288245" y="2592087"/>
            <a:ext cx="6479999" cy="1152000"/>
          </a:xfrm>
        </p:spPr>
        <p:txBody>
          <a:bodyPr/>
          <a:lstStyle>
            <a:lvl1pPr>
              <a:defRPr sz="3600"/>
            </a:lvl1pPr>
          </a:lstStyle>
          <a:p>
            <a:r>
              <a:rPr lang="en-GB" dirty="0"/>
              <a:t>TITLE ONLY CAPITAL IN</a:t>
            </a:r>
            <a:br>
              <a:rPr lang="en-GB" dirty="0"/>
            </a:br>
            <a:r>
              <a:rPr lang="en-GB" dirty="0"/>
              <a:t>PLUTO SANS (36PT)</a:t>
            </a:r>
          </a:p>
        </p:txBody>
      </p:sp>
      <p:sp>
        <p:nvSpPr>
          <p:cNvPr id="4" name="Text Placeholder 6">
            <a:extLst>
              <a:ext uri="{FF2B5EF4-FFF2-40B4-BE49-F238E27FC236}">
                <a16:creationId xmlns:a16="http://schemas.microsoft.com/office/drawing/2014/main" id="{F1D0F970-1B12-DC88-0C1F-1F6529B9C566}"/>
              </a:ext>
            </a:extLst>
          </p:cNvPr>
          <p:cNvSpPr>
            <a:spLocks noGrp="1"/>
          </p:cNvSpPr>
          <p:nvPr>
            <p:ph type="body" sz="quarter" idx="11" hasCustomPrompt="1"/>
          </p:nvPr>
        </p:nvSpPr>
        <p:spPr>
          <a:xfrm>
            <a:off x="288245" y="2232087"/>
            <a:ext cx="2305050" cy="215900"/>
          </a:xfrm>
        </p:spPr>
        <p:txBody>
          <a:bodyPr/>
          <a:lstStyle>
            <a:lvl1pPr>
              <a:defRPr/>
            </a:lvl1pPr>
          </a:lstStyle>
          <a:p>
            <a:pPr lvl="0"/>
            <a:r>
              <a:rPr lang="en-US" dirty="0"/>
              <a:t>XX.XX.XXXX</a:t>
            </a:r>
            <a:endParaRPr lang="en-DE" dirty="0"/>
          </a:p>
        </p:txBody>
      </p:sp>
      <p:sp>
        <p:nvSpPr>
          <p:cNvPr id="6" name="Text Placeholder 6">
            <a:extLst>
              <a:ext uri="{FF2B5EF4-FFF2-40B4-BE49-F238E27FC236}">
                <a16:creationId xmlns:a16="http://schemas.microsoft.com/office/drawing/2014/main" id="{C751FB4F-C498-F7AF-28DA-E407489601B9}"/>
              </a:ext>
            </a:extLst>
          </p:cNvPr>
          <p:cNvSpPr>
            <a:spLocks noGrp="1"/>
          </p:cNvSpPr>
          <p:nvPr>
            <p:ph type="body" sz="quarter" idx="12" hasCustomPrompt="1"/>
          </p:nvPr>
        </p:nvSpPr>
        <p:spPr>
          <a:xfrm>
            <a:off x="288245" y="3888187"/>
            <a:ext cx="5471206" cy="935900"/>
          </a:xfrm>
        </p:spPr>
        <p:txBody>
          <a:bodyPr/>
          <a:lstStyle>
            <a:lvl1pPr>
              <a:defRPr/>
            </a:lvl1pPr>
          </a:lstStyle>
          <a:p>
            <a:pPr lvl="0"/>
            <a:r>
              <a:rPr lang="en-GB" dirty="0"/>
              <a:t>Optional Subheading or description.</a:t>
            </a:r>
          </a:p>
          <a:p>
            <a:pPr lvl="0"/>
            <a:r>
              <a:rPr lang="en-GB" dirty="0"/>
              <a:t>Second Level</a:t>
            </a:r>
          </a:p>
          <a:p>
            <a:pPr lvl="0"/>
            <a:r>
              <a:rPr lang="en-GB" dirty="0"/>
              <a:t>Third Level</a:t>
            </a:r>
          </a:p>
          <a:p>
            <a:pPr lvl="0"/>
            <a:r>
              <a:rPr lang="en-GB" dirty="0"/>
              <a:t>Fourth Level</a:t>
            </a:r>
          </a:p>
          <a:p>
            <a:pPr lvl="0"/>
            <a:r>
              <a:rPr lang="en-GB" dirty="0"/>
              <a:t>Fifth Level</a:t>
            </a:r>
          </a:p>
          <a:p>
            <a:pPr lvl="0"/>
            <a:r>
              <a:rPr lang="en-GB" dirty="0"/>
              <a:t>Sixth Level</a:t>
            </a:r>
          </a:p>
          <a:p>
            <a:pPr lvl="0"/>
            <a:r>
              <a:rPr lang="en-GB" dirty="0"/>
              <a:t>Seventh Level</a:t>
            </a:r>
          </a:p>
          <a:p>
            <a:pPr lvl="0"/>
            <a:r>
              <a:rPr lang="en-GB" dirty="0"/>
              <a:t>Eighth Level</a:t>
            </a:r>
          </a:p>
          <a:p>
            <a:pPr lvl="0"/>
            <a:r>
              <a:rPr lang="en-GB" dirty="0"/>
              <a:t>Ninth Level</a:t>
            </a:r>
          </a:p>
        </p:txBody>
      </p:sp>
      <p:sp>
        <p:nvSpPr>
          <p:cNvPr id="2" name="Bildplatzhalter 25">
            <a:extLst>
              <a:ext uri="{FF2B5EF4-FFF2-40B4-BE49-F238E27FC236}">
                <a16:creationId xmlns:a16="http://schemas.microsoft.com/office/drawing/2014/main" id="{5C7534CD-DBAB-C31A-0BE8-74284D302707}"/>
              </a:ext>
            </a:extLst>
          </p:cNvPr>
          <p:cNvSpPr>
            <a:spLocks noGrp="1"/>
          </p:cNvSpPr>
          <p:nvPr>
            <p:ph type="pic" sz="quarter" idx="18" hasCustomPrompt="1"/>
          </p:nvPr>
        </p:nvSpPr>
        <p:spPr bwMode="gray">
          <a:xfrm>
            <a:off x="8470824" y="0"/>
            <a:ext cx="3049664" cy="6480175"/>
          </a:xfrm>
          <a:custGeom>
            <a:avLst/>
            <a:gdLst>
              <a:gd name="connsiteX0" fmla="*/ 2565526 w 3240361"/>
              <a:gd name="connsiteY0" fmla="*/ 0 h 6885384"/>
              <a:gd name="connsiteX1" fmla="*/ 3240361 w 3240361"/>
              <a:gd name="connsiteY1" fmla="*/ 0 h 6885384"/>
              <a:gd name="connsiteX2" fmla="*/ 3240361 w 3240361"/>
              <a:gd name="connsiteY2" fmla="*/ 6885384 h 6885384"/>
              <a:gd name="connsiteX3" fmla="*/ 2652660 w 3240361"/>
              <a:gd name="connsiteY3" fmla="*/ 6885384 h 6885384"/>
              <a:gd name="connsiteX4" fmla="*/ 2647969 w 3240361"/>
              <a:gd name="connsiteY4" fmla="*/ 6882614 h 6885384"/>
              <a:gd name="connsiteX5" fmla="*/ 114292 w 3240361"/>
              <a:gd name="connsiteY5" fmla="*/ 5386411 h 6885384"/>
              <a:gd name="connsiteX6" fmla="*/ 0 w 3240361"/>
              <a:gd name="connsiteY6" fmla="*/ 5184616 h 6885384"/>
              <a:gd name="connsiteX7" fmla="*/ 0 w 3240361"/>
              <a:gd name="connsiteY7" fmla="*/ 1536614 h 6885384"/>
              <a:gd name="connsiteX8" fmla="*/ 116533 w 3240361"/>
              <a:gd name="connsiteY8" fmla="*/ 1334819 h 6885384"/>
              <a:gd name="connsiteX9" fmla="*/ 2333276 w 3240361"/>
              <a:gd name="connsiteY9" fmla="*/ 126587 h 688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40361" h="6885384">
                <a:moveTo>
                  <a:pt x="2565526" y="0"/>
                </a:moveTo>
                <a:lnTo>
                  <a:pt x="3240361" y="0"/>
                </a:lnTo>
                <a:lnTo>
                  <a:pt x="3240361" y="6885384"/>
                </a:lnTo>
                <a:lnTo>
                  <a:pt x="2652660" y="6885384"/>
                </a:lnTo>
                <a:lnTo>
                  <a:pt x="2647969" y="6882614"/>
                </a:lnTo>
                <a:cubicBezTo>
                  <a:pt x="2253660" y="6649764"/>
                  <a:pt x="1511430" y="6211458"/>
                  <a:pt x="114292" y="5386411"/>
                </a:cubicBezTo>
                <a:cubicBezTo>
                  <a:pt x="51544" y="5350537"/>
                  <a:pt x="0" y="5258607"/>
                  <a:pt x="0" y="5184616"/>
                </a:cubicBezTo>
                <a:cubicBezTo>
                  <a:pt x="0" y="5184616"/>
                  <a:pt x="0" y="5184616"/>
                  <a:pt x="0" y="1536614"/>
                </a:cubicBezTo>
                <a:cubicBezTo>
                  <a:pt x="0" y="1464864"/>
                  <a:pt x="51544" y="1372934"/>
                  <a:pt x="116533" y="1334819"/>
                </a:cubicBezTo>
                <a:cubicBezTo>
                  <a:pt x="116533" y="1334819"/>
                  <a:pt x="116533" y="1334819"/>
                  <a:pt x="2333276" y="126587"/>
                </a:cubicBezTo>
                <a:close/>
              </a:path>
            </a:pathLst>
          </a:custGeom>
          <a:solidFill>
            <a:srgbClr val="EFEDEB"/>
          </a:solidFill>
        </p:spPr>
        <p:txBody>
          <a:bodyPr wrap="square" bIns="1152000" anchor="ctr" anchorCtr="0">
            <a:noAutofit/>
          </a:bodyPr>
          <a:lstStyle>
            <a:lvl1pPr algn="ctr">
              <a:buNone/>
              <a:defRPr sz="1400"/>
            </a:lvl1pPr>
          </a:lstStyle>
          <a:p>
            <a:r>
              <a:rPr lang="en-GB" dirty="0"/>
              <a:t>Click icon </a:t>
            </a:r>
            <a:br>
              <a:rPr lang="en-GB" dirty="0"/>
            </a:br>
            <a:r>
              <a:rPr lang="en-GB" dirty="0"/>
              <a:t>to add picture</a:t>
            </a:r>
          </a:p>
        </p:txBody>
      </p:sp>
    </p:spTree>
    <p:extLst>
      <p:ext uri="{BB962C8B-B14F-4D97-AF65-F5344CB8AC3E}">
        <p14:creationId xmlns:p14="http://schemas.microsoft.com/office/powerpoint/2010/main" val="2824672132"/>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 Full Image | Coloured Logo R">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484921B-8A54-B489-109D-2E820B2B3613}"/>
              </a:ext>
            </a:extLst>
          </p:cNvPr>
          <p:cNvSpPr>
            <a:spLocks noGrp="1"/>
          </p:cNvSpPr>
          <p:nvPr>
            <p:ph type="pic" sz="quarter" idx="10" hasCustomPrompt="1"/>
          </p:nvPr>
        </p:nvSpPr>
        <p:spPr>
          <a:xfrm>
            <a:off x="0" y="0"/>
            <a:ext cx="11520488" cy="6480175"/>
          </a:xfrm>
          <a:solidFill>
            <a:schemeClr val="bg2"/>
          </a:solidFill>
        </p:spPr>
        <p:txBody>
          <a:bodyPr lIns="288000" tIns="288000" rIns="288000" bIns="288000" anchor="t" anchorCtr="0"/>
          <a:lstStyle>
            <a:lvl1pPr algn="l">
              <a:defRPr sz="1200"/>
            </a:lvl1pPr>
          </a:lstStyle>
          <a:p>
            <a:r>
              <a:rPr lang="en-GB" dirty="0"/>
              <a:t>To add a picture, please right click the transparency layer and bring it to back. </a:t>
            </a:r>
            <a:br>
              <a:rPr lang="en-GB" dirty="0"/>
            </a:br>
            <a:r>
              <a:rPr lang="en-GB" dirty="0"/>
              <a:t>Next right click on image placeholder and bring it to front. </a:t>
            </a:r>
          </a:p>
          <a:p>
            <a:endParaRPr lang="en-GB" dirty="0"/>
          </a:p>
          <a:p>
            <a:r>
              <a:rPr lang="en-GB" dirty="0"/>
              <a:t>You can now insert a picture by clicking on the placeholder image icon. </a:t>
            </a:r>
            <a:br>
              <a:rPr lang="en-GB" dirty="0"/>
            </a:br>
            <a:r>
              <a:rPr lang="en-GB" dirty="0"/>
              <a:t>Then click the Reset button on the Home menu tab or right click on the picture </a:t>
            </a:r>
            <a:br>
              <a:rPr lang="en-GB" dirty="0"/>
            </a:br>
            <a:r>
              <a:rPr lang="en-GB" dirty="0"/>
              <a:t>to send the picture to background.</a:t>
            </a:r>
          </a:p>
        </p:txBody>
      </p:sp>
      <p:sp>
        <p:nvSpPr>
          <p:cNvPr id="11" name="Text Placeholder 10">
            <a:extLst>
              <a:ext uri="{FF2B5EF4-FFF2-40B4-BE49-F238E27FC236}">
                <a16:creationId xmlns:a16="http://schemas.microsoft.com/office/drawing/2014/main" id="{423DA2F4-5572-233E-DA4C-4A169FF1EED9}"/>
              </a:ext>
            </a:extLst>
          </p:cNvPr>
          <p:cNvSpPr>
            <a:spLocks noGrp="1"/>
          </p:cNvSpPr>
          <p:nvPr>
            <p:ph type="body" sz="quarter" idx="11" hasCustomPrompt="1"/>
          </p:nvPr>
        </p:nvSpPr>
        <p:spPr>
          <a:xfrm>
            <a:off x="10073044" y="288087"/>
            <a:ext cx="1159200" cy="576000"/>
          </a:xfrm>
          <a:blipFill>
            <a:blip r:embed="rId2">
              <a:extLst>
                <a:ext uri="{96DAC541-7B7A-43D3-8B79-37D633B846F1}">
                  <asvg:svgBlip xmlns:asvg="http://schemas.microsoft.com/office/drawing/2016/SVG/main" r:embed="rId3"/>
                </a:ext>
              </a:extLst>
            </a:blip>
            <a:stretch>
              <a:fillRect/>
            </a:stretch>
          </a:blipFill>
        </p:spPr>
        <p:txBody>
          <a:bodyPr/>
          <a:lstStyle>
            <a:lvl1pPr>
              <a:defRPr sz="100">
                <a:solidFill>
                  <a:schemeClr val="bg1"/>
                </a:solidFill>
              </a:defRPr>
            </a:lvl1pPr>
          </a:lstStyle>
          <a:p>
            <a:pPr lvl="0"/>
            <a:r>
              <a:rPr lang="en-GB" dirty="0"/>
              <a:t> </a:t>
            </a:r>
            <a:endParaRPr lang="en-DE" dirty="0"/>
          </a:p>
        </p:txBody>
      </p:sp>
      <p:sp>
        <p:nvSpPr>
          <p:cNvPr id="13" name="Title 11">
            <a:extLst>
              <a:ext uri="{FF2B5EF4-FFF2-40B4-BE49-F238E27FC236}">
                <a16:creationId xmlns:a16="http://schemas.microsoft.com/office/drawing/2014/main" id="{A02AA4EB-3E6B-F8F4-6459-2AAB3A6B3525}"/>
              </a:ext>
            </a:extLst>
          </p:cNvPr>
          <p:cNvSpPr>
            <a:spLocks noGrp="1"/>
          </p:cNvSpPr>
          <p:nvPr>
            <p:ph type="title" hasCustomPrompt="1"/>
          </p:nvPr>
        </p:nvSpPr>
        <p:spPr>
          <a:xfrm>
            <a:off x="288245" y="2592087"/>
            <a:ext cx="10943318" cy="1152000"/>
          </a:xfrm>
        </p:spPr>
        <p:txBody>
          <a:bodyPr/>
          <a:lstStyle>
            <a:lvl1pPr>
              <a:defRPr sz="3600">
                <a:latin typeface="Pluto Sans DPD PPT Medium" panose="02000000000000000000" pitchFamily="2" charset="0"/>
              </a:defRPr>
            </a:lvl1pPr>
          </a:lstStyle>
          <a:p>
            <a:r>
              <a:rPr lang="en-GB" dirty="0"/>
              <a:t>TITLE ONLY CAPITAL IN</a:t>
            </a:r>
            <a:br>
              <a:rPr lang="en-GB" dirty="0"/>
            </a:br>
            <a:r>
              <a:rPr lang="en-GB" dirty="0"/>
              <a:t>PLUTO SANS (36PT)</a:t>
            </a:r>
          </a:p>
        </p:txBody>
      </p:sp>
      <p:sp>
        <p:nvSpPr>
          <p:cNvPr id="14" name="Text Placeholder 6">
            <a:extLst>
              <a:ext uri="{FF2B5EF4-FFF2-40B4-BE49-F238E27FC236}">
                <a16:creationId xmlns:a16="http://schemas.microsoft.com/office/drawing/2014/main" id="{9A2F15D4-AA2F-B37F-0B77-04DC34A6B30C}"/>
              </a:ext>
            </a:extLst>
          </p:cNvPr>
          <p:cNvSpPr>
            <a:spLocks noGrp="1"/>
          </p:cNvSpPr>
          <p:nvPr>
            <p:ph type="body" sz="quarter" idx="12" hasCustomPrompt="1"/>
          </p:nvPr>
        </p:nvSpPr>
        <p:spPr>
          <a:xfrm>
            <a:off x="288245" y="2232087"/>
            <a:ext cx="2305050" cy="215900"/>
          </a:xfrm>
        </p:spPr>
        <p:txBody>
          <a:bodyPr/>
          <a:lstStyle>
            <a:lvl1pPr>
              <a:defRPr/>
            </a:lvl1pPr>
          </a:lstStyle>
          <a:p>
            <a:pPr lvl="0"/>
            <a:r>
              <a:rPr lang="en-US" dirty="0"/>
              <a:t>XX.XX.XXXX</a:t>
            </a:r>
            <a:endParaRPr lang="en-DE" dirty="0"/>
          </a:p>
        </p:txBody>
      </p:sp>
      <p:sp>
        <p:nvSpPr>
          <p:cNvPr id="15" name="Text Placeholder 6">
            <a:extLst>
              <a:ext uri="{FF2B5EF4-FFF2-40B4-BE49-F238E27FC236}">
                <a16:creationId xmlns:a16="http://schemas.microsoft.com/office/drawing/2014/main" id="{ED954572-03ED-612A-4316-722CA25B895D}"/>
              </a:ext>
            </a:extLst>
          </p:cNvPr>
          <p:cNvSpPr>
            <a:spLocks noGrp="1"/>
          </p:cNvSpPr>
          <p:nvPr>
            <p:ph type="body" sz="quarter" idx="13" hasCustomPrompt="1"/>
          </p:nvPr>
        </p:nvSpPr>
        <p:spPr>
          <a:xfrm>
            <a:off x="288245" y="3888187"/>
            <a:ext cx="5471206" cy="935900"/>
          </a:xfrm>
        </p:spPr>
        <p:txBody>
          <a:bodyPr/>
          <a:lstStyle>
            <a:lvl1pPr>
              <a:defRPr/>
            </a:lvl1pPr>
          </a:lstStyle>
          <a:p>
            <a:pPr lvl="0"/>
            <a:r>
              <a:rPr lang="en-GB" dirty="0"/>
              <a:t>Optional Subheading or description.</a:t>
            </a:r>
          </a:p>
          <a:p>
            <a:pPr lvl="0"/>
            <a:r>
              <a:rPr lang="en-GB" dirty="0"/>
              <a:t>Second Level</a:t>
            </a:r>
          </a:p>
          <a:p>
            <a:pPr lvl="0"/>
            <a:r>
              <a:rPr lang="en-GB" dirty="0"/>
              <a:t>Third Level</a:t>
            </a:r>
          </a:p>
          <a:p>
            <a:pPr lvl="0"/>
            <a:r>
              <a:rPr lang="en-GB" dirty="0"/>
              <a:t>Fourth Level</a:t>
            </a:r>
          </a:p>
          <a:p>
            <a:pPr lvl="0"/>
            <a:r>
              <a:rPr lang="en-GB" dirty="0"/>
              <a:t>Fifth Level</a:t>
            </a:r>
          </a:p>
          <a:p>
            <a:pPr lvl="0"/>
            <a:r>
              <a:rPr lang="en-GB" dirty="0"/>
              <a:t>Sixth Level</a:t>
            </a:r>
          </a:p>
          <a:p>
            <a:pPr lvl="0"/>
            <a:r>
              <a:rPr lang="en-GB" dirty="0"/>
              <a:t>Seventh Level</a:t>
            </a:r>
          </a:p>
          <a:p>
            <a:pPr lvl="0"/>
            <a:r>
              <a:rPr lang="en-GB" dirty="0"/>
              <a:t>Eighth Level</a:t>
            </a:r>
          </a:p>
          <a:p>
            <a:pPr lvl="0"/>
            <a:r>
              <a:rPr lang="en-GB" dirty="0"/>
              <a:t>Ninth Level</a:t>
            </a:r>
          </a:p>
        </p:txBody>
      </p:sp>
    </p:spTree>
    <p:extLst>
      <p:ext uri="{BB962C8B-B14F-4D97-AF65-F5344CB8AC3E}">
        <p14:creationId xmlns:p14="http://schemas.microsoft.com/office/powerpoint/2010/main" val="3683192413"/>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adline | Empty">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446E115-AAA4-48F5-A73F-91EFB278F47B}"/>
              </a:ext>
            </a:extLst>
          </p:cNvPr>
          <p:cNvSpPr>
            <a:spLocks noGrp="1"/>
          </p:cNvSpPr>
          <p:nvPr>
            <p:ph type="dt" sz="half" idx="10"/>
          </p:nvPr>
        </p:nvSpPr>
        <p:spPr/>
        <p:txBody>
          <a:bodyPr/>
          <a:lstStyle/>
          <a:p>
            <a:endParaRPr lang="en-GB" dirty="0"/>
          </a:p>
        </p:txBody>
      </p:sp>
      <p:sp>
        <p:nvSpPr>
          <p:cNvPr id="3" name="Fußzeilenplatzhalter 2">
            <a:extLst>
              <a:ext uri="{FF2B5EF4-FFF2-40B4-BE49-F238E27FC236}">
                <a16:creationId xmlns:a16="http://schemas.microsoft.com/office/drawing/2014/main" id="{4BFE8528-97C1-4C16-B82C-D44AB341EA66}"/>
              </a:ext>
            </a:extLst>
          </p:cNvPr>
          <p:cNvSpPr>
            <a:spLocks noGrp="1"/>
          </p:cNvSpPr>
          <p:nvPr>
            <p:ph type="ftr" sz="quarter" idx="11"/>
          </p:nvPr>
        </p:nvSpPr>
        <p:spPr/>
        <p:txBody>
          <a:bodyPr/>
          <a:lstStyle/>
          <a:p>
            <a:endParaRPr lang="en-GB" dirty="0"/>
          </a:p>
        </p:txBody>
      </p:sp>
      <p:sp>
        <p:nvSpPr>
          <p:cNvPr id="4" name="Foliennummernplatzhalter 3">
            <a:extLst>
              <a:ext uri="{FF2B5EF4-FFF2-40B4-BE49-F238E27FC236}">
                <a16:creationId xmlns:a16="http://schemas.microsoft.com/office/drawing/2014/main" id="{F499C840-259C-471B-9ED9-89821D348FB8}"/>
              </a:ext>
            </a:extLst>
          </p:cNvPr>
          <p:cNvSpPr>
            <a:spLocks noGrp="1"/>
          </p:cNvSpPr>
          <p:nvPr>
            <p:ph type="sldNum" sz="quarter" idx="12"/>
          </p:nvPr>
        </p:nvSpPr>
        <p:spPr/>
        <p:txBody>
          <a:bodyPr/>
          <a:lstStyle/>
          <a:p>
            <a:fld id="{9EA669D3-5529-4BB0-8BB4-F8AF37E83BE9}" type="slidenum">
              <a:rPr lang="en-GB" smtClean="0"/>
              <a:pPr/>
              <a:t>‹#›</a:t>
            </a:fld>
            <a:endParaRPr lang="en-GB" dirty="0"/>
          </a:p>
        </p:txBody>
      </p:sp>
      <p:sp>
        <p:nvSpPr>
          <p:cNvPr id="7" name="Title 6">
            <a:extLst>
              <a:ext uri="{FF2B5EF4-FFF2-40B4-BE49-F238E27FC236}">
                <a16:creationId xmlns:a16="http://schemas.microsoft.com/office/drawing/2014/main" id="{8F99CC91-9AF0-914C-3E00-F6CF0E1A4715}"/>
              </a:ext>
            </a:extLst>
          </p:cNvPr>
          <p:cNvSpPr>
            <a:spLocks noGrp="1"/>
          </p:cNvSpPr>
          <p:nvPr>
            <p:ph type="title" hasCustomPrompt="1"/>
          </p:nvPr>
        </p:nvSpPr>
        <p:spPr>
          <a:xfrm>
            <a:off x="288244" y="432087"/>
            <a:ext cx="10944000" cy="360000"/>
          </a:xfrm>
        </p:spPr>
        <p:txBody>
          <a:bodyPr/>
          <a:lstStyle/>
          <a:p>
            <a:r>
              <a:rPr lang="en-US" dirty="0"/>
              <a:t>CLICK TO EDIT MASTER TITLE STYLE</a:t>
            </a:r>
            <a:endParaRPr lang="en-DE" dirty="0"/>
          </a:p>
        </p:txBody>
      </p:sp>
      <p:sp>
        <p:nvSpPr>
          <p:cNvPr id="11" name="Text Placeholder 10">
            <a:extLst>
              <a:ext uri="{FF2B5EF4-FFF2-40B4-BE49-F238E27FC236}">
                <a16:creationId xmlns:a16="http://schemas.microsoft.com/office/drawing/2014/main" id="{751E86F4-1269-0F3B-AC7D-ED2896326765}"/>
              </a:ext>
            </a:extLst>
          </p:cNvPr>
          <p:cNvSpPr>
            <a:spLocks noGrp="1"/>
          </p:cNvSpPr>
          <p:nvPr>
            <p:ph type="body" sz="quarter" idx="14" hasCustomPrompt="1"/>
          </p:nvPr>
        </p:nvSpPr>
        <p:spPr>
          <a:xfrm>
            <a:off x="288925" y="287338"/>
            <a:ext cx="10942638" cy="144462"/>
          </a:xfrm>
        </p:spPr>
        <p:txBody>
          <a:bodyPr anchor="b" anchorCtr="0"/>
          <a:lstStyle>
            <a:lvl1pPr marL="0" indent="0">
              <a:buFont typeface="Arial" panose="020B0604020202020204" pitchFamily="34" charset="0"/>
              <a:buNone/>
              <a:defRPr sz="1200">
                <a:solidFill>
                  <a:schemeClr val="tx1"/>
                </a:solidFill>
                <a:latin typeface="+mn-lt"/>
              </a:defRPr>
            </a:lvl1pPr>
            <a:lvl2pPr marL="0" indent="0">
              <a:buFont typeface="Arial" panose="020B0604020202020204" pitchFamily="34" charset="0"/>
              <a:buNone/>
              <a:defRPr sz="1200">
                <a:solidFill>
                  <a:schemeClr val="tx1"/>
                </a:solidFill>
                <a:latin typeface="+mn-lt"/>
              </a:defRPr>
            </a:lvl2pPr>
            <a:lvl3pPr marL="0" indent="0">
              <a:buNone/>
              <a:defRPr sz="1200">
                <a:solidFill>
                  <a:schemeClr val="tx1"/>
                </a:solidFill>
                <a:latin typeface="+mn-lt"/>
              </a:defRPr>
            </a:lvl3pPr>
            <a:lvl4pPr marL="186061" indent="0">
              <a:buNone/>
              <a:defRPr sz="1000">
                <a:latin typeface="+mn-lt"/>
              </a:defRPr>
            </a:lvl4pPr>
            <a:lvl5pPr marL="373135" indent="0">
              <a:buNone/>
              <a:defRPr sz="1000">
                <a:latin typeface="+mn-lt"/>
              </a:defRPr>
            </a:lvl5pPr>
          </a:lstStyle>
          <a:p>
            <a:pPr lvl="0"/>
            <a:r>
              <a:rPr lang="en-US" dirty="0"/>
              <a:t>CLICK TO EDIT MASTER TEXT STYLES</a:t>
            </a:r>
          </a:p>
          <a:p>
            <a:pPr lvl="1"/>
            <a:r>
              <a:rPr lang="en-US" dirty="0"/>
              <a:t>SECOND LEVEL</a:t>
            </a:r>
          </a:p>
          <a:p>
            <a:pPr lvl="2"/>
            <a:r>
              <a:rPr lang="en-US" dirty="0"/>
              <a:t>THIRD LEVEL</a:t>
            </a:r>
          </a:p>
          <a:p>
            <a:pPr lvl="2"/>
            <a:r>
              <a:rPr lang="en-US" dirty="0"/>
              <a:t>FOURTH LEVEL</a:t>
            </a:r>
          </a:p>
          <a:p>
            <a:pPr lvl="2"/>
            <a:r>
              <a:rPr lang="en-US" dirty="0"/>
              <a:t>FIFTH LEVEL</a:t>
            </a:r>
            <a:endParaRPr lang="en-DE" dirty="0"/>
          </a:p>
        </p:txBody>
      </p:sp>
    </p:spTree>
    <p:extLst>
      <p:ext uri="{BB962C8B-B14F-4D97-AF65-F5344CB8AC3E}">
        <p14:creationId xmlns:p14="http://schemas.microsoft.com/office/powerpoint/2010/main" val="757341833"/>
      </p:ext>
    </p:extLst>
  </p:cSld>
  <p:clrMapOvr>
    <a:masterClrMapping/>
  </p:clrMapOvr>
  <p:extLst>
    <p:ext uri="{DCECCB84-F9BA-43D5-87BE-67443E8EF086}">
      <p15:sldGuideLst xmlns:p15="http://schemas.microsoft.com/office/powerpoint/2012/main"/>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Headline I Content">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446E115-AAA4-48F5-A73F-91EFB278F47B}"/>
              </a:ext>
            </a:extLst>
          </p:cNvPr>
          <p:cNvSpPr>
            <a:spLocks noGrp="1"/>
          </p:cNvSpPr>
          <p:nvPr>
            <p:ph type="dt" sz="half" idx="10"/>
          </p:nvPr>
        </p:nvSpPr>
        <p:spPr/>
        <p:txBody>
          <a:bodyPr/>
          <a:lstStyle/>
          <a:p>
            <a:endParaRPr lang="en-GB" dirty="0"/>
          </a:p>
        </p:txBody>
      </p:sp>
      <p:sp>
        <p:nvSpPr>
          <p:cNvPr id="3" name="Fußzeilenplatzhalter 2">
            <a:extLst>
              <a:ext uri="{FF2B5EF4-FFF2-40B4-BE49-F238E27FC236}">
                <a16:creationId xmlns:a16="http://schemas.microsoft.com/office/drawing/2014/main" id="{4BFE8528-97C1-4C16-B82C-D44AB341EA66}"/>
              </a:ext>
            </a:extLst>
          </p:cNvPr>
          <p:cNvSpPr>
            <a:spLocks noGrp="1"/>
          </p:cNvSpPr>
          <p:nvPr>
            <p:ph type="ftr" sz="quarter" idx="11"/>
          </p:nvPr>
        </p:nvSpPr>
        <p:spPr/>
        <p:txBody>
          <a:bodyPr/>
          <a:lstStyle/>
          <a:p>
            <a:endParaRPr lang="en-GB" dirty="0"/>
          </a:p>
        </p:txBody>
      </p:sp>
      <p:sp>
        <p:nvSpPr>
          <p:cNvPr id="4" name="Foliennummernplatzhalter 3">
            <a:extLst>
              <a:ext uri="{FF2B5EF4-FFF2-40B4-BE49-F238E27FC236}">
                <a16:creationId xmlns:a16="http://schemas.microsoft.com/office/drawing/2014/main" id="{F499C840-259C-471B-9ED9-89821D348FB8}"/>
              </a:ext>
            </a:extLst>
          </p:cNvPr>
          <p:cNvSpPr>
            <a:spLocks noGrp="1"/>
          </p:cNvSpPr>
          <p:nvPr>
            <p:ph type="sldNum" sz="quarter" idx="12"/>
          </p:nvPr>
        </p:nvSpPr>
        <p:spPr/>
        <p:txBody>
          <a:bodyPr/>
          <a:lstStyle/>
          <a:p>
            <a:fld id="{9EA669D3-5529-4BB0-8BB4-F8AF37E83BE9}" type="slidenum">
              <a:rPr lang="en-GB" smtClean="0"/>
              <a:pPr/>
              <a:t>‹#›</a:t>
            </a:fld>
            <a:endParaRPr lang="en-GB" dirty="0"/>
          </a:p>
        </p:txBody>
      </p:sp>
      <p:sp>
        <p:nvSpPr>
          <p:cNvPr id="7" name="Title 6">
            <a:extLst>
              <a:ext uri="{FF2B5EF4-FFF2-40B4-BE49-F238E27FC236}">
                <a16:creationId xmlns:a16="http://schemas.microsoft.com/office/drawing/2014/main" id="{8F99CC91-9AF0-914C-3E00-F6CF0E1A4715}"/>
              </a:ext>
            </a:extLst>
          </p:cNvPr>
          <p:cNvSpPr>
            <a:spLocks noGrp="1"/>
          </p:cNvSpPr>
          <p:nvPr>
            <p:ph type="title" hasCustomPrompt="1"/>
          </p:nvPr>
        </p:nvSpPr>
        <p:spPr>
          <a:xfrm>
            <a:off x="288244" y="432087"/>
            <a:ext cx="10944000" cy="360000"/>
          </a:xfrm>
        </p:spPr>
        <p:txBody>
          <a:bodyPr/>
          <a:lstStyle/>
          <a:p>
            <a:r>
              <a:rPr lang="en-US" dirty="0"/>
              <a:t>CLICK TO EDIT MASTER TITLE STYLE</a:t>
            </a:r>
            <a:endParaRPr lang="en-DE" dirty="0"/>
          </a:p>
        </p:txBody>
      </p:sp>
      <p:sp>
        <p:nvSpPr>
          <p:cNvPr id="11" name="Text Placeholder 10">
            <a:extLst>
              <a:ext uri="{FF2B5EF4-FFF2-40B4-BE49-F238E27FC236}">
                <a16:creationId xmlns:a16="http://schemas.microsoft.com/office/drawing/2014/main" id="{751E86F4-1269-0F3B-AC7D-ED2896326765}"/>
              </a:ext>
            </a:extLst>
          </p:cNvPr>
          <p:cNvSpPr>
            <a:spLocks noGrp="1"/>
          </p:cNvSpPr>
          <p:nvPr>
            <p:ph type="body" sz="quarter" idx="14" hasCustomPrompt="1"/>
          </p:nvPr>
        </p:nvSpPr>
        <p:spPr>
          <a:xfrm>
            <a:off x="288925" y="287338"/>
            <a:ext cx="10942638" cy="144462"/>
          </a:xfrm>
        </p:spPr>
        <p:txBody>
          <a:bodyPr anchor="b" anchorCtr="0"/>
          <a:lstStyle>
            <a:lvl1pPr marL="0" indent="0">
              <a:buFont typeface="Arial" panose="020B0604020202020204" pitchFamily="34" charset="0"/>
              <a:buNone/>
              <a:defRPr sz="1200">
                <a:solidFill>
                  <a:schemeClr val="tx1"/>
                </a:solidFill>
                <a:latin typeface="+mn-lt"/>
              </a:defRPr>
            </a:lvl1pPr>
            <a:lvl2pPr marL="0" indent="0">
              <a:buFont typeface="Arial" panose="020B0604020202020204" pitchFamily="34" charset="0"/>
              <a:buNone/>
              <a:defRPr sz="1200">
                <a:solidFill>
                  <a:schemeClr val="tx1"/>
                </a:solidFill>
                <a:latin typeface="+mn-lt"/>
              </a:defRPr>
            </a:lvl2pPr>
            <a:lvl3pPr marL="0" indent="0">
              <a:buNone/>
              <a:defRPr sz="1200">
                <a:solidFill>
                  <a:schemeClr val="tx1"/>
                </a:solidFill>
                <a:latin typeface="+mn-lt"/>
              </a:defRPr>
            </a:lvl3pPr>
            <a:lvl4pPr marL="186061" indent="0">
              <a:buNone/>
              <a:defRPr sz="1000">
                <a:latin typeface="+mn-lt"/>
              </a:defRPr>
            </a:lvl4pPr>
            <a:lvl5pPr marL="373135" indent="0">
              <a:buNone/>
              <a:defRPr sz="1000">
                <a:latin typeface="+mn-lt"/>
              </a:defRPr>
            </a:lvl5pPr>
          </a:lstStyle>
          <a:p>
            <a:pPr lvl="0"/>
            <a:r>
              <a:rPr lang="en-US" dirty="0"/>
              <a:t>CLICK TO EDIT MASTER TEXT STYLES</a:t>
            </a:r>
          </a:p>
          <a:p>
            <a:pPr lvl="1"/>
            <a:r>
              <a:rPr lang="en-US" dirty="0"/>
              <a:t>SECOND LEVEL</a:t>
            </a:r>
          </a:p>
          <a:p>
            <a:pPr lvl="2"/>
            <a:r>
              <a:rPr lang="en-US" dirty="0"/>
              <a:t>THIRD LEVEL</a:t>
            </a:r>
          </a:p>
          <a:p>
            <a:pPr lvl="2"/>
            <a:r>
              <a:rPr lang="en-US" dirty="0"/>
              <a:t>FOURTH LEVEL</a:t>
            </a:r>
          </a:p>
          <a:p>
            <a:pPr lvl="2"/>
            <a:r>
              <a:rPr lang="en-US" dirty="0"/>
              <a:t>FIFTH LEVEL</a:t>
            </a:r>
            <a:endParaRPr lang="en-DE" dirty="0"/>
          </a:p>
        </p:txBody>
      </p:sp>
      <p:sp>
        <p:nvSpPr>
          <p:cNvPr id="8" name="Text Placeholder 35">
            <a:extLst>
              <a:ext uri="{FF2B5EF4-FFF2-40B4-BE49-F238E27FC236}">
                <a16:creationId xmlns:a16="http://schemas.microsoft.com/office/drawing/2014/main" id="{E55304BD-8D79-A8B6-79C7-2F07EBE7173C}"/>
              </a:ext>
            </a:extLst>
          </p:cNvPr>
          <p:cNvSpPr>
            <a:spLocks noGrp="1"/>
          </p:cNvSpPr>
          <p:nvPr>
            <p:ph idx="1"/>
          </p:nvPr>
        </p:nvSpPr>
        <p:spPr bwMode="gray">
          <a:xfrm>
            <a:off x="288925" y="1079500"/>
            <a:ext cx="10943318" cy="4752975"/>
          </a:xfrm>
          <a:prstGeom prst="rect">
            <a:avLst/>
          </a:prstGeom>
        </p:spPr>
        <p:txBody>
          <a:bodyPr vert="horz" lIns="0" tIns="0" rIns="0" bIns="0" rtlCol="0">
            <a:noAutofit/>
          </a:bodyPr>
          <a:lstStyle/>
          <a:p>
            <a:pPr marL="0" marR="0" lvl="0" indent="0" algn="l" defTabSz="950336" rtl="0" eaLnBrk="1" fontAlgn="auto" latinLnBrk="0" hangingPunct="1">
              <a:lnSpc>
                <a:spcPct val="110000"/>
              </a:lnSpc>
              <a:spcBef>
                <a:spcPts val="624"/>
              </a:spcBef>
              <a:spcAft>
                <a:spcPts val="208"/>
              </a:spcAft>
              <a:buClrTx/>
              <a:buSzTx/>
              <a:buFont typeface="Arial" panose="020B0604020202020204" pitchFamily="34" charset="0"/>
              <a:buNone/>
              <a:tabLst/>
              <a:defRPr/>
            </a:pPr>
            <a:r>
              <a:rPr lang="en-GB" dirty="0"/>
              <a:t>Click to edit text (14pt). Use the buttons “Increase List Level” and “Decrease List Level” for copytext or bullet levels.</a:t>
            </a:r>
          </a:p>
          <a:p>
            <a:pPr lvl="1"/>
            <a:r>
              <a:rPr lang="en-GB" dirty="0"/>
              <a:t>Optional Subheading</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Tree>
    <p:extLst>
      <p:ext uri="{BB962C8B-B14F-4D97-AF65-F5344CB8AC3E}">
        <p14:creationId xmlns:p14="http://schemas.microsoft.com/office/powerpoint/2010/main" val="2729370055"/>
      </p:ext>
    </p:extLst>
  </p:cSld>
  <p:clrMapOvr>
    <a:masterClrMapping/>
  </p:clrMapOvr>
  <p:extLst>
    <p:ext uri="{DCECCB84-F9BA-43D5-87BE-67443E8EF086}">
      <p15:sldGuideLst xmlns:p15="http://schemas.microsoft.com/office/powerpoint/2012/main"/>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_Headline I Content 2 Column">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446E115-AAA4-48F5-A73F-91EFB278F47B}"/>
              </a:ext>
            </a:extLst>
          </p:cNvPr>
          <p:cNvSpPr>
            <a:spLocks noGrp="1"/>
          </p:cNvSpPr>
          <p:nvPr>
            <p:ph type="dt" sz="half" idx="10"/>
          </p:nvPr>
        </p:nvSpPr>
        <p:spPr/>
        <p:txBody>
          <a:bodyPr/>
          <a:lstStyle/>
          <a:p>
            <a:endParaRPr lang="en-GB" dirty="0"/>
          </a:p>
        </p:txBody>
      </p:sp>
      <p:sp>
        <p:nvSpPr>
          <p:cNvPr id="3" name="Fußzeilenplatzhalter 2">
            <a:extLst>
              <a:ext uri="{FF2B5EF4-FFF2-40B4-BE49-F238E27FC236}">
                <a16:creationId xmlns:a16="http://schemas.microsoft.com/office/drawing/2014/main" id="{4BFE8528-97C1-4C16-B82C-D44AB341EA66}"/>
              </a:ext>
            </a:extLst>
          </p:cNvPr>
          <p:cNvSpPr>
            <a:spLocks noGrp="1"/>
          </p:cNvSpPr>
          <p:nvPr>
            <p:ph type="ftr" sz="quarter" idx="11"/>
          </p:nvPr>
        </p:nvSpPr>
        <p:spPr/>
        <p:txBody>
          <a:bodyPr/>
          <a:lstStyle/>
          <a:p>
            <a:endParaRPr lang="en-GB" dirty="0"/>
          </a:p>
        </p:txBody>
      </p:sp>
      <p:sp>
        <p:nvSpPr>
          <p:cNvPr id="4" name="Foliennummernplatzhalter 3">
            <a:extLst>
              <a:ext uri="{FF2B5EF4-FFF2-40B4-BE49-F238E27FC236}">
                <a16:creationId xmlns:a16="http://schemas.microsoft.com/office/drawing/2014/main" id="{F499C840-259C-471B-9ED9-89821D348FB8}"/>
              </a:ext>
            </a:extLst>
          </p:cNvPr>
          <p:cNvSpPr>
            <a:spLocks noGrp="1"/>
          </p:cNvSpPr>
          <p:nvPr>
            <p:ph type="sldNum" sz="quarter" idx="12"/>
          </p:nvPr>
        </p:nvSpPr>
        <p:spPr/>
        <p:txBody>
          <a:bodyPr/>
          <a:lstStyle/>
          <a:p>
            <a:fld id="{9EA669D3-5529-4BB0-8BB4-F8AF37E83BE9}" type="slidenum">
              <a:rPr lang="en-GB" smtClean="0"/>
              <a:pPr/>
              <a:t>‹#›</a:t>
            </a:fld>
            <a:endParaRPr lang="en-GB" dirty="0"/>
          </a:p>
        </p:txBody>
      </p:sp>
      <p:sp>
        <p:nvSpPr>
          <p:cNvPr id="7" name="Title 6">
            <a:extLst>
              <a:ext uri="{FF2B5EF4-FFF2-40B4-BE49-F238E27FC236}">
                <a16:creationId xmlns:a16="http://schemas.microsoft.com/office/drawing/2014/main" id="{8F99CC91-9AF0-914C-3E00-F6CF0E1A4715}"/>
              </a:ext>
            </a:extLst>
          </p:cNvPr>
          <p:cNvSpPr>
            <a:spLocks noGrp="1"/>
          </p:cNvSpPr>
          <p:nvPr>
            <p:ph type="title" hasCustomPrompt="1"/>
          </p:nvPr>
        </p:nvSpPr>
        <p:spPr>
          <a:xfrm>
            <a:off x="288244" y="432087"/>
            <a:ext cx="10944000" cy="360000"/>
          </a:xfrm>
        </p:spPr>
        <p:txBody>
          <a:bodyPr/>
          <a:lstStyle/>
          <a:p>
            <a:r>
              <a:rPr lang="en-US" dirty="0"/>
              <a:t>CLICK TO EDIT MASTER TITLE STYLE</a:t>
            </a:r>
            <a:endParaRPr lang="en-DE" dirty="0"/>
          </a:p>
        </p:txBody>
      </p:sp>
      <p:sp>
        <p:nvSpPr>
          <p:cNvPr id="11" name="Text Placeholder 10">
            <a:extLst>
              <a:ext uri="{FF2B5EF4-FFF2-40B4-BE49-F238E27FC236}">
                <a16:creationId xmlns:a16="http://schemas.microsoft.com/office/drawing/2014/main" id="{751E86F4-1269-0F3B-AC7D-ED2896326765}"/>
              </a:ext>
            </a:extLst>
          </p:cNvPr>
          <p:cNvSpPr>
            <a:spLocks noGrp="1"/>
          </p:cNvSpPr>
          <p:nvPr>
            <p:ph type="body" sz="quarter" idx="14" hasCustomPrompt="1"/>
          </p:nvPr>
        </p:nvSpPr>
        <p:spPr>
          <a:xfrm>
            <a:off x="288925" y="287338"/>
            <a:ext cx="10942638" cy="144462"/>
          </a:xfrm>
        </p:spPr>
        <p:txBody>
          <a:bodyPr anchor="b" anchorCtr="0"/>
          <a:lstStyle>
            <a:lvl1pPr marL="0" indent="0">
              <a:buFont typeface="Arial" panose="020B0604020202020204" pitchFamily="34" charset="0"/>
              <a:buNone/>
              <a:defRPr sz="1200">
                <a:solidFill>
                  <a:schemeClr val="tx1"/>
                </a:solidFill>
                <a:latin typeface="+mn-lt"/>
              </a:defRPr>
            </a:lvl1pPr>
            <a:lvl2pPr marL="0" indent="0">
              <a:buFont typeface="Arial" panose="020B0604020202020204" pitchFamily="34" charset="0"/>
              <a:buNone/>
              <a:defRPr sz="1200">
                <a:solidFill>
                  <a:schemeClr val="tx1"/>
                </a:solidFill>
                <a:latin typeface="+mn-lt"/>
              </a:defRPr>
            </a:lvl2pPr>
            <a:lvl3pPr marL="0" indent="0">
              <a:buNone/>
              <a:defRPr sz="1200">
                <a:solidFill>
                  <a:schemeClr val="tx1"/>
                </a:solidFill>
                <a:latin typeface="+mn-lt"/>
              </a:defRPr>
            </a:lvl3pPr>
            <a:lvl4pPr marL="186061" indent="0">
              <a:buNone/>
              <a:defRPr sz="1000">
                <a:latin typeface="+mn-lt"/>
              </a:defRPr>
            </a:lvl4pPr>
            <a:lvl5pPr marL="373135" indent="0">
              <a:buNone/>
              <a:defRPr sz="1000">
                <a:latin typeface="+mn-lt"/>
              </a:defRPr>
            </a:lvl5pPr>
          </a:lstStyle>
          <a:p>
            <a:pPr lvl="0"/>
            <a:r>
              <a:rPr lang="en-US" dirty="0"/>
              <a:t>CLICK TO EDIT MASTER TEXT STYLES</a:t>
            </a:r>
          </a:p>
          <a:p>
            <a:pPr lvl="1"/>
            <a:r>
              <a:rPr lang="en-US" dirty="0"/>
              <a:t>SECOND LEVEL</a:t>
            </a:r>
          </a:p>
          <a:p>
            <a:pPr lvl="2"/>
            <a:r>
              <a:rPr lang="en-US" dirty="0"/>
              <a:t>THIRD LEVEL</a:t>
            </a:r>
          </a:p>
          <a:p>
            <a:pPr lvl="2"/>
            <a:r>
              <a:rPr lang="en-US" dirty="0"/>
              <a:t>FOURTH LEVEL</a:t>
            </a:r>
          </a:p>
          <a:p>
            <a:pPr lvl="2"/>
            <a:r>
              <a:rPr lang="en-US" dirty="0"/>
              <a:t>FIFTH LEVEL</a:t>
            </a:r>
            <a:endParaRPr lang="en-DE" dirty="0"/>
          </a:p>
        </p:txBody>
      </p:sp>
      <p:sp>
        <p:nvSpPr>
          <p:cNvPr id="8" name="Text Placeholder 35">
            <a:extLst>
              <a:ext uri="{FF2B5EF4-FFF2-40B4-BE49-F238E27FC236}">
                <a16:creationId xmlns:a16="http://schemas.microsoft.com/office/drawing/2014/main" id="{E55304BD-8D79-A8B6-79C7-2F07EBE7173C}"/>
              </a:ext>
            </a:extLst>
          </p:cNvPr>
          <p:cNvSpPr>
            <a:spLocks noGrp="1"/>
          </p:cNvSpPr>
          <p:nvPr>
            <p:ph idx="1"/>
          </p:nvPr>
        </p:nvSpPr>
        <p:spPr bwMode="gray">
          <a:xfrm>
            <a:off x="288925" y="1079500"/>
            <a:ext cx="5400000" cy="4752975"/>
          </a:xfrm>
          <a:prstGeom prst="rect">
            <a:avLst/>
          </a:prstGeom>
        </p:spPr>
        <p:txBody>
          <a:bodyPr vert="horz" lIns="0" tIns="0" rIns="0" bIns="0" rtlCol="0">
            <a:noAutofit/>
          </a:bodyPr>
          <a:lstStyle/>
          <a:p>
            <a:pPr marL="0" marR="0" lvl="0" indent="0" algn="l" defTabSz="950336" rtl="0" eaLnBrk="1" fontAlgn="auto" latinLnBrk="0" hangingPunct="1">
              <a:lnSpc>
                <a:spcPct val="110000"/>
              </a:lnSpc>
              <a:spcBef>
                <a:spcPts val="624"/>
              </a:spcBef>
              <a:spcAft>
                <a:spcPts val="208"/>
              </a:spcAft>
              <a:buClrTx/>
              <a:buSzTx/>
              <a:buFont typeface="Arial" panose="020B0604020202020204" pitchFamily="34" charset="0"/>
              <a:buNone/>
              <a:tabLst/>
              <a:defRPr/>
            </a:pPr>
            <a:r>
              <a:rPr lang="en-GB" dirty="0"/>
              <a:t>Click to edit text (14pt). Use the buttons “Increase List Level” and “Decrease List Level” for copytext or bullet levels.</a:t>
            </a:r>
          </a:p>
          <a:p>
            <a:pPr lvl="1"/>
            <a:r>
              <a:rPr lang="en-GB" dirty="0"/>
              <a:t>Optional Subheading</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5" name="Text Placeholder 35">
            <a:extLst>
              <a:ext uri="{FF2B5EF4-FFF2-40B4-BE49-F238E27FC236}">
                <a16:creationId xmlns:a16="http://schemas.microsoft.com/office/drawing/2014/main" id="{872B3B5E-9715-2640-9C77-8DE40F809B9D}"/>
              </a:ext>
            </a:extLst>
          </p:cNvPr>
          <p:cNvSpPr>
            <a:spLocks noGrp="1"/>
          </p:cNvSpPr>
          <p:nvPr>
            <p:ph idx="15"/>
          </p:nvPr>
        </p:nvSpPr>
        <p:spPr bwMode="gray">
          <a:xfrm>
            <a:off x="5831563" y="1079500"/>
            <a:ext cx="5400000" cy="4752975"/>
          </a:xfrm>
          <a:prstGeom prst="rect">
            <a:avLst/>
          </a:prstGeom>
        </p:spPr>
        <p:txBody>
          <a:bodyPr vert="horz" lIns="0" tIns="0" rIns="0" bIns="0" rtlCol="0">
            <a:noAutofit/>
          </a:bodyPr>
          <a:lstStyle/>
          <a:p>
            <a:pPr marL="0" marR="0" lvl="0" indent="0" algn="l" defTabSz="950336" rtl="0" eaLnBrk="1" fontAlgn="auto" latinLnBrk="0" hangingPunct="1">
              <a:lnSpc>
                <a:spcPct val="110000"/>
              </a:lnSpc>
              <a:spcBef>
                <a:spcPts val="624"/>
              </a:spcBef>
              <a:spcAft>
                <a:spcPts val="208"/>
              </a:spcAft>
              <a:buClrTx/>
              <a:buSzTx/>
              <a:buFont typeface="Arial" panose="020B0604020202020204" pitchFamily="34" charset="0"/>
              <a:buNone/>
              <a:tabLst/>
              <a:defRPr/>
            </a:pPr>
            <a:r>
              <a:rPr lang="en-GB" dirty="0"/>
              <a:t>Click to edit text (14pt). Use the buttons “Increase List Level” and “Decrease List Level” for copytext or bullet levels.</a:t>
            </a:r>
          </a:p>
          <a:p>
            <a:pPr lvl="1"/>
            <a:r>
              <a:rPr lang="en-GB" dirty="0"/>
              <a:t>Optional Subheading</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Tree>
    <p:extLst>
      <p:ext uri="{BB962C8B-B14F-4D97-AF65-F5344CB8AC3E}">
        <p14:creationId xmlns:p14="http://schemas.microsoft.com/office/powerpoint/2010/main" val="792590952"/>
      </p:ext>
    </p:extLst>
  </p:cSld>
  <p:clrMapOvr>
    <a:masterClrMapping/>
  </p:clrMapOvr>
  <p:extLst>
    <p:ext uri="{DCECCB84-F9BA-43D5-87BE-67443E8EF086}">
      <p15:sldGuideLst xmlns:p15="http://schemas.microsoft.com/office/powerpoint/2012/main"/>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Headline I Content | Image R">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0646F7CE-0C12-ACF9-1754-E9C6A3DCDE69}"/>
              </a:ext>
            </a:extLst>
          </p:cNvPr>
          <p:cNvSpPr>
            <a:spLocks noGrp="1"/>
          </p:cNvSpPr>
          <p:nvPr>
            <p:ph type="pic" sz="quarter" idx="15"/>
          </p:nvPr>
        </p:nvSpPr>
        <p:spPr bwMode="gray">
          <a:xfrm>
            <a:off x="5830888" y="0"/>
            <a:ext cx="5689600" cy="6480175"/>
          </a:xfrm>
          <a:custGeom>
            <a:avLst/>
            <a:gdLst>
              <a:gd name="connsiteX0" fmla="*/ 927120 w 5689600"/>
              <a:gd name="connsiteY0" fmla="*/ 0 h 6480175"/>
              <a:gd name="connsiteX1" fmla="*/ 5689600 w 5689600"/>
              <a:gd name="connsiteY1" fmla="*/ 0 h 6480175"/>
              <a:gd name="connsiteX2" fmla="*/ 5689600 w 5689600"/>
              <a:gd name="connsiteY2" fmla="*/ 6480175 h 6480175"/>
              <a:gd name="connsiteX3" fmla="*/ 0 w 5689600"/>
              <a:gd name="connsiteY3" fmla="*/ 6480175 h 6480175"/>
              <a:gd name="connsiteX4" fmla="*/ 0 w 5689600"/>
              <a:gd name="connsiteY4" fmla="*/ 927120 h 6480175"/>
              <a:gd name="connsiteX5" fmla="*/ 927120 w 5689600"/>
              <a:gd name="connsiteY5" fmla="*/ 0 h 648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89600" h="6480175">
                <a:moveTo>
                  <a:pt x="927120" y="0"/>
                </a:moveTo>
                <a:lnTo>
                  <a:pt x="5689600" y="0"/>
                </a:lnTo>
                <a:lnTo>
                  <a:pt x="5689600" y="6480175"/>
                </a:lnTo>
                <a:lnTo>
                  <a:pt x="0" y="6480175"/>
                </a:lnTo>
                <a:lnTo>
                  <a:pt x="0" y="927120"/>
                </a:lnTo>
                <a:cubicBezTo>
                  <a:pt x="0" y="415086"/>
                  <a:pt x="415086" y="0"/>
                  <a:pt x="927120" y="0"/>
                </a:cubicBezTo>
                <a:close/>
              </a:path>
            </a:pathLst>
          </a:custGeom>
          <a:solidFill>
            <a:schemeClr val="bg2"/>
          </a:solidFill>
        </p:spPr>
        <p:txBody>
          <a:bodyPr wrap="square" anchor="ctr">
            <a:noAutofit/>
          </a:bodyPr>
          <a:lstStyle>
            <a:lvl1pPr algn="ctr">
              <a:defRPr/>
            </a:lvl1pPr>
          </a:lstStyle>
          <a:p>
            <a:endParaRPr lang="en-DE" dirty="0"/>
          </a:p>
        </p:txBody>
      </p:sp>
      <p:sp>
        <p:nvSpPr>
          <p:cNvPr id="2" name="Datumsplatzhalter 1">
            <a:extLst>
              <a:ext uri="{FF2B5EF4-FFF2-40B4-BE49-F238E27FC236}">
                <a16:creationId xmlns:a16="http://schemas.microsoft.com/office/drawing/2014/main" id="{4446E115-AAA4-48F5-A73F-91EFB278F47B}"/>
              </a:ext>
            </a:extLst>
          </p:cNvPr>
          <p:cNvSpPr>
            <a:spLocks noGrp="1"/>
          </p:cNvSpPr>
          <p:nvPr>
            <p:ph type="dt" sz="half" idx="10"/>
          </p:nvPr>
        </p:nvSpPr>
        <p:spPr/>
        <p:txBody>
          <a:bodyPr/>
          <a:lstStyle/>
          <a:p>
            <a:endParaRPr lang="en-GB" dirty="0"/>
          </a:p>
        </p:txBody>
      </p:sp>
      <p:sp>
        <p:nvSpPr>
          <p:cNvPr id="3" name="Fußzeilenplatzhalter 2">
            <a:extLst>
              <a:ext uri="{FF2B5EF4-FFF2-40B4-BE49-F238E27FC236}">
                <a16:creationId xmlns:a16="http://schemas.microsoft.com/office/drawing/2014/main" id="{4BFE8528-97C1-4C16-B82C-D44AB341EA66}"/>
              </a:ext>
            </a:extLst>
          </p:cNvPr>
          <p:cNvSpPr>
            <a:spLocks noGrp="1"/>
          </p:cNvSpPr>
          <p:nvPr>
            <p:ph type="ftr" sz="quarter" idx="11"/>
          </p:nvPr>
        </p:nvSpPr>
        <p:spPr/>
        <p:txBody>
          <a:bodyPr/>
          <a:lstStyle/>
          <a:p>
            <a:endParaRPr lang="en-GB" dirty="0"/>
          </a:p>
        </p:txBody>
      </p:sp>
      <p:sp>
        <p:nvSpPr>
          <p:cNvPr id="4" name="Foliennummernplatzhalter 3">
            <a:extLst>
              <a:ext uri="{FF2B5EF4-FFF2-40B4-BE49-F238E27FC236}">
                <a16:creationId xmlns:a16="http://schemas.microsoft.com/office/drawing/2014/main" id="{F499C840-259C-471B-9ED9-89821D348FB8}"/>
              </a:ext>
            </a:extLst>
          </p:cNvPr>
          <p:cNvSpPr>
            <a:spLocks noGrp="1"/>
          </p:cNvSpPr>
          <p:nvPr>
            <p:ph type="sldNum" sz="quarter" idx="12"/>
          </p:nvPr>
        </p:nvSpPr>
        <p:spPr/>
        <p:txBody>
          <a:bodyPr/>
          <a:lstStyle/>
          <a:p>
            <a:fld id="{9EA669D3-5529-4BB0-8BB4-F8AF37E83BE9}" type="slidenum">
              <a:rPr lang="en-GB" smtClean="0"/>
              <a:pPr/>
              <a:t>‹#›</a:t>
            </a:fld>
            <a:endParaRPr lang="en-GB" dirty="0"/>
          </a:p>
        </p:txBody>
      </p:sp>
      <p:sp>
        <p:nvSpPr>
          <p:cNvPr id="7" name="Title 6">
            <a:extLst>
              <a:ext uri="{FF2B5EF4-FFF2-40B4-BE49-F238E27FC236}">
                <a16:creationId xmlns:a16="http://schemas.microsoft.com/office/drawing/2014/main" id="{8F99CC91-9AF0-914C-3E00-F6CF0E1A4715}"/>
              </a:ext>
            </a:extLst>
          </p:cNvPr>
          <p:cNvSpPr>
            <a:spLocks noGrp="1"/>
          </p:cNvSpPr>
          <p:nvPr>
            <p:ph type="title" hasCustomPrompt="1"/>
          </p:nvPr>
        </p:nvSpPr>
        <p:spPr>
          <a:xfrm>
            <a:off x="288244" y="432087"/>
            <a:ext cx="5471206" cy="360000"/>
          </a:xfrm>
        </p:spPr>
        <p:txBody>
          <a:bodyPr/>
          <a:lstStyle/>
          <a:p>
            <a:r>
              <a:rPr lang="en-US" dirty="0"/>
              <a:t>CLICK TO EDIT MASTER TITLE STYLE</a:t>
            </a:r>
            <a:endParaRPr lang="en-DE" dirty="0"/>
          </a:p>
        </p:txBody>
      </p:sp>
      <p:sp>
        <p:nvSpPr>
          <p:cNvPr id="11" name="Text Placeholder 10">
            <a:extLst>
              <a:ext uri="{FF2B5EF4-FFF2-40B4-BE49-F238E27FC236}">
                <a16:creationId xmlns:a16="http://schemas.microsoft.com/office/drawing/2014/main" id="{751E86F4-1269-0F3B-AC7D-ED2896326765}"/>
              </a:ext>
            </a:extLst>
          </p:cNvPr>
          <p:cNvSpPr>
            <a:spLocks noGrp="1"/>
          </p:cNvSpPr>
          <p:nvPr>
            <p:ph type="body" sz="quarter" idx="14" hasCustomPrompt="1"/>
          </p:nvPr>
        </p:nvSpPr>
        <p:spPr>
          <a:xfrm>
            <a:off x="288925" y="287338"/>
            <a:ext cx="5470525" cy="144660"/>
          </a:xfrm>
        </p:spPr>
        <p:txBody>
          <a:bodyPr anchor="b" anchorCtr="0"/>
          <a:lstStyle>
            <a:lvl1pPr marL="0" indent="0">
              <a:buFont typeface="Arial" panose="020B0604020202020204" pitchFamily="34" charset="0"/>
              <a:buNone/>
              <a:defRPr sz="1200">
                <a:solidFill>
                  <a:schemeClr val="tx1"/>
                </a:solidFill>
                <a:latin typeface="+mn-lt"/>
              </a:defRPr>
            </a:lvl1pPr>
            <a:lvl2pPr marL="0" indent="0">
              <a:buFont typeface="Arial" panose="020B0604020202020204" pitchFamily="34" charset="0"/>
              <a:buNone/>
              <a:defRPr sz="1200">
                <a:solidFill>
                  <a:schemeClr val="tx1"/>
                </a:solidFill>
                <a:latin typeface="+mn-lt"/>
              </a:defRPr>
            </a:lvl2pPr>
            <a:lvl3pPr marL="0" indent="0">
              <a:buNone/>
              <a:defRPr sz="1200">
                <a:solidFill>
                  <a:schemeClr val="tx1"/>
                </a:solidFill>
                <a:latin typeface="+mn-lt"/>
              </a:defRPr>
            </a:lvl3pPr>
            <a:lvl4pPr marL="186061" indent="0">
              <a:buNone/>
              <a:defRPr sz="1000">
                <a:latin typeface="+mn-lt"/>
              </a:defRPr>
            </a:lvl4pPr>
            <a:lvl5pPr marL="373135" indent="0">
              <a:buNone/>
              <a:defRPr sz="1000">
                <a:latin typeface="+mn-lt"/>
              </a:defRPr>
            </a:lvl5pPr>
          </a:lstStyle>
          <a:p>
            <a:pPr lvl="0"/>
            <a:r>
              <a:rPr lang="en-US" dirty="0"/>
              <a:t>CLICK TO EDIT MASTER TEXT STYLES</a:t>
            </a:r>
          </a:p>
          <a:p>
            <a:pPr lvl="1"/>
            <a:r>
              <a:rPr lang="en-US" dirty="0"/>
              <a:t>SECOND LEVEL</a:t>
            </a:r>
          </a:p>
          <a:p>
            <a:pPr lvl="2"/>
            <a:r>
              <a:rPr lang="en-US" dirty="0"/>
              <a:t>THIRD LEVEL</a:t>
            </a:r>
          </a:p>
          <a:p>
            <a:pPr lvl="2"/>
            <a:r>
              <a:rPr lang="en-US" dirty="0"/>
              <a:t>FOURTH LEVEL</a:t>
            </a:r>
          </a:p>
          <a:p>
            <a:pPr lvl="2"/>
            <a:r>
              <a:rPr lang="en-US" dirty="0"/>
              <a:t>FIFTH LEVEL</a:t>
            </a:r>
            <a:endParaRPr lang="en-DE" dirty="0"/>
          </a:p>
        </p:txBody>
      </p:sp>
      <p:sp>
        <p:nvSpPr>
          <p:cNvPr id="8" name="Text Placeholder 35">
            <a:extLst>
              <a:ext uri="{FF2B5EF4-FFF2-40B4-BE49-F238E27FC236}">
                <a16:creationId xmlns:a16="http://schemas.microsoft.com/office/drawing/2014/main" id="{E55304BD-8D79-A8B6-79C7-2F07EBE7173C}"/>
              </a:ext>
            </a:extLst>
          </p:cNvPr>
          <p:cNvSpPr>
            <a:spLocks noGrp="1"/>
          </p:cNvSpPr>
          <p:nvPr>
            <p:ph idx="1"/>
          </p:nvPr>
        </p:nvSpPr>
        <p:spPr bwMode="gray">
          <a:xfrm>
            <a:off x="288925" y="1079500"/>
            <a:ext cx="5400000" cy="4752975"/>
          </a:xfrm>
          <a:prstGeom prst="rect">
            <a:avLst/>
          </a:prstGeom>
        </p:spPr>
        <p:txBody>
          <a:bodyPr vert="horz" lIns="0" tIns="0" rIns="0" bIns="0" rtlCol="0">
            <a:noAutofit/>
          </a:bodyPr>
          <a:lstStyle/>
          <a:p>
            <a:pPr marL="0" marR="0" lvl="0" indent="0" algn="l" defTabSz="950336" rtl="0" eaLnBrk="1" fontAlgn="auto" latinLnBrk="0" hangingPunct="1">
              <a:lnSpc>
                <a:spcPct val="110000"/>
              </a:lnSpc>
              <a:spcBef>
                <a:spcPts val="624"/>
              </a:spcBef>
              <a:spcAft>
                <a:spcPts val="208"/>
              </a:spcAft>
              <a:buClrTx/>
              <a:buSzTx/>
              <a:buFont typeface="Arial" panose="020B0604020202020204" pitchFamily="34" charset="0"/>
              <a:buNone/>
              <a:tabLst/>
              <a:defRPr/>
            </a:pPr>
            <a:r>
              <a:rPr lang="en-GB" dirty="0"/>
              <a:t>Click to edit text (14pt). Use the buttons “Increase List Level” and “Decrease List Level” for copytext or bullet levels.</a:t>
            </a:r>
          </a:p>
          <a:p>
            <a:pPr lvl="1"/>
            <a:r>
              <a:rPr lang="en-GB" dirty="0"/>
              <a:t>Optional Subheading</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0" name="Text Placeholder 10">
            <a:extLst>
              <a:ext uri="{FF2B5EF4-FFF2-40B4-BE49-F238E27FC236}">
                <a16:creationId xmlns:a16="http://schemas.microsoft.com/office/drawing/2014/main" id="{662FE0D7-C9C3-7F51-983A-7D3BCA3FD015}"/>
              </a:ext>
            </a:extLst>
          </p:cNvPr>
          <p:cNvSpPr>
            <a:spLocks noGrp="1"/>
          </p:cNvSpPr>
          <p:nvPr>
            <p:ph type="body" sz="quarter" idx="16" hasCustomPrompt="1"/>
          </p:nvPr>
        </p:nvSpPr>
        <p:spPr>
          <a:xfrm>
            <a:off x="10656244" y="6011012"/>
            <a:ext cx="576000" cy="288000"/>
          </a:xfrm>
          <a:blipFill>
            <a:blip r:embed="rId2">
              <a:extLst>
                <a:ext uri="{96DAC541-7B7A-43D3-8B79-37D633B846F1}">
                  <asvg:svgBlip xmlns:asvg="http://schemas.microsoft.com/office/drawing/2016/SVG/main" r:embed="rId3"/>
                </a:ext>
              </a:extLst>
            </a:blip>
            <a:srcRect/>
            <a:stretch>
              <a:fillRect l="-178" r="-178"/>
            </a:stretch>
          </a:blipFill>
        </p:spPr>
        <p:txBody>
          <a:bodyPr/>
          <a:lstStyle/>
          <a:p>
            <a:pPr lvl="0"/>
            <a:r>
              <a:rPr lang="en-GB" dirty="0"/>
              <a:t> </a:t>
            </a:r>
            <a:endParaRPr lang="en-DE" dirty="0"/>
          </a:p>
        </p:txBody>
      </p:sp>
    </p:spTree>
    <p:extLst>
      <p:ext uri="{BB962C8B-B14F-4D97-AF65-F5344CB8AC3E}">
        <p14:creationId xmlns:p14="http://schemas.microsoft.com/office/powerpoint/2010/main" val="166575210"/>
      </p:ext>
    </p:extLst>
  </p:cSld>
  <p:clrMapOvr>
    <a:masterClrMapping/>
  </p:clrMapOvr>
  <p:extLst>
    <p:ext uri="{DCECCB84-F9BA-43D5-87BE-67443E8EF086}">
      <p15:sldGuideLst xmlns:p15="http://schemas.microsoft.com/office/powerpoint/2012/main"/>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1_Headline I Content | Image L">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E5EECC4D-3FF1-8EE1-0DDF-1487CE6C35FC}"/>
              </a:ext>
            </a:extLst>
          </p:cNvPr>
          <p:cNvSpPr>
            <a:spLocks noGrp="1"/>
          </p:cNvSpPr>
          <p:nvPr>
            <p:ph type="pic" sz="quarter" idx="17" hasCustomPrompt="1"/>
          </p:nvPr>
        </p:nvSpPr>
        <p:spPr>
          <a:xfrm>
            <a:off x="0" y="0"/>
            <a:ext cx="5400675" cy="6480175"/>
          </a:xfrm>
          <a:prstGeom prst="round1Rect">
            <a:avLst>
              <a:gd name="adj" fmla="val 17166"/>
            </a:avLst>
          </a:prstGeom>
          <a:solidFill>
            <a:schemeClr val="bg2"/>
          </a:solidFill>
        </p:spPr>
        <p:txBody>
          <a:bodyPr lIns="216000" bIns="648000" anchor="ctr" anchorCtr="0"/>
          <a:lstStyle>
            <a:lvl1pPr algn="ctr">
              <a:defRPr sz="1100"/>
            </a:lvl1pPr>
          </a:lstStyle>
          <a:p>
            <a:r>
              <a:rPr lang="en-GB" dirty="0"/>
              <a:t>Click icon </a:t>
            </a:r>
            <a:br>
              <a:rPr lang="en-GB" dirty="0"/>
            </a:br>
            <a:r>
              <a:rPr lang="en-GB" dirty="0"/>
              <a:t>to add picture</a:t>
            </a:r>
          </a:p>
        </p:txBody>
      </p:sp>
      <p:sp>
        <p:nvSpPr>
          <p:cNvPr id="2" name="Datumsplatzhalter 1">
            <a:extLst>
              <a:ext uri="{FF2B5EF4-FFF2-40B4-BE49-F238E27FC236}">
                <a16:creationId xmlns:a16="http://schemas.microsoft.com/office/drawing/2014/main" id="{4446E115-AAA4-48F5-A73F-91EFB278F47B}"/>
              </a:ext>
            </a:extLst>
          </p:cNvPr>
          <p:cNvSpPr>
            <a:spLocks noGrp="1"/>
          </p:cNvSpPr>
          <p:nvPr>
            <p:ph type="dt" sz="half" idx="10"/>
          </p:nvPr>
        </p:nvSpPr>
        <p:spPr/>
        <p:txBody>
          <a:bodyPr/>
          <a:lstStyle/>
          <a:p>
            <a:endParaRPr lang="en-GB" dirty="0"/>
          </a:p>
        </p:txBody>
      </p:sp>
      <p:sp>
        <p:nvSpPr>
          <p:cNvPr id="3" name="Fußzeilenplatzhalter 2">
            <a:extLst>
              <a:ext uri="{FF2B5EF4-FFF2-40B4-BE49-F238E27FC236}">
                <a16:creationId xmlns:a16="http://schemas.microsoft.com/office/drawing/2014/main" id="{4BFE8528-97C1-4C16-B82C-D44AB341EA66}"/>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4" name="Foliennummernplatzhalter 3">
            <a:extLst>
              <a:ext uri="{FF2B5EF4-FFF2-40B4-BE49-F238E27FC236}">
                <a16:creationId xmlns:a16="http://schemas.microsoft.com/office/drawing/2014/main" id="{F499C840-259C-471B-9ED9-89821D348FB8}"/>
              </a:ext>
            </a:extLst>
          </p:cNvPr>
          <p:cNvSpPr>
            <a:spLocks noGrp="1"/>
          </p:cNvSpPr>
          <p:nvPr>
            <p:ph type="sldNum" sz="quarter" idx="12"/>
          </p:nvPr>
        </p:nvSpPr>
        <p:spPr/>
        <p:txBody>
          <a:bodyPr/>
          <a:lstStyle>
            <a:lvl1pPr>
              <a:defRPr>
                <a:solidFill>
                  <a:schemeClr val="bg1"/>
                </a:solidFill>
              </a:defRPr>
            </a:lvl1pPr>
          </a:lstStyle>
          <a:p>
            <a:fld id="{9EA669D3-5529-4BB0-8BB4-F8AF37E83BE9}" type="slidenum">
              <a:rPr lang="en-GB" smtClean="0"/>
              <a:pPr/>
              <a:t>‹#›</a:t>
            </a:fld>
            <a:endParaRPr lang="en-GB" dirty="0"/>
          </a:p>
        </p:txBody>
      </p:sp>
      <p:sp>
        <p:nvSpPr>
          <p:cNvPr id="7" name="Title 6">
            <a:extLst>
              <a:ext uri="{FF2B5EF4-FFF2-40B4-BE49-F238E27FC236}">
                <a16:creationId xmlns:a16="http://schemas.microsoft.com/office/drawing/2014/main" id="{8F99CC91-9AF0-914C-3E00-F6CF0E1A4715}"/>
              </a:ext>
            </a:extLst>
          </p:cNvPr>
          <p:cNvSpPr>
            <a:spLocks noGrp="1"/>
          </p:cNvSpPr>
          <p:nvPr>
            <p:ph type="title" hasCustomPrompt="1"/>
          </p:nvPr>
        </p:nvSpPr>
        <p:spPr>
          <a:xfrm>
            <a:off x="5759450" y="432087"/>
            <a:ext cx="5472113" cy="360000"/>
          </a:xfrm>
        </p:spPr>
        <p:txBody>
          <a:bodyPr/>
          <a:lstStyle/>
          <a:p>
            <a:r>
              <a:rPr lang="en-US" dirty="0"/>
              <a:t>CLICK TO EDIT MASTER TITLE STYLE</a:t>
            </a:r>
            <a:endParaRPr lang="en-DE" dirty="0"/>
          </a:p>
        </p:txBody>
      </p:sp>
      <p:sp>
        <p:nvSpPr>
          <p:cNvPr id="11" name="Text Placeholder 10">
            <a:extLst>
              <a:ext uri="{FF2B5EF4-FFF2-40B4-BE49-F238E27FC236}">
                <a16:creationId xmlns:a16="http://schemas.microsoft.com/office/drawing/2014/main" id="{751E86F4-1269-0F3B-AC7D-ED2896326765}"/>
              </a:ext>
            </a:extLst>
          </p:cNvPr>
          <p:cNvSpPr>
            <a:spLocks noGrp="1"/>
          </p:cNvSpPr>
          <p:nvPr>
            <p:ph type="body" sz="quarter" idx="14" hasCustomPrompt="1"/>
          </p:nvPr>
        </p:nvSpPr>
        <p:spPr>
          <a:xfrm>
            <a:off x="5759449" y="287338"/>
            <a:ext cx="5472114" cy="144462"/>
          </a:xfrm>
        </p:spPr>
        <p:txBody>
          <a:bodyPr anchor="b" anchorCtr="0"/>
          <a:lstStyle>
            <a:lvl1pPr marL="0" indent="0">
              <a:buFont typeface="Arial" panose="020B0604020202020204" pitchFamily="34" charset="0"/>
              <a:buNone/>
              <a:defRPr sz="1200">
                <a:solidFill>
                  <a:schemeClr val="tx1"/>
                </a:solidFill>
                <a:latin typeface="+mn-lt"/>
              </a:defRPr>
            </a:lvl1pPr>
            <a:lvl2pPr marL="0" indent="0">
              <a:buFont typeface="Arial" panose="020B0604020202020204" pitchFamily="34" charset="0"/>
              <a:buNone/>
              <a:defRPr sz="1200">
                <a:solidFill>
                  <a:schemeClr val="tx1"/>
                </a:solidFill>
                <a:latin typeface="+mn-lt"/>
              </a:defRPr>
            </a:lvl2pPr>
            <a:lvl3pPr marL="0" indent="0">
              <a:buNone/>
              <a:defRPr sz="1200">
                <a:solidFill>
                  <a:schemeClr val="tx1"/>
                </a:solidFill>
                <a:latin typeface="+mn-lt"/>
              </a:defRPr>
            </a:lvl3pPr>
            <a:lvl4pPr marL="186061" indent="0">
              <a:buNone/>
              <a:defRPr sz="1000">
                <a:latin typeface="+mn-lt"/>
              </a:defRPr>
            </a:lvl4pPr>
            <a:lvl5pPr marL="373135" indent="0">
              <a:buNone/>
              <a:defRPr sz="1000">
                <a:latin typeface="+mn-lt"/>
              </a:defRPr>
            </a:lvl5pPr>
          </a:lstStyle>
          <a:p>
            <a:pPr lvl="0"/>
            <a:r>
              <a:rPr lang="en-US" dirty="0"/>
              <a:t>CLICK TO EDIT MASTER TEXT STYLES</a:t>
            </a:r>
          </a:p>
          <a:p>
            <a:pPr lvl="1"/>
            <a:r>
              <a:rPr lang="en-US" dirty="0"/>
              <a:t>SECOND LEVEL</a:t>
            </a:r>
          </a:p>
          <a:p>
            <a:pPr lvl="2"/>
            <a:r>
              <a:rPr lang="en-US" dirty="0"/>
              <a:t>THIRD LEVEL</a:t>
            </a:r>
          </a:p>
          <a:p>
            <a:pPr lvl="2"/>
            <a:r>
              <a:rPr lang="en-US" dirty="0"/>
              <a:t>FOURTH LEVEL</a:t>
            </a:r>
          </a:p>
          <a:p>
            <a:pPr lvl="2"/>
            <a:r>
              <a:rPr lang="en-US" dirty="0"/>
              <a:t>FIFTH LEVEL</a:t>
            </a:r>
            <a:endParaRPr lang="en-DE" dirty="0"/>
          </a:p>
        </p:txBody>
      </p:sp>
      <p:sp>
        <p:nvSpPr>
          <p:cNvPr id="8" name="Text Placeholder 35">
            <a:extLst>
              <a:ext uri="{FF2B5EF4-FFF2-40B4-BE49-F238E27FC236}">
                <a16:creationId xmlns:a16="http://schemas.microsoft.com/office/drawing/2014/main" id="{E55304BD-8D79-A8B6-79C7-2F07EBE7173C}"/>
              </a:ext>
            </a:extLst>
          </p:cNvPr>
          <p:cNvSpPr>
            <a:spLocks noGrp="1"/>
          </p:cNvSpPr>
          <p:nvPr>
            <p:ph idx="1"/>
          </p:nvPr>
        </p:nvSpPr>
        <p:spPr bwMode="gray">
          <a:xfrm>
            <a:off x="5760244" y="1079500"/>
            <a:ext cx="5471319" cy="4752975"/>
          </a:xfrm>
          <a:prstGeom prst="rect">
            <a:avLst/>
          </a:prstGeom>
        </p:spPr>
        <p:txBody>
          <a:bodyPr vert="horz" lIns="0" tIns="0" rIns="0" bIns="0" rtlCol="0">
            <a:noAutofit/>
          </a:bodyPr>
          <a:lstStyle/>
          <a:p>
            <a:pPr marL="0" marR="0" lvl="0" indent="0" algn="l" defTabSz="950336" rtl="0" eaLnBrk="1" fontAlgn="auto" latinLnBrk="0" hangingPunct="1">
              <a:lnSpc>
                <a:spcPct val="110000"/>
              </a:lnSpc>
              <a:spcBef>
                <a:spcPts val="624"/>
              </a:spcBef>
              <a:spcAft>
                <a:spcPts val="208"/>
              </a:spcAft>
              <a:buClrTx/>
              <a:buSzTx/>
              <a:buFont typeface="Arial" panose="020B0604020202020204" pitchFamily="34" charset="0"/>
              <a:buNone/>
              <a:tabLst/>
              <a:defRPr/>
            </a:pPr>
            <a:r>
              <a:rPr lang="en-GB" dirty="0"/>
              <a:t>Click to edit text (14pt). Use the buttons “Increase List Level” and “Decrease List Level” for copytext or bullet levels.</a:t>
            </a:r>
          </a:p>
          <a:p>
            <a:pPr lvl="1"/>
            <a:r>
              <a:rPr lang="en-GB" dirty="0"/>
              <a:t>Optional Subheading</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Tree>
    <p:extLst>
      <p:ext uri="{BB962C8B-B14F-4D97-AF65-F5344CB8AC3E}">
        <p14:creationId xmlns:p14="http://schemas.microsoft.com/office/powerpoint/2010/main" val="2901112090"/>
      </p:ext>
    </p:extLst>
  </p:cSld>
  <p:clrMapOvr>
    <a:masterClrMapping/>
  </p:clrMapOvr>
  <p:extLst>
    <p:ext uri="{DCECCB84-F9BA-43D5-87BE-67443E8EF086}">
      <p15:sldGuideLst xmlns:p15="http://schemas.microsoft.com/office/powerpoint/2012/main"/>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Headline I Content 2 images">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446E115-AAA4-48F5-A73F-91EFB278F47B}"/>
              </a:ext>
            </a:extLst>
          </p:cNvPr>
          <p:cNvSpPr>
            <a:spLocks noGrp="1"/>
          </p:cNvSpPr>
          <p:nvPr>
            <p:ph type="dt" sz="half" idx="10"/>
          </p:nvPr>
        </p:nvSpPr>
        <p:spPr/>
        <p:txBody>
          <a:bodyPr/>
          <a:lstStyle/>
          <a:p>
            <a:endParaRPr lang="en-GB" dirty="0"/>
          </a:p>
        </p:txBody>
      </p:sp>
      <p:sp>
        <p:nvSpPr>
          <p:cNvPr id="3" name="Fußzeilenplatzhalter 2">
            <a:extLst>
              <a:ext uri="{FF2B5EF4-FFF2-40B4-BE49-F238E27FC236}">
                <a16:creationId xmlns:a16="http://schemas.microsoft.com/office/drawing/2014/main" id="{4BFE8528-97C1-4C16-B82C-D44AB341EA66}"/>
              </a:ext>
            </a:extLst>
          </p:cNvPr>
          <p:cNvSpPr>
            <a:spLocks noGrp="1"/>
          </p:cNvSpPr>
          <p:nvPr>
            <p:ph type="ftr" sz="quarter" idx="11"/>
          </p:nvPr>
        </p:nvSpPr>
        <p:spPr/>
        <p:txBody>
          <a:bodyPr/>
          <a:lstStyle/>
          <a:p>
            <a:endParaRPr lang="en-GB" dirty="0"/>
          </a:p>
        </p:txBody>
      </p:sp>
      <p:sp>
        <p:nvSpPr>
          <p:cNvPr id="4" name="Foliennummernplatzhalter 3">
            <a:extLst>
              <a:ext uri="{FF2B5EF4-FFF2-40B4-BE49-F238E27FC236}">
                <a16:creationId xmlns:a16="http://schemas.microsoft.com/office/drawing/2014/main" id="{F499C840-259C-471B-9ED9-89821D348FB8}"/>
              </a:ext>
            </a:extLst>
          </p:cNvPr>
          <p:cNvSpPr>
            <a:spLocks noGrp="1"/>
          </p:cNvSpPr>
          <p:nvPr>
            <p:ph type="sldNum" sz="quarter" idx="12"/>
          </p:nvPr>
        </p:nvSpPr>
        <p:spPr/>
        <p:txBody>
          <a:bodyPr/>
          <a:lstStyle/>
          <a:p>
            <a:fld id="{9EA669D3-5529-4BB0-8BB4-F8AF37E83BE9}" type="slidenum">
              <a:rPr lang="en-GB" smtClean="0"/>
              <a:pPr/>
              <a:t>‹#›</a:t>
            </a:fld>
            <a:endParaRPr lang="en-GB" dirty="0"/>
          </a:p>
        </p:txBody>
      </p:sp>
      <p:sp>
        <p:nvSpPr>
          <p:cNvPr id="7" name="Title 6">
            <a:extLst>
              <a:ext uri="{FF2B5EF4-FFF2-40B4-BE49-F238E27FC236}">
                <a16:creationId xmlns:a16="http://schemas.microsoft.com/office/drawing/2014/main" id="{8F99CC91-9AF0-914C-3E00-F6CF0E1A4715}"/>
              </a:ext>
            </a:extLst>
          </p:cNvPr>
          <p:cNvSpPr>
            <a:spLocks noGrp="1"/>
          </p:cNvSpPr>
          <p:nvPr>
            <p:ph type="title" hasCustomPrompt="1"/>
          </p:nvPr>
        </p:nvSpPr>
        <p:spPr>
          <a:xfrm>
            <a:off x="288244" y="432087"/>
            <a:ext cx="10944000" cy="360000"/>
          </a:xfrm>
        </p:spPr>
        <p:txBody>
          <a:bodyPr/>
          <a:lstStyle/>
          <a:p>
            <a:r>
              <a:rPr lang="en-US" dirty="0"/>
              <a:t>CLICK TO EDIT MASTER TITLE STYLE</a:t>
            </a:r>
            <a:endParaRPr lang="en-DE" dirty="0"/>
          </a:p>
        </p:txBody>
      </p:sp>
      <p:sp>
        <p:nvSpPr>
          <p:cNvPr id="11" name="Text Placeholder 10">
            <a:extLst>
              <a:ext uri="{FF2B5EF4-FFF2-40B4-BE49-F238E27FC236}">
                <a16:creationId xmlns:a16="http://schemas.microsoft.com/office/drawing/2014/main" id="{751E86F4-1269-0F3B-AC7D-ED2896326765}"/>
              </a:ext>
            </a:extLst>
          </p:cNvPr>
          <p:cNvSpPr>
            <a:spLocks noGrp="1"/>
          </p:cNvSpPr>
          <p:nvPr>
            <p:ph type="body" sz="quarter" idx="14" hasCustomPrompt="1"/>
          </p:nvPr>
        </p:nvSpPr>
        <p:spPr>
          <a:xfrm>
            <a:off x="288925" y="287338"/>
            <a:ext cx="10942638" cy="144462"/>
          </a:xfrm>
        </p:spPr>
        <p:txBody>
          <a:bodyPr anchor="b" anchorCtr="0"/>
          <a:lstStyle>
            <a:lvl1pPr marL="0" indent="0">
              <a:buFont typeface="Arial" panose="020B0604020202020204" pitchFamily="34" charset="0"/>
              <a:buNone/>
              <a:defRPr sz="1200">
                <a:solidFill>
                  <a:schemeClr val="tx1"/>
                </a:solidFill>
                <a:latin typeface="+mn-lt"/>
              </a:defRPr>
            </a:lvl1pPr>
            <a:lvl2pPr marL="0" indent="0">
              <a:buFont typeface="Arial" panose="020B0604020202020204" pitchFamily="34" charset="0"/>
              <a:buNone/>
              <a:defRPr sz="1200">
                <a:solidFill>
                  <a:schemeClr val="tx1"/>
                </a:solidFill>
                <a:latin typeface="+mn-lt"/>
              </a:defRPr>
            </a:lvl2pPr>
            <a:lvl3pPr marL="0" indent="0">
              <a:buNone/>
              <a:defRPr sz="1200">
                <a:solidFill>
                  <a:schemeClr val="tx1"/>
                </a:solidFill>
                <a:latin typeface="+mn-lt"/>
              </a:defRPr>
            </a:lvl3pPr>
            <a:lvl4pPr marL="186061" indent="0">
              <a:buNone/>
              <a:defRPr sz="1000">
                <a:latin typeface="+mn-lt"/>
              </a:defRPr>
            </a:lvl4pPr>
            <a:lvl5pPr marL="373135" indent="0">
              <a:buNone/>
              <a:defRPr sz="1000">
                <a:latin typeface="+mn-lt"/>
              </a:defRPr>
            </a:lvl5pPr>
          </a:lstStyle>
          <a:p>
            <a:pPr lvl="0"/>
            <a:r>
              <a:rPr lang="en-US" dirty="0"/>
              <a:t>CLICK TO EDIT MASTER TEXT STYLES</a:t>
            </a:r>
          </a:p>
          <a:p>
            <a:pPr lvl="1"/>
            <a:r>
              <a:rPr lang="en-US" dirty="0"/>
              <a:t>SECOND LEVEL</a:t>
            </a:r>
          </a:p>
          <a:p>
            <a:pPr lvl="2"/>
            <a:r>
              <a:rPr lang="en-US" dirty="0"/>
              <a:t>THIRD LEVEL</a:t>
            </a:r>
          </a:p>
          <a:p>
            <a:pPr lvl="2"/>
            <a:r>
              <a:rPr lang="en-US" dirty="0"/>
              <a:t>FOURTH LEVEL</a:t>
            </a:r>
          </a:p>
          <a:p>
            <a:pPr lvl="2"/>
            <a:r>
              <a:rPr lang="en-US" dirty="0"/>
              <a:t>FIFTH LEVEL</a:t>
            </a:r>
            <a:endParaRPr lang="en-DE" dirty="0"/>
          </a:p>
        </p:txBody>
      </p:sp>
      <p:sp>
        <p:nvSpPr>
          <p:cNvPr id="6" name="Text Placeholder 35">
            <a:extLst>
              <a:ext uri="{FF2B5EF4-FFF2-40B4-BE49-F238E27FC236}">
                <a16:creationId xmlns:a16="http://schemas.microsoft.com/office/drawing/2014/main" id="{7F1EDFE1-2467-C224-417F-09C852BD0127}"/>
              </a:ext>
            </a:extLst>
          </p:cNvPr>
          <p:cNvSpPr>
            <a:spLocks noGrp="1"/>
          </p:cNvSpPr>
          <p:nvPr>
            <p:ph idx="1" hasCustomPrompt="1"/>
          </p:nvPr>
        </p:nvSpPr>
        <p:spPr bwMode="gray">
          <a:xfrm>
            <a:off x="288924" y="2966847"/>
            <a:ext cx="5327319" cy="2865627"/>
          </a:xfrm>
          <a:prstGeom prst="rect">
            <a:avLst/>
          </a:prstGeom>
          <a:ln w="12700">
            <a:solidFill>
              <a:schemeClr val="bg2"/>
            </a:solidFill>
          </a:ln>
        </p:spPr>
        <p:txBody>
          <a:bodyPr vert="horz" lIns="144000" tIns="144000" rIns="144000" bIns="144000" rtlCol="0">
            <a:noAutofit/>
          </a:bodyPr>
          <a:lstStyle/>
          <a:p>
            <a:pPr marL="0" marR="0" lvl="0" indent="0" algn="l" defTabSz="950336" rtl="0" eaLnBrk="1" fontAlgn="auto" latinLnBrk="0" hangingPunct="1">
              <a:lnSpc>
                <a:spcPct val="110000"/>
              </a:lnSpc>
              <a:spcBef>
                <a:spcPts val="624"/>
              </a:spcBef>
              <a:spcAft>
                <a:spcPts val="208"/>
              </a:spcAft>
              <a:buClrTx/>
              <a:buSzTx/>
              <a:buFont typeface="Arial" panose="020B0604020202020204" pitchFamily="34" charset="0"/>
              <a:buNone/>
              <a:tabLst/>
              <a:defRPr/>
            </a:pPr>
            <a:r>
              <a:rPr lang="en-GB" dirty="0"/>
              <a:t>Click to edit text (14pt). Use the buttons “Increase List Level” and “Decrease List Level” for copytext or bullet levels.</a:t>
            </a:r>
          </a:p>
          <a:p>
            <a:pPr lvl="1"/>
            <a:r>
              <a:rPr lang="en-GB" dirty="0"/>
              <a:t>Optional Subheading</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8" name="Text Placeholder 35">
            <a:extLst>
              <a:ext uri="{FF2B5EF4-FFF2-40B4-BE49-F238E27FC236}">
                <a16:creationId xmlns:a16="http://schemas.microsoft.com/office/drawing/2014/main" id="{25DCF936-ADEC-38D1-5B25-214E2E95B9D4}"/>
              </a:ext>
            </a:extLst>
          </p:cNvPr>
          <p:cNvSpPr>
            <a:spLocks noGrp="1"/>
          </p:cNvSpPr>
          <p:nvPr>
            <p:ph idx="18" hasCustomPrompt="1"/>
          </p:nvPr>
        </p:nvSpPr>
        <p:spPr bwMode="gray">
          <a:xfrm>
            <a:off x="5904244" y="2966847"/>
            <a:ext cx="5327319" cy="2865627"/>
          </a:xfrm>
          <a:prstGeom prst="rect">
            <a:avLst/>
          </a:prstGeom>
          <a:ln w="12700">
            <a:solidFill>
              <a:schemeClr val="bg2"/>
            </a:solidFill>
          </a:ln>
        </p:spPr>
        <p:txBody>
          <a:bodyPr vert="horz" lIns="144000" tIns="144000" rIns="144000" bIns="144000" rtlCol="0">
            <a:noAutofit/>
          </a:bodyPr>
          <a:lstStyle/>
          <a:p>
            <a:pPr marL="0" marR="0" lvl="0" indent="0" algn="l" defTabSz="950336" rtl="0" eaLnBrk="1" fontAlgn="auto" latinLnBrk="0" hangingPunct="1">
              <a:lnSpc>
                <a:spcPct val="110000"/>
              </a:lnSpc>
              <a:spcBef>
                <a:spcPts val="624"/>
              </a:spcBef>
              <a:spcAft>
                <a:spcPts val="208"/>
              </a:spcAft>
              <a:buClrTx/>
              <a:buSzTx/>
              <a:buFont typeface="Arial" panose="020B0604020202020204" pitchFamily="34" charset="0"/>
              <a:buNone/>
              <a:tabLst/>
              <a:defRPr/>
            </a:pPr>
            <a:r>
              <a:rPr lang="en-GB" dirty="0"/>
              <a:t>Click to edit text (14pt). Use the buttons “Increase List Level” and “Decrease List Level” for copytext or bullet levels.</a:t>
            </a:r>
          </a:p>
          <a:p>
            <a:pPr lvl="1"/>
            <a:r>
              <a:rPr lang="en-GB" dirty="0"/>
              <a:t>Optional Subheading</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20" name="Picture Placeholder 19">
            <a:extLst>
              <a:ext uri="{FF2B5EF4-FFF2-40B4-BE49-F238E27FC236}">
                <a16:creationId xmlns:a16="http://schemas.microsoft.com/office/drawing/2014/main" id="{DD09855D-F3D9-7565-8AE3-82F67B954E5D}"/>
              </a:ext>
            </a:extLst>
          </p:cNvPr>
          <p:cNvSpPr>
            <a:spLocks noGrp="1"/>
          </p:cNvSpPr>
          <p:nvPr>
            <p:ph type="pic" sz="quarter" idx="19"/>
          </p:nvPr>
        </p:nvSpPr>
        <p:spPr bwMode="gray">
          <a:xfrm>
            <a:off x="288244" y="1094336"/>
            <a:ext cx="5327999" cy="1728124"/>
          </a:xfrm>
          <a:custGeom>
            <a:avLst/>
            <a:gdLst>
              <a:gd name="connsiteX0" fmla="*/ 0 w 5327999"/>
              <a:gd name="connsiteY0" fmla="*/ 0 h 1728124"/>
              <a:gd name="connsiteX1" fmla="*/ 4463937 w 5327999"/>
              <a:gd name="connsiteY1" fmla="*/ 0 h 1728124"/>
              <a:gd name="connsiteX2" fmla="*/ 5327999 w 5327999"/>
              <a:gd name="connsiteY2" fmla="*/ 864062 h 1728124"/>
              <a:gd name="connsiteX3" fmla="*/ 5327999 w 5327999"/>
              <a:gd name="connsiteY3" fmla="*/ 1728124 h 1728124"/>
              <a:gd name="connsiteX4" fmla="*/ 0 w 5327999"/>
              <a:gd name="connsiteY4" fmla="*/ 1728124 h 1728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7999" h="1728124">
                <a:moveTo>
                  <a:pt x="0" y="0"/>
                </a:moveTo>
                <a:lnTo>
                  <a:pt x="4463937" y="0"/>
                </a:lnTo>
                <a:cubicBezTo>
                  <a:pt x="4941145" y="0"/>
                  <a:pt x="5327999" y="386854"/>
                  <a:pt x="5327999" y="864062"/>
                </a:cubicBezTo>
                <a:lnTo>
                  <a:pt x="5327999" y="1728124"/>
                </a:lnTo>
                <a:lnTo>
                  <a:pt x="0" y="1728124"/>
                </a:lnTo>
                <a:close/>
              </a:path>
            </a:pathLst>
          </a:custGeom>
          <a:solidFill>
            <a:schemeClr val="bg2"/>
          </a:solidFill>
        </p:spPr>
        <p:txBody>
          <a:bodyPr wrap="square" anchor="ctr">
            <a:noAutofit/>
          </a:bodyPr>
          <a:lstStyle>
            <a:lvl1pPr algn="ctr">
              <a:defRPr/>
            </a:lvl1pPr>
          </a:lstStyle>
          <a:p>
            <a:endParaRPr lang="en-GB"/>
          </a:p>
        </p:txBody>
      </p:sp>
      <p:sp>
        <p:nvSpPr>
          <p:cNvPr id="21" name="Picture Placeholder 20">
            <a:extLst>
              <a:ext uri="{FF2B5EF4-FFF2-40B4-BE49-F238E27FC236}">
                <a16:creationId xmlns:a16="http://schemas.microsoft.com/office/drawing/2014/main" id="{9F26230F-9BEE-80BB-A828-20614988EF1D}"/>
              </a:ext>
            </a:extLst>
          </p:cNvPr>
          <p:cNvSpPr>
            <a:spLocks noGrp="1"/>
          </p:cNvSpPr>
          <p:nvPr>
            <p:ph type="pic" sz="quarter" idx="20"/>
          </p:nvPr>
        </p:nvSpPr>
        <p:spPr bwMode="gray">
          <a:xfrm>
            <a:off x="5902882" y="1094336"/>
            <a:ext cx="5327999" cy="1728124"/>
          </a:xfrm>
          <a:custGeom>
            <a:avLst/>
            <a:gdLst>
              <a:gd name="connsiteX0" fmla="*/ 864062 w 5327999"/>
              <a:gd name="connsiteY0" fmla="*/ 0 h 1728124"/>
              <a:gd name="connsiteX1" fmla="*/ 5327999 w 5327999"/>
              <a:gd name="connsiteY1" fmla="*/ 0 h 1728124"/>
              <a:gd name="connsiteX2" fmla="*/ 5327999 w 5327999"/>
              <a:gd name="connsiteY2" fmla="*/ 1728124 h 1728124"/>
              <a:gd name="connsiteX3" fmla="*/ 0 w 5327999"/>
              <a:gd name="connsiteY3" fmla="*/ 1728124 h 1728124"/>
              <a:gd name="connsiteX4" fmla="*/ 0 w 5327999"/>
              <a:gd name="connsiteY4" fmla="*/ 864062 h 1728124"/>
              <a:gd name="connsiteX5" fmla="*/ 864062 w 5327999"/>
              <a:gd name="connsiteY5" fmla="*/ 0 h 1728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7999" h="1728124">
                <a:moveTo>
                  <a:pt x="864062" y="0"/>
                </a:moveTo>
                <a:lnTo>
                  <a:pt x="5327999" y="0"/>
                </a:lnTo>
                <a:lnTo>
                  <a:pt x="5327999" y="1728124"/>
                </a:lnTo>
                <a:lnTo>
                  <a:pt x="0" y="1728124"/>
                </a:lnTo>
                <a:lnTo>
                  <a:pt x="0" y="864062"/>
                </a:lnTo>
                <a:cubicBezTo>
                  <a:pt x="0" y="386854"/>
                  <a:pt x="386854" y="0"/>
                  <a:pt x="864062" y="0"/>
                </a:cubicBezTo>
                <a:close/>
              </a:path>
            </a:pathLst>
          </a:custGeom>
          <a:solidFill>
            <a:schemeClr val="bg2"/>
          </a:solidFill>
        </p:spPr>
        <p:txBody>
          <a:bodyPr wrap="square" anchor="ctr">
            <a:noAutofit/>
          </a:bodyPr>
          <a:lstStyle>
            <a:lvl1pPr algn="ctr">
              <a:defRPr/>
            </a:lvl1pPr>
          </a:lstStyle>
          <a:p>
            <a:endParaRPr lang="en-GB"/>
          </a:p>
        </p:txBody>
      </p:sp>
    </p:spTree>
    <p:extLst>
      <p:ext uri="{BB962C8B-B14F-4D97-AF65-F5344CB8AC3E}">
        <p14:creationId xmlns:p14="http://schemas.microsoft.com/office/powerpoint/2010/main" val="2286206058"/>
      </p:ext>
    </p:extLst>
  </p:cSld>
  <p:clrMapOvr>
    <a:masterClrMapping/>
  </p:clrMapOvr>
  <p:extLst>
    <p:ext uri="{DCECCB84-F9BA-43D5-87BE-67443E8EF086}">
      <p15:sldGuideLst xmlns:p15="http://schemas.microsoft.com/office/powerpoint/2012/main"/>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Headline I Content 3 images">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446E115-AAA4-48F5-A73F-91EFB278F47B}"/>
              </a:ext>
            </a:extLst>
          </p:cNvPr>
          <p:cNvSpPr>
            <a:spLocks noGrp="1"/>
          </p:cNvSpPr>
          <p:nvPr>
            <p:ph type="dt" sz="half" idx="10"/>
          </p:nvPr>
        </p:nvSpPr>
        <p:spPr/>
        <p:txBody>
          <a:bodyPr/>
          <a:lstStyle/>
          <a:p>
            <a:endParaRPr lang="en-GB" dirty="0"/>
          </a:p>
        </p:txBody>
      </p:sp>
      <p:sp>
        <p:nvSpPr>
          <p:cNvPr id="3" name="Fußzeilenplatzhalter 2">
            <a:extLst>
              <a:ext uri="{FF2B5EF4-FFF2-40B4-BE49-F238E27FC236}">
                <a16:creationId xmlns:a16="http://schemas.microsoft.com/office/drawing/2014/main" id="{4BFE8528-97C1-4C16-B82C-D44AB341EA66}"/>
              </a:ext>
            </a:extLst>
          </p:cNvPr>
          <p:cNvSpPr>
            <a:spLocks noGrp="1"/>
          </p:cNvSpPr>
          <p:nvPr>
            <p:ph type="ftr" sz="quarter" idx="11"/>
          </p:nvPr>
        </p:nvSpPr>
        <p:spPr/>
        <p:txBody>
          <a:bodyPr/>
          <a:lstStyle/>
          <a:p>
            <a:endParaRPr lang="en-GB" dirty="0"/>
          </a:p>
        </p:txBody>
      </p:sp>
      <p:sp>
        <p:nvSpPr>
          <p:cNvPr id="4" name="Foliennummernplatzhalter 3">
            <a:extLst>
              <a:ext uri="{FF2B5EF4-FFF2-40B4-BE49-F238E27FC236}">
                <a16:creationId xmlns:a16="http://schemas.microsoft.com/office/drawing/2014/main" id="{F499C840-259C-471B-9ED9-89821D348FB8}"/>
              </a:ext>
            </a:extLst>
          </p:cNvPr>
          <p:cNvSpPr>
            <a:spLocks noGrp="1"/>
          </p:cNvSpPr>
          <p:nvPr>
            <p:ph type="sldNum" sz="quarter" idx="12"/>
          </p:nvPr>
        </p:nvSpPr>
        <p:spPr/>
        <p:txBody>
          <a:bodyPr/>
          <a:lstStyle/>
          <a:p>
            <a:fld id="{9EA669D3-5529-4BB0-8BB4-F8AF37E83BE9}" type="slidenum">
              <a:rPr lang="en-GB" smtClean="0"/>
              <a:pPr/>
              <a:t>‹#›</a:t>
            </a:fld>
            <a:endParaRPr lang="en-GB" dirty="0"/>
          </a:p>
        </p:txBody>
      </p:sp>
      <p:sp>
        <p:nvSpPr>
          <p:cNvPr id="7" name="Title 6">
            <a:extLst>
              <a:ext uri="{FF2B5EF4-FFF2-40B4-BE49-F238E27FC236}">
                <a16:creationId xmlns:a16="http://schemas.microsoft.com/office/drawing/2014/main" id="{8F99CC91-9AF0-914C-3E00-F6CF0E1A4715}"/>
              </a:ext>
            </a:extLst>
          </p:cNvPr>
          <p:cNvSpPr>
            <a:spLocks noGrp="1"/>
          </p:cNvSpPr>
          <p:nvPr>
            <p:ph type="title" hasCustomPrompt="1"/>
          </p:nvPr>
        </p:nvSpPr>
        <p:spPr>
          <a:xfrm>
            <a:off x="288244" y="432087"/>
            <a:ext cx="10944000" cy="360000"/>
          </a:xfrm>
        </p:spPr>
        <p:txBody>
          <a:bodyPr/>
          <a:lstStyle/>
          <a:p>
            <a:r>
              <a:rPr lang="en-US" dirty="0"/>
              <a:t>CLICK TO EDIT MASTER TITLE STYLE</a:t>
            </a:r>
            <a:endParaRPr lang="en-DE" dirty="0"/>
          </a:p>
        </p:txBody>
      </p:sp>
      <p:sp>
        <p:nvSpPr>
          <p:cNvPr id="11" name="Text Placeholder 10">
            <a:extLst>
              <a:ext uri="{FF2B5EF4-FFF2-40B4-BE49-F238E27FC236}">
                <a16:creationId xmlns:a16="http://schemas.microsoft.com/office/drawing/2014/main" id="{751E86F4-1269-0F3B-AC7D-ED2896326765}"/>
              </a:ext>
            </a:extLst>
          </p:cNvPr>
          <p:cNvSpPr>
            <a:spLocks noGrp="1"/>
          </p:cNvSpPr>
          <p:nvPr>
            <p:ph type="body" sz="quarter" idx="14" hasCustomPrompt="1"/>
          </p:nvPr>
        </p:nvSpPr>
        <p:spPr>
          <a:xfrm>
            <a:off x="288925" y="287338"/>
            <a:ext cx="10942638" cy="144462"/>
          </a:xfrm>
        </p:spPr>
        <p:txBody>
          <a:bodyPr anchor="b" anchorCtr="0"/>
          <a:lstStyle>
            <a:lvl1pPr marL="0" indent="0">
              <a:buFont typeface="Arial" panose="020B0604020202020204" pitchFamily="34" charset="0"/>
              <a:buNone/>
              <a:defRPr sz="1200">
                <a:solidFill>
                  <a:schemeClr val="tx1"/>
                </a:solidFill>
                <a:latin typeface="+mn-lt"/>
              </a:defRPr>
            </a:lvl1pPr>
            <a:lvl2pPr marL="0" indent="0">
              <a:buFont typeface="Arial" panose="020B0604020202020204" pitchFamily="34" charset="0"/>
              <a:buNone/>
              <a:defRPr sz="1200">
                <a:solidFill>
                  <a:schemeClr val="tx1"/>
                </a:solidFill>
                <a:latin typeface="+mn-lt"/>
              </a:defRPr>
            </a:lvl2pPr>
            <a:lvl3pPr marL="0" indent="0">
              <a:buNone/>
              <a:defRPr sz="1200">
                <a:solidFill>
                  <a:schemeClr val="tx1"/>
                </a:solidFill>
                <a:latin typeface="+mn-lt"/>
              </a:defRPr>
            </a:lvl3pPr>
            <a:lvl4pPr marL="186061" indent="0">
              <a:buNone/>
              <a:defRPr sz="1000">
                <a:latin typeface="+mn-lt"/>
              </a:defRPr>
            </a:lvl4pPr>
            <a:lvl5pPr marL="373135" indent="0">
              <a:buNone/>
              <a:defRPr sz="1000">
                <a:latin typeface="+mn-lt"/>
              </a:defRPr>
            </a:lvl5pPr>
          </a:lstStyle>
          <a:p>
            <a:pPr lvl="0"/>
            <a:r>
              <a:rPr lang="en-US" dirty="0"/>
              <a:t>CLICK TO EDIT MASTER TEXT STYLES</a:t>
            </a:r>
          </a:p>
          <a:p>
            <a:pPr lvl="1"/>
            <a:r>
              <a:rPr lang="en-US" dirty="0"/>
              <a:t>SECOND LEVEL</a:t>
            </a:r>
          </a:p>
          <a:p>
            <a:pPr lvl="2"/>
            <a:r>
              <a:rPr lang="en-US" dirty="0"/>
              <a:t>THIRD LEVEL</a:t>
            </a:r>
          </a:p>
          <a:p>
            <a:pPr lvl="2"/>
            <a:r>
              <a:rPr lang="en-US" dirty="0"/>
              <a:t>FOURTH LEVEL</a:t>
            </a:r>
          </a:p>
          <a:p>
            <a:pPr lvl="2"/>
            <a:r>
              <a:rPr lang="en-US" dirty="0"/>
              <a:t>FIFTH LEVEL</a:t>
            </a:r>
            <a:endParaRPr lang="en-DE" dirty="0"/>
          </a:p>
        </p:txBody>
      </p:sp>
      <p:sp>
        <p:nvSpPr>
          <p:cNvPr id="13" name="Text Placeholder 35">
            <a:extLst>
              <a:ext uri="{FF2B5EF4-FFF2-40B4-BE49-F238E27FC236}">
                <a16:creationId xmlns:a16="http://schemas.microsoft.com/office/drawing/2014/main" id="{11F29117-3D75-F9EA-C0D2-CD4E87D60B06}"/>
              </a:ext>
            </a:extLst>
          </p:cNvPr>
          <p:cNvSpPr>
            <a:spLocks noGrp="1"/>
          </p:cNvSpPr>
          <p:nvPr>
            <p:ph idx="1" hasCustomPrompt="1"/>
          </p:nvPr>
        </p:nvSpPr>
        <p:spPr bwMode="gray">
          <a:xfrm>
            <a:off x="288925" y="2952011"/>
            <a:ext cx="3456000" cy="2880463"/>
          </a:xfrm>
          <a:prstGeom prst="rect">
            <a:avLst/>
          </a:prstGeom>
          <a:ln w="12700">
            <a:solidFill>
              <a:schemeClr val="bg2"/>
            </a:solidFill>
          </a:ln>
        </p:spPr>
        <p:txBody>
          <a:bodyPr vert="horz" lIns="144000" tIns="144000" rIns="144000" bIns="144000" rtlCol="0">
            <a:noAutofit/>
          </a:bodyPr>
          <a:lstStyle/>
          <a:p>
            <a:pPr marL="0" marR="0" lvl="0" indent="0" algn="l" defTabSz="950336" rtl="0" eaLnBrk="1" fontAlgn="auto" latinLnBrk="0" hangingPunct="1">
              <a:lnSpc>
                <a:spcPct val="110000"/>
              </a:lnSpc>
              <a:spcBef>
                <a:spcPts val="624"/>
              </a:spcBef>
              <a:spcAft>
                <a:spcPts val="208"/>
              </a:spcAft>
              <a:buClrTx/>
              <a:buSzTx/>
              <a:buFont typeface="Arial" panose="020B0604020202020204" pitchFamily="34" charset="0"/>
              <a:buNone/>
              <a:tabLst/>
              <a:defRPr/>
            </a:pPr>
            <a:r>
              <a:rPr lang="en-GB" dirty="0"/>
              <a:t>Click to edit text (14pt). Use the buttons “Increase List Level” and “Decrease List Level” for copytext or bullet levels.</a:t>
            </a:r>
          </a:p>
          <a:p>
            <a:pPr lvl="1"/>
            <a:r>
              <a:rPr lang="en-GB" dirty="0"/>
              <a:t>Optional Subheading</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4" name="Text Placeholder 35">
            <a:extLst>
              <a:ext uri="{FF2B5EF4-FFF2-40B4-BE49-F238E27FC236}">
                <a16:creationId xmlns:a16="http://schemas.microsoft.com/office/drawing/2014/main" id="{422AF571-785E-FCB2-0A66-7545A6E48ADE}"/>
              </a:ext>
            </a:extLst>
          </p:cNvPr>
          <p:cNvSpPr>
            <a:spLocks noGrp="1"/>
          </p:cNvSpPr>
          <p:nvPr>
            <p:ph idx="15" hasCustomPrompt="1"/>
          </p:nvPr>
        </p:nvSpPr>
        <p:spPr bwMode="gray">
          <a:xfrm>
            <a:off x="4031450" y="2952011"/>
            <a:ext cx="3456000" cy="2880463"/>
          </a:xfrm>
          <a:prstGeom prst="rect">
            <a:avLst/>
          </a:prstGeom>
          <a:ln w="12700">
            <a:solidFill>
              <a:schemeClr val="bg2"/>
            </a:solidFill>
          </a:ln>
        </p:spPr>
        <p:txBody>
          <a:bodyPr vert="horz" lIns="144000" tIns="144000" rIns="144000" bIns="144000" rtlCol="0">
            <a:noAutofit/>
          </a:bodyPr>
          <a:lstStyle/>
          <a:p>
            <a:pPr marL="0" marR="0" lvl="0" indent="0" algn="l" defTabSz="950336" rtl="0" eaLnBrk="1" fontAlgn="auto" latinLnBrk="0" hangingPunct="1">
              <a:lnSpc>
                <a:spcPct val="110000"/>
              </a:lnSpc>
              <a:spcBef>
                <a:spcPts val="624"/>
              </a:spcBef>
              <a:spcAft>
                <a:spcPts val="208"/>
              </a:spcAft>
              <a:buClrTx/>
              <a:buSzTx/>
              <a:buFont typeface="Arial" panose="020B0604020202020204" pitchFamily="34" charset="0"/>
              <a:buNone/>
              <a:tabLst/>
              <a:defRPr/>
            </a:pPr>
            <a:r>
              <a:rPr lang="en-GB" dirty="0"/>
              <a:t>Click to edit text (14pt). Use the buttons “Increase List Level” and “Decrease List Level” for copytext or bullet levels.</a:t>
            </a:r>
          </a:p>
          <a:p>
            <a:pPr lvl="1"/>
            <a:r>
              <a:rPr lang="en-GB" dirty="0"/>
              <a:t>Optional Subheading</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7" name="Text Placeholder 35">
            <a:extLst>
              <a:ext uri="{FF2B5EF4-FFF2-40B4-BE49-F238E27FC236}">
                <a16:creationId xmlns:a16="http://schemas.microsoft.com/office/drawing/2014/main" id="{BD96B2D8-874F-C355-B62B-57AA127612C8}"/>
              </a:ext>
            </a:extLst>
          </p:cNvPr>
          <p:cNvSpPr>
            <a:spLocks noGrp="1"/>
          </p:cNvSpPr>
          <p:nvPr>
            <p:ph idx="16" hasCustomPrompt="1"/>
          </p:nvPr>
        </p:nvSpPr>
        <p:spPr bwMode="gray">
          <a:xfrm>
            <a:off x="7775563" y="2952011"/>
            <a:ext cx="3456000" cy="2880463"/>
          </a:xfrm>
          <a:prstGeom prst="rect">
            <a:avLst/>
          </a:prstGeom>
          <a:ln w="12700">
            <a:solidFill>
              <a:schemeClr val="bg2"/>
            </a:solidFill>
          </a:ln>
        </p:spPr>
        <p:txBody>
          <a:bodyPr vert="horz" lIns="144000" tIns="144000" rIns="144000" bIns="144000" rtlCol="0">
            <a:noAutofit/>
          </a:bodyPr>
          <a:lstStyle/>
          <a:p>
            <a:pPr marL="0" marR="0" lvl="0" indent="0" algn="l" defTabSz="950336" rtl="0" eaLnBrk="1" fontAlgn="auto" latinLnBrk="0" hangingPunct="1">
              <a:lnSpc>
                <a:spcPct val="110000"/>
              </a:lnSpc>
              <a:spcBef>
                <a:spcPts val="624"/>
              </a:spcBef>
              <a:spcAft>
                <a:spcPts val="208"/>
              </a:spcAft>
              <a:buClrTx/>
              <a:buSzTx/>
              <a:buFont typeface="Arial" panose="020B0604020202020204" pitchFamily="34" charset="0"/>
              <a:buNone/>
              <a:tabLst/>
              <a:defRPr/>
            </a:pPr>
            <a:r>
              <a:rPr lang="en-GB" dirty="0"/>
              <a:t>Click to edit text (14pt). Use the buttons “Increase List Level” and “Decrease List Level” for copytext or bullet levels.</a:t>
            </a:r>
          </a:p>
          <a:p>
            <a:pPr lvl="1"/>
            <a:r>
              <a:rPr lang="en-GB" dirty="0"/>
              <a:t>Optional Subheading</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8" name="Picture Placeholder 17">
            <a:extLst>
              <a:ext uri="{FF2B5EF4-FFF2-40B4-BE49-F238E27FC236}">
                <a16:creationId xmlns:a16="http://schemas.microsoft.com/office/drawing/2014/main" id="{1936C99F-EEE1-0479-0488-097371590058}"/>
              </a:ext>
            </a:extLst>
          </p:cNvPr>
          <p:cNvSpPr>
            <a:spLocks noGrp="1"/>
          </p:cNvSpPr>
          <p:nvPr>
            <p:ph type="pic" sz="quarter" idx="17"/>
          </p:nvPr>
        </p:nvSpPr>
        <p:spPr bwMode="gray">
          <a:xfrm>
            <a:off x="288244" y="1079500"/>
            <a:ext cx="3455093" cy="1728000"/>
          </a:xfrm>
          <a:custGeom>
            <a:avLst/>
            <a:gdLst>
              <a:gd name="connsiteX0" fmla="*/ 0 w 3455093"/>
              <a:gd name="connsiteY0" fmla="*/ 0 h 1728000"/>
              <a:gd name="connsiteX1" fmla="*/ 2591093 w 3455093"/>
              <a:gd name="connsiteY1" fmla="*/ 0 h 1728000"/>
              <a:gd name="connsiteX2" fmla="*/ 3455093 w 3455093"/>
              <a:gd name="connsiteY2" fmla="*/ 864000 h 1728000"/>
              <a:gd name="connsiteX3" fmla="*/ 3455093 w 3455093"/>
              <a:gd name="connsiteY3" fmla="*/ 1728000 h 1728000"/>
              <a:gd name="connsiteX4" fmla="*/ 0 w 3455093"/>
              <a:gd name="connsiteY4" fmla="*/ 1728000 h 172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5093" h="1728000">
                <a:moveTo>
                  <a:pt x="0" y="0"/>
                </a:moveTo>
                <a:lnTo>
                  <a:pt x="2591093" y="0"/>
                </a:lnTo>
                <a:cubicBezTo>
                  <a:pt x="3068267" y="0"/>
                  <a:pt x="3455093" y="386826"/>
                  <a:pt x="3455093" y="864000"/>
                </a:cubicBezTo>
                <a:lnTo>
                  <a:pt x="3455093" y="1728000"/>
                </a:lnTo>
                <a:lnTo>
                  <a:pt x="0" y="1728000"/>
                </a:lnTo>
                <a:close/>
              </a:path>
            </a:pathLst>
          </a:custGeom>
          <a:solidFill>
            <a:schemeClr val="bg2"/>
          </a:solidFill>
        </p:spPr>
        <p:txBody>
          <a:bodyPr wrap="square" anchor="ctr">
            <a:noAutofit/>
          </a:bodyPr>
          <a:lstStyle>
            <a:lvl1pPr algn="ctr">
              <a:defRPr/>
            </a:lvl1pPr>
          </a:lstStyle>
          <a:p>
            <a:endParaRPr lang="en-DE"/>
          </a:p>
        </p:txBody>
      </p:sp>
      <p:sp>
        <p:nvSpPr>
          <p:cNvPr id="19" name="Picture Placeholder 18">
            <a:extLst>
              <a:ext uri="{FF2B5EF4-FFF2-40B4-BE49-F238E27FC236}">
                <a16:creationId xmlns:a16="http://schemas.microsoft.com/office/drawing/2014/main" id="{F2FB9924-2B4F-58CD-B53A-1C0980F3C617}"/>
              </a:ext>
            </a:extLst>
          </p:cNvPr>
          <p:cNvSpPr>
            <a:spLocks noGrp="1"/>
          </p:cNvSpPr>
          <p:nvPr>
            <p:ph type="pic" sz="quarter" idx="18"/>
          </p:nvPr>
        </p:nvSpPr>
        <p:spPr bwMode="gray">
          <a:xfrm>
            <a:off x="4029862" y="1079500"/>
            <a:ext cx="3455093" cy="1728000"/>
          </a:xfrm>
          <a:custGeom>
            <a:avLst/>
            <a:gdLst>
              <a:gd name="connsiteX0" fmla="*/ 0 w 3455093"/>
              <a:gd name="connsiteY0" fmla="*/ 0 h 1728000"/>
              <a:gd name="connsiteX1" fmla="*/ 3455093 w 3455093"/>
              <a:gd name="connsiteY1" fmla="*/ 0 h 1728000"/>
              <a:gd name="connsiteX2" fmla="*/ 3455093 w 3455093"/>
              <a:gd name="connsiteY2" fmla="*/ 1728000 h 1728000"/>
              <a:gd name="connsiteX3" fmla="*/ 864000 w 3455093"/>
              <a:gd name="connsiteY3" fmla="*/ 1728000 h 1728000"/>
              <a:gd name="connsiteX4" fmla="*/ 0 w 3455093"/>
              <a:gd name="connsiteY4" fmla="*/ 864000 h 172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5093" h="1728000">
                <a:moveTo>
                  <a:pt x="0" y="0"/>
                </a:moveTo>
                <a:lnTo>
                  <a:pt x="3455093" y="0"/>
                </a:lnTo>
                <a:lnTo>
                  <a:pt x="3455093" y="1728000"/>
                </a:lnTo>
                <a:lnTo>
                  <a:pt x="864000" y="1728000"/>
                </a:lnTo>
                <a:cubicBezTo>
                  <a:pt x="386826" y="1728000"/>
                  <a:pt x="0" y="1341174"/>
                  <a:pt x="0" y="864000"/>
                </a:cubicBezTo>
                <a:close/>
              </a:path>
            </a:pathLst>
          </a:custGeom>
          <a:solidFill>
            <a:schemeClr val="bg2"/>
          </a:solidFill>
        </p:spPr>
        <p:txBody>
          <a:bodyPr wrap="square" anchor="ctr">
            <a:noAutofit/>
          </a:bodyPr>
          <a:lstStyle>
            <a:lvl1pPr algn="ctr">
              <a:defRPr/>
            </a:lvl1pPr>
          </a:lstStyle>
          <a:p>
            <a:endParaRPr lang="en-DE"/>
          </a:p>
        </p:txBody>
      </p:sp>
      <p:sp>
        <p:nvSpPr>
          <p:cNvPr id="20" name="Picture Placeholder 19">
            <a:extLst>
              <a:ext uri="{FF2B5EF4-FFF2-40B4-BE49-F238E27FC236}">
                <a16:creationId xmlns:a16="http://schemas.microsoft.com/office/drawing/2014/main" id="{1B467197-AB9B-6882-2361-E39CC918C345}"/>
              </a:ext>
            </a:extLst>
          </p:cNvPr>
          <p:cNvSpPr>
            <a:spLocks noGrp="1"/>
          </p:cNvSpPr>
          <p:nvPr>
            <p:ph type="pic" sz="quarter" idx="19"/>
          </p:nvPr>
        </p:nvSpPr>
        <p:spPr bwMode="gray">
          <a:xfrm>
            <a:off x="7771480" y="1079500"/>
            <a:ext cx="3455093" cy="1728000"/>
          </a:xfrm>
          <a:custGeom>
            <a:avLst/>
            <a:gdLst>
              <a:gd name="connsiteX0" fmla="*/ 0 w 3455093"/>
              <a:gd name="connsiteY0" fmla="*/ 0 h 1728000"/>
              <a:gd name="connsiteX1" fmla="*/ 2591093 w 3455093"/>
              <a:gd name="connsiteY1" fmla="*/ 0 h 1728000"/>
              <a:gd name="connsiteX2" fmla="*/ 3455093 w 3455093"/>
              <a:gd name="connsiteY2" fmla="*/ 864000 h 1728000"/>
              <a:gd name="connsiteX3" fmla="*/ 3455093 w 3455093"/>
              <a:gd name="connsiteY3" fmla="*/ 1728000 h 1728000"/>
              <a:gd name="connsiteX4" fmla="*/ 0 w 3455093"/>
              <a:gd name="connsiteY4" fmla="*/ 1728000 h 172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5093" h="1728000">
                <a:moveTo>
                  <a:pt x="0" y="0"/>
                </a:moveTo>
                <a:lnTo>
                  <a:pt x="2591093" y="0"/>
                </a:lnTo>
                <a:cubicBezTo>
                  <a:pt x="3068267" y="0"/>
                  <a:pt x="3455093" y="386826"/>
                  <a:pt x="3455093" y="864000"/>
                </a:cubicBezTo>
                <a:lnTo>
                  <a:pt x="3455093" y="1728000"/>
                </a:lnTo>
                <a:lnTo>
                  <a:pt x="0" y="1728000"/>
                </a:lnTo>
                <a:close/>
              </a:path>
            </a:pathLst>
          </a:custGeom>
          <a:solidFill>
            <a:schemeClr val="bg2"/>
          </a:solidFill>
        </p:spPr>
        <p:txBody>
          <a:bodyPr wrap="square" anchor="ctr">
            <a:noAutofit/>
          </a:bodyPr>
          <a:lstStyle>
            <a:lvl1pPr algn="ctr">
              <a:defRPr/>
            </a:lvl1pPr>
          </a:lstStyle>
          <a:p>
            <a:endParaRPr lang="en-DE"/>
          </a:p>
        </p:txBody>
      </p:sp>
    </p:spTree>
    <p:extLst>
      <p:ext uri="{BB962C8B-B14F-4D97-AF65-F5344CB8AC3E}">
        <p14:creationId xmlns:p14="http://schemas.microsoft.com/office/powerpoint/2010/main" val="1083911429"/>
      </p:ext>
    </p:extLst>
  </p:cSld>
  <p:clrMapOvr>
    <a:masterClrMapping/>
  </p:clrMapOvr>
  <p:extLst>
    <p:ext uri="{DCECCB84-F9BA-43D5-87BE-67443E8EF086}">
      <p15:sldGuideLst xmlns:p15="http://schemas.microsoft.com/office/powerpoint/2012/main"/>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Headline I Content 4 images">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446E115-AAA4-48F5-A73F-91EFB278F47B}"/>
              </a:ext>
            </a:extLst>
          </p:cNvPr>
          <p:cNvSpPr>
            <a:spLocks noGrp="1"/>
          </p:cNvSpPr>
          <p:nvPr>
            <p:ph type="dt" sz="half" idx="10"/>
          </p:nvPr>
        </p:nvSpPr>
        <p:spPr/>
        <p:txBody>
          <a:bodyPr/>
          <a:lstStyle/>
          <a:p>
            <a:endParaRPr lang="en-GB" dirty="0"/>
          </a:p>
        </p:txBody>
      </p:sp>
      <p:sp>
        <p:nvSpPr>
          <p:cNvPr id="3" name="Fußzeilenplatzhalter 2">
            <a:extLst>
              <a:ext uri="{FF2B5EF4-FFF2-40B4-BE49-F238E27FC236}">
                <a16:creationId xmlns:a16="http://schemas.microsoft.com/office/drawing/2014/main" id="{4BFE8528-97C1-4C16-B82C-D44AB341EA66}"/>
              </a:ext>
            </a:extLst>
          </p:cNvPr>
          <p:cNvSpPr>
            <a:spLocks noGrp="1"/>
          </p:cNvSpPr>
          <p:nvPr>
            <p:ph type="ftr" sz="quarter" idx="11"/>
          </p:nvPr>
        </p:nvSpPr>
        <p:spPr/>
        <p:txBody>
          <a:bodyPr/>
          <a:lstStyle/>
          <a:p>
            <a:endParaRPr lang="en-GB" dirty="0"/>
          </a:p>
        </p:txBody>
      </p:sp>
      <p:sp>
        <p:nvSpPr>
          <p:cNvPr id="4" name="Foliennummernplatzhalter 3">
            <a:extLst>
              <a:ext uri="{FF2B5EF4-FFF2-40B4-BE49-F238E27FC236}">
                <a16:creationId xmlns:a16="http://schemas.microsoft.com/office/drawing/2014/main" id="{F499C840-259C-471B-9ED9-89821D348FB8}"/>
              </a:ext>
            </a:extLst>
          </p:cNvPr>
          <p:cNvSpPr>
            <a:spLocks noGrp="1"/>
          </p:cNvSpPr>
          <p:nvPr>
            <p:ph type="sldNum" sz="quarter" idx="12"/>
          </p:nvPr>
        </p:nvSpPr>
        <p:spPr/>
        <p:txBody>
          <a:bodyPr/>
          <a:lstStyle/>
          <a:p>
            <a:fld id="{9EA669D3-5529-4BB0-8BB4-F8AF37E83BE9}" type="slidenum">
              <a:rPr lang="en-GB" smtClean="0"/>
              <a:pPr/>
              <a:t>‹#›</a:t>
            </a:fld>
            <a:endParaRPr lang="en-GB" dirty="0"/>
          </a:p>
        </p:txBody>
      </p:sp>
      <p:sp>
        <p:nvSpPr>
          <p:cNvPr id="7" name="Title 6">
            <a:extLst>
              <a:ext uri="{FF2B5EF4-FFF2-40B4-BE49-F238E27FC236}">
                <a16:creationId xmlns:a16="http://schemas.microsoft.com/office/drawing/2014/main" id="{8F99CC91-9AF0-914C-3E00-F6CF0E1A4715}"/>
              </a:ext>
            </a:extLst>
          </p:cNvPr>
          <p:cNvSpPr>
            <a:spLocks noGrp="1"/>
          </p:cNvSpPr>
          <p:nvPr>
            <p:ph type="title" hasCustomPrompt="1"/>
          </p:nvPr>
        </p:nvSpPr>
        <p:spPr>
          <a:xfrm>
            <a:off x="288244" y="432087"/>
            <a:ext cx="10944000" cy="360000"/>
          </a:xfrm>
        </p:spPr>
        <p:txBody>
          <a:bodyPr/>
          <a:lstStyle/>
          <a:p>
            <a:r>
              <a:rPr lang="en-US" dirty="0"/>
              <a:t>CLICK TO EDIT MASTER TITLE STYLE</a:t>
            </a:r>
            <a:endParaRPr lang="en-DE" dirty="0"/>
          </a:p>
        </p:txBody>
      </p:sp>
      <p:sp>
        <p:nvSpPr>
          <p:cNvPr id="11" name="Text Placeholder 10">
            <a:extLst>
              <a:ext uri="{FF2B5EF4-FFF2-40B4-BE49-F238E27FC236}">
                <a16:creationId xmlns:a16="http://schemas.microsoft.com/office/drawing/2014/main" id="{751E86F4-1269-0F3B-AC7D-ED2896326765}"/>
              </a:ext>
            </a:extLst>
          </p:cNvPr>
          <p:cNvSpPr>
            <a:spLocks noGrp="1"/>
          </p:cNvSpPr>
          <p:nvPr>
            <p:ph type="body" sz="quarter" idx="14" hasCustomPrompt="1"/>
          </p:nvPr>
        </p:nvSpPr>
        <p:spPr>
          <a:xfrm>
            <a:off x="288925" y="287338"/>
            <a:ext cx="10942638" cy="144462"/>
          </a:xfrm>
        </p:spPr>
        <p:txBody>
          <a:bodyPr anchor="b" anchorCtr="0"/>
          <a:lstStyle>
            <a:lvl1pPr marL="0" indent="0">
              <a:buFont typeface="Arial" panose="020B0604020202020204" pitchFamily="34" charset="0"/>
              <a:buNone/>
              <a:defRPr sz="1200">
                <a:solidFill>
                  <a:schemeClr val="tx1"/>
                </a:solidFill>
                <a:latin typeface="+mn-lt"/>
              </a:defRPr>
            </a:lvl1pPr>
            <a:lvl2pPr marL="0" indent="0">
              <a:buFont typeface="Arial" panose="020B0604020202020204" pitchFamily="34" charset="0"/>
              <a:buNone/>
              <a:defRPr sz="1200">
                <a:solidFill>
                  <a:schemeClr val="tx1"/>
                </a:solidFill>
                <a:latin typeface="+mn-lt"/>
              </a:defRPr>
            </a:lvl2pPr>
            <a:lvl3pPr marL="0" indent="0">
              <a:buNone/>
              <a:defRPr sz="1200">
                <a:solidFill>
                  <a:schemeClr val="tx1"/>
                </a:solidFill>
                <a:latin typeface="+mn-lt"/>
              </a:defRPr>
            </a:lvl3pPr>
            <a:lvl4pPr marL="186061" indent="0">
              <a:buNone/>
              <a:defRPr sz="1000">
                <a:latin typeface="+mn-lt"/>
              </a:defRPr>
            </a:lvl4pPr>
            <a:lvl5pPr marL="373135" indent="0">
              <a:buNone/>
              <a:defRPr sz="1000">
                <a:latin typeface="+mn-lt"/>
              </a:defRPr>
            </a:lvl5pPr>
          </a:lstStyle>
          <a:p>
            <a:pPr lvl="0"/>
            <a:r>
              <a:rPr lang="en-US" dirty="0"/>
              <a:t>CLICK TO EDIT MASTER TEXT STYLES</a:t>
            </a:r>
          </a:p>
          <a:p>
            <a:pPr lvl="1"/>
            <a:r>
              <a:rPr lang="en-US" dirty="0"/>
              <a:t>SECOND LEVEL</a:t>
            </a:r>
          </a:p>
          <a:p>
            <a:pPr lvl="2"/>
            <a:r>
              <a:rPr lang="en-US" dirty="0"/>
              <a:t>THIRD LEVEL</a:t>
            </a:r>
          </a:p>
          <a:p>
            <a:pPr lvl="2"/>
            <a:r>
              <a:rPr lang="en-US" dirty="0"/>
              <a:t>FOURTH LEVEL</a:t>
            </a:r>
          </a:p>
          <a:p>
            <a:pPr lvl="2"/>
            <a:r>
              <a:rPr lang="en-US" dirty="0"/>
              <a:t>FIFTH LEVEL</a:t>
            </a:r>
            <a:endParaRPr lang="en-DE" dirty="0"/>
          </a:p>
        </p:txBody>
      </p:sp>
      <p:sp>
        <p:nvSpPr>
          <p:cNvPr id="13" name="Text Placeholder 35">
            <a:extLst>
              <a:ext uri="{FF2B5EF4-FFF2-40B4-BE49-F238E27FC236}">
                <a16:creationId xmlns:a16="http://schemas.microsoft.com/office/drawing/2014/main" id="{11F29117-3D75-F9EA-C0D2-CD4E87D60B06}"/>
              </a:ext>
            </a:extLst>
          </p:cNvPr>
          <p:cNvSpPr>
            <a:spLocks noGrp="1"/>
          </p:cNvSpPr>
          <p:nvPr>
            <p:ph idx="1" hasCustomPrompt="1"/>
          </p:nvPr>
        </p:nvSpPr>
        <p:spPr bwMode="gray">
          <a:xfrm>
            <a:off x="286913" y="2952012"/>
            <a:ext cx="2520000" cy="2880464"/>
          </a:xfrm>
          <a:prstGeom prst="rect">
            <a:avLst/>
          </a:prstGeom>
          <a:ln w="12700">
            <a:solidFill>
              <a:schemeClr val="bg2"/>
            </a:solidFill>
          </a:ln>
        </p:spPr>
        <p:txBody>
          <a:bodyPr vert="horz" lIns="144000" tIns="144000" rIns="144000" bIns="144000" rtlCol="0">
            <a:noAutofit/>
          </a:bodyPr>
          <a:lstStyle/>
          <a:p>
            <a:pPr marL="0" marR="0" lvl="0" indent="0" algn="l" defTabSz="950336" rtl="0" eaLnBrk="1" fontAlgn="auto" latinLnBrk="0" hangingPunct="1">
              <a:lnSpc>
                <a:spcPct val="110000"/>
              </a:lnSpc>
              <a:spcBef>
                <a:spcPts val="624"/>
              </a:spcBef>
              <a:spcAft>
                <a:spcPts val="208"/>
              </a:spcAft>
              <a:buClrTx/>
              <a:buSzTx/>
              <a:buFont typeface="Arial" panose="020B0604020202020204" pitchFamily="34" charset="0"/>
              <a:buNone/>
              <a:tabLst/>
              <a:defRPr/>
            </a:pPr>
            <a:r>
              <a:rPr lang="en-GB" dirty="0"/>
              <a:t>Click to edit text (14pt). Use the buttons “Increase List Level” and “Decrease List Level” for copytext or bullet levels.</a:t>
            </a:r>
          </a:p>
          <a:p>
            <a:pPr lvl="1"/>
            <a:r>
              <a:rPr lang="en-GB" dirty="0"/>
              <a:t>Optional Subheading</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4" name="Text Placeholder 35">
            <a:extLst>
              <a:ext uri="{FF2B5EF4-FFF2-40B4-BE49-F238E27FC236}">
                <a16:creationId xmlns:a16="http://schemas.microsoft.com/office/drawing/2014/main" id="{422AF571-785E-FCB2-0A66-7545A6E48ADE}"/>
              </a:ext>
            </a:extLst>
          </p:cNvPr>
          <p:cNvSpPr>
            <a:spLocks noGrp="1"/>
          </p:cNvSpPr>
          <p:nvPr>
            <p:ph idx="15" hasCustomPrompt="1"/>
          </p:nvPr>
        </p:nvSpPr>
        <p:spPr bwMode="gray">
          <a:xfrm>
            <a:off x="3095130" y="2952012"/>
            <a:ext cx="2520000" cy="2880464"/>
          </a:xfrm>
          <a:prstGeom prst="rect">
            <a:avLst/>
          </a:prstGeom>
          <a:ln w="12700">
            <a:solidFill>
              <a:schemeClr val="bg2"/>
            </a:solidFill>
          </a:ln>
        </p:spPr>
        <p:txBody>
          <a:bodyPr vert="horz" lIns="144000" tIns="144000" rIns="144000" bIns="144000" rtlCol="0">
            <a:noAutofit/>
          </a:bodyPr>
          <a:lstStyle/>
          <a:p>
            <a:pPr marL="0" marR="0" lvl="0" indent="0" algn="l" defTabSz="950336" rtl="0" eaLnBrk="1" fontAlgn="auto" latinLnBrk="0" hangingPunct="1">
              <a:lnSpc>
                <a:spcPct val="110000"/>
              </a:lnSpc>
              <a:spcBef>
                <a:spcPts val="624"/>
              </a:spcBef>
              <a:spcAft>
                <a:spcPts val="208"/>
              </a:spcAft>
              <a:buClrTx/>
              <a:buSzTx/>
              <a:buFont typeface="Arial" panose="020B0604020202020204" pitchFamily="34" charset="0"/>
              <a:buNone/>
              <a:tabLst/>
              <a:defRPr/>
            </a:pPr>
            <a:r>
              <a:rPr lang="en-GB" dirty="0"/>
              <a:t>Click to edit text (14pt). Use the buttons “Increase List Level” and “Decrease List Level” for copytext or bullet levels.</a:t>
            </a:r>
          </a:p>
          <a:p>
            <a:pPr lvl="1"/>
            <a:r>
              <a:rPr lang="en-GB" dirty="0"/>
              <a:t>Optional Subheading</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7" name="Text Placeholder 35">
            <a:extLst>
              <a:ext uri="{FF2B5EF4-FFF2-40B4-BE49-F238E27FC236}">
                <a16:creationId xmlns:a16="http://schemas.microsoft.com/office/drawing/2014/main" id="{BD96B2D8-874F-C355-B62B-57AA127612C8}"/>
              </a:ext>
            </a:extLst>
          </p:cNvPr>
          <p:cNvSpPr>
            <a:spLocks noGrp="1"/>
          </p:cNvSpPr>
          <p:nvPr>
            <p:ph idx="16" hasCustomPrompt="1"/>
          </p:nvPr>
        </p:nvSpPr>
        <p:spPr bwMode="gray">
          <a:xfrm>
            <a:off x="5903347" y="2952012"/>
            <a:ext cx="2520000" cy="2880464"/>
          </a:xfrm>
          <a:prstGeom prst="rect">
            <a:avLst/>
          </a:prstGeom>
          <a:ln w="12700">
            <a:solidFill>
              <a:schemeClr val="bg2"/>
            </a:solidFill>
          </a:ln>
        </p:spPr>
        <p:txBody>
          <a:bodyPr vert="horz" lIns="144000" tIns="144000" rIns="144000" bIns="144000" rtlCol="0">
            <a:noAutofit/>
          </a:bodyPr>
          <a:lstStyle/>
          <a:p>
            <a:pPr marL="0" marR="0" lvl="0" indent="0" algn="l" defTabSz="950336" rtl="0" eaLnBrk="1" fontAlgn="auto" latinLnBrk="0" hangingPunct="1">
              <a:lnSpc>
                <a:spcPct val="110000"/>
              </a:lnSpc>
              <a:spcBef>
                <a:spcPts val="624"/>
              </a:spcBef>
              <a:spcAft>
                <a:spcPts val="208"/>
              </a:spcAft>
              <a:buClrTx/>
              <a:buSzTx/>
              <a:buFont typeface="Arial" panose="020B0604020202020204" pitchFamily="34" charset="0"/>
              <a:buNone/>
              <a:tabLst/>
              <a:defRPr/>
            </a:pPr>
            <a:r>
              <a:rPr lang="en-GB" dirty="0"/>
              <a:t>Click to edit text (14pt). Use the buttons “Increase List Level” and “Decrease List Level” for copytext or bullet levels.</a:t>
            </a:r>
          </a:p>
          <a:p>
            <a:pPr lvl="1"/>
            <a:r>
              <a:rPr lang="en-GB" dirty="0"/>
              <a:t>Optional Subheading</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5" name="Text Placeholder 35">
            <a:extLst>
              <a:ext uri="{FF2B5EF4-FFF2-40B4-BE49-F238E27FC236}">
                <a16:creationId xmlns:a16="http://schemas.microsoft.com/office/drawing/2014/main" id="{139EC05F-AFCE-914F-3E93-B874B8AFD11C}"/>
              </a:ext>
            </a:extLst>
          </p:cNvPr>
          <p:cNvSpPr>
            <a:spLocks noGrp="1"/>
          </p:cNvSpPr>
          <p:nvPr>
            <p:ph idx="17" hasCustomPrompt="1"/>
          </p:nvPr>
        </p:nvSpPr>
        <p:spPr bwMode="gray">
          <a:xfrm>
            <a:off x="8711563" y="2952012"/>
            <a:ext cx="2520000" cy="2880464"/>
          </a:xfrm>
          <a:prstGeom prst="rect">
            <a:avLst/>
          </a:prstGeom>
          <a:ln w="12700">
            <a:solidFill>
              <a:schemeClr val="bg2"/>
            </a:solidFill>
          </a:ln>
        </p:spPr>
        <p:txBody>
          <a:bodyPr vert="horz" lIns="144000" tIns="144000" rIns="144000" bIns="144000" rtlCol="0">
            <a:noAutofit/>
          </a:bodyPr>
          <a:lstStyle/>
          <a:p>
            <a:pPr marL="0" marR="0" lvl="0" indent="0" algn="l" defTabSz="950336" rtl="0" eaLnBrk="1" fontAlgn="auto" latinLnBrk="0" hangingPunct="1">
              <a:lnSpc>
                <a:spcPct val="110000"/>
              </a:lnSpc>
              <a:spcBef>
                <a:spcPts val="624"/>
              </a:spcBef>
              <a:spcAft>
                <a:spcPts val="208"/>
              </a:spcAft>
              <a:buClrTx/>
              <a:buSzTx/>
              <a:buFont typeface="Arial" panose="020B0604020202020204" pitchFamily="34" charset="0"/>
              <a:buNone/>
              <a:tabLst/>
              <a:defRPr/>
            </a:pPr>
            <a:r>
              <a:rPr lang="en-GB" dirty="0"/>
              <a:t>Click to edit text (14pt). Use the buttons “Increase List Level” and “Decrease List Level” for copytext or bullet levels.</a:t>
            </a:r>
          </a:p>
          <a:p>
            <a:pPr lvl="1"/>
            <a:r>
              <a:rPr lang="en-GB" dirty="0"/>
              <a:t>Optional Subheading</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22" name="Picture Placeholder 21">
            <a:extLst>
              <a:ext uri="{FF2B5EF4-FFF2-40B4-BE49-F238E27FC236}">
                <a16:creationId xmlns:a16="http://schemas.microsoft.com/office/drawing/2014/main" id="{D215EAA3-8757-48D8-B1E9-AB7114BF8966}"/>
              </a:ext>
            </a:extLst>
          </p:cNvPr>
          <p:cNvSpPr>
            <a:spLocks noGrp="1"/>
          </p:cNvSpPr>
          <p:nvPr>
            <p:ph type="pic" sz="quarter" idx="18"/>
          </p:nvPr>
        </p:nvSpPr>
        <p:spPr bwMode="gray">
          <a:xfrm>
            <a:off x="286913" y="1079500"/>
            <a:ext cx="2520000" cy="1728124"/>
          </a:xfrm>
          <a:custGeom>
            <a:avLst/>
            <a:gdLst>
              <a:gd name="connsiteX0" fmla="*/ 0 w 2520000"/>
              <a:gd name="connsiteY0" fmla="*/ 0 h 1728124"/>
              <a:gd name="connsiteX1" fmla="*/ 1655938 w 2520000"/>
              <a:gd name="connsiteY1" fmla="*/ 0 h 1728124"/>
              <a:gd name="connsiteX2" fmla="*/ 2520000 w 2520000"/>
              <a:gd name="connsiteY2" fmla="*/ 864062 h 1728124"/>
              <a:gd name="connsiteX3" fmla="*/ 2520000 w 2520000"/>
              <a:gd name="connsiteY3" fmla="*/ 1728124 h 1728124"/>
              <a:gd name="connsiteX4" fmla="*/ 0 w 2520000"/>
              <a:gd name="connsiteY4" fmla="*/ 1728124 h 1728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0000" h="1728124">
                <a:moveTo>
                  <a:pt x="0" y="0"/>
                </a:moveTo>
                <a:lnTo>
                  <a:pt x="1655938" y="0"/>
                </a:lnTo>
                <a:cubicBezTo>
                  <a:pt x="2133146" y="0"/>
                  <a:pt x="2520000" y="386854"/>
                  <a:pt x="2520000" y="864062"/>
                </a:cubicBezTo>
                <a:lnTo>
                  <a:pt x="2520000" y="1728124"/>
                </a:lnTo>
                <a:lnTo>
                  <a:pt x="0" y="1728124"/>
                </a:lnTo>
                <a:close/>
              </a:path>
            </a:pathLst>
          </a:custGeom>
          <a:solidFill>
            <a:schemeClr val="bg2"/>
          </a:solidFill>
        </p:spPr>
        <p:txBody>
          <a:bodyPr wrap="square" anchor="ctr">
            <a:noAutofit/>
          </a:bodyPr>
          <a:lstStyle>
            <a:lvl1pPr algn="ctr">
              <a:defRPr/>
            </a:lvl1pPr>
          </a:lstStyle>
          <a:p>
            <a:endParaRPr lang="en-DE"/>
          </a:p>
        </p:txBody>
      </p:sp>
      <p:sp>
        <p:nvSpPr>
          <p:cNvPr id="23" name="Picture Placeholder 22">
            <a:extLst>
              <a:ext uri="{FF2B5EF4-FFF2-40B4-BE49-F238E27FC236}">
                <a16:creationId xmlns:a16="http://schemas.microsoft.com/office/drawing/2014/main" id="{247D4FDE-E763-CEF8-255A-41D9D62E0B45}"/>
              </a:ext>
            </a:extLst>
          </p:cNvPr>
          <p:cNvSpPr>
            <a:spLocks noGrp="1"/>
          </p:cNvSpPr>
          <p:nvPr>
            <p:ph type="pic" sz="quarter" idx="19"/>
          </p:nvPr>
        </p:nvSpPr>
        <p:spPr bwMode="gray">
          <a:xfrm>
            <a:off x="3095130" y="1079500"/>
            <a:ext cx="2520000" cy="1728124"/>
          </a:xfrm>
          <a:custGeom>
            <a:avLst/>
            <a:gdLst>
              <a:gd name="connsiteX0" fmla="*/ 0 w 2520000"/>
              <a:gd name="connsiteY0" fmla="*/ 0 h 1728124"/>
              <a:gd name="connsiteX1" fmla="*/ 1655938 w 2520000"/>
              <a:gd name="connsiteY1" fmla="*/ 0 h 1728124"/>
              <a:gd name="connsiteX2" fmla="*/ 2520000 w 2520000"/>
              <a:gd name="connsiteY2" fmla="*/ 864062 h 1728124"/>
              <a:gd name="connsiteX3" fmla="*/ 2520000 w 2520000"/>
              <a:gd name="connsiteY3" fmla="*/ 1728124 h 1728124"/>
              <a:gd name="connsiteX4" fmla="*/ 0 w 2520000"/>
              <a:gd name="connsiteY4" fmla="*/ 1728124 h 1728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0000" h="1728124">
                <a:moveTo>
                  <a:pt x="0" y="0"/>
                </a:moveTo>
                <a:lnTo>
                  <a:pt x="1655938" y="0"/>
                </a:lnTo>
                <a:cubicBezTo>
                  <a:pt x="2133146" y="0"/>
                  <a:pt x="2520000" y="386854"/>
                  <a:pt x="2520000" y="864062"/>
                </a:cubicBezTo>
                <a:lnTo>
                  <a:pt x="2520000" y="1728124"/>
                </a:lnTo>
                <a:lnTo>
                  <a:pt x="0" y="1728124"/>
                </a:lnTo>
                <a:close/>
              </a:path>
            </a:pathLst>
          </a:custGeom>
          <a:solidFill>
            <a:schemeClr val="bg2"/>
          </a:solidFill>
        </p:spPr>
        <p:txBody>
          <a:bodyPr wrap="square" anchor="ctr">
            <a:noAutofit/>
          </a:bodyPr>
          <a:lstStyle>
            <a:lvl1pPr algn="ctr">
              <a:defRPr/>
            </a:lvl1pPr>
          </a:lstStyle>
          <a:p>
            <a:endParaRPr lang="en-DE"/>
          </a:p>
        </p:txBody>
      </p:sp>
      <p:sp>
        <p:nvSpPr>
          <p:cNvPr id="26" name="Picture Placeholder 25">
            <a:extLst>
              <a:ext uri="{FF2B5EF4-FFF2-40B4-BE49-F238E27FC236}">
                <a16:creationId xmlns:a16="http://schemas.microsoft.com/office/drawing/2014/main" id="{38766CB0-1D11-79A3-A197-C0D5044998C4}"/>
              </a:ext>
            </a:extLst>
          </p:cNvPr>
          <p:cNvSpPr>
            <a:spLocks noGrp="1"/>
          </p:cNvSpPr>
          <p:nvPr>
            <p:ph type="pic" sz="quarter" idx="20"/>
          </p:nvPr>
        </p:nvSpPr>
        <p:spPr bwMode="gray">
          <a:xfrm>
            <a:off x="5903347" y="1079500"/>
            <a:ext cx="2520000" cy="1728124"/>
          </a:xfrm>
          <a:custGeom>
            <a:avLst/>
            <a:gdLst>
              <a:gd name="connsiteX0" fmla="*/ 0 w 2520000"/>
              <a:gd name="connsiteY0" fmla="*/ 0 h 1728124"/>
              <a:gd name="connsiteX1" fmla="*/ 2520000 w 2520000"/>
              <a:gd name="connsiteY1" fmla="*/ 0 h 1728124"/>
              <a:gd name="connsiteX2" fmla="*/ 2520000 w 2520000"/>
              <a:gd name="connsiteY2" fmla="*/ 1728124 h 1728124"/>
              <a:gd name="connsiteX3" fmla="*/ 864062 w 2520000"/>
              <a:gd name="connsiteY3" fmla="*/ 1728124 h 1728124"/>
              <a:gd name="connsiteX4" fmla="*/ 0 w 2520000"/>
              <a:gd name="connsiteY4" fmla="*/ 864062 h 1728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0000" h="1728124">
                <a:moveTo>
                  <a:pt x="0" y="0"/>
                </a:moveTo>
                <a:lnTo>
                  <a:pt x="2520000" y="0"/>
                </a:lnTo>
                <a:lnTo>
                  <a:pt x="2520000" y="1728124"/>
                </a:lnTo>
                <a:lnTo>
                  <a:pt x="864062" y="1728124"/>
                </a:lnTo>
                <a:cubicBezTo>
                  <a:pt x="386854" y="1728124"/>
                  <a:pt x="0" y="1341270"/>
                  <a:pt x="0" y="864062"/>
                </a:cubicBezTo>
                <a:close/>
              </a:path>
            </a:pathLst>
          </a:custGeom>
          <a:solidFill>
            <a:schemeClr val="bg2"/>
          </a:solidFill>
        </p:spPr>
        <p:txBody>
          <a:bodyPr wrap="square" anchor="ctr">
            <a:noAutofit/>
          </a:bodyPr>
          <a:lstStyle>
            <a:lvl1pPr algn="ctr">
              <a:defRPr/>
            </a:lvl1pPr>
          </a:lstStyle>
          <a:p>
            <a:endParaRPr lang="en-DE"/>
          </a:p>
        </p:txBody>
      </p:sp>
      <p:sp>
        <p:nvSpPr>
          <p:cNvPr id="27" name="Picture Placeholder 26">
            <a:extLst>
              <a:ext uri="{FF2B5EF4-FFF2-40B4-BE49-F238E27FC236}">
                <a16:creationId xmlns:a16="http://schemas.microsoft.com/office/drawing/2014/main" id="{FED7EEF6-64E0-D316-8C9A-A399D1C7F344}"/>
              </a:ext>
            </a:extLst>
          </p:cNvPr>
          <p:cNvSpPr>
            <a:spLocks noGrp="1"/>
          </p:cNvSpPr>
          <p:nvPr>
            <p:ph type="pic" sz="quarter" idx="21"/>
          </p:nvPr>
        </p:nvSpPr>
        <p:spPr bwMode="gray">
          <a:xfrm>
            <a:off x="8711563" y="1079500"/>
            <a:ext cx="2520000" cy="1728124"/>
          </a:xfrm>
          <a:custGeom>
            <a:avLst/>
            <a:gdLst>
              <a:gd name="connsiteX0" fmla="*/ 864062 w 2520000"/>
              <a:gd name="connsiteY0" fmla="*/ 0 h 1728124"/>
              <a:gd name="connsiteX1" fmla="*/ 2520000 w 2520000"/>
              <a:gd name="connsiteY1" fmla="*/ 0 h 1728124"/>
              <a:gd name="connsiteX2" fmla="*/ 2520000 w 2520000"/>
              <a:gd name="connsiteY2" fmla="*/ 1728124 h 1728124"/>
              <a:gd name="connsiteX3" fmla="*/ 0 w 2520000"/>
              <a:gd name="connsiteY3" fmla="*/ 1728124 h 1728124"/>
              <a:gd name="connsiteX4" fmla="*/ 0 w 2520000"/>
              <a:gd name="connsiteY4" fmla="*/ 864062 h 1728124"/>
              <a:gd name="connsiteX5" fmla="*/ 864062 w 2520000"/>
              <a:gd name="connsiteY5" fmla="*/ 0 h 1728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000" h="1728124">
                <a:moveTo>
                  <a:pt x="864062" y="0"/>
                </a:moveTo>
                <a:lnTo>
                  <a:pt x="2520000" y="0"/>
                </a:lnTo>
                <a:lnTo>
                  <a:pt x="2520000" y="1728124"/>
                </a:lnTo>
                <a:lnTo>
                  <a:pt x="0" y="1728124"/>
                </a:lnTo>
                <a:lnTo>
                  <a:pt x="0" y="864062"/>
                </a:lnTo>
                <a:cubicBezTo>
                  <a:pt x="0" y="386854"/>
                  <a:pt x="386854" y="0"/>
                  <a:pt x="864062" y="0"/>
                </a:cubicBezTo>
                <a:close/>
              </a:path>
            </a:pathLst>
          </a:custGeom>
          <a:solidFill>
            <a:schemeClr val="bg2"/>
          </a:solidFill>
        </p:spPr>
        <p:txBody>
          <a:bodyPr wrap="square" anchor="ctr">
            <a:noAutofit/>
          </a:bodyPr>
          <a:lstStyle>
            <a:lvl1pPr algn="ctr">
              <a:defRPr/>
            </a:lvl1pPr>
          </a:lstStyle>
          <a:p>
            <a:endParaRPr lang="en-DE"/>
          </a:p>
        </p:txBody>
      </p:sp>
    </p:spTree>
    <p:extLst>
      <p:ext uri="{BB962C8B-B14F-4D97-AF65-F5344CB8AC3E}">
        <p14:creationId xmlns:p14="http://schemas.microsoft.com/office/powerpoint/2010/main" val="1203740068"/>
      </p:ext>
    </p:extLst>
  </p:cSld>
  <p:clrMapOvr>
    <a:masterClrMapping/>
  </p:clrMapOvr>
  <p:extLst>
    <p:ext uri="{DCECCB84-F9BA-43D5-87BE-67443E8EF086}">
      <p15:sldGuideLst xmlns:p15="http://schemas.microsoft.com/office/powerpoint/2012/main"/>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Headline | Empty">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446E115-AAA4-48F5-A73F-91EFB278F47B}"/>
              </a:ext>
            </a:extLst>
          </p:cNvPr>
          <p:cNvSpPr>
            <a:spLocks noGrp="1"/>
          </p:cNvSpPr>
          <p:nvPr>
            <p:ph type="dt" sz="half" idx="10"/>
          </p:nvPr>
        </p:nvSpPr>
        <p:spPr/>
        <p:txBody>
          <a:bodyPr/>
          <a:lstStyle/>
          <a:p>
            <a:endParaRPr lang="en-GB" dirty="0"/>
          </a:p>
        </p:txBody>
      </p:sp>
      <p:sp>
        <p:nvSpPr>
          <p:cNvPr id="3" name="Fußzeilenplatzhalter 2">
            <a:extLst>
              <a:ext uri="{FF2B5EF4-FFF2-40B4-BE49-F238E27FC236}">
                <a16:creationId xmlns:a16="http://schemas.microsoft.com/office/drawing/2014/main" id="{4BFE8528-97C1-4C16-B82C-D44AB341EA66}"/>
              </a:ext>
            </a:extLst>
          </p:cNvPr>
          <p:cNvSpPr>
            <a:spLocks noGrp="1"/>
          </p:cNvSpPr>
          <p:nvPr>
            <p:ph type="ftr" sz="quarter" idx="11"/>
          </p:nvPr>
        </p:nvSpPr>
        <p:spPr/>
        <p:txBody>
          <a:bodyPr/>
          <a:lstStyle/>
          <a:p>
            <a:endParaRPr lang="en-GB" dirty="0"/>
          </a:p>
        </p:txBody>
      </p:sp>
      <p:sp>
        <p:nvSpPr>
          <p:cNvPr id="4" name="Foliennummernplatzhalter 3">
            <a:extLst>
              <a:ext uri="{FF2B5EF4-FFF2-40B4-BE49-F238E27FC236}">
                <a16:creationId xmlns:a16="http://schemas.microsoft.com/office/drawing/2014/main" id="{F499C840-259C-471B-9ED9-89821D348FB8}"/>
              </a:ext>
            </a:extLst>
          </p:cNvPr>
          <p:cNvSpPr>
            <a:spLocks noGrp="1"/>
          </p:cNvSpPr>
          <p:nvPr>
            <p:ph type="sldNum" sz="quarter" idx="12"/>
          </p:nvPr>
        </p:nvSpPr>
        <p:spPr/>
        <p:txBody>
          <a:bodyPr/>
          <a:lstStyle/>
          <a:p>
            <a:fld id="{9EA669D3-5529-4BB0-8BB4-F8AF37E83BE9}" type="slidenum">
              <a:rPr lang="en-GB" smtClean="0"/>
              <a:pPr/>
              <a:t>‹#›</a:t>
            </a:fld>
            <a:endParaRPr lang="en-GB" dirty="0"/>
          </a:p>
        </p:txBody>
      </p:sp>
      <p:sp>
        <p:nvSpPr>
          <p:cNvPr id="7" name="Title 6">
            <a:extLst>
              <a:ext uri="{FF2B5EF4-FFF2-40B4-BE49-F238E27FC236}">
                <a16:creationId xmlns:a16="http://schemas.microsoft.com/office/drawing/2014/main" id="{8F99CC91-9AF0-914C-3E00-F6CF0E1A4715}"/>
              </a:ext>
            </a:extLst>
          </p:cNvPr>
          <p:cNvSpPr>
            <a:spLocks noGrp="1"/>
          </p:cNvSpPr>
          <p:nvPr>
            <p:ph type="title" hasCustomPrompt="1"/>
          </p:nvPr>
        </p:nvSpPr>
        <p:spPr>
          <a:xfrm>
            <a:off x="288244" y="432087"/>
            <a:ext cx="10944000" cy="360000"/>
          </a:xfrm>
        </p:spPr>
        <p:txBody>
          <a:bodyPr/>
          <a:lstStyle/>
          <a:p>
            <a:r>
              <a:rPr lang="en-US" dirty="0"/>
              <a:t>CLICK TO EDIT MASTER TITLE STYLE</a:t>
            </a:r>
            <a:endParaRPr lang="en-DE" dirty="0"/>
          </a:p>
        </p:txBody>
      </p:sp>
      <p:sp>
        <p:nvSpPr>
          <p:cNvPr id="11" name="Text Placeholder 10">
            <a:extLst>
              <a:ext uri="{FF2B5EF4-FFF2-40B4-BE49-F238E27FC236}">
                <a16:creationId xmlns:a16="http://schemas.microsoft.com/office/drawing/2014/main" id="{751E86F4-1269-0F3B-AC7D-ED2896326765}"/>
              </a:ext>
            </a:extLst>
          </p:cNvPr>
          <p:cNvSpPr>
            <a:spLocks noGrp="1"/>
          </p:cNvSpPr>
          <p:nvPr>
            <p:ph type="body" sz="quarter" idx="14" hasCustomPrompt="1"/>
          </p:nvPr>
        </p:nvSpPr>
        <p:spPr>
          <a:xfrm>
            <a:off x="288925" y="287338"/>
            <a:ext cx="10942638" cy="144462"/>
          </a:xfrm>
        </p:spPr>
        <p:txBody>
          <a:bodyPr anchor="b" anchorCtr="0"/>
          <a:lstStyle>
            <a:lvl1pPr marL="0" indent="0">
              <a:buFont typeface="Arial" panose="020B0604020202020204" pitchFamily="34" charset="0"/>
              <a:buNone/>
              <a:defRPr sz="1200">
                <a:solidFill>
                  <a:schemeClr val="tx1"/>
                </a:solidFill>
                <a:latin typeface="+mn-lt"/>
              </a:defRPr>
            </a:lvl1pPr>
            <a:lvl2pPr marL="0" indent="0">
              <a:buFont typeface="Arial" panose="020B0604020202020204" pitchFamily="34" charset="0"/>
              <a:buNone/>
              <a:defRPr sz="1200">
                <a:solidFill>
                  <a:schemeClr val="tx1"/>
                </a:solidFill>
                <a:latin typeface="+mn-lt"/>
              </a:defRPr>
            </a:lvl2pPr>
            <a:lvl3pPr marL="0" indent="0">
              <a:buNone/>
              <a:defRPr sz="1200">
                <a:solidFill>
                  <a:schemeClr val="tx1"/>
                </a:solidFill>
                <a:latin typeface="+mn-lt"/>
              </a:defRPr>
            </a:lvl3pPr>
            <a:lvl4pPr marL="186061" indent="0">
              <a:buNone/>
              <a:defRPr sz="1000">
                <a:latin typeface="+mn-lt"/>
              </a:defRPr>
            </a:lvl4pPr>
            <a:lvl5pPr marL="373135" indent="0">
              <a:buNone/>
              <a:defRPr sz="1000">
                <a:latin typeface="+mn-lt"/>
              </a:defRPr>
            </a:lvl5pPr>
          </a:lstStyle>
          <a:p>
            <a:pPr lvl="0"/>
            <a:r>
              <a:rPr lang="en-US" dirty="0"/>
              <a:t>CLICK TO EDIT MASTER TEXT STYLES</a:t>
            </a:r>
          </a:p>
          <a:p>
            <a:pPr lvl="1"/>
            <a:r>
              <a:rPr lang="en-US" dirty="0"/>
              <a:t>SECOND LEVEL</a:t>
            </a:r>
          </a:p>
          <a:p>
            <a:pPr lvl="2"/>
            <a:r>
              <a:rPr lang="en-US" dirty="0"/>
              <a:t>THIRD LEVEL</a:t>
            </a:r>
          </a:p>
          <a:p>
            <a:pPr lvl="2"/>
            <a:r>
              <a:rPr lang="en-US" dirty="0"/>
              <a:t>FOURTH LEVEL</a:t>
            </a:r>
          </a:p>
          <a:p>
            <a:pPr lvl="2"/>
            <a:r>
              <a:rPr lang="en-US" dirty="0"/>
              <a:t>FIFTH LEVEL</a:t>
            </a:r>
            <a:endParaRPr lang="en-DE" dirty="0"/>
          </a:p>
        </p:txBody>
      </p:sp>
    </p:spTree>
    <p:extLst>
      <p:ext uri="{BB962C8B-B14F-4D97-AF65-F5344CB8AC3E}">
        <p14:creationId xmlns:p14="http://schemas.microsoft.com/office/powerpoint/2010/main" val="2845229246"/>
      </p:ext>
    </p:extLst>
  </p:cSld>
  <p:clrMapOvr>
    <a:masterClrMapping/>
  </p:clrMapOvr>
  <p:extLst>
    <p:ext uri="{DCECCB84-F9BA-43D5-87BE-67443E8EF086}">
      <p15:sldGuideLst xmlns:p15="http://schemas.microsoft.com/office/powerpoint/2012/main"/>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446E115-AAA4-48F5-A73F-91EFB278F47B}"/>
              </a:ext>
            </a:extLst>
          </p:cNvPr>
          <p:cNvSpPr>
            <a:spLocks noGrp="1"/>
          </p:cNvSpPr>
          <p:nvPr>
            <p:ph type="dt" sz="half" idx="10"/>
          </p:nvPr>
        </p:nvSpPr>
        <p:spPr/>
        <p:txBody>
          <a:bodyPr/>
          <a:lstStyle/>
          <a:p>
            <a:endParaRPr lang="en-GB" dirty="0"/>
          </a:p>
        </p:txBody>
      </p:sp>
      <p:sp>
        <p:nvSpPr>
          <p:cNvPr id="3" name="Fußzeilenplatzhalter 2">
            <a:extLst>
              <a:ext uri="{FF2B5EF4-FFF2-40B4-BE49-F238E27FC236}">
                <a16:creationId xmlns:a16="http://schemas.microsoft.com/office/drawing/2014/main" id="{4BFE8528-97C1-4C16-B82C-D44AB341EA66}"/>
              </a:ext>
            </a:extLst>
          </p:cNvPr>
          <p:cNvSpPr>
            <a:spLocks noGrp="1"/>
          </p:cNvSpPr>
          <p:nvPr>
            <p:ph type="ftr" sz="quarter" idx="11"/>
          </p:nvPr>
        </p:nvSpPr>
        <p:spPr/>
        <p:txBody>
          <a:bodyPr/>
          <a:lstStyle/>
          <a:p>
            <a:endParaRPr lang="en-GB" dirty="0"/>
          </a:p>
        </p:txBody>
      </p:sp>
      <p:sp>
        <p:nvSpPr>
          <p:cNvPr id="4" name="Foliennummernplatzhalter 3">
            <a:extLst>
              <a:ext uri="{FF2B5EF4-FFF2-40B4-BE49-F238E27FC236}">
                <a16:creationId xmlns:a16="http://schemas.microsoft.com/office/drawing/2014/main" id="{F499C840-259C-471B-9ED9-89821D348FB8}"/>
              </a:ext>
            </a:extLst>
          </p:cNvPr>
          <p:cNvSpPr>
            <a:spLocks noGrp="1"/>
          </p:cNvSpPr>
          <p:nvPr>
            <p:ph type="sldNum" sz="quarter" idx="12"/>
          </p:nvPr>
        </p:nvSpPr>
        <p:spPr/>
        <p:txBody>
          <a:bodyPr/>
          <a:lstStyle/>
          <a:p>
            <a:fld id="{9EA669D3-5529-4BB0-8BB4-F8AF37E83BE9}" type="slidenum">
              <a:rPr lang="en-GB" smtClean="0"/>
              <a:pPr/>
              <a:t>‹#›</a:t>
            </a:fld>
            <a:endParaRPr lang="en-GB" dirty="0"/>
          </a:p>
        </p:txBody>
      </p:sp>
    </p:spTree>
    <p:extLst>
      <p:ext uri="{BB962C8B-B14F-4D97-AF65-F5344CB8AC3E}">
        <p14:creationId xmlns:p14="http://schemas.microsoft.com/office/powerpoint/2010/main" val="3644673133"/>
      </p:ext>
    </p:extLst>
  </p:cSld>
  <p:clrMapOvr>
    <a:masterClrMapping/>
  </p:clrMapOvr>
  <p:extLst>
    <p:ext uri="{DCECCB84-F9BA-43D5-87BE-67443E8EF086}">
      <p15:sldGuideLst xmlns:p15="http://schemas.microsoft.com/office/powerpoint/2012/main"/>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Headline | Empty | Red">
    <p:bg>
      <p:bgPr>
        <a:solidFill>
          <a:schemeClr val="tx2"/>
        </a:solidFill>
        <a:effectLst/>
      </p:bgPr>
    </p:bg>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446E115-AAA4-48F5-A73F-91EFB278F47B}"/>
              </a:ext>
            </a:extLst>
          </p:cNvPr>
          <p:cNvSpPr>
            <a:spLocks noGrp="1"/>
          </p:cNvSpPr>
          <p:nvPr>
            <p:ph type="dt" sz="half" idx="10"/>
          </p:nvPr>
        </p:nvSpPr>
        <p:spPr/>
        <p:txBody>
          <a:bodyPr/>
          <a:lstStyle>
            <a:lvl1pPr>
              <a:defRPr>
                <a:solidFill>
                  <a:schemeClr val="bg1"/>
                </a:solidFill>
              </a:defRPr>
            </a:lvl1pPr>
          </a:lstStyle>
          <a:p>
            <a:endParaRPr lang="en-GB" dirty="0"/>
          </a:p>
        </p:txBody>
      </p:sp>
      <p:sp>
        <p:nvSpPr>
          <p:cNvPr id="3" name="Fußzeilenplatzhalter 2">
            <a:extLst>
              <a:ext uri="{FF2B5EF4-FFF2-40B4-BE49-F238E27FC236}">
                <a16:creationId xmlns:a16="http://schemas.microsoft.com/office/drawing/2014/main" id="{4BFE8528-97C1-4C16-B82C-D44AB341EA66}"/>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4" name="Foliennummernplatzhalter 3">
            <a:extLst>
              <a:ext uri="{FF2B5EF4-FFF2-40B4-BE49-F238E27FC236}">
                <a16:creationId xmlns:a16="http://schemas.microsoft.com/office/drawing/2014/main" id="{F499C840-259C-471B-9ED9-89821D348FB8}"/>
              </a:ext>
            </a:extLst>
          </p:cNvPr>
          <p:cNvSpPr>
            <a:spLocks noGrp="1"/>
          </p:cNvSpPr>
          <p:nvPr>
            <p:ph type="sldNum" sz="quarter" idx="12"/>
          </p:nvPr>
        </p:nvSpPr>
        <p:spPr/>
        <p:txBody>
          <a:bodyPr/>
          <a:lstStyle>
            <a:lvl1pPr>
              <a:defRPr>
                <a:solidFill>
                  <a:schemeClr val="bg1"/>
                </a:solidFill>
              </a:defRPr>
            </a:lvl1pPr>
          </a:lstStyle>
          <a:p>
            <a:fld id="{9EA669D3-5529-4BB0-8BB4-F8AF37E83BE9}" type="slidenum">
              <a:rPr lang="en-GB" smtClean="0"/>
              <a:pPr/>
              <a:t>‹#›</a:t>
            </a:fld>
            <a:endParaRPr lang="en-GB" dirty="0"/>
          </a:p>
        </p:txBody>
      </p:sp>
      <p:sp>
        <p:nvSpPr>
          <p:cNvPr id="7" name="Title 6">
            <a:extLst>
              <a:ext uri="{FF2B5EF4-FFF2-40B4-BE49-F238E27FC236}">
                <a16:creationId xmlns:a16="http://schemas.microsoft.com/office/drawing/2014/main" id="{8F99CC91-9AF0-914C-3E00-F6CF0E1A4715}"/>
              </a:ext>
            </a:extLst>
          </p:cNvPr>
          <p:cNvSpPr>
            <a:spLocks noGrp="1"/>
          </p:cNvSpPr>
          <p:nvPr>
            <p:ph type="title" hasCustomPrompt="1"/>
          </p:nvPr>
        </p:nvSpPr>
        <p:spPr>
          <a:xfrm>
            <a:off x="288244" y="432087"/>
            <a:ext cx="10944000" cy="360000"/>
          </a:xfrm>
        </p:spPr>
        <p:txBody>
          <a:bodyPr/>
          <a:lstStyle>
            <a:lvl1pPr>
              <a:defRPr>
                <a:solidFill>
                  <a:schemeClr val="bg1"/>
                </a:solidFill>
              </a:defRPr>
            </a:lvl1pPr>
          </a:lstStyle>
          <a:p>
            <a:r>
              <a:rPr lang="en-US" dirty="0"/>
              <a:t>CLICK TO EDIT MASTER TITLE STYLE</a:t>
            </a:r>
            <a:endParaRPr lang="en-DE" dirty="0"/>
          </a:p>
        </p:txBody>
      </p:sp>
      <p:sp>
        <p:nvSpPr>
          <p:cNvPr id="11" name="Text Placeholder 10">
            <a:extLst>
              <a:ext uri="{FF2B5EF4-FFF2-40B4-BE49-F238E27FC236}">
                <a16:creationId xmlns:a16="http://schemas.microsoft.com/office/drawing/2014/main" id="{751E86F4-1269-0F3B-AC7D-ED2896326765}"/>
              </a:ext>
            </a:extLst>
          </p:cNvPr>
          <p:cNvSpPr>
            <a:spLocks noGrp="1"/>
          </p:cNvSpPr>
          <p:nvPr>
            <p:ph type="body" sz="quarter" idx="14" hasCustomPrompt="1"/>
          </p:nvPr>
        </p:nvSpPr>
        <p:spPr>
          <a:xfrm>
            <a:off x="288925" y="287338"/>
            <a:ext cx="10942638" cy="144462"/>
          </a:xfrm>
        </p:spPr>
        <p:txBody>
          <a:bodyPr anchor="b" anchorCtr="0"/>
          <a:lstStyle>
            <a:lvl1pPr marL="0" indent="0">
              <a:buFont typeface="Arial" panose="020B0604020202020204" pitchFamily="34" charset="0"/>
              <a:buNone/>
              <a:defRPr sz="1200">
                <a:solidFill>
                  <a:schemeClr val="bg1"/>
                </a:solidFill>
                <a:latin typeface="+mn-lt"/>
              </a:defRPr>
            </a:lvl1pPr>
            <a:lvl2pPr marL="0" indent="0">
              <a:buFont typeface="Arial" panose="020B0604020202020204" pitchFamily="34" charset="0"/>
              <a:buNone/>
              <a:defRPr sz="1200">
                <a:solidFill>
                  <a:schemeClr val="bg1"/>
                </a:solidFill>
                <a:latin typeface="+mn-lt"/>
              </a:defRPr>
            </a:lvl2pPr>
            <a:lvl3pPr marL="0" indent="0">
              <a:buNone/>
              <a:defRPr sz="1200">
                <a:solidFill>
                  <a:schemeClr val="bg1"/>
                </a:solidFill>
                <a:latin typeface="+mn-lt"/>
              </a:defRPr>
            </a:lvl3pPr>
            <a:lvl4pPr marL="186061" indent="0">
              <a:buNone/>
              <a:defRPr sz="1000">
                <a:latin typeface="+mn-lt"/>
              </a:defRPr>
            </a:lvl4pPr>
            <a:lvl5pPr marL="373135" indent="0">
              <a:buNone/>
              <a:defRPr sz="1000">
                <a:latin typeface="+mn-lt"/>
              </a:defRPr>
            </a:lvl5pPr>
          </a:lstStyle>
          <a:p>
            <a:pPr lvl="0"/>
            <a:r>
              <a:rPr lang="en-US" dirty="0"/>
              <a:t>CLICK TO EDIT MASTER TEXT STYLES</a:t>
            </a:r>
          </a:p>
          <a:p>
            <a:pPr lvl="1"/>
            <a:r>
              <a:rPr lang="en-US" dirty="0"/>
              <a:t>SECOND LEVEL</a:t>
            </a:r>
          </a:p>
          <a:p>
            <a:pPr lvl="2"/>
            <a:r>
              <a:rPr lang="en-US" dirty="0"/>
              <a:t>THIRD LEVEL</a:t>
            </a:r>
          </a:p>
          <a:p>
            <a:pPr lvl="2"/>
            <a:r>
              <a:rPr lang="en-US" dirty="0"/>
              <a:t>FOURTH LEVEL</a:t>
            </a:r>
          </a:p>
          <a:p>
            <a:pPr lvl="2"/>
            <a:r>
              <a:rPr lang="en-US" dirty="0"/>
              <a:t>FIFTH LEVEL</a:t>
            </a:r>
            <a:endParaRPr lang="en-DE" dirty="0"/>
          </a:p>
        </p:txBody>
      </p:sp>
      <p:pic>
        <p:nvPicPr>
          <p:cNvPr id="6" name="Google Shape;12;p12">
            <a:extLst>
              <a:ext uri="{FF2B5EF4-FFF2-40B4-BE49-F238E27FC236}">
                <a16:creationId xmlns:a16="http://schemas.microsoft.com/office/drawing/2014/main" id="{CFEC69F2-1EC8-74B9-5584-C8C4D9A60ACF}"/>
              </a:ext>
            </a:extLst>
          </p:cNvPr>
          <p:cNvPicPr preferRelativeResize="0"/>
          <p:nvPr userDrawn="1"/>
        </p:nvPicPr>
        <p:blipFill>
          <a:blip r:embed="rId2">
            <a:extLst>
              <a:ext uri="{28A0092B-C50C-407E-A947-70E740481C1C}">
                <a14:useLocalDpi xmlns:a14="http://schemas.microsoft.com/office/drawing/2010/main" val="0"/>
              </a:ext>
            </a:extLst>
          </a:blip>
          <a:srcRect/>
          <a:stretch/>
        </p:blipFill>
        <p:spPr>
          <a:xfrm>
            <a:off x="10656244" y="6012896"/>
            <a:ext cx="577313" cy="287191"/>
          </a:xfrm>
          <a:prstGeom prst="rect">
            <a:avLst/>
          </a:prstGeom>
          <a:noFill/>
          <a:ln>
            <a:noFill/>
          </a:ln>
        </p:spPr>
      </p:pic>
    </p:spTree>
    <p:extLst>
      <p:ext uri="{BB962C8B-B14F-4D97-AF65-F5344CB8AC3E}">
        <p14:creationId xmlns:p14="http://schemas.microsoft.com/office/powerpoint/2010/main" val="2185516574"/>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446E115-AAA4-48F5-A73F-91EFB278F47B}"/>
              </a:ext>
            </a:extLst>
          </p:cNvPr>
          <p:cNvSpPr>
            <a:spLocks noGrp="1"/>
          </p:cNvSpPr>
          <p:nvPr>
            <p:ph type="dt" sz="half" idx="10"/>
          </p:nvPr>
        </p:nvSpPr>
        <p:spPr/>
        <p:txBody>
          <a:bodyPr/>
          <a:lstStyle/>
          <a:p>
            <a:endParaRPr lang="en-GB" dirty="0"/>
          </a:p>
        </p:txBody>
      </p:sp>
      <p:sp>
        <p:nvSpPr>
          <p:cNvPr id="3" name="Fußzeilenplatzhalter 2">
            <a:extLst>
              <a:ext uri="{FF2B5EF4-FFF2-40B4-BE49-F238E27FC236}">
                <a16:creationId xmlns:a16="http://schemas.microsoft.com/office/drawing/2014/main" id="{4BFE8528-97C1-4C16-B82C-D44AB341EA66}"/>
              </a:ext>
            </a:extLst>
          </p:cNvPr>
          <p:cNvSpPr>
            <a:spLocks noGrp="1"/>
          </p:cNvSpPr>
          <p:nvPr>
            <p:ph type="ftr" sz="quarter" idx="11"/>
          </p:nvPr>
        </p:nvSpPr>
        <p:spPr/>
        <p:txBody>
          <a:bodyPr/>
          <a:lstStyle/>
          <a:p>
            <a:endParaRPr lang="en-GB" dirty="0"/>
          </a:p>
        </p:txBody>
      </p:sp>
      <p:sp>
        <p:nvSpPr>
          <p:cNvPr id="4" name="Foliennummernplatzhalter 3">
            <a:extLst>
              <a:ext uri="{FF2B5EF4-FFF2-40B4-BE49-F238E27FC236}">
                <a16:creationId xmlns:a16="http://schemas.microsoft.com/office/drawing/2014/main" id="{F499C840-259C-471B-9ED9-89821D348FB8}"/>
              </a:ext>
            </a:extLst>
          </p:cNvPr>
          <p:cNvSpPr>
            <a:spLocks noGrp="1"/>
          </p:cNvSpPr>
          <p:nvPr>
            <p:ph type="sldNum" sz="quarter" idx="12"/>
          </p:nvPr>
        </p:nvSpPr>
        <p:spPr/>
        <p:txBody>
          <a:bodyPr/>
          <a:lstStyle/>
          <a:p>
            <a:fld id="{9EA669D3-5529-4BB0-8BB4-F8AF37E83BE9}" type="slidenum">
              <a:rPr lang="en-GB" smtClean="0"/>
              <a:pPr/>
              <a:t>‹#›</a:t>
            </a:fld>
            <a:endParaRPr lang="en-GB" dirty="0"/>
          </a:p>
        </p:txBody>
      </p:sp>
    </p:spTree>
    <p:extLst>
      <p:ext uri="{BB962C8B-B14F-4D97-AF65-F5344CB8AC3E}">
        <p14:creationId xmlns:p14="http://schemas.microsoft.com/office/powerpoint/2010/main" val="1292823503"/>
      </p:ext>
    </p:extLst>
  </p:cSld>
  <p:clrMapOvr>
    <a:masterClrMapping/>
  </p:clrMapOvr>
  <p:extLst>
    <p:ext uri="{DCECCB84-F9BA-43D5-87BE-67443E8EF086}">
      <p15:sldGuideLst xmlns:p15="http://schemas.microsoft.com/office/powerpoint/2012/main"/>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Empty | Red">
    <p:bg>
      <p:bgPr>
        <a:solidFill>
          <a:schemeClr val="tx2"/>
        </a:solidFill>
        <a:effectLst/>
      </p:bgPr>
    </p:bg>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446E115-AAA4-48F5-A73F-91EFB278F47B}"/>
              </a:ext>
            </a:extLst>
          </p:cNvPr>
          <p:cNvSpPr>
            <a:spLocks noGrp="1"/>
          </p:cNvSpPr>
          <p:nvPr>
            <p:ph type="dt" sz="half" idx="10"/>
          </p:nvPr>
        </p:nvSpPr>
        <p:spPr/>
        <p:txBody>
          <a:bodyPr/>
          <a:lstStyle>
            <a:lvl1pPr>
              <a:defRPr>
                <a:solidFill>
                  <a:schemeClr val="bg1"/>
                </a:solidFill>
              </a:defRPr>
            </a:lvl1pPr>
          </a:lstStyle>
          <a:p>
            <a:endParaRPr lang="en-GB" dirty="0"/>
          </a:p>
        </p:txBody>
      </p:sp>
      <p:sp>
        <p:nvSpPr>
          <p:cNvPr id="3" name="Fußzeilenplatzhalter 2">
            <a:extLst>
              <a:ext uri="{FF2B5EF4-FFF2-40B4-BE49-F238E27FC236}">
                <a16:creationId xmlns:a16="http://schemas.microsoft.com/office/drawing/2014/main" id="{4BFE8528-97C1-4C16-B82C-D44AB341EA66}"/>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4" name="Foliennummernplatzhalter 3">
            <a:extLst>
              <a:ext uri="{FF2B5EF4-FFF2-40B4-BE49-F238E27FC236}">
                <a16:creationId xmlns:a16="http://schemas.microsoft.com/office/drawing/2014/main" id="{F499C840-259C-471B-9ED9-89821D348FB8}"/>
              </a:ext>
            </a:extLst>
          </p:cNvPr>
          <p:cNvSpPr>
            <a:spLocks noGrp="1"/>
          </p:cNvSpPr>
          <p:nvPr>
            <p:ph type="sldNum" sz="quarter" idx="12"/>
          </p:nvPr>
        </p:nvSpPr>
        <p:spPr/>
        <p:txBody>
          <a:bodyPr/>
          <a:lstStyle>
            <a:lvl1pPr>
              <a:defRPr>
                <a:solidFill>
                  <a:schemeClr val="bg1"/>
                </a:solidFill>
              </a:defRPr>
            </a:lvl1pPr>
          </a:lstStyle>
          <a:p>
            <a:fld id="{9EA669D3-5529-4BB0-8BB4-F8AF37E83BE9}" type="slidenum">
              <a:rPr lang="en-GB" smtClean="0"/>
              <a:pPr/>
              <a:t>‹#›</a:t>
            </a:fld>
            <a:endParaRPr lang="en-GB" dirty="0"/>
          </a:p>
        </p:txBody>
      </p:sp>
      <p:pic>
        <p:nvPicPr>
          <p:cNvPr id="6" name="Google Shape;12;p12">
            <a:extLst>
              <a:ext uri="{FF2B5EF4-FFF2-40B4-BE49-F238E27FC236}">
                <a16:creationId xmlns:a16="http://schemas.microsoft.com/office/drawing/2014/main" id="{0B314759-DB0F-E3FC-59FD-0485E2565E19}"/>
              </a:ext>
            </a:extLst>
          </p:cNvPr>
          <p:cNvPicPr preferRelativeResize="0"/>
          <p:nvPr userDrawn="1"/>
        </p:nvPicPr>
        <p:blipFill>
          <a:blip r:embed="rId2">
            <a:extLst>
              <a:ext uri="{28A0092B-C50C-407E-A947-70E740481C1C}">
                <a14:useLocalDpi xmlns:a14="http://schemas.microsoft.com/office/drawing/2010/main" val="0"/>
              </a:ext>
            </a:extLst>
          </a:blip>
          <a:srcRect/>
          <a:stretch/>
        </p:blipFill>
        <p:spPr>
          <a:xfrm>
            <a:off x="10656244" y="6012896"/>
            <a:ext cx="577313" cy="287191"/>
          </a:xfrm>
          <a:prstGeom prst="rect">
            <a:avLst/>
          </a:prstGeom>
          <a:noFill/>
          <a:ln>
            <a:noFill/>
          </a:ln>
        </p:spPr>
      </p:pic>
    </p:spTree>
    <p:extLst>
      <p:ext uri="{BB962C8B-B14F-4D97-AF65-F5344CB8AC3E}">
        <p14:creationId xmlns:p14="http://schemas.microsoft.com/office/powerpoint/2010/main" val="3817439100"/>
      </p:ext>
    </p:extLst>
  </p:cSld>
  <p:clrMapOvr>
    <a:masterClrMapping/>
  </p:clrMapOvr>
  <p:extLst>
    <p:ext uri="{DCECCB84-F9BA-43D5-87BE-67443E8EF086}">
      <p15:sldGuideLst xmlns:p15="http://schemas.microsoft.com/office/powerpoint/2012/main"/>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Headline I Image BG | White logo">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D7913508-2966-92FD-582A-420CA6FF8522}"/>
              </a:ext>
            </a:extLst>
          </p:cNvPr>
          <p:cNvSpPr>
            <a:spLocks noGrp="1"/>
          </p:cNvSpPr>
          <p:nvPr>
            <p:ph type="pic" sz="quarter" idx="13" hasCustomPrompt="1"/>
          </p:nvPr>
        </p:nvSpPr>
        <p:spPr>
          <a:xfrm>
            <a:off x="0" y="0"/>
            <a:ext cx="11520488" cy="6480175"/>
          </a:xfrm>
          <a:solidFill>
            <a:schemeClr val="bg2"/>
          </a:solidFill>
        </p:spPr>
        <p:txBody>
          <a:bodyPr lIns="288000" tIns="288000" rIns="288000" bIns="288000" anchor="t" anchorCtr="0"/>
          <a:lstStyle>
            <a:lvl1pPr algn="l">
              <a:defRPr sz="1200"/>
            </a:lvl1pPr>
          </a:lstStyle>
          <a:p>
            <a:r>
              <a:rPr lang="en-GB" dirty="0"/>
              <a:t>To add a picture, please right click the transparency layer and bring it to back. </a:t>
            </a:r>
            <a:br>
              <a:rPr lang="en-GB" dirty="0"/>
            </a:br>
            <a:r>
              <a:rPr lang="en-GB" dirty="0"/>
              <a:t>Next right click on image placeholder and bring it to front. </a:t>
            </a:r>
          </a:p>
          <a:p>
            <a:endParaRPr lang="en-GB" dirty="0"/>
          </a:p>
          <a:p>
            <a:r>
              <a:rPr lang="en-GB" dirty="0"/>
              <a:t>You can now insert a picture by clicking on the placeholder image icon. </a:t>
            </a:r>
            <a:br>
              <a:rPr lang="en-GB" dirty="0"/>
            </a:br>
            <a:r>
              <a:rPr lang="en-GB" dirty="0"/>
              <a:t>Then click the Reset button on the Home menu tab or right click on the picture </a:t>
            </a:r>
            <a:br>
              <a:rPr lang="en-GB" dirty="0"/>
            </a:br>
            <a:r>
              <a:rPr lang="en-GB" dirty="0"/>
              <a:t>to send the picture to background.</a:t>
            </a:r>
          </a:p>
        </p:txBody>
      </p:sp>
      <p:sp>
        <p:nvSpPr>
          <p:cNvPr id="2" name="Title 1">
            <a:extLst>
              <a:ext uri="{FF2B5EF4-FFF2-40B4-BE49-F238E27FC236}">
                <a16:creationId xmlns:a16="http://schemas.microsoft.com/office/drawing/2014/main" id="{5F4A2CC5-62BF-8E66-9C28-73EED3EAC241}"/>
              </a:ext>
            </a:extLst>
          </p:cNvPr>
          <p:cNvSpPr>
            <a:spLocks noGrp="1"/>
          </p:cNvSpPr>
          <p:nvPr>
            <p:ph type="title" hasCustomPrompt="1"/>
          </p:nvPr>
        </p:nvSpPr>
        <p:spPr>
          <a:xfrm>
            <a:off x="288244" y="432087"/>
            <a:ext cx="10944000" cy="360000"/>
          </a:xfrm>
        </p:spPr>
        <p:txBody>
          <a:bodyPr/>
          <a:lstStyle>
            <a:lvl1pPr>
              <a:defRPr>
                <a:solidFill>
                  <a:schemeClr val="bg1"/>
                </a:solidFill>
              </a:defRPr>
            </a:lvl1pPr>
          </a:lstStyle>
          <a:p>
            <a:r>
              <a:rPr lang="en-US" dirty="0"/>
              <a:t>CLICK TO EDIT MASTER TITLE STYLE</a:t>
            </a:r>
            <a:endParaRPr lang="en-DE" dirty="0"/>
          </a:p>
        </p:txBody>
      </p:sp>
      <p:sp>
        <p:nvSpPr>
          <p:cNvPr id="3" name="Slide Number Placeholder 2">
            <a:extLst>
              <a:ext uri="{FF2B5EF4-FFF2-40B4-BE49-F238E27FC236}">
                <a16:creationId xmlns:a16="http://schemas.microsoft.com/office/drawing/2014/main" id="{E4F37454-AB2C-F109-3347-630FA15312D4}"/>
              </a:ext>
            </a:extLst>
          </p:cNvPr>
          <p:cNvSpPr>
            <a:spLocks noGrp="1"/>
          </p:cNvSpPr>
          <p:nvPr>
            <p:ph type="sldNum" sz="quarter" idx="10"/>
          </p:nvPr>
        </p:nvSpPr>
        <p:spPr/>
        <p:txBody>
          <a:bodyPr/>
          <a:lstStyle>
            <a:lvl1pPr>
              <a:defRPr>
                <a:solidFill>
                  <a:schemeClr val="bg1"/>
                </a:solidFill>
              </a:defRPr>
            </a:lvl1pPr>
          </a:lstStyle>
          <a:p>
            <a:fld id="{9EA669D3-5529-4BB0-8BB4-F8AF37E83BE9}" type="slidenum">
              <a:rPr lang="en-GB" smtClean="0"/>
              <a:pPr/>
              <a:t>‹#›</a:t>
            </a:fld>
            <a:endParaRPr lang="en-GB" dirty="0"/>
          </a:p>
        </p:txBody>
      </p:sp>
      <p:sp>
        <p:nvSpPr>
          <p:cNvPr id="4" name="Date Placeholder 3">
            <a:extLst>
              <a:ext uri="{FF2B5EF4-FFF2-40B4-BE49-F238E27FC236}">
                <a16:creationId xmlns:a16="http://schemas.microsoft.com/office/drawing/2014/main" id="{CEFEB39D-E550-000B-A77B-9652FDA954BE}"/>
              </a:ext>
            </a:extLst>
          </p:cNvPr>
          <p:cNvSpPr>
            <a:spLocks noGrp="1"/>
          </p:cNvSpPr>
          <p:nvPr>
            <p:ph type="dt" sz="half" idx="11"/>
          </p:nvPr>
        </p:nvSpPr>
        <p:spPr/>
        <p:txBody>
          <a:bodyPr/>
          <a:lstStyle>
            <a:lvl1pPr>
              <a:defRPr>
                <a:solidFill>
                  <a:schemeClr val="bg1"/>
                </a:solidFill>
              </a:defRPr>
            </a:lvl1pPr>
          </a:lstStyle>
          <a:p>
            <a:endParaRPr lang="en-GB" dirty="0"/>
          </a:p>
        </p:txBody>
      </p:sp>
      <p:sp>
        <p:nvSpPr>
          <p:cNvPr id="5" name="Footer Placeholder 4">
            <a:extLst>
              <a:ext uri="{FF2B5EF4-FFF2-40B4-BE49-F238E27FC236}">
                <a16:creationId xmlns:a16="http://schemas.microsoft.com/office/drawing/2014/main" id="{D50E9A6B-766A-EE79-E6F2-B88BB4F16BD9}"/>
              </a:ext>
            </a:extLst>
          </p:cNvPr>
          <p:cNvSpPr>
            <a:spLocks noGrp="1"/>
          </p:cNvSpPr>
          <p:nvPr>
            <p:ph type="ftr" sz="quarter" idx="12"/>
          </p:nvPr>
        </p:nvSpPr>
        <p:spPr/>
        <p:txBody>
          <a:bodyPr/>
          <a:lstStyle>
            <a:lvl1pPr>
              <a:defRPr>
                <a:solidFill>
                  <a:schemeClr val="bg1"/>
                </a:solidFill>
              </a:defRPr>
            </a:lvl1pPr>
          </a:lstStyle>
          <a:p>
            <a:endParaRPr lang="en-GB" dirty="0"/>
          </a:p>
        </p:txBody>
      </p:sp>
      <p:sp>
        <p:nvSpPr>
          <p:cNvPr id="11" name="Text Placeholder 10">
            <a:extLst>
              <a:ext uri="{FF2B5EF4-FFF2-40B4-BE49-F238E27FC236}">
                <a16:creationId xmlns:a16="http://schemas.microsoft.com/office/drawing/2014/main" id="{730603E8-D3BA-F33D-D7E5-787B05C4018D}"/>
              </a:ext>
            </a:extLst>
          </p:cNvPr>
          <p:cNvSpPr>
            <a:spLocks noGrp="1"/>
          </p:cNvSpPr>
          <p:nvPr>
            <p:ph type="body" sz="quarter" idx="14" hasCustomPrompt="1"/>
          </p:nvPr>
        </p:nvSpPr>
        <p:spPr>
          <a:xfrm>
            <a:off x="10656244" y="6011012"/>
            <a:ext cx="576000" cy="288000"/>
          </a:xfrm>
          <a:blipFill>
            <a:blip r:embed="rId2">
              <a:extLst>
                <a:ext uri="{96DAC541-7B7A-43D3-8B79-37D633B846F1}">
                  <asvg:svgBlip xmlns:asvg="http://schemas.microsoft.com/office/drawing/2016/SVG/main" r:embed="rId3"/>
                </a:ext>
              </a:extLst>
            </a:blip>
            <a:srcRect/>
            <a:stretch>
              <a:fillRect l="-178" r="-178"/>
            </a:stretch>
          </a:blipFill>
        </p:spPr>
        <p:txBody>
          <a:bodyPr/>
          <a:lstStyle/>
          <a:p>
            <a:pPr lvl="0"/>
            <a:r>
              <a:rPr lang="en-GB" dirty="0"/>
              <a:t> </a:t>
            </a:r>
            <a:endParaRPr lang="en-DE" dirty="0"/>
          </a:p>
        </p:txBody>
      </p:sp>
      <p:sp>
        <p:nvSpPr>
          <p:cNvPr id="12" name="Text Placeholder 10">
            <a:extLst>
              <a:ext uri="{FF2B5EF4-FFF2-40B4-BE49-F238E27FC236}">
                <a16:creationId xmlns:a16="http://schemas.microsoft.com/office/drawing/2014/main" id="{9E13D45F-B202-12EC-89D4-2D2B1B0E520D}"/>
              </a:ext>
            </a:extLst>
          </p:cNvPr>
          <p:cNvSpPr>
            <a:spLocks noGrp="1"/>
          </p:cNvSpPr>
          <p:nvPr>
            <p:ph type="body" sz="quarter" idx="15" hasCustomPrompt="1"/>
          </p:nvPr>
        </p:nvSpPr>
        <p:spPr>
          <a:xfrm>
            <a:off x="288925" y="287338"/>
            <a:ext cx="10942638" cy="144462"/>
          </a:xfrm>
        </p:spPr>
        <p:txBody>
          <a:bodyPr anchor="b" anchorCtr="0"/>
          <a:lstStyle>
            <a:lvl1pPr marL="0" indent="0">
              <a:buFont typeface="Arial" panose="020B0604020202020204" pitchFamily="34" charset="0"/>
              <a:buNone/>
              <a:defRPr sz="1200">
                <a:solidFill>
                  <a:schemeClr val="bg1"/>
                </a:solidFill>
                <a:latin typeface="+mn-lt"/>
              </a:defRPr>
            </a:lvl1pPr>
            <a:lvl2pPr marL="0" indent="0">
              <a:buFont typeface="Arial" panose="020B0604020202020204" pitchFamily="34" charset="0"/>
              <a:buNone/>
              <a:defRPr sz="1200">
                <a:solidFill>
                  <a:schemeClr val="bg1"/>
                </a:solidFill>
                <a:latin typeface="+mn-lt"/>
              </a:defRPr>
            </a:lvl2pPr>
            <a:lvl3pPr marL="0" indent="0">
              <a:buNone/>
              <a:defRPr sz="1200">
                <a:solidFill>
                  <a:schemeClr val="bg1"/>
                </a:solidFill>
                <a:latin typeface="+mn-lt"/>
              </a:defRPr>
            </a:lvl3pPr>
            <a:lvl4pPr marL="186061" indent="0">
              <a:buNone/>
              <a:defRPr sz="1000">
                <a:latin typeface="+mn-lt"/>
              </a:defRPr>
            </a:lvl4pPr>
            <a:lvl5pPr marL="373135" indent="0">
              <a:buNone/>
              <a:defRPr sz="1000">
                <a:latin typeface="+mn-lt"/>
              </a:defRPr>
            </a:lvl5pPr>
          </a:lstStyle>
          <a:p>
            <a:pPr lvl="0"/>
            <a:r>
              <a:rPr lang="en-US" dirty="0"/>
              <a:t>CLICK TO EDIT MASTER TEXT STYLES</a:t>
            </a:r>
          </a:p>
          <a:p>
            <a:pPr lvl="1"/>
            <a:r>
              <a:rPr lang="en-US" dirty="0"/>
              <a:t>SECOND LEVEL</a:t>
            </a:r>
          </a:p>
          <a:p>
            <a:pPr lvl="2"/>
            <a:r>
              <a:rPr lang="en-US" dirty="0"/>
              <a:t>THIRD LEVEL</a:t>
            </a:r>
          </a:p>
          <a:p>
            <a:pPr lvl="2"/>
            <a:r>
              <a:rPr lang="en-US" dirty="0"/>
              <a:t>FOURTH LEVEL</a:t>
            </a:r>
          </a:p>
          <a:p>
            <a:pPr lvl="2"/>
            <a:r>
              <a:rPr lang="en-US" dirty="0"/>
              <a:t>FIFTH LEVEL</a:t>
            </a:r>
            <a:endParaRPr lang="en-DE" dirty="0"/>
          </a:p>
        </p:txBody>
      </p:sp>
    </p:spTree>
    <p:extLst>
      <p:ext uri="{BB962C8B-B14F-4D97-AF65-F5344CB8AC3E}">
        <p14:creationId xmlns:p14="http://schemas.microsoft.com/office/powerpoint/2010/main" val="195199321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Image BG | White logo">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D7913508-2966-92FD-582A-420CA6FF8522}"/>
              </a:ext>
            </a:extLst>
          </p:cNvPr>
          <p:cNvSpPr>
            <a:spLocks noGrp="1"/>
          </p:cNvSpPr>
          <p:nvPr>
            <p:ph type="pic" sz="quarter" idx="13" hasCustomPrompt="1"/>
          </p:nvPr>
        </p:nvSpPr>
        <p:spPr>
          <a:xfrm>
            <a:off x="0" y="0"/>
            <a:ext cx="11520488" cy="6480175"/>
          </a:xfrm>
          <a:solidFill>
            <a:schemeClr val="bg2"/>
          </a:solidFill>
        </p:spPr>
        <p:txBody>
          <a:bodyPr lIns="288000" tIns="288000" rIns="288000" bIns="288000" anchor="t" anchorCtr="0"/>
          <a:lstStyle>
            <a:lvl1pPr algn="l">
              <a:defRPr sz="1200"/>
            </a:lvl1pPr>
          </a:lstStyle>
          <a:p>
            <a:r>
              <a:rPr lang="en-GB" dirty="0"/>
              <a:t>To add a picture, please right click the transparency layer and bring it to back. </a:t>
            </a:r>
            <a:br>
              <a:rPr lang="en-GB" dirty="0"/>
            </a:br>
            <a:r>
              <a:rPr lang="en-GB" dirty="0"/>
              <a:t>Next right click on image placeholder and bring it to front. </a:t>
            </a:r>
          </a:p>
          <a:p>
            <a:endParaRPr lang="en-GB" dirty="0"/>
          </a:p>
          <a:p>
            <a:r>
              <a:rPr lang="en-GB" dirty="0"/>
              <a:t>You can now insert a picture by clicking on the placeholder image icon. </a:t>
            </a:r>
            <a:br>
              <a:rPr lang="en-GB" dirty="0"/>
            </a:br>
            <a:r>
              <a:rPr lang="en-GB" dirty="0"/>
              <a:t>Then click the Reset button on the Home menu tab or right click on the picture </a:t>
            </a:r>
            <a:br>
              <a:rPr lang="en-GB" dirty="0"/>
            </a:br>
            <a:r>
              <a:rPr lang="en-GB" dirty="0"/>
              <a:t>to send the picture to background.</a:t>
            </a:r>
          </a:p>
        </p:txBody>
      </p:sp>
      <p:sp>
        <p:nvSpPr>
          <p:cNvPr id="3" name="Slide Number Placeholder 2">
            <a:extLst>
              <a:ext uri="{FF2B5EF4-FFF2-40B4-BE49-F238E27FC236}">
                <a16:creationId xmlns:a16="http://schemas.microsoft.com/office/drawing/2014/main" id="{E4F37454-AB2C-F109-3347-630FA15312D4}"/>
              </a:ext>
            </a:extLst>
          </p:cNvPr>
          <p:cNvSpPr>
            <a:spLocks noGrp="1"/>
          </p:cNvSpPr>
          <p:nvPr>
            <p:ph type="sldNum" sz="quarter" idx="10"/>
          </p:nvPr>
        </p:nvSpPr>
        <p:spPr/>
        <p:txBody>
          <a:bodyPr/>
          <a:lstStyle/>
          <a:p>
            <a:fld id="{9EA669D3-5529-4BB0-8BB4-F8AF37E83BE9}" type="slidenum">
              <a:rPr lang="en-GB" smtClean="0"/>
              <a:pPr/>
              <a:t>‹#›</a:t>
            </a:fld>
            <a:endParaRPr lang="en-GB" dirty="0"/>
          </a:p>
        </p:txBody>
      </p:sp>
      <p:sp>
        <p:nvSpPr>
          <p:cNvPr id="4" name="Date Placeholder 3">
            <a:extLst>
              <a:ext uri="{FF2B5EF4-FFF2-40B4-BE49-F238E27FC236}">
                <a16:creationId xmlns:a16="http://schemas.microsoft.com/office/drawing/2014/main" id="{CEFEB39D-E550-000B-A77B-9652FDA954BE}"/>
              </a:ext>
            </a:extLst>
          </p:cNvPr>
          <p:cNvSpPr>
            <a:spLocks noGrp="1"/>
          </p:cNvSpPr>
          <p:nvPr>
            <p:ph type="dt" sz="half" idx="11"/>
          </p:nvPr>
        </p:nvSpPr>
        <p:spPr/>
        <p:txBody>
          <a:bodyPr/>
          <a:lstStyle/>
          <a:p>
            <a:endParaRPr lang="en-GB" dirty="0"/>
          </a:p>
        </p:txBody>
      </p:sp>
      <p:sp>
        <p:nvSpPr>
          <p:cNvPr id="5" name="Footer Placeholder 4">
            <a:extLst>
              <a:ext uri="{FF2B5EF4-FFF2-40B4-BE49-F238E27FC236}">
                <a16:creationId xmlns:a16="http://schemas.microsoft.com/office/drawing/2014/main" id="{D50E9A6B-766A-EE79-E6F2-B88BB4F16BD9}"/>
              </a:ext>
            </a:extLst>
          </p:cNvPr>
          <p:cNvSpPr>
            <a:spLocks noGrp="1"/>
          </p:cNvSpPr>
          <p:nvPr>
            <p:ph type="ftr" sz="quarter" idx="12"/>
          </p:nvPr>
        </p:nvSpPr>
        <p:spPr/>
        <p:txBody>
          <a:bodyPr/>
          <a:lstStyle/>
          <a:p>
            <a:endParaRPr lang="en-GB" dirty="0"/>
          </a:p>
        </p:txBody>
      </p:sp>
      <p:sp>
        <p:nvSpPr>
          <p:cNvPr id="11" name="Text Placeholder 10">
            <a:extLst>
              <a:ext uri="{FF2B5EF4-FFF2-40B4-BE49-F238E27FC236}">
                <a16:creationId xmlns:a16="http://schemas.microsoft.com/office/drawing/2014/main" id="{730603E8-D3BA-F33D-D7E5-787B05C4018D}"/>
              </a:ext>
            </a:extLst>
          </p:cNvPr>
          <p:cNvSpPr>
            <a:spLocks noGrp="1"/>
          </p:cNvSpPr>
          <p:nvPr>
            <p:ph type="body" sz="quarter" idx="14" hasCustomPrompt="1"/>
          </p:nvPr>
        </p:nvSpPr>
        <p:spPr>
          <a:xfrm>
            <a:off x="10656244" y="6011012"/>
            <a:ext cx="576000" cy="288000"/>
          </a:xfrm>
          <a:blipFill>
            <a:blip r:embed="rId2">
              <a:extLst>
                <a:ext uri="{96DAC541-7B7A-43D3-8B79-37D633B846F1}">
                  <asvg:svgBlip xmlns:asvg="http://schemas.microsoft.com/office/drawing/2016/SVG/main" r:embed="rId3"/>
                </a:ext>
              </a:extLst>
            </a:blip>
            <a:srcRect/>
            <a:stretch>
              <a:fillRect l="-178" r="-178"/>
            </a:stretch>
          </a:blipFill>
        </p:spPr>
        <p:txBody>
          <a:bodyPr/>
          <a:lstStyle/>
          <a:p>
            <a:pPr lvl="0"/>
            <a:r>
              <a:rPr lang="en-GB" dirty="0"/>
              <a:t> </a:t>
            </a:r>
            <a:endParaRPr lang="en-DE" dirty="0"/>
          </a:p>
        </p:txBody>
      </p:sp>
    </p:spTree>
    <p:extLst>
      <p:ext uri="{BB962C8B-B14F-4D97-AF65-F5344CB8AC3E}">
        <p14:creationId xmlns:p14="http://schemas.microsoft.com/office/powerpoint/2010/main" val="41295485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Chapter Break I White">
    <p:spTree>
      <p:nvGrpSpPr>
        <p:cNvPr id="1" name=""/>
        <p:cNvGrpSpPr/>
        <p:nvPr/>
      </p:nvGrpSpPr>
      <p:grpSpPr>
        <a:xfrm>
          <a:off x="0" y="0"/>
          <a:ext cx="0" cy="0"/>
          <a:chOff x="0" y="0"/>
          <a:chExt cx="0" cy="0"/>
        </a:xfrm>
      </p:grpSpPr>
      <p:sp>
        <p:nvSpPr>
          <p:cNvPr id="2" name="Title 11">
            <a:extLst>
              <a:ext uri="{FF2B5EF4-FFF2-40B4-BE49-F238E27FC236}">
                <a16:creationId xmlns:a16="http://schemas.microsoft.com/office/drawing/2014/main" id="{95DA4D02-5BCA-66D1-6C2E-DD20035784A7}"/>
              </a:ext>
            </a:extLst>
          </p:cNvPr>
          <p:cNvSpPr>
            <a:spLocks noGrp="1"/>
          </p:cNvSpPr>
          <p:nvPr>
            <p:ph type="title" hasCustomPrompt="1"/>
          </p:nvPr>
        </p:nvSpPr>
        <p:spPr>
          <a:xfrm>
            <a:off x="288244" y="2808087"/>
            <a:ext cx="10944000" cy="1152000"/>
          </a:xfrm>
        </p:spPr>
        <p:txBody>
          <a:bodyPr/>
          <a:lstStyle>
            <a:lvl1pPr>
              <a:defRPr sz="3600">
                <a:solidFill>
                  <a:schemeClr val="tx2"/>
                </a:solidFill>
              </a:defRPr>
            </a:lvl1pPr>
          </a:lstStyle>
          <a:p>
            <a:r>
              <a:rPr lang="en-GB" dirty="0"/>
              <a:t>CHAPTER BREAK ONLY CAPITAL HEADLINE IN</a:t>
            </a:r>
            <a:br>
              <a:rPr lang="en-GB" dirty="0"/>
            </a:br>
            <a:r>
              <a:rPr lang="en-GB" dirty="0"/>
              <a:t>PLUTO SANS (36PT)</a:t>
            </a:r>
          </a:p>
        </p:txBody>
      </p:sp>
      <p:sp>
        <p:nvSpPr>
          <p:cNvPr id="3" name="Slide Number Placeholder 2">
            <a:extLst>
              <a:ext uri="{FF2B5EF4-FFF2-40B4-BE49-F238E27FC236}">
                <a16:creationId xmlns:a16="http://schemas.microsoft.com/office/drawing/2014/main" id="{D7A94A4F-22ED-E842-E5E0-ACDAC14A134B}"/>
              </a:ext>
            </a:extLst>
          </p:cNvPr>
          <p:cNvSpPr>
            <a:spLocks noGrp="1"/>
          </p:cNvSpPr>
          <p:nvPr>
            <p:ph type="sldNum" sz="quarter" idx="10"/>
          </p:nvPr>
        </p:nvSpPr>
        <p:spPr>
          <a:xfrm>
            <a:off x="288244" y="6156087"/>
            <a:ext cx="288000" cy="180000"/>
          </a:xfrm>
        </p:spPr>
        <p:txBody>
          <a:bodyPr/>
          <a:lstStyle/>
          <a:p>
            <a:fld id="{9EA669D3-5529-4BB0-8BB4-F8AF37E83BE9}" type="slidenum">
              <a:rPr lang="en-GB" smtClean="0"/>
              <a:pPr/>
              <a:t>‹#›</a:t>
            </a:fld>
            <a:endParaRPr lang="en-GB" dirty="0"/>
          </a:p>
        </p:txBody>
      </p:sp>
      <p:sp>
        <p:nvSpPr>
          <p:cNvPr id="4" name="Date Placeholder 3">
            <a:extLst>
              <a:ext uri="{FF2B5EF4-FFF2-40B4-BE49-F238E27FC236}">
                <a16:creationId xmlns:a16="http://schemas.microsoft.com/office/drawing/2014/main" id="{7D87A5BB-54F1-19AB-CF7E-84F2553C2073}"/>
              </a:ext>
            </a:extLst>
          </p:cNvPr>
          <p:cNvSpPr>
            <a:spLocks noGrp="1"/>
          </p:cNvSpPr>
          <p:nvPr>
            <p:ph type="dt" sz="half" idx="11"/>
          </p:nvPr>
        </p:nvSpPr>
        <p:spPr>
          <a:xfrm>
            <a:off x="5436244" y="6156087"/>
            <a:ext cx="648000" cy="180000"/>
          </a:xfrm>
        </p:spPr>
        <p:txBody>
          <a:bodyPr/>
          <a:lstStyle/>
          <a:p>
            <a:endParaRPr lang="en-GB" dirty="0"/>
          </a:p>
        </p:txBody>
      </p:sp>
      <p:sp>
        <p:nvSpPr>
          <p:cNvPr id="5" name="Footer Placeholder 4">
            <a:extLst>
              <a:ext uri="{FF2B5EF4-FFF2-40B4-BE49-F238E27FC236}">
                <a16:creationId xmlns:a16="http://schemas.microsoft.com/office/drawing/2014/main" id="{DA4BCB78-9E17-F4A8-51E4-24DC236E8D76}"/>
              </a:ext>
            </a:extLst>
          </p:cNvPr>
          <p:cNvSpPr>
            <a:spLocks noGrp="1"/>
          </p:cNvSpPr>
          <p:nvPr>
            <p:ph type="ftr" sz="quarter" idx="12"/>
          </p:nvPr>
        </p:nvSpPr>
        <p:spPr>
          <a:xfrm>
            <a:off x="720244" y="6156087"/>
            <a:ext cx="3744000" cy="180000"/>
          </a:xfrm>
        </p:spPr>
        <p:txBody>
          <a:bodyPr/>
          <a:lstStyle/>
          <a:p>
            <a:endParaRPr lang="en-GB" dirty="0"/>
          </a:p>
        </p:txBody>
      </p:sp>
    </p:spTree>
    <p:extLst>
      <p:ext uri="{BB962C8B-B14F-4D97-AF65-F5344CB8AC3E}">
        <p14:creationId xmlns:p14="http://schemas.microsoft.com/office/powerpoint/2010/main" val="3780172296"/>
      </p:ext>
    </p:extLst>
  </p:cSld>
  <p:clrMapOvr>
    <a:masterClrMapping/>
  </p:clrMapOvr>
  <p:extLst>
    <p:ext uri="{DCECCB84-F9BA-43D5-87BE-67443E8EF086}">
      <p15:sldGuideLst xmlns:p15="http://schemas.microsoft.com/office/powerpoint/2012/main"/>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Chapter Break I Red">
    <p:bg>
      <p:bgPr>
        <a:solidFill>
          <a:schemeClr val="tx2"/>
        </a:solidFill>
        <a:effectLst/>
      </p:bgPr>
    </p:bg>
    <p:spTree>
      <p:nvGrpSpPr>
        <p:cNvPr id="1" name=""/>
        <p:cNvGrpSpPr/>
        <p:nvPr/>
      </p:nvGrpSpPr>
      <p:grpSpPr>
        <a:xfrm>
          <a:off x="0" y="0"/>
          <a:ext cx="0" cy="0"/>
          <a:chOff x="0" y="0"/>
          <a:chExt cx="0" cy="0"/>
        </a:xfrm>
      </p:grpSpPr>
      <p:sp>
        <p:nvSpPr>
          <p:cNvPr id="2" name="Title 11">
            <a:extLst>
              <a:ext uri="{FF2B5EF4-FFF2-40B4-BE49-F238E27FC236}">
                <a16:creationId xmlns:a16="http://schemas.microsoft.com/office/drawing/2014/main" id="{95DA4D02-5BCA-66D1-6C2E-DD20035784A7}"/>
              </a:ext>
            </a:extLst>
          </p:cNvPr>
          <p:cNvSpPr>
            <a:spLocks noGrp="1"/>
          </p:cNvSpPr>
          <p:nvPr>
            <p:ph type="title" hasCustomPrompt="1"/>
          </p:nvPr>
        </p:nvSpPr>
        <p:spPr>
          <a:xfrm>
            <a:off x="288244" y="2808000"/>
            <a:ext cx="10944000" cy="1152000"/>
          </a:xfrm>
        </p:spPr>
        <p:txBody>
          <a:bodyPr/>
          <a:lstStyle>
            <a:lvl1pPr>
              <a:defRPr sz="3600">
                <a:solidFill>
                  <a:schemeClr val="bg1"/>
                </a:solidFill>
              </a:defRPr>
            </a:lvl1pPr>
          </a:lstStyle>
          <a:p>
            <a:r>
              <a:rPr lang="en-GB" dirty="0"/>
              <a:t>CHAPTER BREAK ONLY CAPITAL HEADLINE IN</a:t>
            </a:r>
            <a:br>
              <a:rPr lang="en-GB" dirty="0"/>
            </a:br>
            <a:r>
              <a:rPr lang="en-GB" dirty="0"/>
              <a:t>PLUTO SANS PPT (36PT)</a:t>
            </a:r>
          </a:p>
        </p:txBody>
      </p:sp>
      <p:pic>
        <p:nvPicPr>
          <p:cNvPr id="3" name="Google Shape;12;p12">
            <a:extLst>
              <a:ext uri="{FF2B5EF4-FFF2-40B4-BE49-F238E27FC236}">
                <a16:creationId xmlns:a16="http://schemas.microsoft.com/office/drawing/2014/main" id="{1234E6DA-C14F-F3BE-8952-60099E4F437F}"/>
              </a:ext>
            </a:extLst>
          </p:cNvPr>
          <p:cNvPicPr preferRelativeResize="0"/>
          <p:nvPr userDrawn="1"/>
        </p:nvPicPr>
        <p:blipFill>
          <a:blip r:embed="rId2">
            <a:extLst>
              <a:ext uri="{28A0092B-C50C-407E-A947-70E740481C1C}">
                <a14:useLocalDpi xmlns:a14="http://schemas.microsoft.com/office/drawing/2010/main" val="0"/>
              </a:ext>
            </a:extLst>
          </a:blip>
          <a:srcRect/>
          <a:stretch/>
        </p:blipFill>
        <p:spPr>
          <a:xfrm>
            <a:off x="10656244" y="6012896"/>
            <a:ext cx="577313" cy="287191"/>
          </a:xfrm>
          <a:prstGeom prst="rect">
            <a:avLst/>
          </a:prstGeom>
          <a:noFill/>
          <a:ln>
            <a:noFill/>
          </a:ln>
        </p:spPr>
      </p:pic>
      <p:sp>
        <p:nvSpPr>
          <p:cNvPr id="4" name="Slide Number Placeholder 2">
            <a:extLst>
              <a:ext uri="{FF2B5EF4-FFF2-40B4-BE49-F238E27FC236}">
                <a16:creationId xmlns:a16="http://schemas.microsoft.com/office/drawing/2014/main" id="{BC7723EC-21BA-7405-AD07-FC023DA6E7D8}"/>
              </a:ext>
            </a:extLst>
          </p:cNvPr>
          <p:cNvSpPr>
            <a:spLocks noGrp="1"/>
          </p:cNvSpPr>
          <p:nvPr>
            <p:ph type="sldNum" sz="quarter" idx="10"/>
          </p:nvPr>
        </p:nvSpPr>
        <p:spPr>
          <a:xfrm>
            <a:off x="288244" y="6156087"/>
            <a:ext cx="288000" cy="180000"/>
          </a:xfrm>
        </p:spPr>
        <p:txBody>
          <a:bodyPr/>
          <a:lstStyle>
            <a:lvl1pPr>
              <a:defRPr>
                <a:solidFill>
                  <a:schemeClr val="bg1"/>
                </a:solidFill>
              </a:defRPr>
            </a:lvl1pPr>
          </a:lstStyle>
          <a:p>
            <a:fld id="{9EA669D3-5529-4BB0-8BB4-F8AF37E83BE9}" type="slidenum">
              <a:rPr lang="en-GB" smtClean="0"/>
              <a:pPr/>
              <a:t>‹#›</a:t>
            </a:fld>
            <a:endParaRPr lang="en-GB" dirty="0"/>
          </a:p>
        </p:txBody>
      </p:sp>
      <p:sp>
        <p:nvSpPr>
          <p:cNvPr id="5" name="Date Placeholder 3">
            <a:extLst>
              <a:ext uri="{FF2B5EF4-FFF2-40B4-BE49-F238E27FC236}">
                <a16:creationId xmlns:a16="http://schemas.microsoft.com/office/drawing/2014/main" id="{AEDF3CE8-1A4A-10BE-F73A-2BDD4BC9E4DE}"/>
              </a:ext>
            </a:extLst>
          </p:cNvPr>
          <p:cNvSpPr>
            <a:spLocks noGrp="1"/>
          </p:cNvSpPr>
          <p:nvPr>
            <p:ph type="dt" sz="half" idx="11"/>
          </p:nvPr>
        </p:nvSpPr>
        <p:spPr>
          <a:xfrm>
            <a:off x="5436244" y="6156087"/>
            <a:ext cx="648000" cy="180000"/>
          </a:xfrm>
        </p:spPr>
        <p:txBody>
          <a:bodyPr/>
          <a:lstStyle>
            <a:lvl1pPr>
              <a:defRPr>
                <a:solidFill>
                  <a:schemeClr val="bg1"/>
                </a:solidFill>
              </a:defRPr>
            </a:lvl1pPr>
          </a:lstStyle>
          <a:p>
            <a:endParaRPr lang="en-GB" dirty="0"/>
          </a:p>
        </p:txBody>
      </p:sp>
      <p:sp>
        <p:nvSpPr>
          <p:cNvPr id="6" name="Footer Placeholder 4">
            <a:extLst>
              <a:ext uri="{FF2B5EF4-FFF2-40B4-BE49-F238E27FC236}">
                <a16:creationId xmlns:a16="http://schemas.microsoft.com/office/drawing/2014/main" id="{0320D64C-68FE-C90E-945A-9FC4FAAF1056}"/>
              </a:ext>
            </a:extLst>
          </p:cNvPr>
          <p:cNvSpPr>
            <a:spLocks noGrp="1"/>
          </p:cNvSpPr>
          <p:nvPr>
            <p:ph type="ftr" sz="quarter" idx="12"/>
          </p:nvPr>
        </p:nvSpPr>
        <p:spPr>
          <a:xfrm>
            <a:off x="720244" y="6156087"/>
            <a:ext cx="3744000" cy="180000"/>
          </a:xfrm>
        </p:spPr>
        <p:txBody>
          <a:bodyPr/>
          <a:lstStyle>
            <a:lvl1pPr>
              <a:defRPr>
                <a:solidFill>
                  <a:schemeClr val="bg1"/>
                </a:solidFill>
              </a:defRPr>
            </a:lvl1pPr>
          </a:lstStyle>
          <a:p>
            <a:endParaRPr lang="en-GB" dirty="0"/>
          </a:p>
        </p:txBody>
      </p:sp>
    </p:spTree>
    <p:extLst>
      <p:ext uri="{BB962C8B-B14F-4D97-AF65-F5344CB8AC3E}">
        <p14:creationId xmlns:p14="http://schemas.microsoft.com/office/powerpoint/2010/main" val="318720597"/>
      </p:ext>
    </p:extLst>
  </p:cSld>
  <p:clrMapOvr>
    <a:masterClrMapping/>
  </p:clrMapOvr>
  <p:extLst>
    <p:ext uri="{DCECCB84-F9BA-43D5-87BE-67443E8EF086}">
      <p15:sldGuideLst xmlns:p15="http://schemas.microsoft.com/office/powerpoint/2012/main"/>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Chapter Break I Black">
    <p:bg>
      <p:bgPr>
        <a:solidFill>
          <a:schemeClr val="tx1"/>
        </a:solidFill>
        <a:effectLst/>
      </p:bgPr>
    </p:bg>
    <p:spTree>
      <p:nvGrpSpPr>
        <p:cNvPr id="1" name=""/>
        <p:cNvGrpSpPr/>
        <p:nvPr/>
      </p:nvGrpSpPr>
      <p:grpSpPr>
        <a:xfrm>
          <a:off x="0" y="0"/>
          <a:ext cx="0" cy="0"/>
          <a:chOff x="0" y="0"/>
          <a:chExt cx="0" cy="0"/>
        </a:xfrm>
      </p:grpSpPr>
      <p:sp>
        <p:nvSpPr>
          <p:cNvPr id="2" name="Title 11">
            <a:extLst>
              <a:ext uri="{FF2B5EF4-FFF2-40B4-BE49-F238E27FC236}">
                <a16:creationId xmlns:a16="http://schemas.microsoft.com/office/drawing/2014/main" id="{95DA4D02-5BCA-66D1-6C2E-DD20035784A7}"/>
              </a:ext>
            </a:extLst>
          </p:cNvPr>
          <p:cNvSpPr>
            <a:spLocks noGrp="1"/>
          </p:cNvSpPr>
          <p:nvPr>
            <p:ph type="title" hasCustomPrompt="1"/>
          </p:nvPr>
        </p:nvSpPr>
        <p:spPr>
          <a:xfrm>
            <a:off x="288244" y="2808000"/>
            <a:ext cx="10944000" cy="1152000"/>
          </a:xfrm>
        </p:spPr>
        <p:txBody>
          <a:bodyPr/>
          <a:lstStyle>
            <a:lvl1pPr>
              <a:defRPr sz="3600">
                <a:solidFill>
                  <a:schemeClr val="bg1"/>
                </a:solidFill>
              </a:defRPr>
            </a:lvl1pPr>
          </a:lstStyle>
          <a:p>
            <a:r>
              <a:rPr lang="en-GB" dirty="0"/>
              <a:t>CHAPTER BREAK ONLY CAPITAL HEADLINE IN</a:t>
            </a:r>
            <a:br>
              <a:rPr lang="en-GB" dirty="0"/>
            </a:br>
            <a:r>
              <a:rPr lang="en-GB" dirty="0"/>
              <a:t>PLUTO SANS PPT (36PT)</a:t>
            </a:r>
          </a:p>
        </p:txBody>
      </p:sp>
      <p:pic>
        <p:nvPicPr>
          <p:cNvPr id="3" name="Google Shape;12;p12">
            <a:extLst>
              <a:ext uri="{FF2B5EF4-FFF2-40B4-BE49-F238E27FC236}">
                <a16:creationId xmlns:a16="http://schemas.microsoft.com/office/drawing/2014/main" id="{1234E6DA-C14F-F3BE-8952-60099E4F437F}"/>
              </a:ext>
            </a:extLst>
          </p:cNvPr>
          <p:cNvPicPr preferRelativeResize="0"/>
          <p:nvPr userDrawn="1"/>
        </p:nvPicPr>
        <p:blipFill>
          <a:blip r:embed="rId2">
            <a:extLst>
              <a:ext uri="{28A0092B-C50C-407E-A947-70E740481C1C}">
                <a14:useLocalDpi xmlns:a14="http://schemas.microsoft.com/office/drawing/2010/main" val="0"/>
              </a:ext>
            </a:extLst>
          </a:blip>
          <a:srcRect/>
          <a:stretch/>
        </p:blipFill>
        <p:spPr>
          <a:xfrm>
            <a:off x="10656244" y="6012896"/>
            <a:ext cx="577313" cy="287191"/>
          </a:xfrm>
          <a:prstGeom prst="rect">
            <a:avLst/>
          </a:prstGeom>
          <a:noFill/>
          <a:ln>
            <a:noFill/>
          </a:ln>
        </p:spPr>
      </p:pic>
      <p:sp>
        <p:nvSpPr>
          <p:cNvPr id="4" name="Slide Number Placeholder 2">
            <a:extLst>
              <a:ext uri="{FF2B5EF4-FFF2-40B4-BE49-F238E27FC236}">
                <a16:creationId xmlns:a16="http://schemas.microsoft.com/office/drawing/2014/main" id="{536D95B3-B7C7-245C-F73B-1E6F0C51B922}"/>
              </a:ext>
            </a:extLst>
          </p:cNvPr>
          <p:cNvSpPr>
            <a:spLocks noGrp="1"/>
          </p:cNvSpPr>
          <p:nvPr>
            <p:ph type="sldNum" sz="quarter" idx="10"/>
          </p:nvPr>
        </p:nvSpPr>
        <p:spPr>
          <a:xfrm>
            <a:off x="288244" y="6156087"/>
            <a:ext cx="288000" cy="180000"/>
          </a:xfrm>
        </p:spPr>
        <p:txBody>
          <a:bodyPr/>
          <a:lstStyle>
            <a:lvl1pPr>
              <a:defRPr>
                <a:solidFill>
                  <a:schemeClr val="bg1"/>
                </a:solidFill>
              </a:defRPr>
            </a:lvl1pPr>
          </a:lstStyle>
          <a:p>
            <a:fld id="{9EA669D3-5529-4BB0-8BB4-F8AF37E83BE9}" type="slidenum">
              <a:rPr lang="en-GB" smtClean="0"/>
              <a:pPr/>
              <a:t>‹#›</a:t>
            </a:fld>
            <a:endParaRPr lang="en-GB" dirty="0"/>
          </a:p>
        </p:txBody>
      </p:sp>
      <p:sp>
        <p:nvSpPr>
          <p:cNvPr id="5" name="Date Placeholder 3">
            <a:extLst>
              <a:ext uri="{FF2B5EF4-FFF2-40B4-BE49-F238E27FC236}">
                <a16:creationId xmlns:a16="http://schemas.microsoft.com/office/drawing/2014/main" id="{69251248-FC74-4C7C-3DBC-78EF3D5B9DC9}"/>
              </a:ext>
            </a:extLst>
          </p:cNvPr>
          <p:cNvSpPr>
            <a:spLocks noGrp="1"/>
          </p:cNvSpPr>
          <p:nvPr>
            <p:ph type="dt" sz="half" idx="11"/>
          </p:nvPr>
        </p:nvSpPr>
        <p:spPr>
          <a:xfrm>
            <a:off x="5436244" y="6156087"/>
            <a:ext cx="648000" cy="180000"/>
          </a:xfrm>
        </p:spPr>
        <p:txBody>
          <a:bodyPr/>
          <a:lstStyle>
            <a:lvl1pPr>
              <a:defRPr>
                <a:solidFill>
                  <a:schemeClr val="bg1"/>
                </a:solidFill>
              </a:defRPr>
            </a:lvl1pPr>
          </a:lstStyle>
          <a:p>
            <a:endParaRPr lang="en-GB" dirty="0"/>
          </a:p>
        </p:txBody>
      </p:sp>
      <p:sp>
        <p:nvSpPr>
          <p:cNvPr id="6" name="Footer Placeholder 4">
            <a:extLst>
              <a:ext uri="{FF2B5EF4-FFF2-40B4-BE49-F238E27FC236}">
                <a16:creationId xmlns:a16="http://schemas.microsoft.com/office/drawing/2014/main" id="{68BBC9D2-0417-8E9F-CF98-679BEB912503}"/>
              </a:ext>
            </a:extLst>
          </p:cNvPr>
          <p:cNvSpPr>
            <a:spLocks noGrp="1"/>
          </p:cNvSpPr>
          <p:nvPr>
            <p:ph type="ftr" sz="quarter" idx="12"/>
          </p:nvPr>
        </p:nvSpPr>
        <p:spPr>
          <a:xfrm>
            <a:off x="720244" y="6156087"/>
            <a:ext cx="3744000" cy="180000"/>
          </a:xfrm>
        </p:spPr>
        <p:txBody>
          <a:bodyPr/>
          <a:lstStyle>
            <a:lvl1pPr>
              <a:defRPr>
                <a:solidFill>
                  <a:schemeClr val="bg1"/>
                </a:solidFill>
              </a:defRPr>
            </a:lvl1pPr>
          </a:lstStyle>
          <a:p>
            <a:endParaRPr lang="en-GB" dirty="0"/>
          </a:p>
        </p:txBody>
      </p:sp>
    </p:spTree>
    <p:extLst>
      <p:ext uri="{BB962C8B-B14F-4D97-AF65-F5344CB8AC3E}">
        <p14:creationId xmlns:p14="http://schemas.microsoft.com/office/powerpoint/2010/main" val="4238921643"/>
      </p:ext>
    </p:extLst>
  </p:cSld>
  <p:clrMapOvr>
    <a:masterClrMapping/>
  </p:clrMapOvr>
  <p:extLst>
    <p:ext uri="{DCECCB84-F9BA-43D5-87BE-67443E8EF086}">
      <p15:sldGuideLst xmlns:p15="http://schemas.microsoft.com/office/powerpoint/2012/main"/>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Chapter Break I Network 1">
    <p:bg>
      <p:bgPr>
        <a:solidFill>
          <a:srgbClr val="4B002D"/>
        </a:solidFill>
        <a:effectLst/>
      </p:bgPr>
    </p:bg>
    <p:spTree>
      <p:nvGrpSpPr>
        <p:cNvPr id="1" name=""/>
        <p:cNvGrpSpPr/>
        <p:nvPr/>
      </p:nvGrpSpPr>
      <p:grpSpPr>
        <a:xfrm>
          <a:off x="0" y="0"/>
          <a:ext cx="0" cy="0"/>
          <a:chOff x="0" y="0"/>
          <a:chExt cx="0" cy="0"/>
        </a:xfrm>
      </p:grpSpPr>
      <p:sp>
        <p:nvSpPr>
          <p:cNvPr id="2" name="Title 11">
            <a:extLst>
              <a:ext uri="{FF2B5EF4-FFF2-40B4-BE49-F238E27FC236}">
                <a16:creationId xmlns:a16="http://schemas.microsoft.com/office/drawing/2014/main" id="{95DA4D02-5BCA-66D1-6C2E-DD20035784A7}"/>
              </a:ext>
            </a:extLst>
          </p:cNvPr>
          <p:cNvSpPr>
            <a:spLocks noGrp="1"/>
          </p:cNvSpPr>
          <p:nvPr>
            <p:ph type="title" hasCustomPrompt="1"/>
          </p:nvPr>
        </p:nvSpPr>
        <p:spPr>
          <a:xfrm>
            <a:off x="288244" y="2808000"/>
            <a:ext cx="10944000" cy="1152000"/>
          </a:xfrm>
        </p:spPr>
        <p:txBody>
          <a:bodyPr/>
          <a:lstStyle>
            <a:lvl1pPr>
              <a:defRPr sz="3600">
                <a:solidFill>
                  <a:schemeClr val="bg1"/>
                </a:solidFill>
              </a:defRPr>
            </a:lvl1pPr>
          </a:lstStyle>
          <a:p>
            <a:r>
              <a:rPr lang="en-GB" dirty="0"/>
              <a:t>CHAPTER BREAK ONLY CAPITAL HEADLINE IN</a:t>
            </a:r>
            <a:br>
              <a:rPr lang="en-GB" dirty="0"/>
            </a:br>
            <a:r>
              <a:rPr lang="en-GB" dirty="0"/>
              <a:t>PLUTO SANS PPT (36PT)</a:t>
            </a:r>
          </a:p>
        </p:txBody>
      </p:sp>
      <p:pic>
        <p:nvPicPr>
          <p:cNvPr id="3" name="Google Shape;12;p12">
            <a:extLst>
              <a:ext uri="{FF2B5EF4-FFF2-40B4-BE49-F238E27FC236}">
                <a16:creationId xmlns:a16="http://schemas.microsoft.com/office/drawing/2014/main" id="{1234E6DA-C14F-F3BE-8952-60099E4F437F}"/>
              </a:ext>
            </a:extLst>
          </p:cNvPr>
          <p:cNvPicPr preferRelativeResize="0"/>
          <p:nvPr userDrawn="1"/>
        </p:nvPicPr>
        <p:blipFill>
          <a:blip r:embed="rId2">
            <a:extLst>
              <a:ext uri="{28A0092B-C50C-407E-A947-70E740481C1C}">
                <a14:useLocalDpi xmlns:a14="http://schemas.microsoft.com/office/drawing/2010/main" val="0"/>
              </a:ext>
            </a:extLst>
          </a:blip>
          <a:srcRect/>
          <a:stretch/>
        </p:blipFill>
        <p:spPr>
          <a:xfrm>
            <a:off x="10656244" y="6012896"/>
            <a:ext cx="577313" cy="287191"/>
          </a:xfrm>
          <a:prstGeom prst="rect">
            <a:avLst/>
          </a:prstGeom>
          <a:noFill/>
          <a:ln>
            <a:noFill/>
          </a:ln>
        </p:spPr>
      </p:pic>
      <p:sp>
        <p:nvSpPr>
          <p:cNvPr id="4" name="Slide Number Placeholder 2">
            <a:extLst>
              <a:ext uri="{FF2B5EF4-FFF2-40B4-BE49-F238E27FC236}">
                <a16:creationId xmlns:a16="http://schemas.microsoft.com/office/drawing/2014/main" id="{DAF41AC6-840B-AA0E-93C7-CF064DF780D4}"/>
              </a:ext>
            </a:extLst>
          </p:cNvPr>
          <p:cNvSpPr>
            <a:spLocks noGrp="1"/>
          </p:cNvSpPr>
          <p:nvPr>
            <p:ph type="sldNum" sz="quarter" idx="10"/>
          </p:nvPr>
        </p:nvSpPr>
        <p:spPr>
          <a:xfrm>
            <a:off x="288244" y="6156087"/>
            <a:ext cx="288000" cy="180000"/>
          </a:xfrm>
        </p:spPr>
        <p:txBody>
          <a:bodyPr/>
          <a:lstStyle>
            <a:lvl1pPr>
              <a:defRPr>
                <a:solidFill>
                  <a:schemeClr val="bg1"/>
                </a:solidFill>
              </a:defRPr>
            </a:lvl1pPr>
          </a:lstStyle>
          <a:p>
            <a:fld id="{9EA669D3-5529-4BB0-8BB4-F8AF37E83BE9}" type="slidenum">
              <a:rPr lang="en-GB" smtClean="0"/>
              <a:pPr/>
              <a:t>‹#›</a:t>
            </a:fld>
            <a:endParaRPr lang="en-GB" dirty="0"/>
          </a:p>
        </p:txBody>
      </p:sp>
      <p:sp>
        <p:nvSpPr>
          <p:cNvPr id="5" name="Date Placeholder 3">
            <a:extLst>
              <a:ext uri="{FF2B5EF4-FFF2-40B4-BE49-F238E27FC236}">
                <a16:creationId xmlns:a16="http://schemas.microsoft.com/office/drawing/2014/main" id="{803A3265-B23A-AAC0-6D9A-0434FF25B94A}"/>
              </a:ext>
            </a:extLst>
          </p:cNvPr>
          <p:cNvSpPr>
            <a:spLocks noGrp="1"/>
          </p:cNvSpPr>
          <p:nvPr>
            <p:ph type="dt" sz="half" idx="11"/>
          </p:nvPr>
        </p:nvSpPr>
        <p:spPr>
          <a:xfrm>
            <a:off x="5436244" y="6156087"/>
            <a:ext cx="648000" cy="180000"/>
          </a:xfrm>
        </p:spPr>
        <p:txBody>
          <a:bodyPr/>
          <a:lstStyle>
            <a:lvl1pPr>
              <a:defRPr>
                <a:solidFill>
                  <a:schemeClr val="bg1"/>
                </a:solidFill>
              </a:defRPr>
            </a:lvl1pPr>
          </a:lstStyle>
          <a:p>
            <a:endParaRPr lang="en-GB" dirty="0"/>
          </a:p>
        </p:txBody>
      </p:sp>
      <p:sp>
        <p:nvSpPr>
          <p:cNvPr id="6" name="Footer Placeholder 4">
            <a:extLst>
              <a:ext uri="{FF2B5EF4-FFF2-40B4-BE49-F238E27FC236}">
                <a16:creationId xmlns:a16="http://schemas.microsoft.com/office/drawing/2014/main" id="{98460C12-CED2-2DB0-8FDA-48F1C5A9F720}"/>
              </a:ext>
            </a:extLst>
          </p:cNvPr>
          <p:cNvSpPr>
            <a:spLocks noGrp="1"/>
          </p:cNvSpPr>
          <p:nvPr>
            <p:ph type="ftr" sz="quarter" idx="12"/>
          </p:nvPr>
        </p:nvSpPr>
        <p:spPr>
          <a:xfrm>
            <a:off x="720244" y="6156087"/>
            <a:ext cx="3744000" cy="180000"/>
          </a:xfrm>
        </p:spPr>
        <p:txBody>
          <a:bodyPr/>
          <a:lstStyle>
            <a:lvl1pPr>
              <a:defRPr>
                <a:solidFill>
                  <a:schemeClr val="bg1"/>
                </a:solidFill>
              </a:defRPr>
            </a:lvl1pPr>
          </a:lstStyle>
          <a:p>
            <a:endParaRPr lang="en-GB" dirty="0"/>
          </a:p>
        </p:txBody>
      </p:sp>
    </p:spTree>
    <p:extLst>
      <p:ext uri="{BB962C8B-B14F-4D97-AF65-F5344CB8AC3E}">
        <p14:creationId xmlns:p14="http://schemas.microsoft.com/office/powerpoint/2010/main" val="2598410199"/>
      </p:ext>
    </p:extLst>
  </p:cSld>
  <p:clrMapOvr>
    <a:masterClrMapping/>
  </p:clrMapOvr>
  <p:extLst>
    <p:ext uri="{DCECCB84-F9BA-43D5-87BE-67443E8EF086}">
      <p15:sldGuideLst xmlns:p15="http://schemas.microsoft.com/office/powerpoint/2012/main"/>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Chapter Break I Network 2">
    <p:bg>
      <p:bgPr>
        <a:solidFill>
          <a:srgbClr val="FFB946"/>
        </a:solidFill>
        <a:effectLst/>
      </p:bgPr>
    </p:bg>
    <p:spTree>
      <p:nvGrpSpPr>
        <p:cNvPr id="1" name=""/>
        <p:cNvGrpSpPr/>
        <p:nvPr/>
      </p:nvGrpSpPr>
      <p:grpSpPr>
        <a:xfrm>
          <a:off x="0" y="0"/>
          <a:ext cx="0" cy="0"/>
          <a:chOff x="0" y="0"/>
          <a:chExt cx="0" cy="0"/>
        </a:xfrm>
      </p:grpSpPr>
      <p:sp>
        <p:nvSpPr>
          <p:cNvPr id="2" name="Title 11">
            <a:extLst>
              <a:ext uri="{FF2B5EF4-FFF2-40B4-BE49-F238E27FC236}">
                <a16:creationId xmlns:a16="http://schemas.microsoft.com/office/drawing/2014/main" id="{95DA4D02-5BCA-66D1-6C2E-DD20035784A7}"/>
              </a:ext>
            </a:extLst>
          </p:cNvPr>
          <p:cNvSpPr>
            <a:spLocks noGrp="1"/>
          </p:cNvSpPr>
          <p:nvPr>
            <p:ph type="title" hasCustomPrompt="1"/>
          </p:nvPr>
        </p:nvSpPr>
        <p:spPr>
          <a:xfrm>
            <a:off x="288244" y="2808087"/>
            <a:ext cx="10944000" cy="1152000"/>
          </a:xfrm>
        </p:spPr>
        <p:txBody>
          <a:bodyPr/>
          <a:lstStyle>
            <a:lvl1pPr>
              <a:defRPr sz="3600">
                <a:solidFill>
                  <a:schemeClr val="bg1"/>
                </a:solidFill>
              </a:defRPr>
            </a:lvl1pPr>
          </a:lstStyle>
          <a:p>
            <a:r>
              <a:rPr lang="en-GB" dirty="0"/>
              <a:t>CHAPTER BREAK ONLY CAPITAL HEADLINE IN</a:t>
            </a:r>
            <a:br>
              <a:rPr lang="en-GB" dirty="0"/>
            </a:br>
            <a:r>
              <a:rPr lang="en-GB" dirty="0"/>
              <a:t>PLUTO SANS PPT (36PT)</a:t>
            </a:r>
          </a:p>
        </p:txBody>
      </p:sp>
      <p:pic>
        <p:nvPicPr>
          <p:cNvPr id="3" name="Google Shape;12;p12">
            <a:extLst>
              <a:ext uri="{FF2B5EF4-FFF2-40B4-BE49-F238E27FC236}">
                <a16:creationId xmlns:a16="http://schemas.microsoft.com/office/drawing/2014/main" id="{1234E6DA-C14F-F3BE-8952-60099E4F437F}"/>
              </a:ext>
            </a:extLst>
          </p:cNvPr>
          <p:cNvPicPr preferRelativeResize="0"/>
          <p:nvPr userDrawn="1"/>
        </p:nvPicPr>
        <p:blipFill>
          <a:blip r:embed="rId2">
            <a:extLst>
              <a:ext uri="{28A0092B-C50C-407E-A947-70E740481C1C}">
                <a14:useLocalDpi xmlns:a14="http://schemas.microsoft.com/office/drawing/2010/main" val="0"/>
              </a:ext>
            </a:extLst>
          </a:blip>
          <a:srcRect/>
          <a:stretch/>
        </p:blipFill>
        <p:spPr>
          <a:xfrm>
            <a:off x="10656244" y="6012896"/>
            <a:ext cx="577313" cy="287191"/>
          </a:xfrm>
          <a:prstGeom prst="rect">
            <a:avLst/>
          </a:prstGeom>
          <a:noFill/>
          <a:ln>
            <a:noFill/>
          </a:ln>
        </p:spPr>
      </p:pic>
      <p:sp>
        <p:nvSpPr>
          <p:cNvPr id="4" name="Slide Number Placeholder 2">
            <a:extLst>
              <a:ext uri="{FF2B5EF4-FFF2-40B4-BE49-F238E27FC236}">
                <a16:creationId xmlns:a16="http://schemas.microsoft.com/office/drawing/2014/main" id="{357313BB-4C54-4594-6DB8-8589097A3F8C}"/>
              </a:ext>
            </a:extLst>
          </p:cNvPr>
          <p:cNvSpPr>
            <a:spLocks noGrp="1"/>
          </p:cNvSpPr>
          <p:nvPr>
            <p:ph type="sldNum" sz="quarter" idx="10"/>
          </p:nvPr>
        </p:nvSpPr>
        <p:spPr>
          <a:xfrm>
            <a:off x="288244" y="6156087"/>
            <a:ext cx="288000" cy="180000"/>
          </a:xfrm>
        </p:spPr>
        <p:txBody>
          <a:bodyPr/>
          <a:lstStyle>
            <a:lvl1pPr>
              <a:defRPr>
                <a:solidFill>
                  <a:schemeClr val="bg1"/>
                </a:solidFill>
              </a:defRPr>
            </a:lvl1pPr>
          </a:lstStyle>
          <a:p>
            <a:fld id="{9EA669D3-5529-4BB0-8BB4-F8AF37E83BE9}" type="slidenum">
              <a:rPr lang="en-GB" smtClean="0"/>
              <a:pPr/>
              <a:t>‹#›</a:t>
            </a:fld>
            <a:endParaRPr lang="en-GB" dirty="0"/>
          </a:p>
        </p:txBody>
      </p:sp>
      <p:sp>
        <p:nvSpPr>
          <p:cNvPr id="5" name="Date Placeholder 3">
            <a:extLst>
              <a:ext uri="{FF2B5EF4-FFF2-40B4-BE49-F238E27FC236}">
                <a16:creationId xmlns:a16="http://schemas.microsoft.com/office/drawing/2014/main" id="{628A6FFC-AD01-0DAB-9186-7FA2F09FCACB}"/>
              </a:ext>
            </a:extLst>
          </p:cNvPr>
          <p:cNvSpPr>
            <a:spLocks noGrp="1"/>
          </p:cNvSpPr>
          <p:nvPr>
            <p:ph type="dt" sz="half" idx="11"/>
          </p:nvPr>
        </p:nvSpPr>
        <p:spPr>
          <a:xfrm>
            <a:off x="5436244" y="6156087"/>
            <a:ext cx="648000" cy="180000"/>
          </a:xfrm>
        </p:spPr>
        <p:txBody>
          <a:bodyPr/>
          <a:lstStyle>
            <a:lvl1pPr>
              <a:defRPr>
                <a:solidFill>
                  <a:schemeClr val="bg1"/>
                </a:solidFill>
              </a:defRPr>
            </a:lvl1pPr>
          </a:lstStyle>
          <a:p>
            <a:endParaRPr lang="en-GB" dirty="0"/>
          </a:p>
        </p:txBody>
      </p:sp>
      <p:sp>
        <p:nvSpPr>
          <p:cNvPr id="6" name="Footer Placeholder 4">
            <a:extLst>
              <a:ext uri="{FF2B5EF4-FFF2-40B4-BE49-F238E27FC236}">
                <a16:creationId xmlns:a16="http://schemas.microsoft.com/office/drawing/2014/main" id="{C949BE30-62B0-0465-A4AB-03487079684A}"/>
              </a:ext>
            </a:extLst>
          </p:cNvPr>
          <p:cNvSpPr>
            <a:spLocks noGrp="1"/>
          </p:cNvSpPr>
          <p:nvPr>
            <p:ph type="ftr" sz="quarter" idx="12"/>
          </p:nvPr>
        </p:nvSpPr>
        <p:spPr>
          <a:xfrm>
            <a:off x="720244" y="6156087"/>
            <a:ext cx="3744000" cy="180000"/>
          </a:xfrm>
        </p:spPr>
        <p:txBody>
          <a:bodyPr/>
          <a:lstStyle>
            <a:lvl1pPr>
              <a:defRPr>
                <a:solidFill>
                  <a:schemeClr val="bg1"/>
                </a:solidFill>
              </a:defRPr>
            </a:lvl1pPr>
          </a:lstStyle>
          <a:p>
            <a:endParaRPr lang="en-GB" dirty="0"/>
          </a:p>
        </p:txBody>
      </p:sp>
    </p:spTree>
    <p:extLst>
      <p:ext uri="{BB962C8B-B14F-4D97-AF65-F5344CB8AC3E}">
        <p14:creationId xmlns:p14="http://schemas.microsoft.com/office/powerpoint/2010/main" val="3223448615"/>
      </p:ext>
    </p:extLst>
  </p:cSld>
  <p:clrMapOvr>
    <a:masterClrMapping/>
  </p:clrMapOvr>
  <p:extLst>
    <p:ext uri="{DCECCB84-F9BA-43D5-87BE-67443E8EF086}">
      <p15:sldGuideLst xmlns:p15="http://schemas.microsoft.com/office/powerpoint/2012/main"/>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Chapter Break I Innovation 1">
    <p:bg>
      <p:bgPr>
        <a:solidFill>
          <a:srgbClr val="320046"/>
        </a:solidFill>
        <a:effectLst/>
      </p:bgPr>
    </p:bg>
    <p:spTree>
      <p:nvGrpSpPr>
        <p:cNvPr id="1" name=""/>
        <p:cNvGrpSpPr/>
        <p:nvPr/>
      </p:nvGrpSpPr>
      <p:grpSpPr>
        <a:xfrm>
          <a:off x="0" y="0"/>
          <a:ext cx="0" cy="0"/>
          <a:chOff x="0" y="0"/>
          <a:chExt cx="0" cy="0"/>
        </a:xfrm>
      </p:grpSpPr>
      <p:sp>
        <p:nvSpPr>
          <p:cNvPr id="2" name="Title 11">
            <a:extLst>
              <a:ext uri="{FF2B5EF4-FFF2-40B4-BE49-F238E27FC236}">
                <a16:creationId xmlns:a16="http://schemas.microsoft.com/office/drawing/2014/main" id="{95DA4D02-5BCA-66D1-6C2E-DD20035784A7}"/>
              </a:ext>
            </a:extLst>
          </p:cNvPr>
          <p:cNvSpPr>
            <a:spLocks noGrp="1"/>
          </p:cNvSpPr>
          <p:nvPr>
            <p:ph type="title" hasCustomPrompt="1"/>
          </p:nvPr>
        </p:nvSpPr>
        <p:spPr>
          <a:xfrm>
            <a:off x="288244" y="2808087"/>
            <a:ext cx="10944000" cy="1152000"/>
          </a:xfrm>
        </p:spPr>
        <p:txBody>
          <a:bodyPr/>
          <a:lstStyle>
            <a:lvl1pPr>
              <a:defRPr sz="3600">
                <a:solidFill>
                  <a:schemeClr val="bg1"/>
                </a:solidFill>
              </a:defRPr>
            </a:lvl1pPr>
          </a:lstStyle>
          <a:p>
            <a:r>
              <a:rPr lang="en-GB" dirty="0"/>
              <a:t>CHAPTER BREAK ONLY CAPITAL HEADLINE IN</a:t>
            </a:r>
            <a:br>
              <a:rPr lang="en-GB" dirty="0"/>
            </a:br>
            <a:r>
              <a:rPr lang="en-GB" dirty="0"/>
              <a:t>PLUTO SANS PPT (36PT)</a:t>
            </a:r>
          </a:p>
        </p:txBody>
      </p:sp>
      <p:pic>
        <p:nvPicPr>
          <p:cNvPr id="3" name="Google Shape;12;p12">
            <a:extLst>
              <a:ext uri="{FF2B5EF4-FFF2-40B4-BE49-F238E27FC236}">
                <a16:creationId xmlns:a16="http://schemas.microsoft.com/office/drawing/2014/main" id="{1234E6DA-C14F-F3BE-8952-60099E4F437F}"/>
              </a:ext>
            </a:extLst>
          </p:cNvPr>
          <p:cNvPicPr preferRelativeResize="0"/>
          <p:nvPr userDrawn="1"/>
        </p:nvPicPr>
        <p:blipFill>
          <a:blip r:embed="rId2">
            <a:extLst>
              <a:ext uri="{28A0092B-C50C-407E-A947-70E740481C1C}">
                <a14:useLocalDpi xmlns:a14="http://schemas.microsoft.com/office/drawing/2010/main" val="0"/>
              </a:ext>
            </a:extLst>
          </a:blip>
          <a:srcRect/>
          <a:stretch/>
        </p:blipFill>
        <p:spPr>
          <a:xfrm>
            <a:off x="10656244" y="6012896"/>
            <a:ext cx="577313" cy="287191"/>
          </a:xfrm>
          <a:prstGeom prst="rect">
            <a:avLst/>
          </a:prstGeom>
          <a:noFill/>
          <a:ln>
            <a:noFill/>
          </a:ln>
        </p:spPr>
      </p:pic>
      <p:sp>
        <p:nvSpPr>
          <p:cNvPr id="4" name="Slide Number Placeholder 2">
            <a:extLst>
              <a:ext uri="{FF2B5EF4-FFF2-40B4-BE49-F238E27FC236}">
                <a16:creationId xmlns:a16="http://schemas.microsoft.com/office/drawing/2014/main" id="{23EE0E04-43F1-60AB-1806-A9736206459B}"/>
              </a:ext>
            </a:extLst>
          </p:cNvPr>
          <p:cNvSpPr>
            <a:spLocks noGrp="1"/>
          </p:cNvSpPr>
          <p:nvPr>
            <p:ph type="sldNum" sz="quarter" idx="10"/>
          </p:nvPr>
        </p:nvSpPr>
        <p:spPr>
          <a:xfrm>
            <a:off x="288244" y="6156087"/>
            <a:ext cx="288000" cy="180000"/>
          </a:xfrm>
        </p:spPr>
        <p:txBody>
          <a:bodyPr/>
          <a:lstStyle>
            <a:lvl1pPr>
              <a:defRPr>
                <a:solidFill>
                  <a:schemeClr val="bg1"/>
                </a:solidFill>
              </a:defRPr>
            </a:lvl1pPr>
          </a:lstStyle>
          <a:p>
            <a:fld id="{9EA669D3-5529-4BB0-8BB4-F8AF37E83BE9}" type="slidenum">
              <a:rPr lang="en-GB" smtClean="0"/>
              <a:pPr/>
              <a:t>‹#›</a:t>
            </a:fld>
            <a:endParaRPr lang="en-GB" dirty="0"/>
          </a:p>
        </p:txBody>
      </p:sp>
      <p:sp>
        <p:nvSpPr>
          <p:cNvPr id="5" name="Date Placeholder 3">
            <a:extLst>
              <a:ext uri="{FF2B5EF4-FFF2-40B4-BE49-F238E27FC236}">
                <a16:creationId xmlns:a16="http://schemas.microsoft.com/office/drawing/2014/main" id="{00F3F36B-367F-F352-27F1-82853C1B01C3}"/>
              </a:ext>
            </a:extLst>
          </p:cNvPr>
          <p:cNvSpPr>
            <a:spLocks noGrp="1"/>
          </p:cNvSpPr>
          <p:nvPr>
            <p:ph type="dt" sz="half" idx="11"/>
          </p:nvPr>
        </p:nvSpPr>
        <p:spPr>
          <a:xfrm>
            <a:off x="5436244" y="6156087"/>
            <a:ext cx="648000" cy="180000"/>
          </a:xfrm>
        </p:spPr>
        <p:txBody>
          <a:bodyPr/>
          <a:lstStyle>
            <a:lvl1pPr>
              <a:defRPr>
                <a:solidFill>
                  <a:schemeClr val="bg1"/>
                </a:solidFill>
              </a:defRPr>
            </a:lvl1pPr>
          </a:lstStyle>
          <a:p>
            <a:endParaRPr lang="en-GB" dirty="0"/>
          </a:p>
        </p:txBody>
      </p:sp>
      <p:sp>
        <p:nvSpPr>
          <p:cNvPr id="6" name="Footer Placeholder 4">
            <a:extLst>
              <a:ext uri="{FF2B5EF4-FFF2-40B4-BE49-F238E27FC236}">
                <a16:creationId xmlns:a16="http://schemas.microsoft.com/office/drawing/2014/main" id="{714A462E-F226-32D2-9C64-1629E6C62785}"/>
              </a:ext>
            </a:extLst>
          </p:cNvPr>
          <p:cNvSpPr>
            <a:spLocks noGrp="1"/>
          </p:cNvSpPr>
          <p:nvPr>
            <p:ph type="ftr" sz="quarter" idx="12"/>
          </p:nvPr>
        </p:nvSpPr>
        <p:spPr>
          <a:xfrm>
            <a:off x="720244" y="6156087"/>
            <a:ext cx="3744000" cy="180000"/>
          </a:xfrm>
        </p:spPr>
        <p:txBody>
          <a:bodyPr/>
          <a:lstStyle>
            <a:lvl1pPr>
              <a:defRPr>
                <a:solidFill>
                  <a:schemeClr val="bg1"/>
                </a:solidFill>
              </a:defRPr>
            </a:lvl1pPr>
          </a:lstStyle>
          <a:p>
            <a:endParaRPr lang="en-GB" dirty="0"/>
          </a:p>
        </p:txBody>
      </p:sp>
    </p:spTree>
    <p:extLst>
      <p:ext uri="{BB962C8B-B14F-4D97-AF65-F5344CB8AC3E}">
        <p14:creationId xmlns:p14="http://schemas.microsoft.com/office/powerpoint/2010/main" val="1383199891"/>
      </p:ext>
    </p:extLst>
  </p:cSld>
  <p:clrMapOvr>
    <a:masterClrMapping/>
  </p:clrMapOvr>
  <p:extLst>
    <p:ext uri="{DCECCB84-F9BA-43D5-87BE-67443E8EF086}">
      <p15:sldGuideLst xmlns:p15="http://schemas.microsoft.com/office/powerpoint/2012/main"/>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Chapter Break I Innovation 2">
    <p:bg>
      <p:bgPr>
        <a:solidFill>
          <a:srgbClr val="8255F0"/>
        </a:solidFill>
        <a:effectLst/>
      </p:bgPr>
    </p:bg>
    <p:spTree>
      <p:nvGrpSpPr>
        <p:cNvPr id="1" name=""/>
        <p:cNvGrpSpPr/>
        <p:nvPr/>
      </p:nvGrpSpPr>
      <p:grpSpPr>
        <a:xfrm>
          <a:off x="0" y="0"/>
          <a:ext cx="0" cy="0"/>
          <a:chOff x="0" y="0"/>
          <a:chExt cx="0" cy="0"/>
        </a:xfrm>
      </p:grpSpPr>
      <p:sp>
        <p:nvSpPr>
          <p:cNvPr id="2" name="Title 11">
            <a:extLst>
              <a:ext uri="{FF2B5EF4-FFF2-40B4-BE49-F238E27FC236}">
                <a16:creationId xmlns:a16="http://schemas.microsoft.com/office/drawing/2014/main" id="{95DA4D02-5BCA-66D1-6C2E-DD20035784A7}"/>
              </a:ext>
            </a:extLst>
          </p:cNvPr>
          <p:cNvSpPr>
            <a:spLocks noGrp="1"/>
          </p:cNvSpPr>
          <p:nvPr>
            <p:ph type="title" hasCustomPrompt="1"/>
          </p:nvPr>
        </p:nvSpPr>
        <p:spPr>
          <a:xfrm>
            <a:off x="288244" y="2808087"/>
            <a:ext cx="10944000" cy="1152000"/>
          </a:xfrm>
        </p:spPr>
        <p:txBody>
          <a:bodyPr/>
          <a:lstStyle>
            <a:lvl1pPr>
              <a:defRPr sz="3600">
                <a:solidFill>
                  <a:schemeClr val="bg1"/>
                </a:solidFill>
              </a:defRPr>
            </a:lvl1pPr>
          </a:lstStyle>
          <a:p>
            <a:r>
              <a:rPr lang="en-GB" dirty="0"/>
              <a:t>CHAPTER BREAK ONLY CAPITAL HEADLINE IN</a:t>
            </a:r>
            <a:br>
              <a:rPr lang="en-GB" dirty="0"/>
            </a:br>
            <a:r>
              <a:rPr lang="en-GB" dirty="0"/>
              <a:t>PLUTO SANS PPT (36PT)</a:t>
            </a:r>
          </a:p>
        </p:txBody>
      </p:sp>
      <p:pic>
        <p:nvPicPr>
          <p:cNvPr id="3" name="Google Shape;12;p12">
            <a:extLst>
              <a:ext uri="{FF2B5EF4-FFF2-40B4-BE49-F238E27FC236}">
                <a16:creationId xmlns:a16="http://schemas.microsoft.com/office/drawing/2014/main" id="{1234E6DA-C14F-F3BE-8952-60099E4F437F}"/>
              </a:ext>
            </a:extLst>
          </p:cNvPr>
          <p:cNvPicPr preferRelativeResize="0"/>
          <p:nvPr userDrawn="1"/>
        </p:nvPicPr>
        <p:blipFill>
          <a:blip r:embed="rId2">
            <a:extLst>
              <a:ext uri="{28A0092B-C50C-407E-A947-70E740481C1C}">
                <a14:useLocalDpi xmlns:a14="http://schemas.microsoft.com/office/drawing/2010/main" val="0"/>
              </a:ext>
            </a:extLst>
          </a:blip>
          <a:srcRect/>
          <a:stretch/>
        </p:blipFill>
        <p:spPr>
          <a:xfrm>
            <a:off x="10656244" y="6012896"/>
            <a:ext cx="577313" cy="287191"/>
          </a:xfrm>
          <a:prstGeom prst="rect">
            <a:avLst/>
          </a:prstGeom>
          <a:noFill/>
          <a:ln>
            <a:noFill/>
          </a:ln>
        </p:spPr>
      </p:pic>
      <p:sp>
        <p:nvSpPr>
          <p:cNvPr id="4" name="Slide Number Placeholder 2">
            <a:extLst>
              <a:ext uri="{FF2B5EF4-FFF2-40B4-BE49-F238E27FC236}">
                <a16:creationId xmlns:a16="http://schemas.microsoft.com/office/drawing/2014/main" id="{2AEEB369-E4F5-C932-0512-5EC828261C65}"/>
              </a:ext>
            </a:extLst>
          </p:cNvPr>
          <p:cNvSpPr>
            <a:spLocks noGrp="1"/>
          </p:cNvSpPr>
          <p:nvPr>
            <p:ph type="sldNum" sz="quarter" idx="10"/>
          </p:nvPr>
        </p:nvSpPr>
        <p:spPr>
          <a:xfrm>
            <a:off x="288244" y="6156087"/>
            <a:ext cx="288000" cy="180000"/>
          </a:xfrm>
        </p:spPr>
        <p:txBody>
          <a:bodyPr/>
          <a:lstStyle>
            <a:lvl1pPr>
              <a:defRPr>
                <a:solidFill>
                  <a:schemeClr val="bg1"/>
                </a:solidFill>
              </a:defRPr>
            </a:lvl1pPr>
          </a:lstStyle>
          <a:p>
            <a:fld id="{9EA669D3-5529-4BB0-8BB4-F8AF37E83BE9}" type="slidenum">
              <a:rPr lang="en-GB" smtClean="0"/>
              <a:pPr/>
              <a:t>‹#›</a:t>
            </a:fld>
            <a:endParaRPr lang="en-GB" dirty="0"/>
          </a:p>
        </p:txBody>
      </p:sp>
      <p:sp>
        <p:nvSpPr>
          <p:cNvPr id="5" name="Date Placeholder 3">
            <a:extLst>
              <a:ext uri="{FF2B5EF4-FFF2-40B4-BE49-F238E27FC236}">
                <a16:creationId xmlns:a16="http://schemas.microsoft.com/office/drawing/2014/main" id="{4237EF8B-1433-9B34-8E6D-C9C619EC8F68}"/>
              </a:ext>
            </a:extLst>
          </p:cNvPr>
          <p:cNvSpPr>
            <a:spLocks noGrp="1"/>
          </p:cNvSpPr>
          <p:nvPr>
            <p:ph type="dt" sz="half" idx="11"/>
          </p:nvPr>
        </p:nvSpPr>
        <p:spPr>
          <a:xfrm>
            <a:off x="5436244" y="6156087"/>
            <a:ext cx="648000" cy="180000"/>
          </a:xfrm>
        </p:spPr>
        <p:txBody>
          <a:bodyPr/>
          <a:lstStyle>
            <a:lvl1pPr>
              <a:defRPr>
                <a:solidFill>
                  <a:schemeClr val="bg1"/>
                </a:solidFill>
              </a:defRPr>
            </a:lvl1pPr>
          </a:lstStyle>
          <a:p>
            <a:endParaRPr lang="en-GB" dirty="0"/>
          </a:p>
        </p:txBody>
      </p:sp>
      <p:sp>
        <p:nvSpPr>
          <p:cNvPr id="6" name="Footer Placeholder 4">
            <a:extLst>
              <a:ext uri="{FF2B5EF4-FFF2-40B4-BE49-F238E27FC236}">
                <a16:creationId xmlns:a16="http://schemas.microsoft.com/office/drawing/2014/main" id="{FA10E579-87C6-8D83-10D3-65331BE527C1}"/>
              </a:ext>
            </a:extLst>
          </p:cNvPr>
          <p:cNvSpPr>
            <a:spLocks noGrp="1"/>
          </p:cNvSpPr>
          <p:nvPr>
            <p:ph type="ftr" sz="quarter" idx="12"/>
          </p:nvPr>
        </p:nvSpPr>
        <p:spPr>
          <a:xfrm>
            <a:off x="720244" y="6156087"/>
            <a:ext cx="3744000" cy="180000"/>
          </a:xfrm>
        </p:spPr>
        <p:txBody>
          <a:bodyPr/>
          <a:lstStyle>
            <a:lvl1pPr>
              <a:defRPr>
                <a:solidFill>
                  <a:schemeClr val="bg1"/>
                </a:solidFill>
              </a:defRPr>
            </a:lvl1pPr>
          </a:lstStyle>
          <a:p>
            <a:endParaRPr lang="en-GB" dirty="0"/>
          </a:p>
        </p:txBody>
      </p:sp>
    </p:spTree>
    <p:extLst>
      <p:ext uri="{BB962C8B-B14F-4D97-AF65-F5344CB8AC3E}">
        <p14:creationId xmlns:p14="http://schemas.microsoft.com/office/powerpoint/2010/main" val="805296736"/>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Headline | Empty | Red">
    <p:bg>
      <p:bgPr>
        <a:solidFill>
          <a:schemeClr val="tx2"/>
        </a:solidFill>
        <a:effectLst/>
      </p:bgPr>
    </p:bg>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446E115-AAA4-48F5-A73F-91EFB278F47B}"/>
              </a:ext>
            </a:extLst>
          </p:cNvPr>
          <p:cNvSpPr>
            <a:spLocks noGrp="1"/>
          </p:cNvSpPr>
          <p:nvPr>
            <p:ph type="dt" sz="half" idx="10"/>
          </p:nvPr>
        </p:nvSpPr>
        <p:spPr/>
        <p:txBody>
          <a:bodyPr/>
          <a:lstStyle>
            <a:lvl1pPr>
              <a:defRPr>
                <a:solidFill>
                  <a:schemeClr val="bg1"/>
                </a:solidFill>
              </a:defRPr>
            </a:lvl1pPr>
          </a:lstStyle>
          <a:p>
            <a:endParaRPr lang="en-GB" dirty="0"/>
          </a:p>
        </p:txBody>
      </p:sp>
      <p:sp>
        <p:nvSpPr>
          <p:cNvPr id="3" name="Fußzeilenplatzhalter 2">
            <a:extLst>
              <a:ext uri="{FF2B5EF4-FFF2-40B4-BE49-F238E27FC236}">
                <a16:creationId xmlns:a16="http://schemas.microsoft.com/office/drawing/2014/main" id="{4BFE8528-97C1-4C16-B82C-D44AB341EA66}"/>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4" name="Foliennummernplatzhalter 3">
            <a:extLst>
              <a:ext uri="{FF2B5EF4-FFF2-40B4-BE49-F238E27FC236}">
                <a16:creationId xmlns:a16="http://schemas.microsoft.com/office/drawing/2014/main" id="{F499C840-259C-471B-9ED9-89821D348FB8}"/>
              </a:ext>
            </a:extLst>
          </p:cNvPr>
          <p:cNvSpPr>
            <a:spLocks noGrp="1"/>
          </p:cNvSpPr>
          <p:nvPr>
            <p:ph type="sldNum" sz="quarter" idx="12"/>
          </p:nvPr>
        </p:nvSpPr>
        <p:spPr/>
        <p:txBody>
          <a:bodyPr/>
          <a:lstStyle>
            <a:lvl1pPr>
              <a:defRPr>
                <a:solidFill>
                  <a:schemeClr val="bg1"/>
                </a:solidFill>
              </a:defRPr>
            </a:lvl1pPr>
          </a:lstStyle>
          <a:p>
            <a:fld id="{9EA669D3-5529-4BB0-8BB4-F8AF37E83BE9}" type="slidenum">
              <a:rPr lang="en-GB" smtClean="0"/>
              <a:pPr/>
              <a:t>‹#›</a:t>
            </a:fld>
            <a:endParaRPr lang="en-GB" dirty="0"/>
          </a:p>
        </p:txBody>
      </p:sp>
      <p:sp>
        <p:nvSpPr>
          <p:cNvPr id="7" name="Title 6">
            <a:extLst>
              <a:ext uri="{FF2B5EF4-FFF2-40B4-BE49-F238E27FC236}">
                <a16:creationId xmlns:a16="http://schemas.microsoft.com/office/drawing/2014/main" id="{8F99CC91-9AF0-914C-3E00-F6CF0E1A4715}"/>
              </a:ext>
            </a:extLst>
          </p:cNvPr>
          <p:cNvSpPr>
            <a:spLocks noGrp="1"/>
          </p:cNvSpPr>
          <p:nvPr>
            <p:ph type="title" hasCustomPrompt="1"/>
          </p:nvPr>
        </p:nvSpPr>
        <p:spPr>
          <a:xfrm>
            <a:off x="288244" y="432087"/>
            <a:ext cx="10944000" cy="360000"/>
          </a:xfrm>
        </p:spPr>
        <p:txBody>
          <a:bodyPr/>
          <a:lstStyle>
            <a:lvl1pPr>
              <a:defRPr>
                <a:solidFill>
                  <a:schemeClr val="bg1"/>
                </a:solidFill>
              </a:defRPr>
            </a:lvl1pPr>
          </a:lstStyle>
          <a:p>
            <a:r>
              <a:rPr lang="en-US" dirty="0"/>
              <a:t>CLICK TO EDIT MASTER TITLE STYLE</a:t>
            </a:r>
            <a:endParaRPr lang="en-DE" dirty="0"/>
          </a:p>
        </p:txBody>
      </p:sp>
      <p:sp>
        <p:nvSpPr>
          <p:cNvPr id="11" name="Text Placeholder 10">
            <a:extLst>
              <a:ext uri="{FF2B5EF4-FFF2-40B4-BE49-F238E27FC236}">
                <a16:creationId xmlns:a16="http://schemas.microsoft.com/office/drawing/2014/main" id="{751E86F4-1269-0F3B-AC7D-ED2896326765}"/>
              </a:ext>
            </a:extLst>
          </p:cNvPr>
          <p:cNvSpPr>
            <a:spLocks noGrp="1"/>
          </p:cNvSpPr>
          <p:nvPr>
            <p:ph type="body" sz="quarter" idx="14" hasCustomPrompt="1"/>
          </p:nvPr>
        </p:nvSpPr>
        <p:spPr>
          <a:xfrm>
            <a:off x="288925" y="287338"/>
            <a:ext cx="10942638" cy="144462"/>
          </a:xfrm>
        </p:spPr>
        <p:txBody>
          <a:bodyPr anchor="b" anchorCtr="0"/>
          <a:lstStyle>
            <a:lvl1pPr marL="0" indent="0">
              <a:buFont typeface="Arial" panose="020B0604020202020204" pitchFamily="34" charset="0"/>
              <a:buNone/>
              <a:defRPr sz="1200">
                <a:solidFill>
                  <a:schemeClr val="bg1"/>
                </a:solidFill>
                <a:latin typeface="+mn-lt"/>
              </a:defRPr>
            </a:lvl1pPr>
            <a:lvl2pPr marL="0" indent="0">
              <a:buFont typeface="Arial" panose="020B0604020202020204" pitchFamily="34" charset="0"/>
              <a:buNone/>
              <a:defRPr sz="1200">
                <a:solidFill>
                  <a:schemeClr val="bg1"/>
                </a:solidFill>
                <a:latin typeface="+mn-lt"/>
              </a:defRPr>
            </a:lvl2pPr>
            <a:lvl3pPr marL="0" indent="0">
              <a:buNone/>
              <a:defRPr sz="1200">
                <a:solidFill>
                  <a:schemeClr val="bg1"/>
                </a:solidFill>
                <a:latin typeface="+mn-lt"/>
              </a:defRPr>
            </a:lvl3pPr>
            <a:lvl4pPr marL="186061" indent="0">
              <a:buNone/>
              <a:defRPr sz="1000">
                <a:latin typeface="+mn-lt"/>
              </a:defRPr>
            </a:lvl4pPr>
            <a:lvl5pPr marL="373135" indent="0">
              <a:buNone/>
              <a:defRPr sz="1000">
                <a:latin typeface="+mn-lt"/>
              </a:defRPr>
            </a:lvl5pPr>
          </a:lstStyle>
          <a:p>
            <a:pPr lvl="0"/>
            <a:r>
              <a:rPr lang="en-US" dirty="0"/>
              <a:t>CLICK TO EDIT MASTER TEXT STYLES</a:t>
            </a:r>
          </a:p>
          <a:p>
            <a:pPr lvl="1"/>
            <a:r>
              <a:rPr lang="en-US" dirty="0"/>
              <a:t>SECOND LEVEL</a:t>
            </a:r>
          </a:p>
          <a:p>
            <a:pPr lvl="2"/>
            <a:r>
              <a:rPr lang="en-US" dirty="0"/>
              <a:t>THIRD LEVEL</a:t>
            </a:r>
          </a:p>
          <a:p>
            <a:pPr lvl="2"/>
            <a:r>
              <a:rPr lang="en-US" dirty="0"/>
              <a:t>FOURTH LEVEL</a:t>
            </a:r>
          </a:p>
          <a:p>
            <a:pPr lvl="2"/>
            <a:r>
              <a:rPr lang="en-US" dirty="0"/>
              <a:t>FIFTH LEVEL</a:t>
            </a:r>
            <a:endParaRPr lang="en-DE" dirty="0"/>
          </a:p>
        </p:txBody>
      </p:sp>
      <p:pic>
        <p:nvPicPr>
          <p:cNvPr id="6" name="Google Shape;12;p12">
            <a:extLst>
              <a:ext uri="{FF2B5EF4-FFF2-40B4-BE49-F238E27FC236}">
                <a16:creationId xmlns:a16="http://schemas.microsoft.com/office/drawing/2014/main" id="{CFEC69F2-1EC8-74B9-5584-C8C4D9A60ACF}"/>
              </a:ext>
            </a:extLst>
          </p:cNvPr>
          <p:cNvPicPr preferRelativeResize="0"/>
          <p:nvPr userDrawn="1"/>
        </p:nvPicPr>
        <p:blipFill>
          <a:blip r:embed="rId2">
            <a:extLst>
              <a:ext uri="{28A0092B-C50C-407E-A947-70E740481C1C}">
                <a14:useLocalDpi xmlns:a14="http://schemas.microsoft.com/office/drawing/2010/main" val="0"/>
              </a:ext>
            </a:extLst>
          </a:blip>
          <a:srcRect/>
          <a:stretch/>
        </p:blipFill>
        <p:spPr>
          <a:xfrm>
            <a:off x="10656244" y="6012896"/>
            <a:ext cx="577313" cy="287191"/>
          </a:xfrm>
          <a:prstGeom prst="rect">
            <a:avLst/>
          </a:prstGeom>
          <a:noFill/>
          <a:ln>
            <a:noFill/>
          </a:ln>
        </p:spPr>
      </p:pic>
    </p:spTree>
    <p:extLst>
      <p:ext uri="{BB962C8B-B14F-4D97-AF65-F5344CB8AC3E}">
        <p14:creationId xmlns:p14="http://schemas.microsoft.com/office/powerpoint/2010/main" val="2838865079"/>
      </p:ext>
    </p:extLst>
  </p:cSld>
  <p:clrMapOvr>
    <a:masterClrMapping/>
  </p:clrMapOvr>
  <p:extLst>
    <p:ext uri="{DCECCB84-F9BA-43D5-87BE-67443E8EF086}">
      <p15:sldGuideLst xmlns:p15="http://schemas.microsoft.com/office/powerpoint/2012/main"/>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Chapter Break I Sustainability 1">
    <p:bg>
      <p:bgPr>
        <a:solidFill>
          <a:srgbClr val="002828"/>
        </a:solidFill>
        <a:effectLst/>
      </p:bgPr>
    </p:bg>
    <p:spTree>
      <p:nvGrpSpPr>
        <p:cNvPr id="1" name=""/>
        <p:cNvGrpSpPr/>
        <p:nvPr/>
      </p:nvGrpSpPr>
      <p:grpSpPr>
        <a:xfrm>
          <a:off x="0" y="0"/>
          <a:ext cx="0" cy="0"/>
          <a:chOff x="0" y="0"/>
          <a:chExt cx="0" cy="0"/>
        </a:xfrm>
      </p:grpSpPr>
      <p:sp>
        <p:nvSpPr>
          <p:cNvPr id="2" name="Title 11">
            <a:extLst>
              <a:ext uri="{FF2B5EF4-FFF2-40B4-BE49-F238E27FC236}">
                <a16:creationId xmlns:a16="http://schemas.microsoft.com/office/drawing/2014/main" id="{95DA4D02-5BCA-66D1-6C2E-DD20035784A7}"/>
              </a:ext>
            </a:extLst>
          </p:cNvPr>
          <p:cNvSpPr>
            <a:spLocks noGrp="1"/>
          </p:cNvSpPr>
          <p:nvPr>
            <p:ph type="title" hasCustomPrompt="1"/>
          </p:nvPr>
        </p:nvSpPr>
        <p:spPr>
          <a:xfrm>
            <a:off x="288244" y="2808087"/>
            <a:ext cx="10944000" cy="1152000"/>
          </a:xfrm>
        </p:spPr>
        <p:txBody>
          <a:bodyPr/>
          <a:lstStyle>
            <a:lvl1pPr>
              <a:defRPr sz="3600">
                <a:solidFill>
                  <a:schemeClr val="bg1"/>
                </a:solidFill>
              </a:defRPr>
            </a:lvl1pPr>
          </a:lstStyle>
          <a:p>
            <a:r>
              <a:rPr lang="en-GB" dirty="0"/>
              <a:t>CHAPTER BREAK ONLY CAPITAL HEADLINE IN</a:t>
            </a:r>
            <a:br>
              <a:rPr lang="en-GB" dirty="0"/>
            </a:br>
            <a:r>
              <a:rPr lang="en-GB" dirty="0"/>
              <a:t>PLUTO SANS PPT (36PT)</a:t>
            </a:r>
          </a:p>
        </p:txBody>
      </p:sp>
      <p:pic>
        <p:nvPicPr>
          <p:cNvPr id="3" name="Google Shape;12;p12">
            <a:extLst>
              <a:ext uri="{FF2B5EF4-FFF2-40B4-BE49-F238E27FC236}">
                <a16:creationId xmlns:a16="http://schemas.microsoft.com/office/drawing/2014/main" id="{1234E6DA-C14F-F3BE-8952-60099E4F437F}"/>
              </a:ext>
            </a:extLst>
          </p:cNvPr>
          <p:cNvPicPr preferRelativeResize="0"/>
          <p:nvPr userDrawn="1"/>
        </p:nvPicPr>
        <p:blipFill>
          <a:blip r:embed="rId2">
            <a:extLst>
              <a:ext uri="{28A0092B-C50C-407E-A947-70E740481C1C}">
                <a14:useLocalDpi xmlns:a14="http://schemas.microsoft.com/office/drawing/2010/main" val="0"/>
              </a:ext>
            </a:extLst>
          </a:blip>
          <a:srcRect/>
          <a:stretch/>
        </p:blipFill>
        <p:spPr>
          <a:xfrm>
            <a:off x="10656244" y="6012896"/>
            <a:ext cx="577313" cy="287191"/>
          </a:xfrm>
          <a:prstGeom prst="rect">
            <a:avLst/>
          </a:prstGeom>
          <a:noFill/>
          <a:ln>
            <a:noFill/>
          </a:ln>
        </p:spPr>
      </p:pic>
      <p:sp>
        <p:nvSpPr>
          <p:cNvPr id="4" name="Slide Number Placeholder 2">
            <a:extLst>
              <a:ext uri="{FF2B5EF4-FFF2-40B4-BE49-F238E27FC236}">
                <a16:creationId xmlns:a16="http://schemas.microsoft.com/office/drawing/2014/main" id="{5018B436-6191-C2F9-C04C-F9DCFC48C2CB}"/>
              </a:ext>
            </a:extLst>
          </p:cNvPr>
          <p:cNvSpPr>
            <a:spLocks noGrp="1"/>
          </p:cNvSpPr>
          <p:nvPr>
            <p:ph type="sldNum" sz="quarter" idx="10"/>
          </p:nvPr>
        </p:nvSpPr>
        <p:spPr>
          <a:xfrm>
            <a:off x="288244" y="6156087"/>
            <a:ext cx="288000" cy="180000"/>
          </a:xfrm>
        </p:spPr>
        <p:txBody>
          <a:bodyPr/>
          <a:lstStyle>
            <a:lvl1pPr>
              <a:defRPr>
                <a:solidFill>
                  <a:schemeClr val="bg1"/>
                </a:solidFill>
              </a:defRPr>
            </a:lvl1pPr>
          </a:lstStyle>
          <a:p>
            <a:fld id="{9EA669D3-5529-4BB0-8BB4-F8AF37E83BE9}" type="slidenum">
              <a:rPr lang="en-GB" smtClean="0"/>
              <a:pPr/>
              <a:t>‹#›</a:t>
            </a:fld>
            <a:endParaRPr lang="en-GB" dirty="0"/>
          </a:p>
        </p:txBody>
      </p:sp>
      <p:sp>
        <p:nvSpPr>
          <p:cNvPr id="5" name="Date Placeholder 3">
            <a:extLst>
              <a:ext uri="{FF2B5EF4-FFF2-40B4-BE49-F238E27FC236}">
                <a16:creationId xmlns:a16="http://schemas.microsoft.com/office/drawing/2014/main" id="{961D0DBD-6742-9189-5B34-A5C4FEAC67C8}"/>
              </a:ext>
            </a:extLst>
          </p:cNvPr>
          <p:cNvSpPr>
            <a:spLocks noGrp="1"/>
          </p:cNvSpPr>
          <p:nvPr>
            <p:ph type="dt" sz="half" idx="11"/>
          </p:nvPr>
        </p:nvSpPr>
        <p:spPr>
          <a:xfrm>
            <a:off x="5436244" y="6156087"/>
            <a:ext cx="648000" cy="180000"/>
          </a:xfrm>
        </p:spPr>
        <p:txBody>
          <a:bodyPr/>
          <a:lstStyle>
            <a:lvl1pPr>
              <a:defRPr>
                <a:solidFill>
                  <a:schemeClr val="bg1"/>
                </a:solidFill>
              </a:defRPr>
            </a:lvl1pPr>
          </a:lstStyle>
          <a:p>
            <a:endParaRPr lang="en-GB" dirty="0"/>
          </a:p>
        </p:txBody>
      </p:sp>
      <p:sp>
        <p:nvSpPr>
          <p:cNvPr id="6" name="Footer Placeholder 4">
            <a:extLst>
              <a:ext uri="{FF2B5EF4-FFF2-40B4-BE49-F238E27FC236}">
                <a16:creationId xmlns:a16="http://schemas.microsoft.com/office/drawing/2014/main" id="{DBA665FE-2492-7D52-0EE9-464DBC36B761}"/>
              </a:ext>
            </a:extLst>
          </p:cNvPr>
          <p:cNvSpPr>
            <a:spLocks noGrp="1"/>
          </p:cNvSpPr>
          <p:nvPr>
            <p:ph type="ftr" sz="quarter" idx="12"/>
          </p:nvPr>
        </p:nvSpPr>
        <p:spPr>
          <a:xfrm>
            <a:off x="720244" y="6156087"/>
            <a:ext cx="3744000" cy="180000"/>
          </a:xfrm>
        </p:spPr>
        <p:txBody>
          <a:bodyPr/>
          <a:lstStyle>
            <a:lvl1pPr>
              <a:defRPr>
                <a:solidFill>
                  <a:schemeClr val="bg1"/>
                </a:solidFill>
              </a:defRPr>
            </a:lvl1pPr>
          </a:lstStyle>
          <a:p>
            <a:endParaRPr lang="en-GB" dirty="0"/>
          </a:p>
        </p:txBody>
      </p:sp>
    </p:spTree>
    <p:extLst>
      <p:ext uri="{BB962C8B-B14F-4D97-AF65-F5344CB8AC3E}">
        <p14:creationId xmlns:p14="http://schemas.microsoft.com/office/powerpoint/2010/main" val="2251607657"/>
      </p:ext>
    </p:extLst>
  </p:cSld>
  <p:clrMapOvr>
    <a:masterClrMapping/>
  </p:clrMapOvr>
  <p:extLst>
    <p:ext uri="{DCECCB84-F9BA-43D5-87BE-67443E8EF086}">
      <p15:sldGuideLst xmlns:p15="http://schemas.microsoft.com/office/powerpoint/2012/main"/>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Chapter Break I Sustainability 2">
    <p:bg>
      <p:bgPr>
        <a:solidFill>
          <a:srgbClr val="46D2B9"/>
        </a:solidFill>
        <a:effectLst/>
      </p:bgPr>
    </p:bg>
    <p:spTree>
      <p:nvGrpSpPr>
        <p:cNvPr id="1" name=""/>
        <p:cNvGrpSpPr/>
        <p:nvPr/>
      </p:nvGrpSpPr>
      <p:grpSpPr>
        <a:xfrm>
          <a:off x="0" y="0"/>
          <a:ext cx="0" cy="0"/>
          <a:chOff x="0" y="0"/>
          <a:chExt cx="0" cy="0"/>
        </a:xfrm>
      </p:grpSpPr>
      <p:sp>
        <p:nvSpPr>
          <p:cNvPr id="2" name="Title 11">
            <a:extLst>
              <a:ext uri="{FF2B5EF4-FFF2-40B4-BE49-F238E27FC236}">
                <a16:creationId xmlns:a16="http://schemas.microsoft.com/office/drawing/2014/main" id="{95DA4D02-5BCA-66D1-6C2E-DD20035784A7}"/>
              </a:ext>
            </a:extLst>
          </p:cNvPr>
          <p:cNvSpPr>
            <a:spLocks noGrp="1"/>
          </p:cNvSpPr>
          <p:nvPr>
            <p:ph type="title" hasCustomPrompt="1"/>
          </p:nvPr>
        </p:nvSpPr>
        <p:spPr>
          <a:xfrm>
            <a:off x="288244" y="2808087"/>
            <a:ext cx="10944000" cy="1152000"/>
          </a:xfrm>
        </p:spPr>
        <p:txBody>
          <a:bodyPr/>
          <a:lstStyle>
            <a:lvl1pPr>
              <a:defRPr sz="3600">
                <a:solidFill>
                  <a:schemeClr val="bg1"/>
                </a:solidFill>
              </a:defRPr>
            </a:lvl1pPr>
          </a:lstStyle>
          <a:p>
            <a:r>
              <a:rPr lang="en-GB" dirty="0"/>
              <a:t>CHAPTER BREAK ONLY CAPITAL HEADLINE IN</a:t>
            </a:r>
            <a:br>
              <a:rPr lang="en-GB" dirty="0"/>
            </a:br>
            <a:r>
              <a:rPr lang="en-GB" dirty="0"/>
              <a:t>PLUTO SANS PPT (36PT)</a:t>
            </a:r>
          </a:p>
        </p:txBody>
      </p:sp>
      <p:pic>
        <p:nvPicPr>
          <p:cNvPr id="3" name="Google Shape;12;p12">
            <a:extLst>
              <a:ext uri="{FF2B5EF4-FFF2-40B4-BE49-F238E27FC236}">
                <a16:creationId xmlns:a16="http://schemas.microsoft.com/office/drawing/2014/main" id="{1234E6DA-C14F-F3BE-8952-60099E4F437F}"/>
              </a:ext>
            </a:extLst>
          </p:cNvPr>
          <p:cNvPicPr preferRelativeResize="0"/>
          <p:nvPr userDrawn="1"/>
        </p:nvPicPr>
        <p:blipFill>
          <a:blip r:embed="rId2">
            <a:extLst>
              <a:ext uri="{28A0092B-C50C-407E-A947-70E740481C1C}">
                <a14:useLocalDpi xmlns:a14="http://schemas.microsoft.com/office/drawing/2010/main" val="0"/>
              </a:ext>
            </a:extLst>
          </a:blip>
          <a:srcRect/>
          <a:stretch/>
        </p:blipFill>
        <p:spPr>
          <a:xfrm>
            <a:off x="10656244" y="6012896"/>
            <a:ext cx="577313" cy="287191"/>
          </a:xfrm>
          <a:prstGeom prst="rect">
            <a:avLst/>
          </a:prstGeom>
          <a:noFill/>
          <a:ln>
            <a:noFill/>
          </a:ln>
        </p:spPr>
      </p:pic>
      <p:sp>
        <p:nvSpPr>
          <p:cNvPr id="4" name="Slide Number Placeholder 2">
            <a:extLst>
              <a:ext uri="{FF2B5EF4-FFF2-40B4-BE49-F238E27FC236}">
                <a16:creationId xmlns:a16="http://schemas.microsoft.com/office/drawing/2014/main" id="{B45E8459-672F-65C0-042B-F579CDA4D2F8}"/>
              </a:ext>
            </a:extLst>
          </p:cNvPr>
          <p:cNvSpPr>
            <a:spLocks noGrp="1"/>
          </p:cNvSpPr>
          <p:nvPr>
            <p:ph type="sldNum" sz="quarter" idx="10"/>
          </p:nvPr>
        </p:nvSpPr>
        <p:spPr>
          <a:xfrm>
            <a:off x="288244" y="6156087"/>
            <a:ext cx="288000" cy="180000"/>
          </a:xfrm>
        </p:spPr>
        <p:txBody>
          <a:bodyPr/>
          <a:lstStyle>
            <a:lvl1pPr>
              <a:defRPr>
                <a:solidFill>
                  <a:schemeClr val="bg1"/>
                </a:solidFill>
              </a:defRPr>
            </a:lvl1pPr>
          </a:lstStyle>
          <a:p>
            <a:fld id="{9EA669D3-5529-4BB0-8BB4-F8AF37E83BE9}" type="slidenum">
              <a:rPr lang="en-GB" smtClean="0"/>
              <a:pPr/>
              <a:t>‹#›</a:t>
            </a:fld>
            <a:endParaRPr lang="en-GB" dirty="0"/>
          </a:p>
        </p:txBody>
      </p:sp>
      <p:sp>
        <p:nvSpPr>
          <p:cNvPr id="5" name="Date Placeholder 3">
            <a:extLst>
              <a:ext uri="{FF2B5EF4-FFF2-40B4-BE49-F238E27FC236}">
                <a16:creationId xmlns:a16="http://schemas.microsoft.com/office/drawing/2014/main" id="{586C9E61-0B16-277A-701B-67ABAF70278D}"/>
              </a:ext>
            </a:extLst>
          </p:cNvPr>
          <p:cNvSpPr>
            <a:spLocks noGrp="1"/>
          </p:cNvSpPr>
          <p:nvPr>
            <p:ph type="dt" sz="half" idx="11"/>
          </p:nvPr>
        </p:nvSpPr>
        <p:spPr>
          <a:xfrm>
            <a:off x="5436244" y="6156087"/>
            <a:ext cx="648000" cy="180000"/>
          </a:xfrm>
        </p:spPr>
        <p:txBody>
          <a:bodyPr/>
          <a:lstStyle>
            <a:lvl1pPr>
              <a:defRPr>
                <a:solidFill>
                  <a:schemeClr val="bg1"/>
                </a:solidFill>
              </a:defRPr>
            </a:lvl1pPr>
          </a:lstStyle>
          <a:p>
            <a:endParaRPr lang="en-GB" dirty="0"/>
          </a:p>
        </p:txBody>
      </p:sp>
      <p:sp>
        <p:nvSpPr>
          <p:cNvPr id="6" name="Footer Placeholder 4">
            <a:extLst>
              <a:ext uri="{FF2B5EF4-FFF2-40B4-BE49-F238E27FC236}">
                <a16:creationId xmlns:a16="http://schemas.microsoft.com/office/drawing/2014/main" id="{5317D3C0-55EB-09C5-F9B0-E87CBA573AC0}"/>
              </a:ext>
            </a:extLst>
          </p:cNvPr>
          <p:cNvSpPr>
            <a:spLocks noGrp="1"/>
          </p:cNvSpPr>
          <p:nvPr>
            <p:ph type="ftr" sz="quarter" idx="12"/>
          </p:nvPr>
        </p:nvSpPr>
        <p:spPr>
          <a:xfrm>
            <a:off x="720244" y="6156087"/>
            <a:ext cx="3744000" cy="180000"/>
          </a:xfrm>
        </p:spPr>
        <p:txBody>
          <a:bodyPr/>
          <a:lstStyle>
            <a:lvl1pPr>
              <a:defRPr>
                <a:solidFill>
                  <a:schemeClr val="bg1"/>
                </a:solidFill>
              </a:defRPr>
            </a:lvl1pPr>
          </a:lstStyle>
          <a:p>
            <a:endParaRPr lang="en-GB" dirty="0"/>
          </a:p>
        </p:txBody>
      </p:sp>
    </p:spTree>
    <p:extLst>
      <p:ext uri="{BB962C8B-B14F-4D97-AF65-F5344CB8AC3E}">
        <p14:creationId xmlns:p14="http://schemas.microsoft.com/office/powerpoint/2010/main" val="1574735225"/>
      </p:ext>
    </p:extLst>
  </p:cSld>
  <p:clrMapOvr>
    <a:masterClrMapping/>
  </p:clrMapOvr>
  <p:extLst>
    <p:ext uri="{DCECCB84-F9BA-43D5-87BE-67443E8EF086}">
      <p15:sldGuideLst xmlns:p15="http://schemas.microsoft.com/office/powerpoint/2012/main"/>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Headline | Network 1">
    <p:bg>
      <p:bgPr>
        <a:solidFill>
          <a:srgbClr val="4B002D"/>
        </a:solidFill>
        <a:effectLst/>
      </p:bgPr>
    </p:bg>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446E115-AAA4-48F5-A73F-91EFB278F47B}"/>
              </a:ext>
            </a:extLst>
          </p:cNvPr>
          <p:cNvSpPr>
            <a:spLocks noGrp="1"/>
          </p:cNvSpPr>
          <p:nvPr>
            <p:ph type="dt" sz="half" idx="10"/>
          </p:nvPr>
        </p:nvSpPr>
        <p:spPr/>
        <p:txBody>
          <a:bodyPr/>
          <a:lstStyle>
            <a:lvl1pPr>
              <a:defRPr>
                <a:solidFill>
                  <a:schemeClr val="bg1"/>
                </a:solidFill>
              </a:defRPr>
            </a:lvl1pPr>
          </a:lstStyle>
          <a:p>
            <a:endParaRPr lang="en-GB" dirty="0"/>
          </a:p>
        </p:txBody>
      </p:sp>
      <p:sp>
        <p:nvSpPr>
          <p:cNvPr id="3" name="Fußzeilenplatzhalter 2">
            <a:extLst>
              <a:ext uri="{FF2B5EF4-FFF2-40B4-BE49-F238E27FC236}">
                <a16:creationId xmlns:a16="http://schemas.microsoft.com/office/drawing/2014/main" id="{4BFE8528-97C1-4C16-B82C-D44AB341EA66}"/>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4" name="Foliennummernplatzhalter 3">
            <a:extLst>
              <a:ext uri="{FF2B5EF4-FFF2-40B4-BE49-F238E27FC236}">
                <a16:creationId xmlns:a16="http://schemas.microsoft.com/office/drawing/2014/main" id="{F499C840-259C-471B-9ED9-89821D348FB8}"/>
              </a:ext>
            </a:extLst>
          </p:cNvPr>
          <p:cNvSpPr>
            <a:spLocks noGrp="1"/>
          </p:cNvSpPr>
          <p:nvPr>
            <p:ph type="sldNum" sz="quarter" idx="12"/>
          </p:nvPr>
        </p:nvSpPr>
        <p:spPr/>
        <p:txBody>
          <a:bodyPr/>
          <a:lstStyle>
            <a:lvl1pPr>
              <a:defRPr>
                <a:solidFill>
                  <a:schemeClr val="bg1"/>
                </a:solidFill>
              </a:defRPr>
            </a:lvl1pPr>
          </a:lstStyle>
          <a:p>
            <a:fld id="{9EA669D3-5529-4BB0-8BB4-F8AF37E83BE9}" type="slidenum">
              <a:rPr lang="en-GB" smtClean="0"/>
              <a:pPr/>
              <a:t>‹#›</a:t>
            </a:fld>
            <a:endParaRPr lang="en-GB" dirty="0"/>
          </a:p>
        </p:txBody>
      </p:sp>
      <p:sp>
        <p:nvSpPr>
          <p:cNvPr id="7" name="Title 6">
            <a:extLst>
              <a:ext uri="{FF2B5EF4-FFF2-40B4-BE49-F238E27FC236}">
                <a16:creationId xmlns:a16="http://schemas.microsoft.com/office/drawing/2014/main" id="{8F99CC91-9AF0-914C-3E00-F6CF0E1A4715}"/>
              </a:ext>
            </a:extLst>
          </p:cNvPr>
          <p:cNvSpPr>
            <a:spLocks noGrp="1"/>
          </p:cNvSpPr>
          <p:nvPr>
            <p:ph type="title" hasCustomPrompt="1"/>
          </p:nvPr>
        </p:nvSpPr>
        <p:spPr>
          <a:xfrm>
            <a:off x="288244" y="432087"/>
            <a:ext cx="10944000" cy="360000"/>
          </a:xfrm>
        </p:spPr>
        <p:txBody>
          <a:bodyPr/>
          <a:lstStyle>
            <a:lvl1pPr>
              <a:defRPr>
                <a:solidFill>
                  <a:schemeClr val="bg1"/>
                </a:solidFill>
              </a:defRPr>
            </a:lvl1pPr>
          </a:lstStyle>
          <a:p>
            <a:r>
              <a:rPr lang="en-US" dirty="0"/>
              <a:t>CLICK TO EDIT MASTER TITLE STYLE</a:t>
            </a:r>
            <a:endParaRPr lang="en-DE" dirty="0"/>
          </a:p>
        </p:txBody>
      </p:sp>
      <p:sp>
        <p:nvSpPr>
          <p:cNvPr id="11" name="Text Placeholder 10">
            <a:extLst>
              <a:ext uri="{FF2B5EF4-FFF2-40B4-BE49-F238E27FC236}">
                <a16:creationId xmlns:a16="http://schemas.microsoft.com/office/drawing/2014/main" id="{751E86F4-1269-0F3B-AC7D-ED2896326765}"/>
              </a:ext>
            </a:extLst>
          </p:cNvPr>
          <p:cNvSpPr>
            <a:spLocks noGrp="1"/>
          </p:cNvSpPr>
          <p:nvPr>
            <p:ph type="body" sz="quarter" idx="14" hasCustomPrompt="1"/>
          </p:nvPr>
        </p:nvSpPr>
        <p:spPr>
          <a:xfrm>
            <a:off x="288925" y="287338"/>
            <a:ext cx="10942638" cy="144462"/>
          </a:xfrm>
        </p:spPr>
        <p:txBody>
          <a:bodyPr anchor="b" anchorCtr="0"/>
          <a:lstStyle>
            <a:lvl1pPr marL="0" indent="0">
              <a:buFont typeface="Arial" panose="020B0604020202020204" pitchFamily="34" charset="0"/>
              <a:buNone/>
              <a:defRPr sz="1200">
                <a:solidFill>
                  <a:schemeClr val="bg1"/>
                </a:solidFill>
                <a:latin typeface="+mn-lt"/>
              </a:defRPr>
            </a:lvl1pPr>
            <a:lvl2pPr marL="0" indent="0">
              <a:buFont typeface="Arial" panose="020B0604020202020204" pitchFamily="34" charset="0"/>
              <a:buNone/>
              <a:defRPr sz="1200">
                <a:solidFill>
                  <a:schemeClr val="bg1"/>
                </a:solidFill>
                <a:latin typeface="+mn-lt"/>
              </a:defRPr>
            </a:lvl2pPr>
            <a:lvl3pPr marL="0" indent="0">
              <a:buNone/>
              <a:defRPr sz="1200">
                <a:solidFill>
                  <a:schemeClr val="bg1"/>
                </a:solidFill>
                <a:latin typeface="+mn-lt"/>
              </a:defRPr>
            </a:lvl3pPr>
            <a:lvl4pPr marL="186061" indent="0">
              <a:buNone/>
              <a:defRPr sz="1000">
                <a:latin typeface="+mn-lt"/>
              </a:defRPr>
            </a:lvl4pPr>
            <a:lvl5pPr marL="373135" indent="0">
              <a:buNone/>
              <a:defRPr sz="1000">
                <a:latin typeface="+mn-lt"/>
              </a:defRPr>
            </a:lvl5pPr>
          </a:lstStyle>
          <a:p>
            <a:pPr lvl="0"/>
            <a:r>
              <a:rPr lang="en-US" dirty="0"/>
              <a:t>CLICK TO EDIT MASTER TEXT STYLES</a:t>
            </a:r>
          </a:p>
          <a:p>
            <a:pPr lvl="1"/>
            <a:r>
              <a:rPr lang="en-US" dirty="0"/>
              <a:t>SECOND LEVEL</a:t>
            </a:r>
          </a:p>
          <a:p>
            <a:pPr lvl="2"/>
            <a:r>
              <a:rPr lang="en-US" dirty="0"/>
              <a:t>THIRD LEVEL</a:t>
            </a:r>
          </a:p>
          <a:p>
            <a:pPr lvl="2"/>
            <a:r>
              <a:rPr lang="en-US" dirty="0"/>
              <a:t>FOURTH LEVEL</a:t>
            </a:r>
          </a:p>
          <a:p>
            <a:pPr lvl="2"/>
            <a:r>
              <a:rPr lang="en-US" dirty="0"/>
              <a:t>FIFTH LEVEL</a:t>
            </a:r>
            <a:endParaRPr lang="en-DE" dirty="0"/>
          </a:p>
        </p:txBody>
      </p:sp>
      <p:pic>
        <p:nvPicPr>
          <p:cNvPr id="6" name="Google Shape;12;p12">
            <a:extLst>
              <a:ext uri="{FF2B5EF4-FFF2-40B4-BE49-F238E27FC236}">
                <a16:creationId xmlns:a16="http://schemas.microsoft.com/office/drawing/2014/main" id="{DF05196C-88E4-053C-CEF8-5EC07B3360A8}"/>
              </a:ext>
            </a:extLst>
          </p:cNvPr>
          <p:cNvPicPr preferRelativeResize="0"/>
          <p:nvPr userDrawn="1"/>
        </p:nvPicPr>
        <p:blipFill>
          <a:blip r:embed="rId2">
            <a:extLst>
              <a:ext uri="{28A0092B-C50C-407E-A947-70E740481C1C}">
                <a14:useLocalDpi xmlns:a14="http://schemas.microsoft.com/office/drawing/2010/main" val="0"/>
              </a:ext>
            </a:extLst>
          </a:blip>
          <a:srcRect/>
          <a:stretch/>
        </p:blipFill>
        <p:spPr>
          <a:xfrm>
            <a:off x="10656244" y="6012896"/>
            <a:ext cx="577313" cy="287191"/>
          </a:xfrm>
          <a:prstGeom prst="rect">
            <a:avLst/>
          </a:prstGeom>
          <a:noFill/>
          <a:ln>
            <a:noFill/>
          </a:ln>
        </p:spPr>
      </p:pic>
    </p:spTree>
    <p:extLst>
      <p:ext uri="{BB962C8B-B14F-4D97-AF65-F5344CB8AC3E}">
        <p14:creationId xmlns:p14="http://schemas.microsoft.com/office/powerpoint/2010/main" val="3990886611"/>
      </p:ext>
    </p:extLst>
  </p:cSld>
  <p:clrMapOvr>
    <a:masterClrMapping/>
  </p:clrMapOvr>
  <p:extLst>
    <p:ext uri="{DCECCB84-F9BA-43D5-87BE-67443E8EF086}">
      <p15:sldGuideLst xmlns:p15="http://schemas.microsoft.com/office/powerpoint/2012/main"/>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Headline | Network 2">
    <p:bg>
      <p:bgPr>
        <a:solidFill>
          <a:schemeClr val="accent4"/>
        </a:solidFill>
        <a:effectLst/>
      </p:bgPr>
    </p:bg>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446E115-AAA4-48F5-A73F-91EFB278F47B}"/>
              </a:ext>
            </a:extLst>
          </p:cNvPr>
          <p:cNvSpPr>
            <a:spLocks noGrp="1"/>
          </p:cNvSpPr>
          <p:nvPr>
            <p:ph type="dt" sz="half" idx="10"/>
          </p:nvPr>
        </p:nvSpPr>
        <p:spPr/>
        <p:txBody>
          <a:bodyPr/>
          <a:lstStyle>
            <a:lvl1pPr>
              <a:defRPr>
                <a:solidFill>
                  <a:schemeClr val="bg1"/>
                </a:solidFill>
              </a:defRPr>
            </a:lvl1pPr>
          </a:lstStyle>
          <a:p>
            <a:endParaRPr lang="en-GB" dirty="0"/>
          </a:p>
        </p:txBody>
      </p:sp>
      <p:sp>
        <p:nvSpPr>
          <p:cNvPr id="3" name="Fußzeilenplatzhalter 2">
            <a:extLst>
              <a:ext uri="{FF2B5EF4-FFF2-40B4-BE49-F238E27FC236}">
                <a16:creationId xmlns:a16="http://schemas.microsoft.com/office/drawing/2014/main" id="{4BFE8528-97C1-4C16-B82C-D44AB341EA66}"/>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4" name="Foliennummernplatzhalter 3">
            <a:extLst>
              <a:ext uri="{FF2B5EF4-FFF2-40B4-BE49-F238E27FC236}">
                <a16:creationId xmlns:a16="http://schemas.microsoft.com/office/drawing/2014/main" id="{F499C840-259C-471B-9ED9-89821D348FB8}"/>
              </a:ext>
            </a:extLst>
          </p:cNvPr>
          <p:cNvSpPr>
            <a:spLocks noGrp="1"/>
          </p:cNvSpPr>
          <p:nvPr>
            <p:ph type="sldNum" sz="quarter" idx="12"/>
          </p:nvPr>
        </p:nvSpPr>
        <p:spPr/>
        <p:txBody>
          <a:bodyPr/>
          <a:lstStyle>
            <a:lvl1pPr>
              <a:defRPr>
                <a:solidFill>
                  <a:schemeClr val="bg1"/>
                </a:solidFill>
              </a:defRPr>
            </a:lvl1pPr>
          </a:lstStyle>
          <a:p>
            <a:fld id="{9EA669D3-5529-4BB0-8BB4-F8AF37E83BE9}" type="slidenum">
              <a:rPr lang="en-GB" smtClean="0"/>
              <a:pPr/>
              <a:t>‹#›</a:t>
            </a:fld>
            <a:endParaRPr lang="en-GB" dirty="0"/>
          </a:p>
        </p:txBody>
      </p:sp>
      <p:sp>
        <p:nvSpPr>
          <p:cNvPr id="7" name="Title 6">
            <a:extLst>
              <a:ext uri="{FF2B5EF4-FFF2-40B4-BE49-F238E27FC236}">
                <a16:creationId xmlns:a16="http://schemas.microsoft.com/office/drawing/2014/main" id="{8F99CC91-9AF0-914C-3E00-F6CF0E1A4715}"/>
              </a:ext>
            </a:extLst>
          </p:cNvPr>
          <p:cNvSpPr>
            <a:spLocks noGrp="1"/>
          </p:cNvSpPr>
          <p:nvPr>
            <p:ph type="title" hasCustomPrompt="1"/>
          </p:nvPr>
        </p:nvSpPr>
        <p:spPr>
          <a:xfrm>
            <a:off x="288244" y="432087"/>
            <a:ext cx="10944000" cy="360000"/>
          </a:xfrm>
        </p:spPr>
        <p:txBody>
          <a:bodyPr/>
          <a:lstStyle>
            <a:lvl1pPr>
              <a:defRPr>
                <a:solidFill>
                  <a:schemeClr val="bg1"/>
                </a:solidFill>
              </a:defRPr>
            </a:lvl1pPr>
          </a:lstStyle>
          <a:p>
            <a:r>
              <a:rPr lang="en-US" dirty="0"/>
              <a:t>CLICK TO EDIT MASTER TITLE STYLE</a:t>
            </a:r>
            <a:endParaRPr lang="en-DE" dirty="0"/>
          </a:p>
        </p:txBody>
      </p:sp>
      <p:sp>
        <p:nvSpPr>
          <p:cNvPr id="11" name="Text Placeholder 10">
            <a:extLst>
              <a:ext uri="{FF2B5EF4-FFF2-40B4-BE49-F238E27FC236}">
                <a16:creationId xmlns:a16="http://schemas.microsoft.com/office/drawing/2014/main" id="{751E86F4-1269-0F3B-AC7D-ED2896326765}"/>
              </a:ext>
            </a:extLst>
          </p:cNvPr>
          <p:cNvSpPr>
            <a:spLocks noGrp="1"/>
          </p:cNvSpPr>
          <p:nvPr>
            <p:ph type="body" sz="quarter" idx="14" hasCustomPrompt="1"/>
          </p:nvPr>
        </p:nvSpPr>
        <p:spPr>
          <a:xfrm>
            <a:off x="288925" y="287338"/>
            <a:ext cx="10942638" cy="144462"/>
          </a:xfrm>
        </p:spPr>
        <p:txBody>
          <a:bodyPr anchor="b" anchorCtr="0"/>
          <a:lstStyle>
            <a:lvl1pPr marL="0" indent="0">
              <a:buFont typeface="Arial" panose="020B0604020202020204" pitchFamily="34" charset="0"/>
              <a:buNone/>
              <a:defRPr sz="1200">
                <a:solidFill>
                  <a:schemeClr val="bg1"/>
                </a:solidFill>
                <a:latin typeface="+mn-lt"/>
              </a:defRPr>
            </a:lvl1pPr>
            <a:lvl2pPr marL="0" indent="0">
              <a:buFont typeface="Arial" panose="020B0604020202020204" pitchFamily="34" charset="0"/>
              <a:buNone/>
              <a:defRPr sz="1200">
                <a:solidFill>
                  <a:schemeClr val="bg1"/>
                </a:solidFill>
                <a:latin typeface="+mn-lt"/>
              </a:defRPr>
            </a:lvl2pPr>
            <a:lvl3pPr marL="0" indent="0">
              <a:buNone/>
              <a:defRPr sz="1200">
                <a:solidFill>
                  <a:schemeClr val="bg1"/>
                </a:solidFill>
                <a:latin typeface="+mn-lt"/>
              </a:defRPr>
            </a:lvl3pPr>
            <a:lvl4pPr marL="186061" indent="0">
              <a:buNone/>
              <a:defRPr sz="1000">
                <a:latin typeface="+mn-lt"/>
              </a:defRPr>
            </a:lvl4pPr>
            <a:lvl5pPr marL="373135" indent="0">
              <a:buNone/>
              <a:defRPr sz="1000">
                <a:latin typeface="+mn-lt"/>
              </a:defRPr>
            </a:lvl5pPr>
          </a:lstStyle>
          <a:p>
            <a:pPr lvl="0"/>
            <a:r>
              <a:rPr lang="en-US" dirty="0"/>
              <a:t>CLICK TO EDIT MASTER TEXT STYLES</a:t>
            </a:r>
          </a:p>
          <a:p>
            <a:pPr lvl="1"/>
            <a:r>
              <a:rPr lang="en-US" dirty="0"/>
              <a:t>SECOND LEVEL</a:t>
            </a:r>
          </a:p>
          <a:p>
            <a:pPr lvl="2"/>
            <a:r>
              <a:rPr lang="en-US" dirty="0"/>
              <a:t>THIRD LEVEL</a:t>
            </a:r>
          </a:p>
          <a:p>
            <a:pPr lvl="2"/>
            <a:r>
              <a:rPr lang="en-US" dirty="0"/>
              <a:t>FOURTH LEVEL</a:t>
            </a:r>
          </a:p>
          <a:p>
            <a:pPr lvl="2"/>
            <a:r>
              <a:rPr lang="en-US" dirty="0"/>
              <a:t>FIFTH LEVEL</a:t>
            </a:r>
            <a:endParaRPr lang="en-DE" dirty="0"/>
          </a:p>
        </p:txBody>
      </p:sp>
      <p:pic>
        <p:nvPicPr>
          <p:cNvPr id="6" name="Google Shape;12;p12">
            <a:extLst>
              <a:ext uri="{FF2B5EF4-FFF2-40B4-BE49-F238E27FC236}">
                <a16:creationId xmlns:a16="http://schemas.microsoft.com/office/drawing/2014/main" id="{182F21A5-6B93-AEDF-B211-1C099A5B0D42}"/>
              </a:ext>
            </a:extLst>
          </p:cNvPr>
          <p:cNvPicPr preferRelativeResize="0"/>
          <p:nvPr userDrawn="1"/>
        </p:nvPicPr>
        <p:blipFill>
          <a:blip r:embed="rId2">
            <a:extLst>
              <a:ext uri="{28A0092B-C50C-407E-A947-70E740481C1C}">
                <a14:useLocalDpi xmlns:a14="http://schemas.microsoft.com/office/drawing/2010/main" val="0"/>
              </a:ext>
            </a:extLst>
          </a:blip>
          <a:srcRect/>
          <a:stretch/>
        </p:blipFill>
        <p:spPr>
          <a:xfrm>
            <a:off x="10656244" y="6012896"/>
            <a:ext cx="577313" cy="287191"/>
          </a:xfrm>
          <a:prstGeom prst="rect">
            <a:avLst/>
          </a:prstGeom>
          <a:noFill/>
          <a:ln>
            <a:noFill/>
          </a:ln>
        </p:spPr>
      </p:pic>
    </p:spTree>
    <p:extLst>
      <p:ext uri="{BB962C8B-B14F-4D97-AF65-F5344CB8AC3E}">
        <p14:creationId xmlns:p14="http://schemas.microsoft.com/office/powerpoint/2010/main" val="197453898"/>
      </p:ext>
    </p:extLst>
  </p:cSld>
  <p:clrMapOvr>
    <a:masterClrMapping/>
  </p:clrMapOvr>
  <p:extLst>
    <p:ext uri="{DCECCB84-F9BA-43D5-87BE-67443E8EF086}">
      <p15:sldGuideLst xmlns:p15="http://schemas.microsoft.com/office/powerpoint/2012/main"/>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Headline | Innovation 1">
    <p:bg>
      <p:bgPr>
        <a:solidFill>
          <a:srgbClr val="320046"/>
        </a:solidFill>
        <a:effectLst/>
      </p:bgPr>
    </p:bg>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446E115-AAA4-48F5-A73F-91EFB278F47B}"/>
              </a:ext>
            </a:extLst>
          </p:cNvPr>
          <p:cNvSpPr>
            <a:spLocks noGrp="1"/>
          </p:cNvSpPr>
          <p:nvPr>
            <p:ph type="dt" sz="half" idx="10"/>
          </p:nvPr>
        </p:nvSpPr>
        <p:spPr/>
        <p:txBody>
          <a:bodyPr/>
          <a:lstStyle>
            <a:lvl1pPr>
              <a:defRPr>
                <a:solidFill>
                  <a:schemeClr val="bg1"/>
                </a:solidFill>
              </a:defRPr>
            </a:lvl1pPr>
          </a:lstStyle>
          <a:p>
            <a:endParaRPr lang="en-GB" dirty="0"/>
          </a:p>
        </p:txBody>
      </p:sp>
      <p:sp>
        <p:nvSpPr>
          <p:cNvPr id="3" name="Fußzeilenplatzhalter 2">
            <a:extLst>
              <a:ext uri="{FF2B5EF4-FFF2-40B4-BE49-F238E27FC236}">
                <a16:creationId xmlns:a16="http://schemas.microsoft.com/office/drawing/2014/main" id="{4BFE8528-97C1-4C16-B82C-D44AB341EA66}"/>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4" name="Foliennummernplatzhalter 3">
            <a:extLst>
              <a:ext uri="{FF2B5EF4-FFF2-40B4-BE49-F238E27FC236}">
                <a16:creationId xmlns:a16="http://schemas.microsoft.com/office/drawing/2014/main" id="{F499C840-259C-471B-9ED9-89821D348FB8}"/>
              </a:ext>
            </a:extLst>
          </p:cNvPr>
          <p:cNvSpPr>
            <a:spLocks noGrp="1"/>
          </p:cNvSpPr>
          <p:nvPr>
            <p:ph type="sldNum" sz="quarter" idx="12"/>
          </p:nvPr>
        </p:nvSpPr>
        <p:spPr/>
        <p:txBody>
          <a:bodyPr/>
          <a:lstStyle>
            <a:lvl1pPr>
              <a:defRPr>
                <a:solidFill>
                  <a:schemeClr val="bg1"/>
                </a:solidFill>
              </a:defRPr>
            </a:lvl1pPr>
          </a:lstStyle>
          <a:p>
            <a:fld id="{9EA669D3-5529-4BB0-8BB4-F8AF37E83BE9}" type="slidenum">
              <a:rPr lang="en-GB" smtClean="0"/>
              <a:pPr/>
              <a:t>‹#›</a:t>
            </a:fld>
            <a:endParaRPr lang="en-GB" dirty="0"/>
          </a:p>
        </p:txBody>
      </p:sp>
      <p:sp>
        <p:nvSpPr>
          <p:cNvPr id="7" name="Title 6">
            <a:extLst>
              <a:ext uri="{FF2B5EF4-FFF2-40B4-BE49-F238E27FC236}">
                <a16:creationId xmlns:a16="http://schemas.microsoft.com/office/drawing/2014/main" id="{8F99CC91-9AF0-914C-3E00-F6CF0E1A4715}"/>
              </a:ext>
            </a:extLst>
          </p:cNvPr>
          <p:cNvSpPr>
            <a:spLocks noGrp="1"/>
          </p:cNvSpPr>
          <p:nvPr>
            <p:ph type="title" hasCustomPrompt="1"/>
          </p:nvPr>
        </p:nvSpPr>
        <p:spPr>
          <a:xfrm>
            <a:off x="288244" y="432087"/>
            <a:ext cx="10944000" cy="360000"/>
          </a:xfrm>
        </p:spPr>
        <p:txBody>
          <a:bodyPr/>
          <a:lstStyle>
            <a:lvl1pPr>
              <a:defRPr>
                <a:solidFill>
                  <a:schemeClr val="bg1"/>
                </a:solidFill>
              </a:defRPr>
            </a:lvl1pPr>
          </a:lstStyle>
          <a:p>
            <a:r>
              <a:rPr lang="en-US" dirty="0"/>
              <a:t>CLICK TO EDIT MASTER TITLE STYLE</a:t>
            </a:r>
            <a:endParaRPr lang="en-DE" dirty="0"/>
          </a:p>
        </p:txBody>
      </p:sp>
      <p:sp>
        <p:nvSpPr>
          <p:cNvPr id="11" name="Text Placeholder 10">
            <a:extLst>
              <a:ext uri="{FF2B5EF4-FFF2-40B4-BE49-F238E27FC236}">
                <a16:creationId xmlns:a16="http://schemas.microsoft.com/office/drawing/2014/main" id="{751E86F4-1269-0F3B-AC7D-ED2896326765}"/>
              </a:ext>
            </a:extLst>
          </p:cNvPr>
          <p:cNvSpPr>
            <a:spLocks noGrp="1"/>
          </p:cNvSpPr>
          <p:nvPr>
            <p:ph type="body" sz="quarter" idx="14" hasCustomPrompt="1"/>
          </p:nvPr>
        </p:nvSpPr>
        <p:spPr>
          <a:xfrm>
            <a:off x="288925" y="287338"/>
            <a:ext cx="10942638" cy="144462"/>
          </a:xfrm>
        </p:spPr>
        <p:txBody>
          <a:bodyPr anchor="b" anchorCtr="0"/>
          <a:lstStyle>
            <a:lvl1pPr marL="0" indent="0">
              <a:buFont typeface="Arial" panose="020B0604020202020204" pitchFamily="34" charset="0"/>
              <a:buNone/>
              <a:defRPr sz="1200">
                <a:solidFill>
                  <a:schemeClr val="bg1"/>
                </a:solidFill>
                <a:latin typeface="+mn-lt"/>
              </a:defRPr>
            </a:lvl1pPr>
            <a:lvl2pPr marL="0" indent="0">
              <a:buFont typeface="Arial" panose="020B0604020202020204" pitchFamily="34" charset="0"/>
              <a:buNone/>
              <a:defRPr sz="1200">
                <a:solidFill>
                  <a:schemeClr val="bg1"/>
                </a:solidFill>
                <a:latin typeface="+mn-lt"/>
              </a:defRPr>
            </a:lvl2pPr>
            <a:lvl3pPr marL="0" indent="0">
              <a:buNone/>
              <a:defRPr sz="1200">
                <a:solidFill>
                  <a:schemeClr val="bg1"/>
                </a:solidFill>
                <a:latin typeface="+mn-lt"/>
              </a:defRPr>
            </a:lvl3pPr>
            <a:lvl4pPr marL="186061" indent="0">
              <a:buNone/>
              <a:defRPr sz="1000">
                <a:latin typeface="+mn-lt"/>
              </a:defRPr>
            </a:lvl4pPr>
            <a:lvl5pPr marL="373135" indent="0">
              <a:buNone/>
              <a:defRPr sz="1000">
                <a:latin typeface="+mn-lt"/>
              </a:defRPr>
            </a:lvl5pPr>
          </a:lstStyle>
          <a:p>
            <a:pPr lvl="0"/>
            <a:r>
              <a:rPr lang="en-US" dirty="0"/>
              <a:t>CLICK TO EDIT MASTER TEXT STYLES</a:t>
            </a:r>
          </a:p>
          <a:p>
            <a:pPr lvl="1"/>
            <a:r>
              <a:rPr lang="en-US" dirty="0"/>
              <a:t>SECOND LEVEL</a:t>
            </a:r>
          </a:p>
          <a:p>
            <a:pPr lvl="2"/>
            <a:r>
              <a:rPr lang="en-US" dirty="0"/>
              <a:t>THIRD LEVEL</a:t>
            </a:r>
          </a:p>
          <a:p>
            <a:pPr lvl="2"/>
            <a:r>
              <a:rPr lang="en-US" dirty="0"/>
              <a:t>FOURTH LEVEL</a:t>
            </a:r>
          </a:p>
          <a:p>
            <a:pPr lvl="2"/>
            <a:r>
              <a:rPr lang="en-US" dirty="0"/>
              <a:t>FIFTH LEVEL</a:t>
            </a:r>
            <a:endParaRPr lang="en-DE" dirty="0"/>
          </a:p>
        </p:txBody>
      </p:sp>
      <p:pic>
        <p:nvPicPr>
          <p:cNvPr id="6" name="Google Shape;12;p12">
            <a:extLst>
              <a:ext uri="{FF2B5EF4-FFF2-40B4-BE49-F238E27FC236}">
                <a16:creationId xmlns:a16="http://schemas.microsoft.com/office/drawing/2014/main" id="{F343A51D-27BB-4883-EAE8-05E3F7828A14}"/>
              </a:ext>
            </a:extLst>
          </p:cNvPr>
          <p:cNvPicPr preferRelativeResize="0"/>
          <p:nvPr userDrawn="1"/>
        </p:nvPicPr>
        <p:blipFill>
          <a:blip r:embed="rId2">
            <a:extLst>
              <a:ext uri="{28A0092B-C50C-407E-A947-70E740481C1C}">
                <a14:useLocalDpi xmlns:a14="http://schemas.microsoft.com/office/drawing/2010/main" val="0"/>
              </a:ext>
            </a:extLst>
          </a:blip>
          <a:srcRect/>
          <a:stretch/>
        </p:blipFill>
        <p:spPr>
          <a:xfrm>
            <a:off x="10656244" y="6012896"/>
            <a:ext cx="577313" cy="287191"/>
          </a:xfrm>
          <a:prstGeom prst="rect">
            <a:avLst/>
          </a:prstGeom>
          <a:noFill/>
          <a:ln>
            <a:noFill/>
          </a:ln>
        </p:spPr>
      </p:pic>
    </p:spTree>
    <p:extLst>
      <p:ext uri="{BB962C8B-B14F-4D97-AF65-F5344CB8AC3E}">
        <p14:creationId xmlns:p14="http://schemas.microsoft.com/office/powerpoint/2010/main" val="3168576154"/>
      </p:ext>
    </p:extLst>
  </p:cSld>
  <p:clrMapOvr>
    <a:masterClrMapping/>
  </p:clrMapOvr>
  <p:extLst>
    <p:ext uri="{DCECCB84-F9BA-43D5-87BE-67443E8EF086}">
      <p15:sldGuideLst xmlns:p15="http://schemas.microsoft.com/office/powerpoint/2012/main"/>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Headline | Innovation 2">
    <p:bg>
      <p:bgPr>
        <a:solidFill>
          <a:srgbClr val="8255F0"/>
        </a:solidFill>
        <a:effectLst/>
      </p:bgPr>
    </p:bg>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446E115-AAA4-48F5-A73F-91EFB278F47B}"/>
              </a:ext>
            </a:extLst>
          </p:cNvPr>
          <p:cNvSpPr>
            <a:spLocks noGrp="1"/>
          </p:cNvSpPr>
          <p:nvPr>
            <p:ph type="dt" sz="half" idx="10"/>
          </p:nvPr>
        </p:nvSpPr>
        <p:spPr/>
        <p:txBody>
          <a:bodyPr/>
          <a:lstStyle>
            <a:lvl1pPr>
              <a:defRPr>
                <a:solidFill>
                  <a:schemeClr val="bg1"/>
                </a:solidFill>
              </a:defRPr>
            </a:lvl1pPr>
          </a:lstStyle>
          <a:p>
            <a:endParaRPr lang="en-GB" dirty="0"/>
          </a:p>
        </p:txBody>
      </p:sp>
      <p:sp>
        <p:nvSpPr>
          <p:cNvPr id="3" name="Fußzeilenplatzhalter 2">
            <a:extLst>
              <a:ext uri="{FF2B5EF4-FFF2-40B4-BE49-F238E27FC236}">
                <a16:creationId xmlns:a16="http://schemas.microsoft.com/office/drawing/2014/main" id="{4BFE8528-97C1-4C16-B82C-D44AB341EA66}"/>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4" name="Foliennummernplatzhalter 3">
            <a:extLst>
              <a:ext uri="{FF2B5EF4-FFF2-40B4-BE49-F238E27FC236}">
                <a16:creationId xmlns:a16="http://schemas.microsoft.com/office/drawing/2014/main" id="{F499C840-259C-471B-9ED9-89821D348FB8}"/>
              </a:ext>
            </a:extLst>
          </p:cNvPr>
          <p:cNvSpPr>
            <a:spLocks noGrp="1"/>
          </p:cNvSpPr>
          <p:nvPr>
            <p:ph type="sldNum" sz="quarter" idx="12"/>
          </p:nvPr>
        </p:nvSpPr>
        <p:spPr/>
        <p:txBody>
          <a:bodyPr/>
          <a:lstStyle>
            <a:lvl1pPr>
              <a:defRPr>
                <a:solidFill>
                  <a:schemeClr val="bg1"/>
                </a:solidFill>
              </a:defRPr>
            </a:lvl1pPr>
          </a:lstStyle>
          <a:p>
            <a:fld id="{9EA669D3-5529-4BB0-8BB4-F8AF37E83BE9}" type="slidenum">
              <a:rPr lang="en-GB" smtClean="0"/>
              <a:pPr/>
              <a:t>‹#›</a:t>
            </a:fld>
            <a:endParaRPr lang="en-GB" dirty="0"/>
          </a:p>
        </p:txBody>
      </p:sp>
      <p:sp>
        <p:nvSpPr>
          <p:cNvPr id="7" name="Title 6">
            <a:extLst>
              <a:ext uri="{FF2B5EF4-FFF2-40B4-BE49-F238E27FC236}">
                <a16:creationId xmlns:a16="http://schemas.microsoft.com/office/drawing/2014/main" id="{8F99CC91-9AF0-914C-3E00-F6CF0E1A4715}"/>
              </a:ext>
            </a:extLst>
          </p:cNvPr>
          <p:cNvSpPr>
            <a:spLocks noGrp="1"/>
          </p:cNvSpPr>
          <p:nvPr>
            <p:ph type="title" hasCustomPrompt="1"/>
          </p:nvPr>
        </p:nvSpPr>
        <p:spPr>
          <a:xfrm>
            <a:off x="288244" y="432087"/>
            <a:ext cx="10944000" cy="360000"/>
          </a:xfrm>
        </p:spPr>
        <p:txBody>
          <a:bodyPr/>
          <a:lstStyle>
            <a:lvl1pPr>
              <a:defRPr>
                <a:solidFill>
                  <a:schemeClr val="bg1"/>
                </a:solidFill>
              </a:defRPr>
            </a:lvl1pPr>
          </a:lstStyle>
          <a:p>
            <a:r>
              <a:rPr lang="en-US" dirty="0"/>
              <a:t>CLICK TO EDIT MASTER TITLE STYLE</a:t>
            </a:r>
            <a:endParaRPr lang="en-DE" dirty="0"/>
          </a:p>
        </p:txBody>
      </p:sp>
      <p:sp>
        <p:nvSpPr>
          <p:cNvPr id="11" name="Text Placeholder 10">
            <a:extLst>
              <a:ext uri="{FF2B5EF4-FFF2-40B4-BE49-F238E27FC236}">
                <a16:creationId xmlns:a16="http://schemas.microsoft.com/office/drawing/2014/main" id="{751E86F4-1269-0F3B-AC7D-ED2896326765}"/>
              </a:ext>
            </a:extLst>
          </p:cNvPr>
          <p:cNvSpPr>
            <a:spLocks noGrp="1"/>
          </p:cNvSpPr>
          <p:nvPr>
            <p:ph type="body" sz="quarter" idx="14" hasCustomPrompt="1"/>
          </p:nvPr>
        </p:nvSpPr>
        <p:spPr>
          <a:xfrm>
            <a:off x="288925" y="287338"/>
            <a:ext cx="10942638" cy="144462"/>
          </a:xfrm>
        </p:spPr>
        <p:txBody>
          <a:bodyPr anchor="b" anchorCtr="0"/>
          <a:lstStyle>
            <a:lvl1pPr marL="0" indent="0">
              <a:buFont typeface="Arial" panose="020B0604020202020204" pitchFamily="34" charset="0"/>
              <a:buNone/>
              <a:defRPr sz="1200">
                <a:solidFill>
                  <a:schemeClr val="bg1"/>
                </a:solidFill>
                <a:latin typeface="+mn-lt"/>
              </a:defRPr>
            </a:lvl1pPr>
            <a:lvl2pPr marL="0" indent="0">
              <a:buFont typeface="Arial" panose="020B0604020202020204" pitchFamily="34" charset="0"/>
              <a:buNone/>
              <a:defRPr sz="1200">
                <a:solidFill>
                  <a:schemeClr val="bg1"/>
                </a:solidFill>
                <a:latin typeface="+mn-lt"/>
              </a:defRPr>
            </a:lvl2pPr>
            <a:lvl3pPr marL="0" indent="0">
              <a:buNone/>
              <a:defRPr sz="1200">
                <a:solidFill>
                  <a:schemeClr val="bg1"/>
                </a:solidFill>
                <a:latin typeface="+mn-lt"/>
              </a:defRPr>
            </a:lvl3pPr>
            <a:lvl4pPr marL="186061" indent="0">
              <a:buNone/>
              <a:defRPr sz="1000">
                <a:latin typeface="+mn-lt"/>
              </a:defRPr>
            </a:lvl4pPr>
            <a:lvl5pPr marL="373135" indent="0">
              <a:buNone/>
              <a:defRPr sz="1000">
                <a:latin typeface="+mn-lt"/>
              </a:defRPr>
            </a:lvl5pPr>
          </a:lstStyle>
          <a:p>
            <a:pPr lvl="0"/>
            <a:r>
              <a:rPr lang="en-US" dirty="0"/>
              <a:t>CLICK TO EDIT MASTER TEXT STYLES</a:t>
            </a:r>
          </a:p>
          <a:p>
            <a:pPr lvl="1"/>
            <a:r>
              <a:rPr lang="en-US" dirty="0"/>
              <a:t>SECOND LEVEL</a:t>
            </a:r>
          </a:p>
          <a:p>
            <a:pPr lvl="2"/>
            <a:r>
              <a:rPr lang="en-US" dirty="0"/>
              <a:t>THIRD LEVEL</a:t>
            </a:r>
          </a:p>
          <a:p>
            <a:pPr lvl="2"/>
            <a:r>
              <a:rPr lang="en-US" dirty="0"/>
              <a:t>FOURTH LEVEL</a:t>
            </a:r>
          </a:p>
          <a:p>
            <a:pPr lvl="2"/>
            <a:r>
              <a:rPr lang="en-US" dirty="0"/>
              <a:t>FIFTH LEVEL</a:t>
            </a:r>
            <a:endParaRPr lang="en-DE" dirty="0"/>
          </a:p>
        </p:txBody>
      </p:sp>
      <p:pic>
        <p:nvPicPr>
          <p:cNvPr id="6" name="Google Shape;12;p12">
            <a:extLst>
              <a:ext uri="{FF2B5EF4-FFF2-40B4-BE49-F238E27FC236}">
                <a16:creationId xmlns:a16="http://schemas.microsoft.com/office/drawing/2014/main" id="{B5BA50A9-5F21-11B1-60AA-4AF85ADCCB77}"/>
              </a:ext>
            </a:extLst>
          </p:cNvPr>
          <p:cNvPicPr preferRelativeResize="0"/>
          <p:nvPr userDrawn="1"/>
        </p:nvPicPr>
        <p:blipFill>
          <a:blip r:embed="rId2">
            <a:extLst>
              <a:ext uri="{28A0092B-C50C-407E-A947-70E740481C1C}">
                <a14:useLocalDpi xmlns:a14="http://schemas.microsoft.com/office/drawing/2010/main" val="0"/>
              </a:ext>
            </a:extLst>
          </a:blip>
          <a:srcRect/>
          <a:stretch/>
        </p:blipFill>
        <p:spPr>
          <a:xfrm>
            <a:off x="10656244" y="6012896"/>
            <a:ext cx="577313" cy="287191"/>
          </a:xfrm>
          <a:prstGeom prst="rect">
            <a:avLst/>
          </a:prstGeom>
          <a:noFill/>
          <a:ln>
            <a:noFill/>
          </a:ln>
        </p:spPr>
      </p:pic>
    </p:spTree>
    <p:extLst>
      <p:ext uri="{BB962C8B-B14F-4D97-AF65-F5344CB8AC3E}">
        <p14:creationId xmlns:p14="http://schemas.microsoft.com/office/powerpoint/2010/main" val="3467071148"/>
      </p:ext>
    </p:extLst>
  </p:cSld>
  <p:clrMapOvr>
    <a:masterClrMapping/>
  </p:clrMapOvr>
  <p:extLst>
    <p:ext uri="{DCECCB84-F9BA-43D5-87BE-67443E8EF086}">
      <p15:sldGuideLst xmlns:p15="http://schemas.microsoft.com/office/powerpoint/2012/main"/>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Headline | Sustainability 1">
    <p:bg>
      <p:bgPr>
        <a:solidFill>
          <a:srgbClr val="002828"/>
        </a:solidFill>
        <a:effectLst/>
      </p:bgPr>
    </p:bg>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446E115-AAA4-48F5-A73F-91EFB278F47B}"/>
              </a:ext>
            </a:extLst>
          </p:cNvPr>
          <p:cNvSpPr>
            <a:spLocks noGrp="1"/>
          </p:cNvSpPr>
          <p:nvPr>
            <p:ph type="dt" sz="half" idx="10"/>
          </p:nvPr>
        </p:nvSpPr>
        <p:spPr/>
        <p:txBody>
          <a:bodyPr/>
          <a:lstStyle>
            <a:lvl1pPr>
              <a:defRPr>
                <a:solidFill>
                  <a:schemeClr val="bg1"/>
                </a:solidFill>
              </a:defRPr>
            </a:lvl1pPr>
          </a:lstStyle>
          <a:p>
            <a:endParaRPr lang="en-GB" dirty="0"/>
          </a:p>
        </p:txBody>
      </p:sp>
      <p:sp>
        <p:nvSpPr>
          <p:cNvPr id="3" name="Fußzeilenplatzhalter 2">
            <a:extLst>
              <a:ext uri="{FF2B5EF4-FFF2-40B4-BE49-F238E27FC236}">
                <a16:creationId xmlns:a16="http://schemas.microsoft.com/office/drawing/2014/main" id="{4BFE8528-97C1-4C16-B82C-D44AB341EA66}"/>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4" name="Foliennummernplatzhalter 3">
            <a:extLst>
              <a:ext uri="{FF2B5EF4-FFF2-40B4-BE49-F238E27FC236}">
                <a16:creationId xmlns:a16="http://schemas.microsoft.com/office/drawing/2014/main" id="{F499C840-259C-471B-9ED9-89821D348FB8}"/>
              </a:ext>
            </a:extLst>
          </p:cNvPr>
          <p:cNvSpPr>
            <a:spLocks noGrp="1"/>
          </p:cNvSpPr>
          <p:nvPr>
            <p:ph type="sldNum" sz="quarter" idx="12"/>
          </p:nvPr>
        </p:nvSpPr>
        <p:spPr/>
        <p:txBody>
          <a:bodyPr/>
          <a:lstStyle>
            <a:lvl1pPr>
              <a:defRPr>
                <a:solidFill>
                  <a:schemeClr val="bg1"/>
                </a:solidFill>
              </a:defRPr>
            </a:lvl1pPr>
          </a:lstStyle>
          <a:p>
            <a:fld id="{9EA669D3-5529-4BB0-8BB4-F8AF37E83BE9}" type="slidenum">
              <a:rPr lang="en-GB" smtClean="0"/>
              <a:pPr/>
              <a:t>‹#›</a:t>
            </a:fld>
            <a:endParaRPr lang="en-GB" dirty="0"/>
          </a:p>
        </p:txBody>
      </p:sp>
      <p:sp>
        <p:nvSpPr>
          <p:cNvPr id="7" name="Title 6">
            <a:extLst>
              <a:ext uri="{FF2B5EF4-FFF2-40B4-BE49-F238E27FC236}">
                <a16:creationId xmlns:a16="http://schemas.microsoft.com/office/drawing/2014/main" id="{8F99CC91-9AF0-914C-3E00-F6CF0E1A4715}"/>
              </a:ext>
            </a:extLst>
          </p:cNvPr>
          <p:cNvSpPr>
            <a:spLocks noGrp="1"/>
          </p:cNvSpPr>
          <p:nvPr>
            <p:ph type="title" hasCustomPrompt="1"/>
          </p:nvPr>
        </p:nvSpPr>
        <p:spPr>
          <a:xfrm>
            <a:off x="288244" y="432087"/>
            <a:ext cx="10944000" cy="360000"/>
          </a:xfrm>
        </p:spPr>
        <p:txBody>
          <a:bodyPr/>
          <a:lstStyle>
            <a:lvl1pPr>
              <a:defRPr>
                <a:solidFill>
                  <a:schemeClr val="bg1"/>
                </a:solidFill>
              </a:defRPr>
            </a:lvl1pPr>
          </a:lstStyle>
          <a:p>
            <a:r>
              <a:rPr lang="en-US" dirty="0"/>
              <a:t>CLICK TO EDIT MASTER TITLE STYLE</a:t>
            </a:r>
            <a:endParaRPr lang="en-DE" dirty="0"/>
          </a:p>
        </p:txBody>
      </p:sp>
      <p:sp>
        <p:nvSpPr>
          <p:cNvPr id="11" name="Text Placeholder 10">
            <a:extLst>
              <a:ext uri="{FF2B5EF4-FFF2-40B4-BE49-F238E27FC236}">
                <a16:creationId xmlns:a16="http://schemas.microsoft.com/office/drawing/2014/main" id="{751E86F4-1269-0F3B-AC7D-ED2896326765}"/>
              </a:ext>
            </a:extLst>
          </p:cNvPr>
          <p:cNvSpPr>
            <a:spLocks noGrp="1"/>
          </p:cNvSpPr>
          <p:nvPr>
            <p:ph type="body" sz="quarter" idx="14" hasCustomPrompt="1"/>
          </p:nvPr>
        </p:nvSpPr>
        <p:spPr>
          <a:xfrm>
            <a:off x="288925" y="287338"/>
            <a:ext cx="10942638" cy="144462"/>
          </a:xfrm>
        </p:spPr>
        <p:txBody>
          <a:bodyPr anchor="b" anchorCtr="0"/>
          <a:lstStyle>
            <a:lvl1pPr marL="0" indent="0">
              <a:buFont typeface="Arial" panose="020B0604020202020204" pitchFamily="34" charset="0"/>
              <a:buNone/>
              <a:defRPr sz="1200">
                <a:solidFill>
                  <a:schemeClr val="bg1"/>
                </a:solidFill>
                <a:latin typeface="+mn-lt"/>
              </a:defRPr>
            </a:lvl1pPr>
            <a:lvl2pPr marL="0" indent="0">
              <a:buFont typeface="Arial" panose="020B0604020202020204" pitchFamily="34" charset="0"/>
              <a:buNone/>
              <a:defRPr sz="1200">
                <a:solidFill>
                  <a:schemeClr val="bg1"/>
                </a:solidFill>
                <a:latin typeface="+mn-lt"/>
              </a:defRPr>
            </a:lvl2pPr>
            <a:lvl3pPr marL="0" indent="0">
              <a:buNone/>
              <a:defRPr sz="1200">
                <a:solidFill>
                  <a:schemeClr val="bg1"/>
                </a:solidFill>
                <a:latin typeface="+mn-lt"/>
              </a:defRPr>
            </a:lvl3pPr>
            <a:lvl4pPr marL="186061" indent="0">
              <a:buNone/>
              <a:defRPr sz="1000">
                <a:latin typeface="+mn-lt"/>
              </a:defRPr>
            </a:lvl4pPr>
            <a:lvl5pPr marL="373135" indent="0">
              <a:buNone/>
              <a:defRPr sz="1000">
                <a:latin typeface="+mn-lt"/>
              </a:defRPr>
            </a:lvl5pPr>
          </a:lstStyle>
          <a:p>
            <a:pPr lvl="0"/>
            <a:r>
              <a:rPr lang="en-US" dirty="0"/>
              <a:t>CLICK TO EDIT MASTER TEXT STYLES</a:t>
            </a:r>
          </a:p>
          <a:p>
            <a:pPr lvl="1"/>
            <a:r>
              <a:rPr lang="en-US" dirty="0"/>
              <a:t>SECOND LEVEL</a:t>
            </a:r>
          </a:p>
          <a:p>
            <a:pPr lvl="2"/>
            <a:r>
              <a:rPr lang="en-US" dirty="0"/>
              <a:t>THIRD LEVEL</a:t>
            </a:r>
          </a:p>
          <a:p>
            <a:pPr lvl="2"/>
            <a:r>
              <a:rPr lang="en-US" dirty="0"/>
              <a:t>FOURTH LEVEL</a:t>
            </a:r>
          </a:p>
          <a:p>
            <a:pPr lvl="2"/>
            <a:r>
              <a:rPr lang="en-US" dirty="0"/>
              <a:t>FIFTH LEVEL</a:t>
            </a:r>
            <a:endParaRPr lang="en-DE" dirty="0"/>
          </a:p>
        </p:txBody>
      </p:sp>
      <p:pic>
        <p:nvPicPr>
          <p:cNvPr id="6" name="Google Shape;12;p12">
            <a:extLst>
              <a:ext uri="{FF2B5EF4-FFF2-40B4-BE49-F238E27FC236}">
                <a16:creationId xmlns:a16="http://schemas.microsoft.com/office/drawing/2014/main" id="{1C002ED9-D395-BD6B-3E7B-EAE5E1CAC420}"/>
              </a:ext>
            </a:extLst>
          </p:cNvPr>
          <p:cNvPicPr preferRelativeResize="0"/>
          <p:nvPr userDrawn="1"/>
        </p:nvPicPr>
        <p:blipFill>
          <a:blip r:embed="rId2">
            <a:extLst>
              <a:ext uri="{28A0092B-C50C-407E-A947-70E740481C1C}">
                <a14:useLocalDpi xmlns:a14="http://schemas.microsoft.com/office/drawing/2010/main" val="0"/>
              </a:ext>
            </a:extLst>
          </a:blip>
          <a:srcRect/>
          <a:stretch/>
        </p:blipFill>
        <p:spPr>
          <a:xfrm>
            <a:off x="10656244" y="6012896"/>
            <a:ext cx="577313" cy="287191"/>
          </a:xfrm>
          <a:prstGeom prst="rect">
            <a:avLst/>
          </a:prstGeom>
          <a:noFill/>
          <a:ln>
            <a:noFill/>
          </a:ln>
        </p:spPr>
      </p:pic>
    </p:spTree>
    <p:extLst>
      <p:ext uri="{BB962C8B-B14F-4D97-AF65-F5344CB8AC3E}">
        <p14:creationId xmlns:p14="http://schemas.microsoft.com/office/powerpoint/2010/main" val="1945978910"/>
      </p:ext>
    </p:extLst>
  </p:cSld>
  <p:clrMapOvr>
    <a:masterClrMapping/>
  </p:clrMapOvr>
  <p:extLst>
    <p:ext uri="{DCECCB84-F9BA-43D5-87BE-67443E8EF086}">
      <p15:sldGuideLst xmlns:p15="http://schemas.microsoft.com/office/powerpoint/2012/main"/>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Headline | Sustainability 2">
    <p:bg>
      <p:bgPr>
        <a:solidFill>
          <a:srgbClr val="46D2B9"/>
        </a:solidFill>
        <a:effectLst/>
      </p:bgPr>
    </p:bg>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446E115-AAA4-48F5-A73F-91EFB278F47B}"/>
              </a:ext>
            </a:extLst>
          </p:cNvPr>
          <p:cNvSpPr>
            <a:spLocks noGrp="1"/>
          </p:cNvSpPr>
          <p:nvPr>
            <p:ph type="dt" sz="half" idx="10"/>
          </p:nvPr>
        </p:nvSpPr>
        <p:spPr/>
        <p:txBody>
          <a:bodyPr/>
          <a:lstStyle>
            <a:lvl1pPr>
              <a:defRPr>
                <a:solidFill>
                  <a:schemeClr val="bg1"/>
                </a:solidFill>
              </a:defRPr>
            </a:lvl1pPr>
          </a:lstStyle>
          <a:p>
            <a:endParaRPr lang="en-GB" dirty="0"/>
          </a:p>
        </p:txBody>
      </p:sp>
      <p:sp>
        <p:nvSpPr>
          <p:cNvPr id="3" name="Fußzeilenplatzhalter 2">
            <a:extLst>
              <a:ext uri="{FF2B5EF4-FFF2-40B4-BE49-F238E27FC236}">
                <a16:creationId xmlns:a16="http://schemas.microsoft.com/office/drawing/2014/main" id="{4BFE8528-97C1-4C16-B82C-D44AB341EA66}"/>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4" name="Foliennummernplatzhalter 3">
            <a:extLst>
              <a:ext uri="{FF2B5EF4-FFF2-40B4-BE49-F238E27FC236}">
                <a16:creationId xmlns:a16="http://schemas.microsoft.com/office/drawing/2014/main" id="{F499C840-259C-471B-9ED9-89821D348FB8}"/>
              </a:ext>
            </a:extLst>
          </p:cNvPr>
          <p:cNvSpPr>
            <a:spLocks noGrp="1"/>
          </p:cNvSpPr>
          <p:nvPr>
            <p:ph type="sldNum" sz="quarter" idx="12"/>
          </p:nvPr>
        </p:nvSpPr>
        <p:spPr/>
        <p:txBody>
          <a:bodyPr/>
          <a:lstStyle>
            <a:lvl1pPr>
              <a:defRPr>
                <a:solidFill>
                  <a:schemeClr val="bg1"/>
                </a:solidFill>
              </a:defRPr>
            </a:lvl1pPr>
          </a:lstStyle>
          <a:p>
            <a:fld id="{9EA669D3-5529-4BB0-8BB4-F8AF37E83BE9}" type="slidenum">
              <a:rPr lang="en-GB" smtClean="0"/>
              <a:pPr/>
              <a:t>‹#›</a:t>
            </a:fld>
            <a:endParaRPr lang="en-GB" dirty="0"/>
          </a:p>
        </p:txBody>
      </p:sp>
      <p:sp>
        <p:nvSpPr>
          <p:cNvPr id="7" name="Title 6">
            <a:extLst>
              <a:ext uri="{FF2B5EF4-FFF2-40B4-BE49-F238E27FC236}">
                <a16:creationId xmlns:a16="http://schemas.microsoft.com/office/drawing/2014/main" id="{8F99CC91-9AF0-914C-3E00-F6CF0E1A4715}"/>
              </a:ext>
            </a:extLst>
          </p:cNvPr>
          <p:cNvSpPr>
            <a:spLocks noGrp="1"/>
          </p:cNvSpPr>
          <p:nvPr>
            <p:ph type="title" hasCustomPrompt="1"/>
          </p:nvPr>
        </p:nvSpPr>
        <p:spPr>
          <a:xfrm>
            <a:off x="288244" y="432087"/>
            <a:ext cx="10944000" cy="360000"/>
          </a:xfrm>
        </p:spPr>
        <p:txBody>
          <a:bodyPr/>
          <a:lstStyle>
            <a:lvl1pPr>
              <a:defRPr>
                <a:solidFill>
                  <a:schemeClr val="bg1"/>
                </a:solidFill>
              </a:defRPr>
            </a:lvl1pPr>
          </a:lstStyle>
          <a:p>
            <a:r>
              <a:rPr lang="en-US" dirty="0"/>
              <a:t>CLICK TO EDIT MASTER TITLE STYLE</a:t>
            </a:r>
            <a:endParaRPr lang="en-DE" dirty="0"/>
          </a:p>
        </p:txBody>
      </p:sp>
      <p:sp>
        <p:nvSpPr>
          <p:cNvPr id="11" name="Text Placeholder 10">
            <a:extLst>
              <a:ext uri="{FF2B5EF4-FFF2-40B4-BE49-F238E27FC236}">
                <a16:creationId xmlns:a16="http://schemas.microsoft.com/office/drawing/2014/main" id="{751E86F4-1269-0F3B-AC7D-ED2896326765}"/>
              </a:ext>
            </a:extLst>
          </p:cNvPr>
          <p:cNvSpPr>
            <a:spLocks noGrp="1"/>
          </p:cNvSpPr>
          <p:nvPr>
            <p:ph type="body" sz="quarter" idx="14" hasCustomPrompt="1"/>
          </p:nvPr>
        </p:nvSpPr>
        <p:spPr>
          <a:xfrm>
            <a:off x="288925" y="287338"/>
            <a:ext cx="10942638" cy="144462"/>
          </a:xfrm>
        </p:spPr>
        <p:txBody>
          <a:bodyPr anchor="b" anchorCtr="0"/>
          <a:lstStyle>
            <a:lvl1pPr marL="0" indent="0">
              <a:buFont typeface="Arial" panose="020B0604020202020204" pitchFamily="34" charset="0"/>
              <a:buNone/>
              <a:defRPr sz="1200">
                <a:solidFill>
                  <a:schemeClr val="bg1"/>
                </a:solidFill>
                <a:latin typeface="+mn-lt"/>
              </a:defRPr>
            </a:lvl1pPr>
            <a:lvl2pPr marL="0" indent="0">
              <a:buFont typeface="Arial" panose="020B0604020202020204" pitchFamily="34" charset="0"/>
              <a:buNone/>
              <a:defRPr sz="1200">
                <a:solidFill>
                  <a:schemeClr val="bg1"/>
                </a:solidFill>
                <a:latin typeface="+mn-lt"/>
              </a:defRPr>
            </a:lvl2pPr>
            <a:lvl3pPr marL="0" indent="0">
              <a:buNone/>
              <a:defRPr sz="1200">
                <a:solidFill>
                  <a:schemeClr val="bg1"/>
                </a:solidFill>
                <a:latin typeface="+mn-lt"/>
              </a:defRPr>
            </a:lvl3pPr>
            <a:lvl4pPr marL="186061" indent="0">
              <a:buNone/>
              <a:defRPr sz="1000">
                <a:latin typeface="+mn-lt"/>
              </a:defRPr>
            </a:lvl4pPr>
            <a:lvl5pPr marL="373135" indent="0">
              <a:buNone/>
              <a:defRPr sz="1000">
                <a:latin typeface="+mn-lt"/>
              </a:defRPr>
            </a:lvl5pPr>
          </a:lstStyle>
          <a:p>
            <a:pPr lvl="0"/>
            <a:r>
              <a:rPr lang="en-US" dirty="0"/>
              <a:t>CLICK TO EDIT MASTER TEXT STYLES</a:t>
            </a:r>
          </a:p>
          <a:p>
            <a:pPr lvl="1"/>
            <a:r>
              <a:rPr lang="en-US" dirty="0"/>
              <a:t>SECOND LEVEL</a:t>
            </a:r>
          </a:p>
          <a:p>
            <a:pPr lvl="2"/>
            <a:r>
              <a:rPr lang="en-US" dirty="0"/>
              <a:t>THIRD LEVEL</a:t>
            </a:r>
          </a:p>
          <a:p>
            <a:pPr lvl="2"/>
            <a:r>
              <a:rPr lang="en-US" dirty="0"/>
              <a:t>FOURTH LEVEL</a:t>
            </a:r>
          </a:p>
          <a:p>
            <a:pPr lvl="2"/>
            <a:r>
              <a:rPr lang="en-US" dirty="0"/>
              <a:t>FIFTH LEVEL</a:t>
            </a:r>
            <a:endParaRPr lang="en-DE" dirty="0"/>
          </a:p>
        </p:txBody>
      </p:sp>
      <p:pic>
        <p:nvPicPr>
          <p:cNvPr id="6" name="Google Shape;12;p12">
            <a:extLst>
              <a:ext uri="{FF2B5EF4-FFF2-40B4-BE49-F238E27FC236}">
                <a16:creationId xmlns:a16="http://schemas.microsoft.com/office/drawing/2014/main" id="{EB9746E7-54E7-A8A6-5221-DB25855F8A6E}"/>
              </a:ext>
            </a:extLst>
          </p:cNvPr>
          <p:cNvPicPr preferRelativeResize="0"/>
          <p:nvPr userDrawn="1"/>
        </p:nvPicPr>
        <p:blipFill>
          <a:blip r:embed="rId2">
            <a:extLst>
              <a:ext uri="{28A0092B-C50C-407E-A947-70E740481C1C}">
                <a14:useLocalDpi xmlns:a14="http://schemas.microsoft.com/office/drawing/2010/main" val="0"/>
              </a:ext>
            </a:extLst>
          </a:blip>
          <a:srcRect/>
          <a:stretch/>
        </p:blipFill>
        <p:spPr>
          <a:xfrm>
            <a:off x="10656244" y="6012896"/>
            <a:ext cx="577313" cy="287191"/>
          </a:xfrm>
          <a:prstGeom prst="rect">
            <a:avLst/>
          </a:prstGeom>
          <a:noFill/>
          <a:ln>
            <a:noFill/>
          </a:ln>
        </p:spPr>
      </p:pic>
    </p:spTree>
    <p:extLst>
      <p:ext uri="{BB962C8B-B14F-4D97-AF65-F5344CB8AC3E}">
        <p14:creationId xmlns:p14="http://schemas.microsoft.com/office/powerpoint/2010/main" val="1821293549"/>
      </p:ext>
    </p:extLst>
  </p:cSld>
  <p:clrMapOvr>
    <a:masterClrMapping/>
  </p:clrMapOvr>
  <p:extLst>
    <p:ext uri="{DCECCB84-F9BA-43D5-87BE-67443E8EF086}">
      <p15:sldGuideLst xmlns:p15="http://schemas.microsoft.com/office/powerpoint/2012/main"/>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End-Char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A6E6EFF8-ADDA-7082-4C10-A7DBB49CF580}"/>
              </a:ext>
            </a:extLst>
          </p:cNvPr>
          <p:cNvSpPr txBox="1"/>
          <p:nvPr userDrawn="1"/>
        </p:nvSpPr>
        <p:spPr bwMode="gray">
          <a:xfrm>
            <a:off x="336643" y="5713317"/>
            <a:ext cx="10967602" cy="173406"/>
          </a:xfrm>
          <a:prstGeom prst="rect">
            <a:avLst/>
          </a:prstGeom>
          <a:noFill/>
        </p:spPr>
        <p:txBody>
          <a:bodyPr wrap="square" lIns="0" tIns="0" rIns="0" bIns="0" rtlCol="0">
            <a:noAutofit/>
          </a:bodyPr>
          <a:lstStyle/>
          <a:p>
            <a:pPr algn="ctr">
              <a:spcAft>
                <a:spcPts val="1600"/>
              </a:spcAft>
            </a:pPr>
            <a:r>
              <a:rPr lang="en-GB" sz="1100" dirty="0">
                <a:solidFill>
                  <a:schemeClr val="tx1"/>
                </a:solidFill>
              </a:rPr>
              <a:t>@Twitter		LinkedIn		YouTube		@Instagram		</a:t>
            </a:r>
            <a:r>
              <a:rPr lang="en-GB" sz="1100" dirty="0">
                <a:solidFill>
                  <a:schemeClr val="tx1"/>
                </a:solidFill>
                <a:latin typeface="Pluto Sans DPD PPT" panose="02000000000000000000" pitchFamily="2" charset="0"/>
              </a:rPr>
              <a:t>geopost.com</a:t>
            </a:r>
          </a:p>
        </p:txBody>
      </p:sp>
      <p:pic>
        <p:nvPicPr>
          <p:cNvPr id="6" name="Google Shape;12;p12" descr="Logo&#10;&#10;Description automatically generated with medium confidence">
            <a:extLst>
              <a:ext uri="{FF2B5EF4-FFF2-40B4-BE49-F238E27FC236}">
                <a16:creationId xmlns:a16="http://schemas.microsoft.com/office/drawing/2014/main" id="{CB3A88E9-9A63-6F9F-0FF7-D311D1E636B3}"/>
              </a:ext>
            </a:extLst>
          </p:cNvPr>
          <p:cNvPicPr preferRelativeResize="0">
            <a:picLocks noChangeAspect="1"/>
          </p:cNvPicPr>
          <p:nvPr userDrawn="1"/>
        </p:nvPicPr>
        <p:blipFill rotWithShape="1">
          <a:blip r:embed="rId2">
            <a:alphaModFix/>
          </a:blip>
          <a:srcRect/>
          <a:stretch/>
        </p:blipFill>
        <p:spPr>
          <a:xfrm>
            <a:off x="4602958" y="2664087"/>
            <a:ext cx="2314572" cy="1152000"/>
          </a:xfrm>
          <a:prstGeom prst="rect">
            <a:avLst/>
          </a:prstGeom>
          <a:noFill/>
          <a:ln>
            <a:noFill/>
          </a:ln>
        </p:spPr>
      </p:pic>
      <p:grpSp>
        <p:nvGrpSpPr>
          <p:cNvPr id="19" name="Group 19">
            <a:extLst>
              <a:ext uri="{FF2B5EF4-FFF2-40B4-BE49-F238E27FC236}">
                <a16:creationId xmlns:a16="http://schemas.microsoft.com/office/drawing/2014/main" id="{A6CC4EB5-FDF2-244A-FCDB-F0062AEF8676}"/>
              </a:ext>
            </a:extLst>
          </p:cNvPr>
          <p:cNvGrpSpPr/>
          <p:nvPr userDrawn="1"/>
        </p:nvGrpSpPr>
        <p:grpSpPr>
          <a:xfrm>
            <a:off x="3312244" y="5692406"/>
            <a:ext cx="199040" cy="202047"/>
            <a:chOff x="8423275" y="5753100"/>
            <a:chExt cx="735013" cy="746126"/>
          </a:xfrm>
          <a:solidFill>
            <a:schemeClr val="tx1"/>
          </a:solidFill>
        </p:grpSpPr>
        <p:sp>
          <p:nvSpPr>
            <p:cNvPr id="20" name="Freeform 5">
              <a:extLst>
                <a:ext uri="{FF2B5EF4-FFF2-40B4-BE49-F238E27FC236}">
                  <a16:creationId xmlns:a16="http://schemas.microsoft.com/office/drawing/2014/main" id="{9EF8EB23-5332-C614-CDFC-C2B11CC394DB}"/>
                </a:ext>
              </a:extLst>
            </p:cNvPr>
            <p:cNvSpPr>
              <a:spLocks/>
            </p:cNvSpPr>
            <p:nvPr userDrawn="1"/>
          </p:nvSpPr>
          <p:spPr bwMode="auto">
            <a:xfrm>
              <a:off x="8683625" y="5989638"/>
              <a:ext cx="474663" cy="509588"/>
            </a:xfrm>
            <a:custGeom>
              <a:avLst/>
              <a:gdLst>
                <a:gd name="T0" fmla="*/ 126 w 126"/>
                <a:gd name="T1" fmla="*/ 133 h 133"/>
                <a:gd name="T2" fmla="*/ 126 w 126"/>
                <a:gd name="T3" fmla="*/ 61 h 133"/>
                <a:gd name="T4" fmla="*/ 77 w 126"/>
                <a:gd name="T5" fmla="*/ 0 h 133"/>
                <a:gd name="T6" fmla="*/ 39 w 126"/>
                <a:gd name="T7" fmla="*/ 21 h 133"/>
                <a:gd name="T8" fmla="*/ 39 w 126"/>
                <a:gd name="T9" fmla="*/ 21 h 133"/>
                <a:gd name="T10" fmla="*/ 39 w 126"/>
                <a:gd name="T11" fmla="*/ 3 h 133"/>
                <a:gd name="T12" fmla="*/ 0 w 126"/>
                <a:gd name="T13" fmla="*/ 3 h 133"/>
                <a:gd name="T14" fmla="*/ 0 w 126"/>
                <a:gd name="T15" fmla="*/ 133 h 133"/>
                <a:gd name="T16" fmla="*/ 40 w 126"/>
                <a:gd name="T17" fmla="*/ 133 h 133"/>
                <a:gd name="T18" fmla="*/ 40 w 126"/>
                <a:gd name="T19" fmla="*/ 68 h 133"/>
                <a:gd name="T20" fmla="*/ 65 w 126"/>
                <a:gd name="T21" fmla="*/ 35 h 133"/>
                <a:gd name="T22" fmla="*/ 86 w 126"/>
                <a:gd name="T23" fmla="*/ 70 h 133"/>
                <a:gd name="T24" fmla="*/ 86 w 126"/>
                <a:gd name="T25" fmla="*/ 133 h 133"/>
                <a:gd name="T26" fmla="*/ 126 w 126"/>
                <a:gd name="T27"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6" h="133">
                  <a:moveTo>
                    <a:pt x="126" y="133"/>
                  </a:moveTo>
                  <a:cubicBezTo>
                    <a:pt x="126" y="61"/>
                    <a:pt x="126" y="61"/>
                    <a:pt x="126" y="61"/>
                  </a:cubicBezTo>
                  <a:cubicBezTo>
                    <a:pt x="126" y="26"/>
                    <a:pt x="118" y="0"/>
                    <a:pt x="77" y="0"/>
                  </a:cubicBezTo>
                  <a:cubicBezTo>
                    <a:pt x="58" y="0"/>
                    <a:pt x="45" y="10"/>
                    <a:pt x="39" y="21"/>
                  </a:cubicBezTo>
                  <a:cubicBezTo>
                    <a:pt x="39" y="21"/>
                    <a:pt x="39" y="21"/>
                    <a:pt x="39" y="21"/>
                  </a:cubicBezTo>
                  <a:cubicBezTo>
                    <a:pt x="39" y="3"/>
                    <a:pt x="39" y="3"/>
                    <a:pt x="39" y="3"/>
                  </a:cubicBezTo>
                  <a:cubicBezTo>
                    <a:pt x="0" y="3"/>
                    <a:pt x="0" y="3"/>
                    <a:pt x="0" y="3"/>
                  </a:cubicBezTo>
                  <a:cubicBezTo>
                    <a:pt x="0" y="133"/>
                    <a:pt x="0" y="133"/>
                    <a:pt x="0" y="133"/>
                  </a:cubicBezTo>
                  <a:cubicBezTo>
                    <a:pt x="40" y="133"/>
                    <a:pt x="40" y="133"/>
                    <a:pt x="40" y="133"/>
                  </a:cubicBezTo>
                  <a:cubicBezTo>
                    <a:pt x="40" y="68"/>
                    <a:pt x="40" y="68"/>
                    <a:pt x="40" y="68"/>
                  </a:cubicBezTo>
                  <a:cubicBezTo>
                    <a:pt x="40" y="52"/>
                    <a:pt x="44" y="35"/>
                    <a:pt x="65" y="35"/>
                  </a:cubicBezTo>
                  <a:cubicBezTo>
                    <a:pt x="85" y="35"/>
                    <a:pt x="86" y="54"/>
                    <a:pt x="86" y="70"/>
                  </a:cubicBezTo>
                  <a:cubicBezTo>
                    <a:pt x="86" y="133"/>
                    <a:pt x="86" y="133"/>
                    <a:pt x="86" y="133"/>
                  </a:cubicBezTo>
                  <a:lnTo>
                    <a:pt x="126" y="1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3600" dirty="0"/>
            </a:p>
          </p:txBody>
        </p:sp>
        <p:sp>
          <p:nvSpPr>
            <p:cNvPr id="21" name="Oval 6">
              <a:extLst>
                <a:ext uri="{FF2B5EF4-FFF2-40B4-BE49-F238E27FC236}">
                  <a16:creationId xmlns:a16="http://schemas.microsoft.com/office/drawing/2014/main" id="{DE65E0C2-5850-C80C-D9CA-93F91EF9C133}"/>
                </a:ext>
              </a:extLst>
            </p:cNvPr>
            <p:cNvSpPr>
              <a:spLocks noChangeArrowheads="1"/>
            </p:cNvSpPr>
            <p:nvPr userDrawn="1"/>
          </p:nvSpPr>
          <p:spPr bwMode="auto">
            <a:xfrm>
              <a:off x="8423275" y="5753100"/>
              <a:ext cx="176213" cy="1793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3600" dirty="0"/>
            </a:p>
          </p:txBody>
        </p:sp>
        <p:sp>
          <p:nvSpPr>
            <p:cNvPr id="22" name="Rectangle 7">
              <a:extLst>
                <a:ext uri="{FF2B5EF4-FFF2-40B4-BE49-F238E27FC236}">
                  <a16:creationId xmlns:a16="http://schemas.microsoft.com/office/drawing/2014/main" id="{05766B84-819D-DFB4-E64D-1CEE6BED6EEE}"/>
                </a:ext>
              </a:extLst>
            </p:cNvPr>
            <p:cNvSpPr>
              <a:spLocks noChangeArrowheads="1"/>
            </p:cNvSpPr>
            <p:nvPr userDrawn="1"/>
          </p:nvSpPr>
          <p:spPr bwMode="auto">
            <a:xfrm>
              <a:off x="8434388" y="6000750"/>
              <a:ext cx="153988" cy="4984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3600" dirty="0"/>
            </a:p>
          </p:txBody>
        </p:sp>
      </p:grpSp>
      <p:sp>
        <p:nvSpPr>
          <p:cNvPr id="23" name="Freeform 8">
            <a:extLst>
              <a:ext uri="{FF2B5EF4-FFF2-40B4-BE49-F238E27FC236}">
                <a16:creationId xmlns:a16="http://schemas.microsoft.com/office/drawing/2014/main" id="{A90946BE-6295-122F-ACB5-51B4E9241C90}"/>
              </a:ext>
            </a:extLst>
          </p:cNvPr>
          <p:cNvSpPr>
            <a:spLocks/>
          </p:cNvSpPr>
          <p:nvPr userDrawn="1"/>
        </p:nvSpPr>
        <p:spPr bwMode="auto">
          <a:xfrm>
            <a:off x="1584244" y="5706726"/>
            <a:ext cx="209341" cy="173407"/>
          </a:xfrm>
          <a:custGeom>
            <a:avLst/>
            <a:gdLst>
              <a:gd name="T0" fmla="*/ 169 w 169"/>
              <a:gd name="T1" fmla="*/ 16 h 138"/>
              <a:gd name="T2" fmla="*/ 149 w 169"/>
              <a:gd name="T3" fmla="*/ 22 h 138"/>
              <a:gd name="T4" fmla="*/ 164 w 169"/>
              <a:gd name="T5" fmla="*/ 2 h 138"/>
              <a:gd name="T6" fmla="*/ 142 w 169"/>
              <a:gd name="T7" fmla="*/ 11 h 138"/>
              <a:gd name="T8" fmla="*/ 117 w 169"/>
              <a:gd name="T9" fmla="*/ 0 h 138"/>
              <a:gd name="T10" fmla="*/ 82 w 169"/>
              <a:gd name="T11" fmla="*/ 35 h 138"/>
              <a:gd name="T12" fmla="*/ 83 w 169"/>
              <a:gd name="T13" fmla="*/ 43 h 138"/>
              <a:gd name="T14" fmla="*/ 11 w 169"/>
              <a:gd name="T15" fmla="*/ 6 h 138"/>
              <a:gd name="T16" fmla="*/ 7 w 169"/>
              <a:gd name="T17" fmla="*/ 24 h 138"/>
              <a:gd name="T18" fmla="*/ 22 w 169"/>
              <a:gd name="T19" fmla="*/ 53 h 138"/>
              <a:gd name="T20" fmla="*/ 6 w 169"/>
              <a:gd name="T21" fmla="*/ 48 h 138"/>
              <a:gd name="T22" fmla="*/ 6 w 169"/>
              <a:gd name="T23" fmla="*/ 49 h 138"/>
              <a:gd name="T24" fmla="*/ 34 w 169"/>
              <a:gd name="T25" fmla="*/ 83 h 138"/>
              <a:gd name="T26" fmla="*/ 25 w 169"/>
              <a:gd name="T27" fmla="*/ 84 h 138"/>
              <a:gd name="T28" fmla="*/ 19 w 169"/>
              <a:gd name="T29" fmla="*/ 83 h 138"/>
              <a:gd name="T30" fmla="*/ 51 w 169"/>
              <a:gd name="T31" fmla="*/ 108 h 138"/>
              <a:gd name="T32" fmla="*/ 8 w 169"/>
              <a:gd name="T33" fmla="*/ 123 h 138"/>
              <a:gd name="T34" fmla="*/ 0 w 169"/>
              <a:gd name="T35" fmla="*/ 122 h 138"/>
              <a:gd name="T36" fmla="*/ 53 w 169"/>
              <a:gd name="T37" fmla="*/ 138 h 138"/>
              <a:gd name="T38" fmla="*/ 152 w 169"/>
              <a:gd name="T39" fmla="*/ 39 h 138"/>
              <a:gd name="T40" fmla="*/ 152 w 169"/>
              <a:gd name="T41" fmla="*/ 34 h 138"/>
              <a:gd name="T42" fmla="*/ 169 w 169"/>
              <a:gd name="T43" fmla="*/ 16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9" h="138">
                <a:moveTo>
                  <a:pt x="169" y="16"/>
                </a:moveTo>
                <a:cubicBezTo>
                  <a:pt x="163" y="19"/>
                  <a:pt x="156" y="21"/>
                  <a:pt x="149" y="22"/>
                </a:cubicBezTo>
                <a:cubicBezTo>
                  <a:pt x="156" y="17"/>
                  <a:pt x="162" y="11"/>
                  <a:pt x="164" y="2"/>
                </a:cubicBezTo>
                <a:cubicBezTo>
                  <a:pt x="158" y="6"/>
                  <a:pt x="150" y="9"/>
                  <a:pt x="142" y="11"/>
                </a:cubicBezTo>
                <a:cubicBezTo>
                  <a:pt x="136" y="4"/>
                  <a:pt x="127" y="0"/>
                  <a:pt x="117" y="0"/>
                </a:cubicBezTo>
                <a:cubicBezTo>
                  <a:pt x="98" y="0"/>
                  <a:pt x="82" y="15"/>
                  <a:pt x="82" y="35"/>
                </a:cubicBezTo>
                <a:cubicBezTo>
                  <a:pt x="82" y="37"/>
                  <a:pt x="83" y="40"/>
                  <a:pt x="83" y="43"/>
                </a:cubicBezTo>
                <a:cubicBezTo>
                  <a:pt x="54" y="41"/>
                  <a:pt x="29" y="27"/>
                  <a:pt x="11" y="6"/>
                </a:cubicBezTo>
                <a:cubicBezTo>
                  <a:pt x="8" y="11"/>
                  <a:pt x="7" y="17"/>
                  <a:pt x="7" y="24"/>
                </a:cubicBezTo>
                <a:cubicBezTo>
                  <a:pt x="7" y="36"/>
                  <a:pt x="13" y="46"/>
                  <a:pt x="22" y="53"/>
                </a:cubicBezTo>
                <a:cubicBezTo>
                  <a:pt x="17" y="53"/>
                  <a:pt x="11" y="51"/>
                  <a:pt x="6" y="48"/>
                </a:cubicBezTo>
                <a:cubicBezTo>
                  <a:pt x="6" y="48"/>
                  <a:pt x="6" y="49"/>
                  <a:pt x="6" y="49"/>
                </a:cubicBezTo>
                <a:cubicBezTo>
                  <a:pt x="6" y="66"/>
                  <a:pt x="18" y="80"/>
                  <a:pt x="34" y="83"/>
                </a:cubicBezTo>
                <a:cubicBezTo>
                  <a:pt x="31" y="84"/>
                  <a:pt x="28" y="84"/>
                  <a:pt x="25" y="84"/>
                </a:cubicBezTo>
                <a:cubicBezTo>
                  <a:pt x="23" y="84"/>
                  <a:pt x="21" y="84"/>
                  <a:pt x="19" y="83"/>
                </a:cubicBezTo>
                <a:cubicBezTo>
                  <a:pt x="23" y="97"/>
                  <a:pt x="36" y="107"/>
                  <a:pt x="51" y="108"/>
                </a:cubicBezTo>
                <a:cubicBezTo>
                  <a:pt x="39" y="117"/>
                  <a:pt x="24" y="123"/>
                  <a:pt x="8" y="123"/>
                </a:cubicBezTo>
                <a:cubicBezTo>
                  <a:pt x="5" y="123"/>
                  <a:pt x="2" y="122"/>
                  <a:pt x="0" y="122"/>
                </a:cubicBezTo>
                <a:cubicBezTo>
                  <a:pt x="15" y="132"/>
                  <a:pt x="33" y="138"/>
                  <a:pt x="53" y="138"/>
                </a:cubicBezTo>
                <a:cubicBezTo>
                  <a:pt x="117" y="138"/>
                  <a:pt x="152" y="85"/>
                  <a:pt x="152" y="39"/>
                </a:cubicBezTo>
                <a:cubicBezTo>
                  <a:pt x="152" y="37"/>
                  <a:pt x="152" y="36"/>
                  <a:pt x="152" y="34"/>
                </a:cubicBezTo>
                <a:cubicBezTo>
                  <a:pt x="159" y="29"/>
                  <a:pt x="165" y="23"/>
                  <a:pt x="169" y="16"/>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sz="3600" dirty="0"/>
          </a:p>
        </p:txBody>
      </p:sp>
      <p:sp>
        <p:nvSpPr>
          <p:cNvPr id="24" name="Freeform 9">
            <a:extLst>
              <a:ext uri="{FF2B5EF4-FFF2-40B4-BE49-F238E27FC236}">
                <a16:creationId xmlns:a16="http://schemas.microsoft.com/office/drawing/2014/main" id="{E2B9244A-3CE4-38F3-879E-C51CB1AC96AF}"/>
              </a:ext>
            </a:extLst>
          </p:cNvPr>
          <p:cNvSpPr>
            <a:spLocks noEditPoints="1"/>
          </p:cNvSpPr>
          <p:nvPr userDrawn="1"/>
        </p:nvSpPr>
        <p:spPr bwMode="auto">
          <a:xfrm>
            <a:off x="5040244" y="5717401"/>
            <a:ext cx="211425" cy="152057"/>
          </a:xfrm>
          <a:custGeom>
            <a:avLst/>
            <a:gdLst>
              <a:gd name="T0" fmla="*/ 68 w 171"/>
              <a:gd name="T1" fmla="*/ 83 h 121"/>
              <a:gd name="T2" fmla="*/ 68 w 171"/>
              <a:gd name="T3" fmla="*/ 34 h 121"/>
              <a:gd name="T4" fmla="*/ 114 w 171"/>
              <a:gd name="T5" fmla="*/ 59 h 121"/>
              <a:gd name="T6" fmla="*/ 68 w 171"/>
              <a:gd name="T7" fmla="*/ 83 h 121"/>
              <a:gd name="T8" fmla="*/ 169 w 171"/>
              <a:gd name="T9" fmla="*/ 26 h 121"/>
              <a:gd name="T10" fmla="*/ 163 w 171"/>
              <a:gd name="T11" fmla="*/ 9 h 121"/>
              <a:gd name="T12" fmla="*/ 145 w 171"/>
              <a:gd name="T13" fmla="*/ 2 h 121"/>
              <a:gd name="T14" fmla="*/ 86 w 171"/>
              <a:gd name="T15" fmla="*/ 0 h 121"/>
              <a:gd name="T16" fmla="*/ 85 w 171"/>
              <a:gd name="T17" fmla="*/ 0 h 121"/>
              <a:gd name="T18" fmla="*/ 26 w 171"/>
              <a:gd name="T19" fmla="*/ 2 h 121"/>
              <a:gd name="T20" fmla="*/ 8 w 171"/>
              <a:gd name="T21" fmla="*/ 9 h 121"/>
              <a:gd name="T22" fmla="*/ 2 w 171"/>
              <a:gd name="T23" fmla="*/ 26 h 121"/>
              <a:gd name="T24" fmla="*/ 0 w 171"/>
              <a:gd name="T25" fmla="*/ 54 h 121"/>
              <a:gd name="T26" fmla="*/ 0 w 171"/>
              <a:gd name="T27" fmla="*/ 67 h 121"/>
              <a:gd name="T28" fmla="*/ 2 w 171"/>
              <a:gd name="T29" fmla="*/ 95 h 121"/>
              <a:gd name="T30" fmla="*/ 8 w 171"/>
              <a:gd name="T31" fmla="*/ 112 h 121"/>
              <a:gd name="T32" fmla="*/ 27 w 171"/>
              <a:gd name="T33" fmla="*/ 119 h 121"/>
              <a:gd name="T34" fmla="*/ 85 w 171"/>
              <a:gd name="T35" fmla="*/ 121 h 121"/>
              <a:gd name="T36" fmla="*/ 145 w 171"/>
              <a:gd name="T37" fmla="*/ 119 h 121"/>
              <a:gd name="T38" fmla="*/ 163 w 171"/>
              <a:gd name="T39" fmla="*/ 112 h 121"/>
              <a:gd name="T40" fmla="*/ 169 w 171"/>
              <a:gd name="T41" fmla="*/ 95 h 121"/>
              <a:gd name="T42" fmla="*/ 171 w 171"/>
              <a:gd name="T43" fmla="*/ 67 h 121"/>
              <a:gd name="T44" fmla="*/ 171 w 171"/>
              <a:gd name="T45" fmla="*/ 54 h 121"/>
              <a:gd name="T46" fmla="*/ 169 w 171"/>
              <a:gd name="T47" fmla="*/ 26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1" h="121">
                <a:moveTo>
                  <a:pt x="68" y="83"/>
                </a:moveTo>
                <a:cubicBezTo>
                  <a:pt x="68" y="34"/>
                  <a:pt x="68" y="34"/>
                  <a:pt x="68" y="34"/>
                </a:cubicBezTo>
                <a:cubicBezTo>
                  <a:pt x="114" y="59"/>
                  <a:pt x="114" y="59"/>
                  <a:pt x="114" y="59"/>
                </a:cubicBezTo>
                <a:lnTo>
                  <a:pt x="68" y="83"/>
                </a:lnTo>
                <a:close/>
                <a:moveTo>
                  <a:pt x="169" y="26"/>
                </a:moveTo>
                <a:cubicBezTo>
                  <a:pt x="169" y="26"/>
                  <a:pt x="168" y="14"/>
                  <a:pt x="163" y="9"/>
                </a:cubicBezTo>
                <a:cubicBezTo>
                  <a:pt x="156" y="2"/>
                  <a:pt x="149" y="2"/>
                  <a:pt x="145" y="2"/>
                </a:cubicBezTo>
                <a:cubicBezTo>
                  <a:pt x="121" y="0"/>
                  <a:pt x="86" y="0"/>
                  <a:pt x="86" y="0"/>
                </a:cubicBezTo>
                <a:cubicBezTo>
                  <a:pt x="85" y="0"/>
                  <a:pt x="85" y="0"/>
                  <a:pt x="85" y="0"/>
                </a:cubicBezTo>
                <a:cubicBezTo>
                  <a:pt x="85" y="0"/>
                  <a:pt x="49" y="0"/>
                  <a:pt x="26" y="2"/>
                </a:cubicBezTo>
                <a:cubicBezTo>
                  <a:pt x="22" y="2"/>
                  <a:pt x="15" y="2"/>
                  <a:pt x="8" y="9"/>
                </a:cubicBezTo>
                <a:cubicBezTo>
                  <a:pt x="3" y="14"/>
                  <a:pt x="2" y="26"/>
                  <a:pt x="2" y="26"/>
                </a:cubicBezTo>
                <a:cubicBezTo>
                  <a:pt x="2" y="26"/>
                  <a:pt x="0" y="40"/>
                  <a:pt x="0" y="54"/>
                </a:cubicBezTo>
                <a:cubicBezTo>
                  <a:pt x="0" y="67"/>
                  <a:pt x="0" y="67"/>
                  <a:pt x="0" y="67"/>
                </a:cubicBezTo>
                <a:cubicBezTo>
                  <a:pt x="0" y="81"/>
                  <a:pt x="2" y="95"/>
                  <a:pt x="2" y="95"/>
                </a:cubicBezTo>
                <a:cubicBezTo>
                  <a:pt x="2" y="95"/>
                  <a:pt x="3" y="106"/>
                  <a:pt x="8" y="112"/>
                </a:cubicBezTo>
                <a:cubicBezTo>
                  <a:pt x="15" y="118"/>
                  <a:pt x="23" y="118"/>
                  <a:pt x="27" y="119"/>
                </a:cubicBezTo>
                <a:cubicBezTo>
                  <a:pt x="41" y="120"/>
                  <a:pt x="85" y="121"/>
                  <a:pt x="85" y="121"/>
                </a:cubicBezTo>
                <a:cubicBezTo>
                  <a:pt x="85" y="121"/>
                  <a:pt x="121" y="121"/>
                  <a:pt x="145" y="119"/>
                </a:cubicBezTo>
                <a:cubicBezTo>
                  <a:pt x="149" y="118"/>
                  <a:pt x="156" y="118"/>
                  <a:pt x="163" y="112"/>
                </a:cubicBezTo>
                <a:cubicBezTo>
                  <a:pt x="168" y="106"/>
                  <a:pt x="169" y="95"/>
                  <a:pt x="169" y="95"/>
                </a:cubicBezTo>
                <a:cubicBezTo>
                  <a:pt x="169" y="95"/>
                  <a:pt x="171" y="81"/>
                  <a:pt x="171" y="67"/>
                </a:cubicBezTo>
                <a:cubicBezTo>
                  <a:pt x="171" y="54"/>
                  <a:pt x="171" y="54"/>
                  <a:pt x="171" y="54"/>
                </a:cubicBezTo>
                <a:cubicBezTo>
                  <a:pt x="171" y="40"/>
                  <a:pt x="169" y="26"/>
                  <a:pt x="169" y="26"/>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sz="3600" dirty="0"/>
          </a:p>
        </p:txBody>
      </p:sp>
      <p:grpSp>
        <p:nvGrpSpPr>
          <p:cNvPr id="25" name="Group 21">
            <a:extLst>
              <a:ext uri="{FF2B5EF4-FFF2-40B4-BE49-F238E27FC236}">
                <a16:creationId xmlns:a16="http://schemas.microsoft.com/office/drawing/2014/main" id="{DF9774B4-B22E-F01C-EFBF-8891E977A8CC}"/>
              </a:ext>
            </a:extLst>
          </p:cNvPr>
          <p:cNvGrpSpPr/>
          <p:nvPr userDrawn="1"/>
        </p:nvGrpSpPr>
        <p:grpSpPr>
          <a:xfrm>
            <a:off x="6768244" y="5682771"/>
            <a:ext cx="217673" cy="221316"/>
            <a:chOff x="10799763" y="5824538"/>
            <a:chExt cx="663575" cy="674688"/>
          </a:xfrm>
          <a:solidFill>
            <a:schemeClr val="tx1"/>
          </a:solidFill>
        </p:grpSpPr>
        <p:sp>
          <p:nvSpPr>
            <p:cNvPr id="26" name="Freeform 10">
              <a:extLst>
                <a:ext uri="{FF2B5EF4-FFF2-40B4-BE49-F238E27FC236}">
                  <a16:creationId xmlns:a16="http://schemas.microsoft.com/office/drawing/2014/main" id="{DCAAF172-F7A7-7055-3973-A15E52AD1E13}"/>
                </a:ext>
              </a:extLst>
            </p:cNvPr>
            <p:cNvSpPr>
              <a:spLocks noEditPoints="1"/>
            </p:cNvSpPr>
            <p:nvPr userDrawn="1"/>
          </p:nvSpPr>
          <p:spPr bwMode="auto">
            <a:xfrm>
              <a:off x="10799763" y="5824538"/>
              <a:ext cx="663575" cy="674688"/>
            </a:xfrm>
            <a:custGeom>
              <a:avLst/>
              <a:gdLst>
                <a:gd name="T0" fmla="*/ 88 w 176"/>
                <a:gd name="T1" fmla="*/ 0 h 176"/>
                <a:gd name="T2" fmla="*/ 52 w 176"/>
                <a:gd name="T3" fmla="*/ 0 h 176"/>
                <a:gd name="T4" fmla="*/ 30 w 176"/>
                <a:gd name="T5" fmla="*/ 4 h 176"/>
                <a:gd name="T6" fmla="*/ 15 w 176"/>
                <a:gd name="T7" fmla="*/ 14 h 176"/>
                <a:gd name="T8" fmla="*/ 5 w 176"/>
                <a:gd name="T9" fmla="*/ 30 h 176"/>
                <a:gd name="T10" fmla="*/ 1 w 176"/>
                <a:gd name="T11" fmla="*/ 51 h 176"/>
                <a:gd name="T12" fmla="*/ 0 w 176"/>
                <a:gd name="T13" fmla="*/ 88 h 176"/>
                <a:gd name="T14" fmla="*/ 1 w 176"/>
                <a:gd name="T15" fmla="*/ 124 h 176"/>
                <a:gd name="T16" fmla="*/ 5 w 176"/>
                <a:gd name="T17" fmla="*/ 145 h 176"/>
                <a:gd name="T18" fmla="*/ 15 w 176"/>
                <a:gd name="T19" fmla="*/ 161 h 176"/>
                <a:gd name="T20" fmla="*/ 30 w 176"/>
                <a:gd name="T21" fmla="*/ 171 h 176"/>
                <a:gd name="T22" fmla="*/ 52 w 176"/>
                <a:gd name="T23" fmla="*/ 175 h 176"/>
                <a:gd name="T24" fmla="*/ 88 w 176"/>
                <a:gd name="T25" fmla="*/ 176 h 176"/>
                <a:gd name="T26" fmla="*/ 124 w 176"/>
                <a:gd name="T27" fmla="*/ 175 h 176"/>
                <a:gd name="T28" fmla="*/ 146 w 176"/>
                <a:gd name="T29" fmla="*/ 171 h 176"/>
                <a:gd name="T30" fmla="*/ 161 w 176"/>
                <a:gd name="T31" fmla="*/ 161 h 176"/>
                <a:gd name="T32" fmla="*/ 172 w 176"/>
                <a:gd name="T33" fmla="*/ 145 h 176"/>
                <a:gd name="T34" fmla="*/ 176 w 176"/>
                <a:gd name="T35" fmla="*/ 124 h 176"/>
                <a:gd name="T36" fmla="*/ 176 w 176"/>
                <a:gd name="T37" fmla="*/ 88 h 176"/>
                <a:gd name="T38" fmla="*/ 176 w 176"/>
                <a:gd name="T39" fmla="*/ 51 h 176"/>
                <a:gd name="T40" fmla="*/ 172 w 176"/>
                <a:gd name="T41" fmla="*/ 30 h 176"/>
                <a:gd name="T42" fmla="*/ 161 w 176"/>
                <a:gd name="T43" fmla="*/ 14 h 176"/>
                <a:gd name="T44" fmla="*/ 146 w 176"/>
                <a:gd name="T45" fmla="*/ 4 h 176"/>
                <a:gd name="T46" fmla="*/ 124 w 176"/>
                <a:gd name="T47" fmla="*/ 0 h 176"/>
                <a:gd name="T48" fmla="*/ 88 w 176"/>
                <a:gd name="T49" fmla="*/ 0 h 176"/>
                <a:gd name="T50" fmla="*/ 88 w 176"/>
                <a:gd name="T51" fmla="*/ 16 h 176"/>
                <a:gd name="T52" fmla="*/ 124 w 176"/>
                <a:gd name="T53" fmla="*/ 16 h 176"/>
                <a:gd name="T54" fmla="*/ 140 w 176"/>
                <a:gd name="T55" fmla="*/ 19 h 176"/>
                <a:gd name="T56" fmla="*/ 150 w 176"/>
                <a:gd name="T57" fmla="*/ 26 h 176"/>
                <a:gd name="T58" fmla="*/ 157 w 176"/>
                <a:gd name="T59" fmla="*/ 36 h 176"/>
                <a:gd name="T60" fmla="*/ 160 w 176"/>
                <a:gd name="T61" fmla="*/ 52 h 176"/>
                <a:gd name="T62" fmla="*/ 160 w 176"/>
                <a:gd name="T63" fmla="*/ 88 h 176"/>
                <a:gd name="T64" fmla="*/ 160 w 176"/>
                <a:gd name="T65" fmla="*/ 123 h 176"/>
                <a:gd name="T66" fmla="*/ 157 w 176"/>
                <a:gd name="T67" fmla="*/ 140 h 176"/>
                <a:gd name="T68" fmla="*/ 150 w 176"/>
                <a:gd name="T69" fmla="*/ 150 h 176"/>
                <a:gd name="T70" fmla="*/ 140 w 176"/>
                <a:gd name="T71" fmla="*/ 156 h 176"/>
                <a:gd name="T72" fmla="*/ 124 w 176"/>
                <a:gd name="T73" fmla="*/ 159 h 176"/>
                <a:gd name="T74" fmla="*/ 88 w 176"/>
                <a:gd name="T75" fmla="*/ 160 h 176"/>
                <a:gd name="T76" fmla="*/ 53 w 176"/>
                <a:gd name="T77" fmla="*/ 159 h 176"/>
                <a:gd name="T78" fmla="*/ 36 w 176"/>
                <a:gd name="T79" fmla="*/ 156 h 176"/>
                <a:gd name="T80" fmla="*/ 26 w 176"/>
                <a:gd name="T81" fmla="*/ 150 h 176"/>
                <a:gd name="T82" fmla="*/ 20 w 176"/>
                <a:gd name="T83" fmla="*/ 140 h 176"/>
                <a:gd name="T84" fmla="*/ 17 w 176"/>
                <a:gd name="T85" fmla="*/ 123 h 176"/>
                <a:gd name="T86" fmla="*/ 16 w 176"/>
                <a:gd name="T87" fmla="*/ 88 h 176"/>
                <a:gd name="T88" fmla="*/ 17 w 176"/>
                <a:gd name="T89" fmla="*/ 52 h 176"/>
                <a:gd name="T90" fmla="*/ 20 w 176"/>
                <a:gd name="T91" fmla="*/ 36 h 176"/>
                <a:gd name="T92" fmla="*/ 26 w 176"/>
                <a:gd name="T93" fmla="*/ 26 h 176"/>
                <a:gd name="T94" fmla="*/ 36 w 176"/>
                <a:gd name="T95" fmla="*/ 19 h 176"/>
                <a:gd name="T96" fmla="*/ 53 w 176"/>
                <a:gd name="T97" fmla="*/ 16 h 176"/>
                <a:gd name="T98" fmla="*/ 88 w 176"/>
                <a:gd name="T99" fmla="*/ 1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6" h="176">
                  <a:moveTo>
                    <a:pt x="88" y="0"/>
                  </a:moveTo>
                  <a:cubicBezTo>
                    <a:pt x="64" y="0"/>
                    <a:pt x="61" y="0"/>
                    <a:pt x="52" y="0"/>
                  </a:cubicBezTo>
                  <a:cubicBezTo>
                    <a:pt x="42" y="1"/>
                    <a:pt x="36" y="2"/>
                    <a:pt x="30" y="4"/>
                  </a:cubicBezTo>
                  <a:cubicBezTo>
                    <a:pt x="25" y="7"/>
                    <a:pt x="20" y="10"/>
                    <a:pt x="15" y="14"/>
                  </a:cubicBezTo>
                  <a:cubicBezTo>
                    <a:pt x="10" y="19"/>
                    <a:pt x="7" y="24"/>
                    <a:pt x="5" y="30"/>
                  </a:cubicBezTo>
                  <a:cubicBezTo>
                    <a:pt x="3" y="36"/>
                    <a:pt x="1" y="42"/>
                    <a:pt x="1" y="51"/>
                  </a:cubicBezTo>
                  <a:cubicBezTo>
                    <a:pt x="0" y="61"/>
                    <a:pt x="0" y="64"/>
                    <a:pt x="0" y="88"/>
                  </a:cubicBezTo>
                  <a:cubicBezTo>
                    <a:pt x="0" y="112"/>
                    <a:pt x="0" y="115"/>
                    <a:pt x="1" y="124"/>
                  </a:cubicBezTo>
                  <a:cubicBezTo>
                    <a:pt x="1" y="133"/>
                    <a:pt x="3" y="140"/>
                    <a:pt x="5" y="145"/>
                  </a:cubicBezTo>
                  <a:cubicBezTo>
                    <a:pt x="7" y="151"/>
                    <a:pt x="10" y="156"/>
                    <a:pt x="15" y="161"/>
                  </a:cubicBezTo>
                  <a:cubicBezTo>
                    <a:pt x="20" y="166"/>
                    <a:pt x="25" y="169"/>
                    <a:pt x="30" y="171"/>
                  </a:cubicBezTo>
                  <a:cubicBezTo>
                    <a:pt x="36" y="173"/>
                    <a:pt x="42" y="175"/>
                    <a:pt x="52" y="175"/>
                  </a:cubicBezTo>
                  <a:cubicBezTo>
                    <a:pt x="61" y="176"/>
                    <a:pt x="64" y="176"/>
                    <a:pt x="88" y="176"/>
                  </a:cubicBezTo>
                  <a:cubicBezTo>
                    <a:pt x="112" y="176"/>
                    <a:pt x="115" y="176"/>
                    <a:pt x="124" y="175"/>
                  </a:cubicBezTo>
                  <a:cubicBezTo>
                    <a:pt x="134" y="175"/>
                    <a:pt x="140" y="173"/>
                    <a:pt x="146" y="171"/>
                  </a:cubicBezTo>
                  <a:cubicBezTo>
                    <a:pt x="152" y="169"/>
                    <a:pt x="156" y="166"/>
                    <a:pt x="161" y="161"/>
                  </a:cubicBezTo>
                  <a:cubicBezTo>
                    <a:pt x="166" y="156"/>
                    <a:pt x="169" y="151"/>
                    <a:pt x="172" y="145"/>
                  </a:cubicBezTo>
                  <a:cubicBezTo>
                    <a:pt x="174" y="140"/>
                    <a:pt x="175" y="133"/>
                    <a:pt x="176" y="124"/>
                  </a:cubicBezTo>
                  <a:cubicBezTo>
                    <a:pt x="176" y="115"/>
                    <a:pt x="176" y="112"/>
                    <a:pt x="176" y="88"/>
                  </a:cubicBezTo>
                  <a:cubicBezTo>
                    <a:pt x="176" y="64"/>
                    <a:pt x="176" y="61"/>
                    <a:pt x="176" y="51"/>
                  </a:cubicBezTo>
                  <a:cubicBezTo>
                    <a:pt x="175" y="42"/>
                    <a:pt x="174" y="36"/>
                    <a:pt x="172" y="30"/>
                  </a:cubicBezTo>
                  <a:cubicBezTo>
                    <a:pt x="169" y="24"/>
                    <a:pt x="166" y="19"/>
                    <a:pt x="161" y="14"/>
                  </a:cubicBezTo>
                  <a:cubicBezTo>
                    <a:pt x="156" y="10"/>
                    <a:pt x="152" y="7"/>
                    <a:pt x="146" y="4"/>
                  </a:cubicBezTo>
                  <a:cubicBezTo>
                    <a:pt x="140" y="2"/>
                    <a:pt x="134" y="1"/>
                    <a:pt x="124" y="0"/>
                  </a:cubicBezTo>
                  <a:cubicBezTo>
                    <a:pt x="115" y="0"/>
                    <a:pt x="112" y="0"/>
                    <a:pt x="88" y="0"/>
                  </a:cubicBezTo>
                  <a:moveTo>
                    <a:pt x="88" y="16"/>
                  </a:moveTo>
                  <a:cubicBezTo>
                    <a:pt x="112" y="16"/>
                    <a:pt x="114" y="16"/>
                    <a:pt x="124" y="16"/>
                  </a:cubicBezTo>
                  <a:cubicBezTo>
                    <a:pt x="132" y="16"/>
                    <a:pt x="137" y="18"/>
                    <a:pt x="140" y="19"/>
                  </a:cubicBezTo>
                  <a:cubicBezTo>
                    <a:pt x="144" y="21"/>
                    <a:pt x="147" y="23"/>
                    <a:pt x="150" y="26"/>
                  </a:cubicBezTo>
                  <a:cubicBezTo>
                    <a:pt x="153" y="29"/>
                    <a:pt x="155" y="32"/>
                    <a:pt x="157" y="36"/>
                  </a:cubicBezTo>
                  <a:cubicBezTo>
                    <a:pt x="158" y="39"/>
                    <a:pt x="159" y="44"/>
                    <a:pt x="160" y="52"/>
                  </a:cubicBezTo>
                  <a:cubicBezTo>
                    <a:pt x="160" y="61"/>
                    <a:pt x="160" y="64"/>
                    <a:pt x="160" y="88"/>
                  </a:cubicBezTo>
                  <a:cubicBezTo>
                    <a:pt x="160" y="111"/>
                    <a:pt x="160" y="114"/>
                    <a:pt x="160" y="123"/>
                  </a:cubicBezTo>
                  <a:cubicBezTo>
                    <a:pt x="159" y="132"/>
                    <a:pt x="158" y="136"/>
                    <a:pt x="157" y="140"/>
                  </a:cubicBezTo>
                  <a:cubicBezTo>
                    <a:pt x="155" y="144"/>
                    <a:pt x="153" y="147"/>
                    <a:pt x="150" y="150"/>
                  </a:cubicBezTo>
                  <a:cubicBezTo>
                    <a:pt x="147" y="153"/>
                    <a:pt x="144" y="155"/>
                    <a:pt x="140" y="156"/>
                  </a:cubicBezTo>
                  <a:cubicBezTo>
                    <a:pt x="137" y="157"/>
                    <a:pt x="132" y="159"/>
                    <a:pt x="124" y="159"/>
                  </a:cubicBezTo>
                  <a:cubicBezTo>
                    <a:pt x="114" y="160"/>
                    <a:pt x="112" y="160"/>
                    <a:pt x="88" y="160"/>
                  </a:cubicBezTo>
                  <a:cubicBezTo>
                    <a:pt x="65" y="160"/>
                    <a:pt x="62" y="160"/>
                    <a:pt x="53" y="159"/>
                  </a:cubicBezTo>
                  <a:cubicBezTo>
                    <a:pt x="44" y="159"/>
                    <a:pt x="39" y="157"/>
                    <a:pt x="36" y="156"/>
                  </a:cubicBezTo>
                  <a:cubicBezTo>
                    <a:pt x="32" y="155"/>
                    <a:pt x="29" y="153"/>
                    <a:pt x="26" y="150"/>
                  </a:cubicBezTo>
                  <a:cubicBezTo>
                    <a:pt x="23" y="147"/>
                    <a:pt x="21" y="144"/>
                    <a:pt x="20" y="140"/>
                  </a:cubicBezTo>
                  <a:cubicBezTo>
                    <a:pt x="18" y="136"/>
                    <a:pt x="17" y="132"/>
                    <a:pt x="17" y="123"/>
                  </a:cubicBezTo>
                  <a:cubicBezTo>
                    <a:pt x="16" y="114"/>
                    <a:pt x="16" y="111"/>
                    <a:pt x="16" y="88"/>
                  </a:cubicBezTo>
                  <a:cubicBezTo>
                    <a:pt x="16" y="64"/>
                    <a:pt x="16" y="61"/>
                    <a:pt x="17" y="52"/>
                  </a:cubicBezTo>
                  <a:cubicBezTo>
                    <a:pt x="17" y="44"/>
                    <a:pt x="18" y="39"/>
                    <a:pt x="20" y="36"/>
                  </a:cubicBezTo>
                  <a:cubicBezTo>
                    <a:pt x="21" y="32"/>
                    <a:pt x="23" y="29"/>
                    <a:pt x="26" y="26"/>
                  </a:cubicBezTo>
                  <a:cubicBezTo>
                    <a:pt x="29" y="23"/>
                    <a:pt x="32" y="21"/>
                    <a:pt x="36" y="19"/>
                  </a:cubicBezTo>
                  <a:cubicBezTo>
                    <a:pt x="39" y="18"/>
                    <a:pt x="44" y="16"/>
                    <a:pt x="53" y="16"/>
                  </a:cubicBezTo>
                  <a:cubicBezTo>
                    <a:pt x="62" y="16"/>
                    <a:pt x="65" y="16"/>
                    <a:pt x="88"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3600" dirty="0"/>
            </a:p>
          </p:txBody>
        </p:sp>
        <p:sp>
          <p:nvSpPr>
            <p:cNvPr id="27" name="Freeform 11">
              <a:extLst>
                <a:ext uri="{FF2B5EF4-FFF2-40B4-BE49-F238E27FC236}">
                  <a16:creationId xmlns:a16="http://schemas.microsoft.com/office/drawing/2014/main" id="{8E84214A-7846-5CAC-6B8B-ED14970D2A7B}"/>
                </a:ext>
              </a:extLst>
            </p:cNvPr>
            <p:cNvSpPr>
              <a:spLocks noEditPoints="1"/>
            </p:cNvSpPr>
            <p:nvPr userDrawn="1"/>
          </p:nvSpPr>
          <p:spPr bwMode="auto">
            <a:xfrm>
              <a:off x="10961688" y="5986463"/>
              <a:ext cx="339725" cy="347663"/>
            </a:xfrm>
            <a:custGeom>
              <a:avLst/>
              <a:gdLst>
                <a:gd name="T0" fmla="*/ 45 w 90"/>
                <a:gd name="T1" fmla="*/ 75 h 91"/>
                <a:gd name="T2" fmla="*/ 16 w 90"/>
                <a:gd name="T3" fmla="*/ 46 h 91"/>
                <a:gd name="T4" fmla="*/ 45 w 90"/>
                <a:gd name="T5" fmla="*/ 16 h 91"/>
                <a:gd name="T6" fmla="*/ 74 w 90"/>
                <a:gd name="T7" fmla="*/ 46 h 91"/>
                <a:gd name="T8" fmla="*/ 45 w 90"/>
                <a:gd name="T9" fmla="*/ 75 h 91"/>
                <a:gd name="T10" fmla="*/ 45 w 90"/>
                <a:gd name="T11" fmla="*/ 0 h 91"/>
                <a:gd name="T12" fmla="*/ 0 w 90"/>
                <a:gd name="T13" fmla="*/ 46 h 91"/>
                <a:gd name="T14" fmla="*/ 45 w 90"/>
                <a:gd name="T15" fmla="*/ 91 h 91"/>
                <a:gd name="T16" fmla="*/ 90 w 90"/>
                <a:gd name="T17" fmla="*/ 46 h 91"/>
                <a:gd name="T18" fmla="*/ 45 w 90"/>
                <a:gd name="T1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91">
                  <a:moveTo>
                    <a:pt x="45" y="75"/>
                  </a:moveTo>
                  <a:cubicBezTo>
                    <a:pt x="29" y="75"/>
                    <a:pt x="16" y="62"/>
                    <a:pt x="16" y="46"/>
                  </a:cubicBezTo>
                  <a:cubicBezTo>
                    <a:pt x="16" y="29"/>
                    <a:pt x="29" y="16"/>
                    <a:pt x="45" y="16"/>
                  </a:cubicBezTo>
                  <a:cubicBezTo>
                    <a:pt x="61" y="16"/>
                    <a:pt x="74" y="29"/>
                    <a:pt x="74" y="46"/>
                  </a:cubicBezTo>
                  <a:cubicBezTo>
                    <a:pt x="74" y="62"/>
                    <a:pt x="61" y="75"/>
                    <a:pt x="45" y="75"/>
                  </a:cubicBezTo>
                  <a:moveTo>
                    <a:pt x="45" y="0"/>
                  </a:moveTo>
                  <a:cubicBezTo>
                    <a:pt x="20" y="0"/>
                    <a:pt x="0" y="21"/>
                    <a:pt x="0" y="46"/>
                  </a:cubicBezTo>
                  <a:cubicBezTo>
                    <a:pt x="0" y="71"/>
                    <a:pt x="20" y="91"/>
                    <a:pt x="45" y="91"/>
                  </a:cubicBezTo>
                  <a:cubicBezTo>
                    <a:pt x="70" y="91"/>
                    <a:pt x="90" y="71"/>
                    <a:pt x="90" y="46"/>
                  </a:cubicBezTo>
                  <a:cubicBezTo>
                    <a:pt x="90" y="21"/>
                    <a:pt x="70" y="0"/>
                    <a:pt x="4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3600" dirty="0"/>
            </a:p>
          </p:txBody>
        </p:sp>
        <p:sp>
          <p:nvSpPr>
            <p:cNvPr id="28" name="Oval 12">
              <a:extLst>
                <a:ext uri="{FF2B5EF4-FFF2-40B4-BE49-F238E27FC236}">
                  <a16:creationId xmlns:a16="http://schemas.microsoft.com/office/drawing/2014/main" id="{FB34FD03-D75A-7423-3D1E-5120BED6116E}"/>
                </a:ext>
              </a:extLst>
            </p:cNvPr>
            <p:cNvSpPr>
              <a:spLocks noChangeArrowheads="1"/>
            </p:cNvSpPr>
            <p:nvPr userDrawn="1"/>
          </p:nvSpPr>
          <p:spPr bwMode="auto">
            <a:xfrm>
              <a:off x="11271250" y="5940425"/>
              <a:ext cx="79375" cy="793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3600" dirty="0"/>
            </a:p>
          </p:txBody>
        </p:sp>
      </p:grpSp>
    </p:spTree>
    <p:extLst>
      <p:ext uri="{BB962C8B-B14F-4D97-AF65-F5344CB8AC3E}">
        <p14:creationId xmlns:p14="http://schemas.microsoft.com/office/powerpoint/2010/main" val="15025062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Picture Variant 4">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57029" y="246289"/>
            <a:ext cx="10206432" cy="204360"/>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701">
                <a:solidFill>
                  <a:schemeClr val="tx2"/>
                </a:solidFill>
              </a:defRPr>
            </a:lvl5pPr>
            <a:lvl6pPr marL="0">
              <a:buNone/>
              <a:defRPr sz="1701">
                <a:solidFill>
                  <a:schemeClr val="tx2"/>
                </a:solidFill>
              </a:defRPr>
            </a:lvl6pPr>
            <a:lvl7pPr marL="0">
              <a:buNone/>
              <a:defRPr sz="1701">
                <a:solidFill>
                  <a:schemeClr val="tx2"/>
                </a:solidFill>
              </a:defRPr>
            </a:lvl7pPr>
            <a:lvl8pPr marL="0">
              <a:buNone/>
              <a:defRPr sz="1701">
                <a:solidFill>
                  <a:schemeClr val="tx2"/>
                </a:solidFill>
              </a:defRPr>
            </a:lvl8pPr>
            <a:lvl9pPr marL="0">
              <a:buNone/>
              <a:defRPr sz="1701">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11" name="Picture Placeholder 16">
            <a:extLst>
              <a:ext uri="{FF2B5EF4-FFF2-40B4-BE49-F238E27FC236}">
                <a16:creationId xmlns:a16="http://schemas.microsoft.com/office/drawing/2014/main" id="{C8462CF0-C6AA-4132-A4E0-1A46F662148B}"/>
              </a:ext>
            </a:extLst>
          </p:cNvPr>
          <p:cNvSpPr>
            <a:spLocks noGrp="1"/>
          </p:cNvSpPr>
          <p:nvPr>
            <p:ph type="pic" sz="quarter" idx="14" hasCustomPrompt="1"/>
            <p:custDataLst>
              <p:tags r:id="rId1"/>
            </p:custDataLst>
          </p:nvPr>
        </p:nvSpPr>
        <p:spPr bwMode="gray">
          <a:xfrm>
            <a:off x="5828286" y="1743188"/>
            <a:ext cx="2449582" cy="4150472"/>
          </a:xfrm>
          <a:prstGeom prst="roundRect">
            <a:avLst>
              <a:gd name="adj" fmla="val 3919"/>
            </a:avLst>
          </a:prstGeom>
          <a:solidFill>
            <a:srgbClr val="EFEDEB"/>
          </a:solidFill>
        </p:spPr>
        <p:txBody>
          <a:bodyPr bIns="1440000" anchor="ctr"/>
          <a:lstStyle>
            <a:lvl1pPr algn="ctr">
              <a:buNone/>
              <a:defRPr/>
            </a:lvl1pPr>
          </a:lstStyle>
          <a:p>
            <a:pPr marL="0" marR="0" lvl="0" indent="0" algn="ctr" defTabSz="864017"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a:t>Click icon </a:t>
            </a:r>
            <a:br>
              <a:rPr lang="en-GB"/>
            </a:br>
            <a:r>
              <a:rPr lang="en-GB"/>
              <a:t>to add picture</a:t>
            </a:r>
          </a:p>
        </p:txBody>
      </p:sp>
      <p:sp>
        <p:nvSpPr>
          <p:cNvPr id="2" name="Titel 1">
            <a:extLst>
              <a:ext uri="{FF2B5EF4-FFF2-40B4-BE49-F238E27FC236}">
                <a16:creationId xmlns:a16="http://schemas.microsoft.com/office/drawing/2014/main" id="{5030BF41-7D5D-455B-91EF-55F895FE7F5C}"/>
              </a:ext>
            </a:extLst>
          </p:cNvPr>
          <p:cNvSpPr>
            <a:spLocks noGrp="1"/>
          </p:cNvSpPr>
          <p:nvPr>
            <p:ph type="title" hasCustomPrompt="1"/>
          </p:nvPr>
        </p:nvSpPr>
        <p:spPr bwMode="gray"/>
        <p:txBody>
          <a:bodyPr/>
          <a:lstStyle>
            <a:lvl1pPr>
              <a:defRPr/>
            </a:lvl1pPr>
          </a:lstStyle>
          <a:p>
            <a:r>
              <a:rPr lang="en-GB"/>
              <a:t>Heading (36pt) </a:t>
            </a:r>
            <a:r>
              <a:rPr lang="en-GB" err="1"/>
              <a:t>ExtraLight</a:t>
            </a:r>
            <a:endParaRPr lang="en-GB"/>
          </a:p>
        </p:txBody>
      </p:sp>
      <p:sp>
        <p:nvSpPr>
          <p:cNvPr id="10" name="Slide Number Placeholder 33">
            <a:extLst>
              <a:ext uri="{FF2B5EF4-FFF2-40B4-BE49-F238E27FC236}">
                <a16:creationId xmlns:a16="http://schemas.microsoft.com/office/drawing/2014/main" id="{1872DC09-9CA5-499F-9CD1-81811A247959}"/>
              </a:ext>
            </a:extLst>
          </p:cNvPr>
          <p:cNvSpPr>
            <a:spLocks noGrp="1"/>
          </p:cNvSpPr>
          <p:nvPr>
            <p:ph type="sldNum" sz="quarter" idx="4"/>
          </p:nvPr>
        </p:nvSpPr>
        <p:spPr bwMode="gray">
          <a:xfrm>
            <a:off x="10591221" y="6097488"/>
            <a:ext cx="271601" cy="170083"/>
          </a:xfrm>
          <a:prstGeom prst="rect">
            <a:avLst/>
          </a:prstGeom>
        </p:spPr>
        <p:txBody>
          <a:bodyPr vert="horz" lIns="0" tIns="0" rIns="0" bIns="0" rtlCol="0" anchor="b" anchorCtr="0"/>
          <a:lstStyle>
            <a:lvl1pPr algn="r">
              <a:defRPr sz="756">
                <a:solidFill>
                  <a:schemeClr val="tx2"/>
                </a:solidFill>
                <a:latin typeface="+mn-lt"/>
              </a:defRPr>
            </a:lvl1pPr>
          </a:lstStyle>
          <a:p>
            <a:fld id="{9EA669D3-5529-4BB0-8BB4-F8AF37E83BE9}" type="slidenum">
              <a:rPr lang="en-GB" smtClean="0"/>
              <a:pPr/>
              <a:t>‹#›</a:t>
            </a:fld>
            <a:endParaRPr lang="en-GB"/>
          </a:p>
        </p:txBody>
      </p:sp>
      <p:sp>
        <p:nvSpPr>
          <p:cNvPr id="12" name="Datumsplatzhalter 127">
            <a:extLst>
              <a:ext uri="{FF2B5EF4-FFF2-40B4-BE49-F238E27FC236}">
                <a16:creationId xmlns:a16="http://schemas.microsoft.com/office/drawing/2014/main" id="{A5DD3BE1-12A7-46C0-92B1-ECDE8D90DECF}"/>
              </a:ext>
            </a:extLst>
          </p:cNvPr>
          <p:cNvSpPr>
            <a:spLocks noGrp="1"/>
          </p:cNvSpPr>
          <p:nvPr>
            <p:ph type="dt" sz="half" idx="2"/>
          </p:nvPr>
        </p:nvSpPr>
        <p:spPr>
          <a:xfrm>
            <a:off x="5419376" y="6097488"/>
            <a:ext cx="680419" cy="170083"/>
          </a:xfrm>
          <a:prstGeom prst="rect">
            <a:avLst/>
          </a:prstGeom>
        </p:spPr>
        <p:txBody>
          <a:bodyPr vert="horz" lIns="0" tIns="0" rIns="0" bIns="0" rtlCol="0" anchor="b" anchorCtr="0"/>
          <a:lstStyle>
            <a:lvl1pPr algn="ctr">
              <a:defRPr sz="756">
                <a:solidFill>
                  <a:schemeClr val="tx2"/>
                </a:solidFill>
                <a:latin typeface="+mn-lt"/>
              </a:defRPr>
            </a:lvl1pPr>
          </a:lstStyle>
          <a:p>
            <a:fld id="{5A734412-514C-4DE0-9E64-3399164F02C9}" type="datetime1">
              <a:rPr lang="de-DE" smtClean="0"/>
              <a:t>17.05.2023</a:t>
            </a:fld>
            <a:endParaRPr lang="en-GB"/>
          </a:p>
        </p:txBody>
      </p:sp>
      <p:sp>
        <p:nvSpPr>
          <p:cNvPr id="13" name="Fußzeilenplatzhalter 128">
            <a:extLst>
              <a:ext uri="{FF2B5EF4-FFF2-40B4-BE49-F238E27FC236}">
                <a16:creationId xmlns:a16="http://schemas.microsoft.com/office/drawing/2014/main" id="{A83F43A1-95AB-4A85-91AB-FB42806A9F6C}"/>
              </a:ext>
            </a:extLst>
          </p:cNvPr>
          <p:cNvSpPr>
            <a:spLocks noGrp="1"/>
          </p:cNvSpPr>
          <p:nvPr>
            <p:ph type="ftr" sz="quarter" idx="3"/>
          </p:nvPr>
        </p:nvSpPr>
        <p:spPr>
          <a:xfrm>
            <a:off x="6839141" y="6097488"/>
            <a:ext cx="3752081" cy="170083"/>
          </a:xfrm>
          <a:prstGeom prst="rect">
            <a:avLst/>
          </a:prstGeom>
        </p:spPr>
        <p:txBody>
          <a:bodyPr vert="horz" lIns="0" tIns="0" rIns="0" bIns="0" rtlCol="0" anchor="b" anchorCtr="0"/>
          <a:lstStyle>
            <a:lvl1pPr algn="r">
              <a:defRPr sz="756">
                <a:solidFill>
                  <a:schemeClr val="tx2"/>
                </a:solidFill>
                <a:latin typeface="+mn-lt"/>
              </a:defRPr>
            </a:lvl1pPr>
          </a:lstStyle>
          <a:p>
            <a:r>
              <a:rPr lang="en-GB"/>
              <a:t>DPDgroup</a:t>
            </a:r>
          </a:p>
        </p:txBody>
      </p:sp>
    </p:spTree>
    <p:extLst>
      <p:ext uri="{BB962C8B-B14F-4D97-AF65-F5344CB8AC3E}">
        <p14:creationId xmlns:p14="http://schemas.microsoft.com/office/powerpoint/2010/main" val="1867804219"/>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Empty | Red">
    <p:bg>
      <p:bgPr>
        <a:solidFill>
          <a:schemeClr val="tx2"/>
        </a:solidFill>
        <a:effectLst/>
      </p:bgPr>
    </p:bg>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446E115-AAA4-48F5-A73F-91EFB278F47B}"/>
              </a:ext>
            </a:extLst>
          </p:cNvPr>
          <p:cNvSpPr>
            <a:spLocks noGrp="1"/>
          </p:cNvSpPr>
          <p:nvPr>
            <p:ph type="dt" sz="half" idx="10"/>
          </p:nvPr>
        </p:nvSpPr>
        <p:spPr/>
        <p:txBody>
          <a:bodyPr/>
          <a:lstStyle>
            <a:lvl1pPr>
              <a:defRPr>
                <a:solidFill>
                  <a:schemeClr val="bg1"/>
                </a:solidFill>
              </a:defRPr>
            </a:lvl1pPr>
          </a:lstStyle>
          <a:p>
            <a:endParaRPr lang="en-GB" dirty="0"/>
          </a:p>
        </p:txBody>
      </p:sp>
      <p:sp>
        <p:nvSpPr>
          <p:cNvPr id="3" name="Fußzeilenplatzhalter 2">
            <a:extLst>
              <a:ext uri="{FF2B5EF4-FFF2-40B4-BE49-F238E27FC236}">
                <a16:creationId xmlns:a16="http://schemas.microsoft.com/office/drawing/2014/main" id="{4BFE8528-97C1-4C16-B82C-D44AB341EA66}"/>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4" name="Foliennummernplatzhalter 3">
            <a:extLst>
              <a:ext uri="{FF2B5EF4-FFF2-40B4-BE49-F238E27FC236}">
                <a16:creationId xmlns:a16="http://schemas.microsoft.com/office/drawing/2014/main" id="{F499C840-259C-471B-9ED9-89821D348FB8}"/>
              </a:ext>
            </a:extLst>
          </p:cNvPr>
          <p:cNvSpPr>
            <a:spLocks noGrp="1"/>
          </p:cNvSpPr>
          <p:nvPr>
            <p:ph type="sldNum" sz="quarter" idx="12"/>
          </p:nvPr>
        </p:nvSpPr>
        <p:spPr/>
        <p:txBody>
          <a:bodyPr/>
          <a:lstStyle>
            <a:lvl1pPr>
              <a:defRPr>
                <a:solidFill>
                  <a:schemeClr val="bg1"/>
                </a:solidFill>
              </a:defRPr>
            </a:lvl1pPr>
          </a:lstStyle>
          <a:p>
            <a:fld id="{9EA669D3-5529-4BB0-8BB4-F8AF37E83BE9}" type="slidenum">
              <a:rPr lang="en-GB" smtClean="0"/>
              <a:pPr/>
              <a:t>‹#›</a:t>
            </a:fld>
            <a:endParaRPr lang="en-GB" dirty="0"/>
          </a:p>
        </p:txBody>
      </p:sp>
      <p:pic>
        <p:nvPicPr>
          <p:cNvPr id="6" name="Google Shape;12;p12">
            <a:extLst>
              <a:ext uri="{FF2B5EF4-FFF2-40B4-BE49-F238E27FC236}">
                <a16:creationId xmlns:a16="http://schemas.microsoft.com/office/drawing/2014/main" id="{0B314759-DB0F-E3FC-59FD-0485E2565E19}"/>
              </a:ext>
            </a:extLst>
          </p:cNvPr>
          <p:cNvPicPr preferRelativeResize="0"/>
          <p:nvPr userDrawn="1"/>
        </p:nvPicPr>
        <p:blipFill>
          <a:blip r:embed="rId2">
            <a:extLst>
              <a:ext uri="{28A0092B-C50C-407E-A947-70E740481C1C}">
                <a14:useLocalDpi xmlns:a14="http://schemas.microsoft.com/office/drawing/2010/main" val="0"/>
              </a:ext>
            </a:extLst>
          </a:blip>
          <a:srcRect/>
          <a:stretch/>
        </p:blipFill>
        <p:spPr>
          <a:xfrm>
            <a:off x="10656244" y="6012896"/>
            <a:ext cx="577313" cy="287191"/>
          </a:xfrm>
          <a:prstGeom prst="rect">
            <a:avLst/>
          </a:prstGeom>
          <a:noFill/>
          <a:ln>
            <a:noFill/>
          </a:ln>
        </p:spPr>
      </p:pic>
    </p:spTree>
    <p:extLst>
      <p:ext uri="{BB962C8B-B14F-4D97-AF65-F5344CB8AC3E}">
        <p14:creationId xmlns:p14="http://schemas.microsoft.com/office/powerpoint/2010/main" val="2559806419"/>
      </p:ext>
    </p:extLst>
  </p:cSld>
  <p:clrMapOvr>
    <a:masterClrMapping/>
  </p:clrMapOvr>
  <p:extLst>
    <p:ext uri="{DCECCB84-F9BA-43D5-87BE-67443E8EF086}">
      <p15:sldGuideLst xmlns:p15="http://schemas.microsoft.com/office/powerpoint/2012/main"/>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Headline Only">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DC2CF28-1C9F-4ECD-8827-F0A74788B1DF}"/>
              </a:ext>
            </a:extLst>
          </p:cNvPr>
          <p:cNvSpPr>
            <a:spLocks noGrp="1"/>
          </p:cNvSpPr>
          <p:nvPr>
            <p:ph type="body" sz="quarter" idx="15" hasCustomPrompt="1"/>
          </p:nvPr>
        </p:nvSpPr>
        <p:spPr bwMode="gray">
          <a:xfrm>
            <a:off x="657029" y="246289"/>
            <a:ext cx="10206432" cy="204360"/>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701">
                <a:solidFill>
                  <a:schemeClr val="tx2"/>
                </a:solidFill>
              </a:defRPr>
            </a:lvl5pPr>
            <a:lvl6pPr marL="0">
              <a:buNone/>
              <a:defRPr sz="1701">
                <a:solidFill>
                  <a:schemeClr val="tx2"/>
                </a:solidFill>
              </a:defRPr>
            </a:lvl6pPr>
            <a:lvl7pPr marL="0">
              <a:buNone/>
              <a:defRPr sz="1701">
                <a:solidFill>
                  <a:schemeClr val="tx2"/>
                </a:solidFill>
              </a:defRPr>
            </a:lvl7pPr>
            <a:lvl8pPr marL="0">
              <a:buNone/>
              <a:defRPr sz="1701">
                <a:solidFill>
                  <a:schemeClr val="tx2"/>
                </a:solidFill>
              </a:defRPr>
            </a:lvl8pPr>
            <a:lvl9pPr marL="0">
              <a:buNone/>
              <a:defRPr sz="1701">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4" name="Titel 3">
            <a:extLst>
              <a:ext uri="{FF2B5EF4-FFF2-40B4-BE49-F238E27FC236}">
                <a16:creationId xmlns:a16="http://schemas.microsoft.com/office/drawing/2014/main" id="{275CD81B-EEAE-4927-81EA-D9612922D6E1}"/>
              </a:ext>
            </a:extLst>
          </p:cNvPr>
          <p:cNvSpPr>
            <a:spLocks noGrp="1"/>
          </p:cNvSpPr>
          <p:nvPr>
            <p:ph type="title" hasCustomPrompt="1"/>
          </p:nvPr>
        </p:nvSpPr>
        <p:spPr bwMode="gray"/>
        <p:txBody>
          <a:bodyPr/>
          <a:lstStyle>
            <a:lvl1pPr>
              <a:defRPr/>
            </a:lvl1pPr>
          </a:lstStyle>
          <a:p>
            <a:r>
              <a:rPr lang="en-GB"/>
              <a:t>Heading (36pt) ExtraLight</a:t>
            </a:r>
          </a:p>
        </p:txBody>
      </p:sp>
      <p:sp>
        <p:nvSpPr>
          <p:cNvPr id="6" name="Datumsplatzhalter 5">
            <a:extLst>
              <a:ext uri="{FF2B5EF4-FFF2-40B4-BE49-F238E27FC236}">
                <a16:creationId xmlns:a16="http://schemas.microsoft.com/office/drawing/2014/main" id="{ED02087E-D293-4193-B8E2-518BC2A1078B}"/>
              </a:ext>
            </a:extLst>
          </p:cNvPr>
          <p:cNvSpPr>
            <a:spLocks noGrp="1"/>
          </p:cNvSpPr>
          <p:nvPr>
            <p:ph type="dt" sz="half" idx="16"/>
          </p:nvPr>
        </p:nvSpPr>
        <p:spPr/>
        <p:txBody>
          <a:bodyPr/>
          <a:lstStyle/>
          <a:p>
            <a:endParaRPr lang="en-GB"/>
          </a:p>
        </p:txBody>
      </p:sp>
      <p:sp>
        <p:nvSpPr>
          <p:cNvPr id="7" name="Fußzeilenplatzhalter 6">
            <a:extLst>
              <a:ext uri="{FF2B5EF4-FFF2-40B4-BE49-F238E27FC236}">
                <a16:creationId xmlns:a16="http://schemas.microsoft.com/office/drawing/2014/main" id="{F340C6FF-90D7-48EF-A08B-BDC24E1DA302}"/>
              </a:ext>
            </a:extLst>
          </p:cNvPr>
          <p:cNvSpPr>
            <a:spLocks noGrp="1"/>
          </p:cNvSpPr>
          <p:nvPr>
            <p:ph type="ftr" sz="quarter" idx="17"/>
          </p:nvPr>
        </p:nvSpPr>
        <p:spPr/>
        <p:txBody>
          <a:bodyPr/>
          <a:lstStyle/>
          <a:p>
            <a:endParaRPr lang="en-GB"/>
          </a:p>
        </p:txBody>
      </p:sp>
      <p:sp>
        <p:nvSpPr>
          <p:cNvPr id="9" name="Foliennummernplatzhalter 8">
            <a:extLst>
              <a:ext uri="{FF2B5EF4-FFF2-40B4-BE49-F238E27FC236}">
                <a16:creationId xmlns:a16="http://schemas.microsoft.com/office/drawing/2014/main" id="{95171856-D2F5-4A2C-8579-5565BB92144A}"/>
              </a:ext>
            </a:extLst>
          </p:cNvPr>
          <p:cNvSpPr>
            <a:spLocks noGrp="1"/>
          </p:cNvSpPr>
          <p:nvPr>
            <p:ph type="sldNum" sz="quarter" idx="18"/>
          </p:nvPr>
        </p:nvSpPr>
        <p:spPr/>
        <p:txBody>
          <a:bodyPr/>
          <a:lstStyle/>
          <a:p>
            <a:fld id="{9EA669D3-5529-4BB0-8BB4-F8AF37E83BE9}" type="slidenum">
              <a:rPr lang="en-GB" smtClean="0"/>
              <a:pPr/>
              <a:t>‹#›</a:t>
            </a:fld>
            <a:endParaRPr lang="en-GB"/>
          </a:p>
        </p:txBody>
      </p:sp>
    </p:spTree>
    <p:extLst>
      <p:ext uri="{BB962C8B-B14F-4D97-AF65-F5344CB8AC3E}">
        <p14:creationId xmlns:p14="http://schemas.microsoft.com/office/powerpoint/2010/main" val="1430453876"/>
      </p:ext>
    </p:extLst>
  </p:cSld>
  <p:clrMapOvr>
    <a:masterClrMapping/>
  </p:clrMapOvr>
  <p:extLst>
    <p:ext uri="{DCECCB84-F9BA-43D5-87BE-67443E8EF086}">
      <p15:sldGuideLst xmlns:p15="http://schemas.microsoft.com/office/powerpoint/2012/main"/>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Picture Variant 11">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57029" y="246289"/>
            <a:ext cx="10206432" cy="204360"/>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701">
                <a:solidFill>
                  <a:schemeClr val="tx2"/>
                </a:solidFill>
              </a:defRPr>
            </a:lvl5pPr>
            <a:lvl6pPr marL="0">
              <a:buNone/>
              <a:defRPr sz="1701">
                <a:solidFill>
                  <a:schemeClr val="tx2"/>
                </a:solidFill>
              </a:defRPr>
            </a:lvl6pPr>
            <a:lvl7pPr marL="0">
              <a:buNone/>
              <a:defRPr sz="1701">
                <a:solidFill>
                  <a:schemeClr val="tx2"/>
                </a:solidFill>
              </a:defRPr>
            </a:lvl7pPr>
            <a:lvl8pPr marL="0">
              <a:buNone/>
              <a:defRPr sz="1701">
                <a:solidFill>
                  <a:schemeClr val="tx2"/>
                </a:solidFill>
              </a:defRPr>
            </a:lvl8pPr>
            <a:lvl9pPr marL="0">
              <a:buNone/>
              <a:defRPr sz="1701">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11" name="Picture Placeholder 16">
            <a:extLst>
              <a:ext uri="{FF2B5EF4-FFF2-40B4-BE49-F238E27FC236}">
                <a16:creationId xmlns:a16="http://schemas.microsoft.com/office/drawing/2014/main" id="{C8462CF0-C6AA-4132-A4E0-1A46F662148B}"/>
              </a:ext>
            </a:extLst>
          </p:cNvPr>
          <p:cNvSpPr>
            <a:spLocks noGrp="1"/>
          </p:cNvSpPr>
          <p:nvPr>
            <p:ph type="pic" sz="quarter" idx="14" hasCustomPrompt="1"/>
            <p:custDataLst>
              <p:tags r:id="rId1"/>
            </p:custDataLst>
          </p:nvPr>
        </p:nvSpPr>
        <p:spPr bwMode="gray">
          <a:xfrm>
            <a:off x="657099" y="1743188"/>
            <a:ext cx="3266013" cy="2075247"/>
          </a:xfrm>
          <a:prstGeom prst="round2SameRect">
            <a:avLst>
              <a:gd name="adj1" fmla="val 4626"/>
              <a:gd name="adj2" fmla="val 0"/>
            </a:avLst>
          </a:prstGeom>
          <a:solidFill>
            <a:srgbClr val="EFEDEB"/>
          </a:solidFill>
        </p:spPr>
        <p:txBody>
          <a:bodyPr bIns="1440000" anchor="ctr"/>
          <a:lstStyle>
            <a:lvl1pPr algn="ctr">
              <a:buNone/>
              <a:defRPr/>
            </a:lvl1pPr>
          </a:lstStyle>
          <a:p>
            <a:pPr marL="0" marR="0" lvl="0" indent="0" algn="ctr" defTabSz="864017"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a:t>Click icon </a:t>
            </a:r>
            <a:br>
              <a:rPr lang="en-GB"/>
            </a:br>
            <a:r>
              <a:rPr lang="en-GB"/>
              <a:t>to add picture</a:t>
            </a:r>
          </a:p>
        </p:txBody>
      </p:sp>
      <p:sp>
        <p:nvSpPr>
          <p:cNvPr id="2" name="Titel 1">
            <a:extLst>
              <a:ext uri="{FF2B5EF4-FFF2-40B4-BE49-F238E27FC236}">
                <a16:creationId xmlns:a16="http://schemas.microsoft.com/office/drawing/2014/main" id="{5030BF41-7D5D-455B-91EF-55F895FE7F5C}"/>
              </a:ext>
            </a:extLst>
          </p:cNvPr>
          <p:cNvSpPr>
            <a:spLocks noGrp="1"/>
          </p:cNvSpPr>
          <p:nvPr>
            <p:ph type="title" hasCustomPrompt="1"/>
          </p:nvPr>
        </p:nvSpPr>
        <p:spPr bwMode="gray"/>
        <p:txBody>
          <a:bodyPr/>
          <a:lstStyle>
            <a:lvl1pPr>
              <a:defRPr/>
            </a:lvl1pPr>
          </a:lstStyle>
          <a:p>
            <a:r>
              <a:rPr lang="en-GB"/>
              <a:t>Heading (36pt) </a:t>
            </a:r>
            <a:r>
              <a:rPr lang="en-GB" err="1"/>
              <a:t>ExtraLight</a:t>
            </a:r>
            <a:endParaRPr lang="en-GB"/>
          </a:p>
        </p:txBody>
      </p:sp>
      <p:sp>
        <p:nvSpPr>
          <p:cNvPr id="20" name="Picture Placeholder 16">
            <a:extLst>
              <a:ext uri="{FF2B5EF4-FFF2-40B4-BE49-F238E27FC236}">
                <a16:creationId xmlns:a16="http://schemas.microsoft.com/office/drawing/2014/main" id="{7AF766D5-3622-4441-8C60-A752B6D53933}"/>
              </a:ext>
            </a:extLst>
          </p:cNvPr>
          <p:cNvSpPr>
            <a:spLocks noGrp="1"/>
          </p:cNvSpPr>
          <p:nvPr>
            <p:ph type="pic" sz="quarter" idx="38" hasCustomPrompt="1"/>
            <p:custDataLst>
              <p:tags r:id="rId2"/>
            </p:custDataLst>
          </p:nvPr>
        </p:nvSpPr>
        <p:spPr bwMode="gray">
          <a:xfrm>
            <a:off x="4059196" y="1743188"/>
            <a:ext cx="3402097" cy="2075247"/>
          </a:xfrm>
          <a:prstGeom prst="round2SameRect">
            <a:avLst>
              <a:gd name="adj1" fmla="val 4626"/>
              <a:gd name="adj2" fmla="val 0"/>
            </a:avLst>
          </a:prstGeom>
          <a:solidFill>
            <a:srgbClr val="EFEDEB"/>
          </a:solidFill>
        </p:spPr>
        <p:txBody>
          <a:bodyPr bIns="1440000" anchor="ctr"/>
          <a:lstStyle>
            <a:lvl1pPr algn="ctr">
              <a:buNone/>
              <a:defRPr/>
            </a:lvl1pPr>
          </a:lstStyle>
          <a:p>
            <a:pPr marL="0" marR="0" lvl="0" indent="0" algn="ctr" defTabSz="864017"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a:t>Click icon </a:t>
            </a:r>
            <a:br>
              <a:rPr lang="en-GB"/>
            </a:br>
            <a:r>
              <a:rPr lang="en-GB"/>
              <a:t>to add picture</a:t>
            </a:r>
          </a:p>
        </p:txBody>
      </p:sp>
      <p:sp>
        <p:nvSpPr>
          <p:cNvPr id="22" name="Picture Placeholder 16">
            <a:extLst>
              <a:ext uri="{FF2B5EF4-FFF2-40B4-BE49-F238E27FC236}">
                <a16:creationId xmlns:a16="http://schemas.microsoft.com/office/drawing/2014/main" id="{E6AE4CAB-C862-483A-BA43-5AF04BD8A6AC}"/>
              </a:ext>
            </a:extLst>
          </p:cNvPr>
          <p:cNvSpPr>
            <a:spLocks noGrp="1"/>
          </p:cNvSpPr>
          <p:nvPr>
            <p:ph type="pic" sz="quarter" idx="40" hasCustomPrompt="1"/>
            <p:custDataLst>
              <p:tags r:id="rId3"/>
            </p:custDataLst>
          </p:nvPr>
        </p:nvSpPr>
        <p:spPr bwMode="gray">
          <a:xfrm>
            <a:off x="7597376" y="1743188"/>
            <a:ext cx="3265643" cy="2075247"/>
          </a:xfrm>
          <a:prstGeom prst="round2SameRect">
            <a:avLst>
              <a:gd name="adj1" fmla="val 4626"/>
              <a:gd name="adj2" fmla="val 0"/>
            </a:avLst>
          </a:prstGeom>
          <a:solidFill>
            <a:srgbClr val="EFEDEB"/>
          </a:solidFill>
        </p:spPr>
        <p:txBody>
          <a:bodyPr bIns="1440000" anchor="ctr"/>
          <a:lstStyle>
            <a:lvl1pPr algn="ctr">
              <a:buNone/>
              <a:defRPr/>
            </a:lvl1pPr>
          </a:lstStyle>
          <a:p>
            <a:pPr marL="0" marR="0" lvl="0" indent="0" algn="ctr" defTabSz="864017"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a:t>Click icon </a:t>
            </a:r>
            <a:br>
              <a:rPr lang="en-GB"/>
            </a:br>
            <a:r>
              <a:rPr lang="en-GB"/>
              <a:t>to add picture</a:t>
            </a:r>
          </a:p>
        </p:txBody>
      </p:sp>
      <p:sp>
        <p:nvSpPr>
          <p:cNvPr id="12" name="Slide Number Placeholder 33">
            <a:extLst>
              <a:ext uri="{FF2B5EF4-FFF2-40B4-BE49-F238E27FC236}">
                <a16:creationId xmlns:a16="http://schemas.microsoft.com/office/drawing/2014/main" id="{64BB8C1B-E0CB-4568-A194-E8CC235BA147}"/>
              </a:ext>
            </a:extLst>
          </p:cNvPr>
          <p:cNvSpPr>
            <a:spLocks noGrp="1"/>
          </p:cNvSpPr>
          <p:nvPr>
            <p:ph type="sldNum" sz="quarter" idx="4"/>
          </p:nvPr>
        </p:nvSpPr>
        <p:spPr bwMode="gray">
          <a:xfrm>
            <a:off x="10591221" y="6097488"/>
            <a:ext cx="271601" cy="170083"/>
          </a:xfrm>
          <a:prstGeom prst="rect">
            <a:avLst/>
          </a:prstGeom>
        </p:spPr>
        <p:txBody>
          <a:bodyPr vert="horz" lIns="0" tIns="0" rIns="0" bIns="0" rtlCol="0" anchor="b" anchorCtr="0"/>
          <a:lstStyle>
            <a:lvl1pPr algn="r">
              <a:defRPr sz="756">
                <a:solidFill>
                  <a:schemeClr val="tx2"/>
                </a:solidFill>
                <a:latin typeface="+mn-lt"/>
              </a:defRPr>
            </a:lvl1pPr>
          </a:lstStyle>
          <a:p>
            <a:fld id="{9EA669D3-5529-4BB0-8BB4-F8AF37E83BE9}" type="slidenum">
              <a:rPr lang="en-GB" smtClean="0"/>
              <a:pPr/>
              <a:t>‹#›</a:t>
            </a:fld>
            <a:endParaRPr lang="en-GB"/>
          </a:p>
        </p:txBody>
      </p:sp>
      <p:sp>
        <p:nvSpPr>
          <p:cNvPr id="13" name="Datumsplatzhalter 127">
            <a:extLst>
              <a:ext uri="{FF2B5EF4-FFF2-40B4-BE49-F238E27FC236}">
                <a16:creationId xmlns:a16="http://schemas.microsoft.com/office/drawing/2014/main" id="{B339C7E1-2120-4E23-A392-29401697A7D1}"/>
              </a:ext>
            </a:extLst>
          </p:cNvPr>
          <p:cNvSpPr>
            <a:spLocks noGrp="1"/>
          </p:cNvSpPr>
          <p:nvPr>
            <p:ph type="dt" sz="half" idx="2"/>
          </p:nvPr>
        </p:nvSpPr>
        <p:spPr>
          <a:xfrm>
            <a:off x="5419376" y="6097488"/>
            <a:ext cx="680419" cy="170083"/>
          </a:xfrm>
          <a:prstGeom prst="rect">
            <a:avLst/>
          </a:prstGeom>
        </p:spPr>
        <p:txBody>
          <a:bodyPr vert="horz" lIns="0" tIns="0" rIns="0" bIns="0" rtlCol="0" anchor="b" anchorCtr="0"/>
          <a:lstStyle>
            <a:lvl1pPr algn="ctr">
              <a:defRPr sz="756">
                <a:solidFill>
                  <a:schemeClr val="tx2"/>
                </a:solidFill>
                <a:latin typeface="+mn-lt"/>
              </a:defRPr>
            </a:lvl1pPr>
          </a:lstStyle>
          <a:p>
            <a:fld id="{C583A161-C868-4526-8E4A-16135FF8CAE8}" type="datetime1">
              <a:rPr lang="de-DE" smtClean="0"/>
              <a:t>17.05.2023</a:t>
            </a:fld>
            <a:endParaRPr lang="en-GB"/>
          </a:p>
        </p:txBody>
      </p:sp>
      <p:sp>
        <p:nvSpPr>
          <p:cNvPr id="14" name="Fußzeilenplatzhalter 128">
            <a:extLst>
              <a:ext uri="{FF2B5EF4-FFF2-40B4-BE49-F238E27FC236}">
                <a16:creationId xmlns:a16="http://schemas.microsoft.com/office/drawing/2014/main" id="{E3485A82-3768-4242-A7CF-9B8968C37229}"/>
              </a:ext>
            </a:extLst>
          </p:cNvPr>
          <p:cNvSpPr>
            <a:spLocks noGrp="1"/>
          </p:cNvSpPr>
          <p:nvPr>
            <p:ph type="ftr" sz="quarter" idx="3"/>
          </p:nvPr>
        </p:nvSpPr>
        <p:spPr>
          <a:xfrm>
            <a:off x="6839141" y="6097488"/>
            <a:ext cx="3752081" cy="170083"/>
          </a:xfrm>
          <a:prstGeom prst="rect">
            <a:avLst/>
          </a:prstGeom>
        </p:spPr>
        <p:txBody>
          <a:bodyPr vert="horz" lIns="0" tIns="0" rIns="0" bIns="0" rtlCol="0" anchor="b" anchorCtr="0"/>
          <a:lstStyle>
            <a:lvl1pPr algn="r">
              <a:defRPr sz="756">
                <a:solidFill>
                  <a:schemeClr val="tx2"/>
                </a:solidFill>
                <a:latin typeface="+mn-lt"/>
              </a:defRPr>
            </a:lvl1pPr>
          </a:lstStyle>
          <a:p>
            <a:r>
              <a:rPr lang="en-GB"/>
              <a:t>DPDgroup</a:t>
            </a:r>
          </a:p>
        </p:txBody>
      </p:sp>
    </p:spTree>
    <p:extLst>
      <p:ext uri="{BB962C8B-B14F-4D97-AF65-F5344CB8AC3E}">
        <p14:creationId xmlns:p14="http://schemas.microsoft.com/office/powerpoint/2010/main" val="3008330323"/>
      </p:ext>
    </p:extLst>
  </p:cSld>
  <p:clrMapOvr>
    <a:masterClrMapping/>
  </p:clrMapOvr>
  <p:extLst>
    <p:ext uri="{DCECCB84-F9BA-43D5-87BE-67443E8EF086}">
      <p15:sldGuideLst xmlns:p15="http://schemas.microsoft.com/office/powerpoint/2012/main"/>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Picture Variant 9">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57029" y="246289"/>
            <a:ext cx="10206432" cy="204360"/>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701">
                <a:solidFill>
                  <a:schemeClr val="tx2"/>
                </a:solidFill>
              </a:defRPr>
            </a:lvl5pPr>
            <a:lvl6pPr marL="0">
              <a:buNone/>
              <a:defRPr sz="1701">
                <a:solidFill>
                  <a:schemeClr val="tx2"/>
                </a:solidFill>
              </a:defRPr>
            </a:lvl6pPr>
            <a:lvl7pPr marL="0">
              <a:buNone/>
              <a:defRPr sz="1701">
                <a:solidFill>
                  <a:schemeClr val="tx2"/>
                </a:solidFill>
              </a:defRPr>
            </a:lvl7pPr>
            <a:lvl8pPr marL="0">
              <a:buNone/>
              <a:defRPr sz="1701">
                <a:solidFill>
                  <a:schemeClr val="tx2"/>
                </a:solidFill>
              </a:defRPr>
            </a:lvl8pPr>
            <a:lvl9pPr marL="0">
              <a:buNone/>
              <a:defRPr sz="1701">
                <a:solidFill>
                  <a:schemeClr val="tx2"/>
                </a:solidFill>
              </a:defRPr>
            </a:lvl9pPr>
          </a:lstStyle>
          <a:p>
            <a:pPr lvl="0"/>
            <a:r>
              <a:rPr lang="en-GB"/>
              <a:t>Subtitle/Subcategory (18pt) Light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2" name="Titel 1">
            <a:extLst>
              <a:ext uri="{FF2B5EF4-FFF2-40B4-BE49-F238E27FC236}">
                <a16:creationId xmlns:a16="http://schemas.microsoft.com/office/drawing/2014/main" id="{5030BF41-7D5D-455B-91EF-55F895FE7F5C}"/>
              </a:ext>
            </a:extLst>
          </p:cNvPr>
          <p:cNvSpPr>
            <a:spLocks noGrp="1"/>
          </p:cNvSpPr>
          <p:nvPr>
            <p:ph type="title" hasCustomPrompt="1"/>
          </p:nvPr>
        </p:nvSpPr>
        <p:spPr bwMode="gray"/>
        <p:txBody>
          <a:bodyPr/>
          <a:lstStyle>
            <a:lvl1pPr>
              <a:defRPr/>
            </a:lvl1pPr>
          </a:lstStyle>
          <a:p>
            <a:r>
              <a:rPr lang="en-GB"/>
              <a:t>Heading (36pt) </a:t>
            </a:r>
            <a:r>
              <a:rPr lang="en-GB" err="1"/>
              <a:t>ExtraLight</a:t>
            </a:r>
            <a:endParaRPr lang="en-GB"/>
          </a:p>
        </p:txBody>
      </p:sp>
      <p:sp>
        <p:nvSpPr>
          <p:cNvPr id="23" name="Picture Placeholder 16">
            <a:extLst>
              <a:ext uri="{FF2B5EF4-FFF2-40B4-BE49-F238E27FC236}">
                <a16:creationId xmlns:a16="http://schemas.microsoft.com/office/drawing/2014/main" id="{CA0334A1-0187-4224-8603-B55CFE3FCF23}"/>
              </a:ext>
            </a:extLst>
          </p:cNvPr>
          <p:cNvSpPr>
            <a:spLocks noGrp="1"/>
          </p:cNvSpPr>
          <p:nvPr>
            <p:ph type="pic" sz="quarter" idx="14" hasCustomPrompt="1"/>
            <p:custDataLst>
              <p:tags r:id="rId1"/>
            </p:custDataLst>
          </p:nvPr>
        </p:nvSpPr>
        <p:spPr bwMode="gray">
          <a:xfrm>
            <a:off x="5828558" y="1743188"/>
            <a:ext cx="2449238" cy="2006983"/>
          </a:xfrm>
          <a:prstGeom prst="roundRect">
            <a:avLst>
              <a:gd name="adj" fmla="val 4783"/>
            </a:avLst>
          </a:prstGeom>
          <a:solidFill>
            <a:srgbClr val="EFEDEB"/>
          </a:solidFill>
        </p:spPr>
        <p:txBody>
          <a:bodyPr bIns="1440000" anchor="ctr"/>
          <a:lstStyle>
            <a:lvl1pPr algn="ctr">
              <a:buNone/>
              <a:defRPr/>
            </a:lvl1pPr>
          </a:lstStyle>
          <a:p>
            <a:pPr marL="0" marR="0" lvl="0" indent="0" algn="ctr" defTabSz="864017"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a:t>Click icon </a:t>
            </a:r>
            <a:br>
              <a:rPr lang="en-GB"/>
            </a:br>
            <a:r>
              <a:rPr lang="en-GB"/>
              <a:t>to add picture</a:t>
            </a:r>
          </a:p>
        </p:txBody>
      </p:sp>
      <p:sp>
        <p:nvSpPr>
          <p:cNvPr id="10" name="Slide Number Placeholder 33">
            <a:extLst>
              <a:ext uri="{FF2B5EF4-FFF2-40B4-BE49-F238E27FC236}">
                <a16:creationId xmlns:a16="http://schemas.microsoft.com/office/drawing/2014/main" id="{96E39882-FA50-421B-90DB-9DAB33E04EDC}"/>
              </a:ext>
            </a:extLst>
          </p:cNvPr>
          <p:cNvSpPr>
            <a:spLocks noGrp="1"/>
          </p:cNvSpPr>
          <p:nvPr>
            <p:ph type="sldNum" sz="quarter" idx="4"/>
          </p:nvPr>
        </p:nvSpPr>
        <p:spPr bwMode="gray">
          <a:xfrm>
            <a:off x="10591221" y="6097488"/>
            <a:ext cx="271601" cy="170083"/>
          </a:xfrm>
          <a:prstGeom prst="rect">
            <a:avLst/>
          </a:prstGeom>
        </p:spPr>
        <p:txBody>
          <a:bodyPr vert="horz" lIns="0" tIns="0" rIns="0" bIns="0" rtlCol="0" anchor="b" anchorCtr="0"/>
          <a:lstStyle>
            <a:lvl1pPr algn="r">
              <a:defRPr sz="756">
                <a:solidFill>
                  <a:schemeClr val="tx2"/>
                </a:solidFill>
                <a:latin typeface="+mn-lt"/>
              </a:defRPr>
            </a:lvl1pPr>
          </a:lstStyle>
          <a:p>
            <a:fld id="{9EA669D3-5529-4BB0-8BB4-F8AF37E83BE9}" type="slidenum">
              <a:rPr lang="en-GB" smtClean="0"/>
              <a:pPr/>
              <a:t>‹#›</a:t>
            </a:fld>
            <a:endParaRPr lang="en-GB"/>
          </a:p>
        </p:txBody>
      </p:sp>
      <p:sp>
        <p:nvSpPr>
          <p:cNvPr id="11" name="Datumsplatzhalter 127">
            <a:extLst>
              <a:ext uri="{FF2B5EF4-FFF2-40B4-BE49-F238E27FC236}">
                <a16:creationId xmlns:a16="http://schemas.microsoft.com/office/drawing/2014/main" id="{2C81CE3B-368E-4416-8580-1F4C2FAFDC6F}"/>
              </a:ext>
            </a:extLst>
          </p:cNvPr>
          <p:cNvSpPr>
            <a:spLocks noGrp="1"/>
          </p:cNvSpPr>
          <p:nvPr>
            <p:ph type="dt" sz="half" idx="2"/>
          </p:nvPr>
        </p:nvSpPr>
        <p:spPr>
          <a:xfrm>
            <a:off x="5419376" y="6097488"/>
            <a:ext cx="680419" cy="170083"/>
          </a:xfrm>
          <a:prstGeom prst="rect">
            <a:avLst/>
          </a:prstGeom>
        </p:spPr>
        <p:txBody>
          <a:bodyPr vert="horz" lIns="0" tIns="0" rIns="0" bIns="0" rtlCol="0" anchor="b" anchorCtr="0"/>
          <a:lstStyle>
            <a:lvl1pPr algn="ctr">
              <a:defRPr sz="756">
                <a:solidFill>
                  <a:schemeClr val="tx2"/>
                </a:solidFill>
                <a:latin typeface="+mn-lt"/>
              </a:defRPr>
            </a:lvl1pPr>
          </a:lstStyle>
          <a:p>
            <a:fld id="{BA2EFFB7-90C7-4853-87C6-B4BD848B6C28}" type="datetime1">
              <a:rPr lang="de-DE" smtClean="0"/>
              <a:t>17.05.2023</a:t>
            </a:fld>
            <a:endParaRPr lang="en-GB"/>
          </a:p>
        </p:txBody>
      </p:sp>
      <p:sp>
        <p:nvSpPr>
          <p:cNvPr id="12" name="Fußzeilenplatzhalter 128">
            <a:extLst>
              <a:ext uri="{FF2B5EF4-FFF2-40B4-BE49-F238E27FC236}">
                <a16:creationId xmlns:a16="http://schemas.microsoft.com/office/drawing/2014/main" id="{FA0C618C-C8CE-467A-BA01-EEFC54BA2CD1}"/>
              </a:ext>
            </a:extLst>
          </p:cNvPr>
          <p:cNvSpPr>
            <a:spLocks noGrp="1"/>
          </p:cNvSpPr>
          <p:nvPr>
            <p:ph type="ftr" sz="quarter" idx="3"/>
          </p:nvPr>
        </p:nvSpPr>
        <p:spPr>
          <a:xfrm>
            <a:off x="6839141" y="6097488"/>
            <a:ext cx="3752081" cy="170083"/>
          </a:xfrm>
          <a:prstGeom prst="rect">
            <a:avLst/>
          </a:prstGeom>
        </p:spPr>
        <p:txBody>
          <a:bodyPr vert="horz" lIns="0" tIns="0" rIns="0" bIns="0" rtlCol="0" anchor="b" anchorCtr="0"/>
          <a:lstStyle>
            <a:lvl1pPr algn="r">
              <a:defRPr sz="756">
                <a:solidFill>
                  <a:schemeClr val="tx2"/>
                </a:solidFill>
                <a:latin typeface="+mn-lt"/>
              </a:defRPr>
            </a:lvl1pPr>
          </a:lstStyle>
          <a:p>
            <a:r>
              <a:rPr lang="en-GB"/>
              <a:t>DPDgroup</a:t>
            </a:r>
          </a:p>
        </p:txBody>
      </p:sp>
    </p:spTree>
    <p:extLst>
      <p:ext uri="{BB962C8B-B14F-4D97-AF65-F5344CB8AC3E}">
        <p14:creationId xmlns:p14="http://schemas.microsoft.com/office/powerpoint/2010/main" val="3058326901"/>
      </p:ext>
    </p:extLst>
  </p:cSld>
  <p:clrMapOvr>
    <a:masterClrMapping/>
  </p:clrMapOvr>
  <p:extLst>
    <p:ext uri="{DCECCB84-F9BA-43D5-87BE-67443E8EF086}">
      <p15:sldGuideLst xmlns:p15="http://schemas.microsoft.com/office/powerpoint/2012/main"/>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userDrawn="1">
  <p:cSld name="Full Image I Box I White Logo 2">
    <p:bg>
      <p:bgPr>
        <a:solidFill>
          <a:schemeClr val="bg1"/>
        </a:solidFill>
        <a:effectLst/>
      </p:bgPr>
    </p:bg>
    <p:spTree>
      <p:nvGrpSpPr>
        <p:cNvPr id="1" name=""/>
        <p:cNvGrpSpPr/>
        <p:nvPr/>
      </p:nvGrpSpPr>
      <p:grpSpPr>
        <a:xfrm>
          <a:off x="0" y="0"/>
          <a:ext cx="0" cy="0"/>
          <a:chOff x="0" y="0"/>
          <a:chExt cx="0" cy="0"/>
        </a:xfrm>
      </p:grpSpPr>
      <p:sp>
        <p:nvSpPr>
          <p:cNvPr id="13" name="Picture Placeholder 13">
            <a:extLst>
              <a:ext uri="{FF2B5EF4-FFF2-40B4-BE49-F238E27FC236}">
                <a16:creationId xmlns:a16="http://schemas.microsoft.com/office/drawing/2014/main" id="{66099BC2-6248-420D-A089-B1422B83E8A4}"/>
              </a:ext>
            </a:extLst>
          </p:cNvPr>
          <p:cNvSpPr>
            <a:spLocks noGrp="1"/>
          </p:cNvSpPr>
          <p:nvPr>
            <p:ph type="pic" sz="quarter" idx="18" hasCustomPrompt="1"/>
          </p:nvPr>
        </p:nvSpPr>
        <p:spPr bwMode="gray">
          <a:xfrm>
            <a:off x="0" y="0"/>
            <a:ext cx="11520488" cy="6480175"/>
          </a:xfrm>
          <a:prstGeom prst="rect">
            <a:avLst/>
          </a:prstGeom>
          <a:solidFill>
            <a:srgbClr val="EFEDEB"/>
          </a:solidFill>
        </p:spPr>
        <p:txBody>
          <a:bodyPr wrap="square" lIns="216000" tIns="324000" rIns="216000" bIns="216000" anchor="t" anchorCtr="0">
            <a:noAutofit/>
          </a:bodyPr>
          <a:lstStyle>
            <a:lvl1pPr marL="0" indent="0" algn="l">
              <a:spcBef>
                <a:spcPts val="0"/>
              </a:spcBef>
              <a:spcAft>
                <a:spcPts val="0"/>
              </a:spcAft>
              <a:buFont typeface="Arial" panose="020B0604020202020204" pitchFamily="34" charset="0"/>
              <a:buNone/>
              <a:defRPr sz="1323">
                <a:solidFill>
                  <a:schemeClr val="tx1"/>
                </a:solidFill>
                <a:latin typeface="+mn-lt"/>
              </a:defRPr>
            </a:lvl1pPr>
            <a:lvl2pPr marL="0" indent="0" algn="l">
              <a:spcBef>
                <a:spcPts val="0"/>
              </a:spcBef>
              <a:spcAft>
                <a:spcPts val="1134"/>
              </a:spcAft>
              <a:buFont typeface="Arial" panose="020B0604020202020204" pitchFamily="34" charset="0"/>
              <a:buNone/>
              <a:defRPr sz="1323">
                <a:solidFill>
                  <a:schemeClr val="tx1"/>
                </a:solidFill>
                <a:latin typeface="+mn-lt"/>
              </a:defRPr>
            </a:lvl2pPr>
            <a:lvl3pPr marL="0" indent="0" algn="l">
              <a:spcBef>
                <a:spcPts val="0"/>
              </a:spcBef>
              <a:spcAft>
                <a:spcPts val="1134"/>
              </a:spcAft>
              <a:buNone/>
              <a:defRPr sz="1323">
                <a:solidFill>
                  <a:schemeClr val="tx1"/>
                </a:solidFill>
              </a:defRPr>
            </a:lvl3pPr>
            <a:lvl4pPr marL="0" indent="0" algn="l">
              <a:spcBef>
                <a:spcPts val="0"/>
              </a:spcBef>
              <a:spcAft>
                <a:spcPts val="1134"/>
              </a:spcAft>
              <a:buNone/>
              <a:defRPr sz="1323">
                <a:solidFill>
                  <a:schemeClr val="tx1"/>
                </a:solidFill>
              </a:defRPr>
            </a:lvl4pPr>
            <a:lvl5pPr marL="0" indent="0" algn="l">
              <a:spcBef>
                <a:spcPts val="0"/>
              </a:spcBef>
              <a:spcAft>
                <a:spcPts val="1134"/>
              </a:spcAft>
              <a:buNone/>
              <a:defRPr sz="1323">
                <a:solidFill>
                  <a:schemeClr val="tx1"/>
                </a:solidFill>
              </a:defRPr>
            </a:lvl5pPr>
            <a:lvl6pPr marL="0" indent="0" algn="l">
              <a:spcBef>
                <a:spcPts val="0"/>
              </a:spcBef>
              <a:spcAft>
                <a:spcPts val="1134"/>
              </a:spcAft>
              <a:buNone/>
              <a:defRPr sz="1323">
                <a:solidFill>
                  <a:schemeClr val="tx1"/>
                </a:solidFill>
              </a:defRPr>
            </a:lvl6pPr>
            <a:lvl7pPr marL="0" indent="0" algn="l">
              <a:spcBef>
                <a:spcPts val="0"/>
              </a:spcBef>
              <a:spcAft>
                <a:spcPts val="1134"/>
              </a:spcAft>
              <a:buNone/>
              <a:defRPr sz="1323">
                <a:solidFill>
                  <a:schemeClr val="tx1"/>
                </a:solidFill>
              </a:defRPr>
            </a:lvl7pPr>
            <a:lvl8pPr marL="0" indent="0" algn="l">
              <a:spcBef>
                <a:spcPts val="0"/>
              </a:spcBef>
              <a:spcAft>
                <a:spcPts val="1134"/>
              </a:spcAft>
              <a:buNone/>
              <a:defRPr sz="1323">
                <a:solidFill>
                  <a:schemeClr val="tx1"/>
                </a:solidFill>
              </a:defRPr>
            </a:lvl8pPr>
            <a:lvl9pPr marL="0" indent="0" algn="l">
              <a:spcBef>
                <a:spcPts val="0"/>
              </a:spcBef>
              <a:spcAft>
                <a:spcPts val="1134"/>
              </a:spcAft>
              <a:buNone/>
              <a:defRPr sz="1323">
                <a:solidFill>
                  <a:schemeClr val="tx1"/>
                </a:solidFill>
              </a:defRPr>
            </a:lvl9pPr>
          </a:lstStyle>
          <a:p>
            <a:r>
              <a:rPr lang="en-GB"/>
              <a:t>To add a picture, please right click the transparency layer and bring it to back. </a:t>
            </a:r>
            <a:br>
              <a:rPr lang="en-GB"/>
            </a:br>
            <a:r>
              <a:rPr lang="en-GB"/>
              <a:t>Next right click on image placeholder and bring it to front.</a:t>
            </a:r>
          </a:p>
          <a:p>
            <a:r>
              <a:rPr lang="en-GB"/>
              <a:t> </a:t>
            </a:r>
          </a:p>
          <a:p>
            <a:r>
              <a:rPr lang="en-GB"/>
              <a:t>You can now insert a picture by clicking on the placeholder image icon. </a:t>
            </a:r>
            <a:br>
              <a:rPr lang="en-GB"/>
            </a:br>
            <a:r>
              <a:rPr lang="en-GB"/>
              <a:t>Then click the Reset button on the Home menu tab or right click on the picture </a:t>
            </a:r>
            <a:br>
              <a:rPr lang="en-GB"/>
            </a:br>
            <a:r>
              <a:rPr lang="en-GB"/>
              <a:t>to send the picture to background.</a:t>
            </a:r>
          </a:p>
        </p:txBody>
      </p:sp>
      <p:grpSp>
        <p:nvGrpSpPr>
          <p:cNvPr id="19" name="Gruppieren 18">
            <a:extLst>
              <a:ext uri="{FF2B5EF4-FFF2-40B4-BE49-F238E27FC236}">
                <a16:creationId xmlns:a16="http://schemas.microsoft.com/office/drawing/2014/main" id="{A2215631-6D9B-46F1-93CB-03031CA879CA}"/>
              </a:ext>
            </a:extLst>
          </p:cNvPr>
          <p:cNvGrpSpPr/>
          <p:nvPr userDrawn="1"/>
        </p:nvGrpSpPr>
        <p:grpSpPr bwMode="gray">
          <a:xfrm>
            <a:off x="655710" y="-239556"/>
            <a:ext cx="10207750" cy="145640"/>
            <a:chOff x="693931" y="-289132"/>
            <a:chExt cx="10802744" cy="154131"/>
          </a:xfrm>
        </p:grpSpPr>
        <p:sp>
          <p:nvSpPr>
            <p:cNvPr id="20" name="Rechteck 19">
              <a:extLst>
                <a:ext uri="{FF2B5EF4-FFF2-40B4-BE49-F238E27FC236}">
                  <a16:creationId xmlns:a16="http://schemas.microsoft.com/office/drawing/2014/main" id="{F3E59F72-9FA1-4E1B-B3A7-014393514421}"/>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a:solidFill>
                  <a:schemeClr val="tx1"/>
                </a:solidFill>
              </a:endParaRPr>
            </a:p>
          </p:txBody>
        </p:sp>
        <p:sp>
          <p:nvSpPr>
            <p:cNvPr id="21" name="Rechteck 20">
              <a:extLst>
                <a:ext uri="{FF2B5EF4-FFF2-40B4-BE49-F238E27FC236}">
                  <a16:creationId xmlns:a16="http://schemas.microsoft.com/office/drawing/2014/main" id="{5F116400-9AC2-418E-8342-72D86526D20F}"/>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a:solidFill>
                  <a:schemeClr val="tx1"/>
                </a:solidFill>
              </a:endParaRPr>
            </a:p>
          </p:txBody>
        </p:sp>
        <p:sp>
          <p:nvSpPr>
            <p:cNvPr id="22" name="Rechteck 21">
              <a:extLst>
                <a:ext uri="{FF2B5EF4-FFF2-40B4-BE49-F238E27FC236}">
                  <a16:creationId xmlns:a16="http://schemas.microsoft.com/office/drawing/2014/main" id="{547FC79A-BD1A-434D-A126-33B9B9FBD8DA}"/>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a:solidFill>
                  <a:schemeClr val="tx1"/>
                </a:solidFill>
              </a:endParaRPr>
            </a:p>
          </p:txBody>
        </p:sp>
        <p:sp>
          <p:nvSpPr>
            <p:cNvPr id="23" name="Rechteck 22">
              <a:extLst>
                <a:ext uri="{FF2B5EF4-FFF2-40B4-BE49-F238E27FC236}">
                  <a16:creationId xmlns:a16="http://schemas.microsoft.com/office/drawing/2014/main" id="{37779F82-0755-435D-AC6B-D4474395BF9E}"/>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a:solidFill>
                  <a:schemeClr val="tx1"/>
                </a:solidFill>
              </a:endParaRPr>
            </a:p>
          </p:txBody>
        </p:sp>
        <p:sp>
          <p:nvSpPr>
            <p:cNvPr id="24" name="Rechteck 23">
              <a:extLst>
                <a:ext uri="{FF2B5EF4-FFF2-40B4-BE49-F238E27FC236}">
                  <a16:creationId xmlns:a16="http://schemas.microsoft.com/office/drawing/2014/main" id="{3DD13070-D35E-4706-B413-086DF2D59B20}"/>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a:solidFill>
                  <a:schemeClr val="tx1"/>
                </a:solidFill>
              </a:endParaRPr>
            </a:p>
          </p:txBody>
        </p:sp>
        <p:sp>
          <p:nvSpPr>
            <p:cNvPr id="25" name="Rechteck 24">
              <a:extLst>
                <a:ext uri="{FF2B5EF4-FFF2-40B4-BE49-F238E27FC236}">
                  <a16:creationId xmlns:a16="http://schemas.microsoft.com/office/drawing/2014/main" id="{E42CA056-9CD9-4DB7-947B-4F2A805FDBE9}"/>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a:solidFill>
                  <a:schemeClr val="tx1"/>
                </a:solidFill>
              </a:endParaRPr>
            </a:p>
          </p:txBody>
        </p:sp>
        <p:sp>
          <p:nvSpPr>
            <p:cNvPr id="26" name="Rechteck 25">
              <a:extLst>
                <a:ext uri="{FF2B5EF4-FFF2-40B4-BE49-F238E27FC236}">
                  <a16:creationId xmlns:a16="http://schemas.microsoft.com/office/drawing/2014/main" id="{FAEFCB67-66CF-4307-AB7E-FF30397EA372}"/>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a:solidFill>
                  <a:schemeClr val="tx1"/>
                </a:solidFill>
              </a:endParaRPr>
            </a:p>
          </p:txBody>
        </p:sp>
      </p:grpSp>
      <p:sp>
        <p:nvSpPr>
          <p:cNvPr id="17" name="Slide Number Placeholder 33">
            <a:extLst>
              <a:ext uri="{FF2B5EF4-FFF2-40B4-BE49-F238E27FC236}">
                <a16:creationId xmlns:a16="http://schemas.microsoft.com/office/drawing/2014/main" id="{D2F839DC-149A-4309-8270-6A55B39D840F}"/>
              </a:ext>
            </a:extLst>
          </p:cNvPr>
          <p:cNvSpPr>
            <a:spLocks noGrp="1"/>
          </p:cNvSpPr>
          <p:nvPr>
            <p:ph type="sldNum" sz="quarter" idx="4"/>
          </p:nvPr>
        </p:nvSpPr>
        <p:spPr bwMode="gray">
          <a:xfrm>
            <a:off x="10591221" y="6097488"/>
            <a:ext cx="271601" cy="170083"/>
          </a:xfrm>
          <a:prstGeom prst="rect">
            <a:avLst/>
          </a:prstGeom>
        </p:spPr>
        <p:txBody>
          <a:bodyPr vert="horz" lIns="0" tIns="0" rIns="0" bIns="0" rtlCol="0" anchor="b" anchorCtr="0"/>
          <a:lstStyle>
            <a:lvl1pPr algn="r">
              <a:defRPr sz="756">
                <a:solidFill>
                  <a:schemeClr val="bg1"/>
                </a:solidFill>
                <a:latin typeface="+mn-lt"/>
              </a:defRPr>
            </a:lvl1pPr>
          </a:lstStyle>
          <a:p>
            <a:fld id="{9EA669D3-5529-4BB0-8BB4-F8AF37E83BE9}" type="slidenum">
              <a:rPr lang="en-GB" smtClean="0"/>
              <a:pPr/>
              <a:t>‹#›</a:t>
            </a:fld>
            <a:endParaRPr lang="en-GB"/>
          </a:p>
        </p:txBody>
      </p:sp>
      <p:sp>
        <p:nvSpPr>
          <p:cNvPr id="27" name="Datumsplatzhalter 127">
            <a:extLst>
              <a:ext uri="{FF2B5EF4-FFF2-40B4-BE49-F238E27FC236}">
                <a16:creationId xmlns:a16="http://schemas.microsoft.com/office/drawing/2014/main" id="{2B6FD3A5-A16E-43CE-9549-57875945C6CA}"/>
              </a:ext>
            </a:extLst>
          </p:cNvPr>
          <p:cNvSpPr>
            <a:spLocks noGrp="1"/>
          </p:cNvSpPr>
          <p:nvPr>
            <p:ph type="dt" sz="half" idx="2"/>
          </p:nvPr>
        </p:nvSpPr>
        <p:spPr>
          <a:xfrm>
            <a:off x="5419376" y="6097488"/>
            <a:ext cx="680419" cy="170083"/>
          </a:xfrm>
          <a:prstGeom prst="rect">
            <a:avLst/>
          </a:prstGeom>
        </p:spPr>
        <p:txBody>
          <a:bodyPr vert="horz" lIns="0" tIns="0" rIns="0" bIns="0" rtlCol="0" anchor="b" anchorCtr="0"/>
          <a:lstStyle>
            <a:lvl1pPr algn="ctr">
              <a:defRPr sz="756">
                <a:solidFill>
                  <a:schemeClr val="bg1"/>
                </a:solidFill>
                <a:latin typeface="+mn-lt"/>
              </a:defRPr>
            </a:lvl1pPr>
          </a:lstStyle>
          <a:p>
            <a:fld id="{36B44415-2ACE-40FE-8004-961D103C834F}" type="datetime1">
              <a:rPr lang="de-DE" smtClean="0"/>
              <a:t>17.05.2023</a:t>
            </a:fld>
            <a:endParaRPr lang="en-GB"/>
          </a:p>
        </p:txBody>
      </p:sp>
      <p:sp>
        <p:nvSpPr>
          <p:cNvPr id="28" name="Fußzeilenplatzhalter 128">
            <a:extLst>
              <a:ext uri="{FF2B5EF4-FFF2-40B4-BE49-F238E27FC236}">
                <a16:creationId xmlns:a16="http://schemas.microsoft.com/office/drawing/2014/main" id="{33CB5F05-F327-4570-BF37-5049FB00A37C}"/>
              </a:ext>
            </a:extLst>
          </p:cNvPr>
          <p:cNvSpPr>
            <a:spLocks noGrp="1"/>
          </p:cNvSpPr>
          <p:nvPr>
            <p:ph type="ftr" sz="quarter" idx="3"/>
          </p:nvPr>
        </p:nvSpPr>
        <p:spPr>
          <a:xfrm>
            <a:off x="6839141" y="6097488"/>
            <a:ext cx="3752081" cy="170083"/>
          </a:xfrm>
          <a:prstGeom prst="rect">
            <a:avLst/>
          </a:prstGeom>
        </p:spPr>
        <p:txBody>
          <a:bodyPr vert="horz" lIns="0" tIns="0" rIns="0" bIns="0" rtlCol="0" anchor="b" anchorCtr="0"/>
          <a:lstStyle>
            <a:lvl1pPr algn="r">
              <a:defRPr sz="756">
                <a:solidFill>
                  <a:schemeClr val="bg1"/>
                </a:solidFill>
                <a:latin typeface="+mn-lt"/>
              </a:defRPr>
            </a:lvl1pPr>
          </a:lstStyle>
          <a:p>
            <a:r>
              <a:rPr lang="en-GB"/>
              <a:t>DPDgroup</a:t>
            </a:r>
          </a:p>
        </p:txBody>
      </p:sp>
      <p:sp>
        <p:nvSpPr>
          <p:cNvPr id="16" name="Text Placeholder 7">
            <a:extLst>
              <a:ext uri="{FF2B5EF4-FFF2-40B4-BE49-F238E27FC236}">
                <a16:creationId xmlns:a16="http://schemas.microsoft.com/office/drawing/2014/main" id="{CEB6FEA8-3581-4EB3-80AA-015A1605BE29}"/>
              </a:ext>
            </a:extLst>
          </p:cNvPr>
          <p:cNvSpPr>
            <a:spLocks noGrp="1"/>
          </p:cNvSpPr>
          <p:nvPr>
            <p:ph type="body" sz="quarter" idx="19" hasCustomPrompt="1"/>
          </p:nvPr>
        </p:nvSpPr>
        <p:spPr bwMode="gray">
          <a:xfrm>
            <a:off x="661026" y="6029795"/>
            <a:ext cx="619113" cy="272133"/>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a:spcBef>
                <a:spcPts val="0"/>
              </a:spcBef>
              <a:spcAft>
                <a:spcPts val="0"/>
              </a:spcAft>
              <a:buNone/>
              <a:defRPr sz="100">
                <a:solidFill>
                  <a:schemeClr val="bg1"/>
                </a:solidFill>
                <a:latin typeface="+mn-lt"/>
              </a:defRPr>
            </a:lvl1pPr>
            <a:lvl2pPr>
              <a:spcAft>
                <a:spcPts val="0"/>
              </a:spcAft>
              <a:defRPr sz="100">
                <a:solidFill>
                  <a:schemeClr val="bg1"/>
                </a:solidFill>
                <a:latin typeface="+mn-lt"/>
              </a:defRPr>
            </a:lvl2pPr>
            <a:lvl3pPr marL="0" indent="0">
              <a:buNone/>
              <a:defRPr sz="100">
                <a:solidFill>
                  <a:schemeClr val="bg1"/>
                </a:solidFill>
              </a:defRPr>
            </a:lvl3pPr>
            <a:lvl4pPr marL="0" indent="0">
              <a:buNone/>
              <a:defRPr sz="100">
                <a:solidFill>
                  <a:schemeClr val="bg1"/>
                </a:solidFill>
              </a:defRPr>
            </a:lvl4pPr>
            <a:lvl5pPr marL="0">
              <a:buNone/>
              <a:defRPr sz="100">
                <a:solidFill>
                  <a:schemeClr val="bg1"/>
                </a:solidFill>
              </a:defRPr>
            </a:lvl5pPr>
            <a:lvl6pPr marL="0">
              <a:buNone/>
              <a:defRPr sz="100">
                <a:solidFill>
                  <a:schemeClr val="bg1"/>
                </a:solidFill>
              </a:defRPr>
            </a:lvl6pPr>
            <a:lvl7pPr marL="0">
              <a:buNone/>
              <a:defRPr sz="100">
                <a:solidFill>
                  <a:schemeClr val="bg1"/>
                </a:solidFill>
              </a:defRPr>
            </a:lvl7pPr>
            <a:lvl8pPr marL="0">
              <a:buNone/>
              <a:defRPr sz="100">
                <a:solidFill>
                  <a:schemeClr val="bg1"/>
                </a:solidFill>
              </a:defRPr>
            </a:lvl8pPr>
            <a:lvl9pPr marL="0">
              <a:buNone/>
              <a:defRPr sz="100">
                <a:solidFill>
                  <a:schemeClr val="bg1"/>
                </a:solidFill>
              </a:defRPr>
            </a:lvl9pPr>
          </a:lstStyle>
          <a:p>
            <a:pPr lvl="0"/>
            <a:r>
              <a:rPr lang="en-GB"/>
              <a:t> </a:t>
            </a:r>
          </a:p>
        </p:txBody>
      </p:sp>
    </p:spTree>
    <p:extLst>
      <p:ext uri="{BB962C8B-B14F-4D97-AF65-F5344CB8AC3E}">
        <p14:creationId xmlns:p14="http://schemas.microsoft.com/office/powerpoint/2010/main" val="171602041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341">
          <p15:clr>
            <a:srgbClr val="FBAE40"/>
          </p15:clr>
        </p15:guide>
        <p15:guide id="2" orient="horz" pos="2976">
          <p15:clr>
            <a:srgbClr val="FBAE4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userDrawn="1">
  <p:cSld name="Outro I White">
    <p:bg>
      <p:bgPr>
        <a:solidFill>
          <a:schemeClr val="bg1"/>
        </a:solidFill>
        <a:effectLst/>
      </p:bgPr>
    </p:bg>
    <p:spTree>
      <p:nvGrpSpPr>
        <p:cNvPr id="1" name=""/>
        <p:cNvGrpSpPr/>
        <p:nvPr/>
      </p:nvGrpSpPr>
      <p:grpSpPr>
        <a:xfrm>
          <a:off x="0" y="0"/>
          <a:ext cx="0" cy="0"/>
          <a:chOff x="0" y="0"/>
          <a:chExt cx="0" cy="0"/>
        </a:xfrm>
      </p:grpSpPr>
      <p:sp>
        <p:nvSpPr>
          <p:cNvPr id="26" name="Text Placeholder 7">
            <a:extLst>
              <a:ext uri="{FF2B5EF4-FFF2-40B4-BE49-F238E27FC236}">
                <a16:creationId xmlns:a16="http://schemas.microsoft.com/office/drawing/2014/main" id="{5E13E854-26D2-4FF9-B3A6-E149C10DE7F7}"/>
              </a:ext>
            </a:extLst>
          </p:cNvPr>
          <p:cNvSpPr txBox="1">
            <a:spLocks noChangeAspect="1"/>
          </p:cNvSpPr>
          <p:nvPr userDrawn="1"/>
        </p:nvSpPr>
        <p:spPr bwMode="gray">
          <a:xfrm>
            <a:off x="4721594" y="2507028"/>
            <a:ext cx="1714466" cy="748367"/>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marL="0" indent="0" algn="l" defTabSz="914400" rtl="0" eaLnBrk="1" latinLnBrk="0" hangingPunct="1">
              <a:lnSpc>
                <a:spcPct val="120000"/>
              </a:lnSpc>
              <a:spcBef>
                <a:spcPts val="0"/>
              </a:spcBef>
              <a:spcAft>
                <a:spcPts val="0"/>
              </a:spcAft>
              <a:buClr>
                <a:schemeClr val="accent1"/>
              </a:buClr>
              <a:buFont typeface="Arial" panose="020B0604020202020204" pitchFamily="34" charset="0"/>
              <a:buNone/>
              <a:defRPr sz="100" kern="1200">
                <a:solidFill>
                  <a:schemeClr val="bg1"/>
                </a:solidFill>
                <a:latin typeface="+mn-lt"/>
                <a:ea typeface="+mn-ea"/>
                <a:cs typeface="+mn-cs"/>
              </a:defRPr>
            </a:lvl1pPr>
            <a:lvl2pPr marL="0" indent="0" algn="l" defTabSz="914400" rtl="0" eaLnBrk="1" latinLnBrk="0" hangingPunct="1">
              <a:lnSpc>
                <a:spcPct val="120000"/>
              </a:lnSpc>
              <a:spcBef>
                <a:spcPts val="0"/>
              </a:spcBef>
              <a:spcAft>
                <a:spcPts val="0"/>
              </a:spcAft>
              <a:buClr>
                <a:schemeClr val="accent1"/>
              </a:buClr>
              <a:buSzPct val="100000"/>
              <a:buFont typeface="Arial" panose="020B0604020202020204" pitchFamily="34" charset="0"/>
              <a:buNone/>
              <a:defRPr sz="100" kern="1200">
                <a:solidFill>
                  <a:schemeClr val="bg1"/>
                </a:solidFill>
                <a:latin typeface="+mn-lt"/>
                <a:ea typeface="+mn-ea"/>
                <a:cs typeface="+mn-cs"/>
              </a:defRPr>
            </a:lvl2pPr>
            <a:lvl3pPr marL="0" indent="0" algn="l" defTabSz="914400" rtl="0" eaLnBrk="1" latinLnBrk="0" hangingPunct="1">
              <a:lnSpc>
                <a:spcPct val="120000"/>
              </a:lnSpc>
              <a:spcBef>
                <a:spcPts val="0"/>
              </a:spcBef>
              <a:spcAft>
                <a:spcPts val="0"/>
              </a:spcAft>
              <a:buClr>
                <a:schemeClr val="bg2"/>
              </a:buClr>
              <a:buSzPct val="100000"/>
              <a:buFont typeface="Pluto Sans DPD PPT Light" panose="020B0604020202020204" charset="0"/>
              <a:buNone/>
              <a:defRPr sz="100" kern="1200">
                <a:solidFill>
                  <a:schemeClr val="bg1"/>
                </a:solidFill>
                <a:latin typeface="Pluto Sans DPD PPT Light" panose="02000000000000000000" pitchFamily="2" charset="0"/>
                <a:ea typeface="+mn-ea"/>
                <a:cs typeface="+mn-cs"/>
              </a:defRPr>
            </a:lvl3pPr>
            <a:lvl4pPr marL="0" indent="0"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4pPr>
            <a:lvl5pPr marL="0" indent="-180975"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5pPr>
            <a:lvl6pPr marL="0" indent="-180000" algn="l" defTabSz="914400" rtl="0" eaLnBrk="1" latinLnBrk="0" hangingPunct="1">
              <a:lnSpc>
                <a:spcPct val="120000"/>
              </a:lnSpc>
              <a:spcBef>
                <a:spcPts val="0"/>
              </a:spcBef>
              <a:buClr>
                <a:schemeClr val="tx2"/>
              </a:buClr>
              <a:buFont typeface="Arial" panose="020B0604020202020204" pitchFamily="34" charset="0"/>
              <a:buNone/>
              <a:defRPr sz="100" kern="1200">
                <a:solidFill>
                  <a:schemeClr val="bg1"/>
                </a:solidFill>
                <a:latin typeface="+mn-lt"/>
                <a:ea typeface="+mn-ea"/>
                <a:cs typeface="+mn-cs"/>
              </a:defRPr>
            </a:lvl6pPr>
            <a:lvl7pPr marL="0" indent="-179388"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7pPr>
            <a:lvl8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8pPr>
            <a:lvl9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9pPr>
          </a:lstStyle>
          <a:p>
            <a:r>
              <a:rPr lang="en-GB" sz="100"/>
              <a:t> </a:t>
            </a:r>
          </a:p>
        </p:txBody>
      </p:sp>
      <p:sp>
        <p:nvSpPr>
          <p:cNvPr id="29" name="Textplatzhalter 4">
            <a:extLst>
              <a:ext uri="{FF2B5EF4-FFF2-40B4-BE49-F238E27FC236}">
                <a16:creationId xmlns:a16="http://schemas.microsoft.com/office/drawing/2014/main" id="{77A4AD3D-031A-4F20-843E-D5ADEC71D58F}"/>
              </a:ext>
            </a:extLst>
          </p:cNvPr>
          <p:cNvSpPr>
            <a:spLocks noGrp="1"/>
          </p:cNvSpPr>
          <p:nvPr>
            <p:ph type="body" sz="quarter" idx="19" hasCustomPrompt="1"/>
          </p:nvPr>
        </p:nvSpPr>
        <p:spPr bwMode="gray">
          <a:xfrm>
            <a:off x="1076375" y="4396654"/>
            <a:ext cx="2303269" cy="1837514"/>
          </a:xfrm>
          <a:prstGeom prst="rect">
            <a:avLst/>
          </a:prstGeom>
        </p:spPr>
        <p:txBody>
          <a:bodyPr/>
          <a:lstStyle>
            <a:lvl1pPr>
              <a:lnSpc>
                <a:spcPct val="100000"/>
              </a:lnSpc>
              <a:spcBef>
                <a:spcPts val="0"/>
              </a:spcBef>
              <a:spcAft>
                <a:spcPts val="0"/>
              </a:spcAft>
              <a:defRPr sz="1039">
                <a:solidFill>
                  <a:schemeClr val="tx1"/>
                </a:solidFill>
                <a:latin typeface="+mn-lt"/>
              </a:defRPr>
            </a:lvl1pPr>
            <a:lvl2pPr>
              <a:lnSpc>
                <a:spcPct val="100000"/>
              </a:lnSpc>
              <a:spcBef>
                <a:spcPts val="189"/>
              </a:spcBef>
              <a:spcAft>
                <a:spcPts val="0"/>
              </a:spcAft>
              <a:defRPr sz="1039">
                <a:solidFill>
                  <a:schemeClr val="tx1"/>
                </a:solidFill>
                <a:latin typeface="+mn-lt"/>
              </a:defRPr>
            </a:lvl2pPr>
            <a:lvl3pPr marL="0" indent="0">
              <a:lnSpc>
                <a:spcPct val="100000"/>
              </a:lnSpc>
              <a:spcBef>
                <a:spcPts val="0"/>
              </a:spcBef>
              <a:spcAft>
                <a:spcPts val="0"/>
              </a:spcAft>
              <a:buNone/>
              <a:defRPr sz="1039">
                <a:solidFill>
                  <a:schemeClr val="tx1"/>
                </a:solidFill>
              </a:defRPr>
            </a:lvl3pPr>
            <a:lvl4pPr marL="0" indent="0">
              <a:lnSpc>
                <a:spcPct val="100000"/>
              </a:lnSpc>
              <a:spcBef>
                <a:spcPts val="189"/>
              </a:spcBef>
              <a:spcAft>
                <a:spcPts val="0"/>
              </a:spcAft>
              <a:buNone/>
              <a:defRPr sz="1039">
                <a:solidFill>
                  <a:schemeClr val="tx1"/>
                </a:solidFill>
              </a:defRPr>
            </a:lvl4pPr>
            <a:lvl5pPr marL="0" indent="0">
              <a:lnSpc>
                <a:spcPct val="100000"/>
              </a:lnSpc>
              <a:spcBef>
                <a:spcPts val="189"/>
              </a:spcBef>
              <a:spcAft>
                <a:spcPts val="0"/>
              </a:spcAft>
              <a:buNone/>
              <a:defRPr sz="1039">
                <a:solidFill>
                  <a:schemeClr val="tx1"/>
                </a:solidFill>
              </a:defRPr>
            </a:lvl5pPr>
            <a:lvl6pPr marL="0" indent="0">
              <a:lnSpc>
                <a:spcPct val="100000"/>
              </a:lnSpc>
              <a:spcBef>
                <a:spcPts val="189"/>
              </a:spcBef>
              <a:spcAft>
                <a:spcPts val="0"/>
              </a:spcAft>
              <a:buNone/>
              <a:defRPr sz="1039">
                <a:solidFill>
                  <a:schemeClr val="tx1"/>
                </a:solidFill>
              </a:defRPr>
            </a:lvl6pPr>
            <a:lvl7pPr marL="0">
              <a:lnSpc>
                <a:spcPct val="100000"/>
              </a:lnSpc>
              <a:spcBef>
                <a:spcPts val="189"/>
              </a:spcBef>
              <a:spcAft>
                <a:spcPts val="0"/>
              </a:spcAft>
              <a:buNone/>
              <a:defRPr sz="1039">
                <a:solidFill>
                  <a:schemeClr val="tx1"/>
                </a:solidFill>
              </a:defRPr>
            </a:lvl7pPr>
            <a:lvl8pPr marL="0">
              <a:lnSpc>
                <a:spcPct val="100000"/>
              </a:lnSpc>
              <a:spcBef>
                <a:spcPts val="189"/>
              </a:spcBef>
              <a:spcAft>
                <a:spcPts val="0"/>
              </a:spcAft>
              <a:buNone/>
              <a:defRPr sz="1039">
                <a:solidFill>
                  <a:schemeClr val="tx1"/>
                </a:solidFill>
              </a:defRPr>
            </a:lvl8pPr>
            <a:lvl9pPr marL="0">
              <a:lnSpc>
                <a:spcPct val="100000"/>
              </a:lnSpc>
              <a:spcBef>
                <a:spcPts val="189"/>
              </a:spcBef>
              <a:spcAft>
                <a:spcPts val="0"/>
              </a:spcAft>
              <a:buNone/>
              <a:defRPr sz="1039">
                <a:solidFill>
                  <a:schemeClr val="tx1"/>
                </a:solidFill>
              </a:defRPr>
            </a:lvl9pPr>
          </a:lstStyle>
          <a:p>
            <a:pPr marL="0" marR="0" lvl="0" indent="0" algn="l" defTabSz="864017" rtl="0" eaLnBrk="1" fontAlgn="auto" latinLnBrk="0" hangingPunct="1">
              <a:lnSpc>
                <a:spcPct val="110000"/>
              </a:lnSpc>
              <a:spcBef>
                <a:spcPts val="567"/>
              </a:spcBef>
              <a:spcAft>
                <a:spcPts val="189"/>
              </a:spcAft>
              <a:buClrTx/>
              <a:buSzTx/>
              <a:buFont typeface="Arial" panose="020B0604020202020204" pitchFamily="34" charset="0"/>
              <a:buNone/>
              <a:tabLst/>
              <a:defRPr/>
            </a:pPr>
            <a:r>
              <a:rPr lang="en-GB"/>
              <a:t>Forename Surname</a:t>
            </a:r>
            <a:br>
              <a:rPr lang="en-GB"/>
            </a:br>
            <a:r>
              <a:rPr lang="en-GB"/>
              <a:t>Position/Job title</a:t>
            </a:r>
            <a:br>
              <a:rPr lang="en-GB"/>
            </a:br>
            <a:r>
              <a:rPr lang="en-GB"/>
              <a:t>email@dpdgroup.com</a:t>
            </a:r>
            <a:br>
              <a:rPr lang="en-GB"/>
            </a:br>
            <a:r>
              <a:rPr lang="en-GB"/>
              <a:t>(Mobile) Number</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grpSp>
        <p:nvGrpSpPr>
          <p:cNvPr id="12" name="Gruppieren 11">
            <a:extLst>
              <a:ext uri="{FF2B5EF4-FFF2-40B4-BE49-F238E27FC236}">
                <a16:creationId xmlns:a16="http://schemas.microsoft.com/office/drawing/2014/main" id="{64140BC7-3AB0-4F79-92F5-4F338C30015A}"/>
              </a:ext>
            </a:extLst>
          </p:cNvPr>
          <p:cNvGrpSpPr/>
          <p:nvPr userDrawn="1"/>
        </p:nvGrpSpPr>
        <p:grpSpPr bwMode="gray">
          <a:xfrm>
            <a:off x="655710" y="-239556"/>
            <a:ext cx="10207750" cy="145640"/>
            <a:chOff x="693931" y="-289132"/>
            <a:chExt cx="10802744" cy="154131"/>
          </a:xfrm>
        </p:grpSpPr>
        <p:sp>
          <p:nvSpPr>
            <p:cNvPr id="13" name="Rechteck 12">
              <a:extLst>
                <a:ext uri="{FF2B5EF4-FFF2-40B4-BE49-F238E27FC236}">
                  <a16:creationId xmlns:a16="http://schemas.microsoft.com/office/drawing/2014/main" id="{B0075E26-7C79-4058-963D-E3E5274E3392}"/>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a:solidFill>
                  <a:schemeClr val="tx1"/>
                </a:solidFill>
              </a:endParaRPr>
            </a:p>
          </p:txBody>
        </p:sp>
        <p:sp>
          <p:nvSpPr>
            <p:cNvPr id="14" name="Rechteck 13">
              <a:extLst>
                <a:ext uri="{FF2B5EF4-FFF2-40B4-BE49-F238E27FC236}">
                  <a16:creationId xmlns:a16="http://schemas.microsoft.com/office/drawing/2014/main" id="{5F3FE1B5-C4CE-4D74-83C3-A1CB7EAC8E76}"/>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a:solidFill>
                  <a:schemeClr val="tx1"/>
                </a:solidFill>
              </a:endParaRPr>
            </a:p>
          </p:txBody>
        </p:sp>
        <p:sp>
          <p:nvSpPr>
            <p:cNvPr id="15" name="Rechteck 14">
              <a:extLst>
                <a:ext uri="{FF2B5EF4-FFF2-40B4-BE49-F238E27FC236}">
                  <a16:creationId xmlns:a16="http://schemas.microsoft.com/office/drawing/2014/main" id="{1C709D86-61F6-45FA-A9B1-A38EF4920B19}"/>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a:solidFill>
                  <a:schemeClr val="tx1"/>
                </a:solidFill>
              </a:endParaRPr>
            </a:p>
          </p:txBody>
        </p:sp>
        <p:sp>
          <p:nvSpPr>
            <p:cNvPr id="16" name="Rechteck 15">
              <a:extLst>
                <a:ext uri="{FF2B5EF4-FFF2-40B4-BE49-F238E27FC236}">
                  <a16:creationId xmlns:a16="http://schemas.microsoft.com/office/drawing/2014/main" id="{01D62330-B6B6-41FE-B618-4A570F59BCE8}"/>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a:solidFill>
                  <a:schemeClr val="tx1"/>
                </a:solidFill>
              </a:endParaRPr>
            </a:p>
          </p:txBody>
        </p:sp>
        <p:sp>
          <p:nvSpPr>
            <p:cNvPr id="17" name="Rechteck 16">
              <a:extLst>
                <a:ext uri="{FF2B5EF4-FFF2-40B4-BE49-F238E27FC236}">
                  <a16:creationId xmlns:a16="http://schemas.microsoft.com/office/drawing/2014/main" id="{78467783-2B0B-4F39-8DDD-D818646C895F}"/>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a:solidFill>
                  <a:schemeClr val="tx1"/>
                </a:solidFill>
              </a:endParaRPr>
            </a:p>
          </p:txBody>
        </p:sp>
        <p:sp>
          <p:nvSpPr>
            <p:cNvPr id="18" name="Rechteck 17">
              <a:extLst>
                <a:ext uri="{FF2B5EF4-FFF2-40B4-BE49-F238E27FC236}">
                  <a16:creationId xmlns:a16="http://schemas.microsoft.com/office/drawing/2014/main" id="{961273D5-DE1D-4327-962E-0F9C0BA5A03A}"/>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a:solidFill>
                  <a:schemeClr val="tx1"/>
                </a:solidFill>
              </a:endParaRPr>
            </a:p>
          </p:txBody>
        </p:sp>
        <p:sp>
          <p:nvSpPr>
            <p:cNvPr id="19" name="Rechteck 18">
              <a:extLst>
                <a:ext uri="{FF2B5EF4-FFF2-40B4-BE49-F238E27FC236}">
                  <a16:creationId xmlns:a16="http://schemas.microsoft.com/office/drawing/2014/main" id="{4AA70F39-00D7-48C7-AF83-F65E6B47F9DD}"/>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a:solidFill>
                  <a:schemeClr val="tx1"/>
                </a:solidFill>
              </a:endParaRPr>
            </a:p>
          </p:txBody>
        </p:sp>
      </p:grpSp>
    </p:spTree>
    <p:extLst>
      <p:ext uri="{BB962C8B-B14F-4D97-AF65-F5344CB8AC3E}">
        <p14:creationId xmlns:p14="http://schemas.microsoft.com/office/powerpoint/2010/main" val="1249249382"/>
      </p:ext>
    </p:extLst>
  </p:cSld>
  <p:clrMapOvr>
    <a:masterClrMapping/>
  </p:clrMapOvr>
  <p:extLst>
    <p:ext uri="{DCECCB84-F9BA-43D5-87BE-67443E8EF086}">
      <p15:sldGuideLst xmlns:p15="http://schemas.microsoft.com/office/powerpoint/2012/main">
        <p15:guide id="1" orient="horz" pos="2931">
          <p15:clr>
            <a:srgbClr val="F26B43"/>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line I Image BG | White logo">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D7913508-2966-92FD-582A-420CA6FF8522}"/>
              </a:ext>
            </a:extLst>
          </p:cNvPr>
          <p:cNvSpPr>
            <a:spLocks noGrp="1"/>
          </p:cNvSpPr>
          <p:nvPr>
            <p:ph type="pic" sz="quarter" idx="13" hasCustomPrompt="1"/>
          </p:nvPr>
        </p:nvSpPr>
        <p:spPr>
          <a:xfrm>
            <a:off x="0" y="0"/>
            <a:ext cx="11520488" cy="6480175"/>
          </a:xfrm>
          <a:solidFill>
            <a:schemeClr val="bg2"/>
          </a:solidFill>
        </p:spPr>
        <p:txBody>
          <a:bodyPr lIns="288000" tIns="288000" rIns="288000" bIns="288000" anchor="t" anchorCtr="0"/>
          <a:lstStyle>
            <a:lvl1pPr algn="l">
              <a:defRPr sz="1200"/>
            </a:lvl1pPr>
          </a:lstStyle>
          <a:p>
            <a:r>
              <a:rPr lang="en-GB" dirty="0"/>
              <a:t>To add a picture, please right click the transparency layer and bring it to back. </a:t>
            </a:r>
            <a:br>
              <a:rPr lang="en-GB" dirty="0"/>
            </a:br>
            <a:r>
              <a:rPr lang="en-GB" dirty="0"/>
              <a:t>Next right click on image placeholder and bring it to front. </a:t>
            </a:r>
          </a:p>
          <a:p>
            <a:endParaRPr lang="en-GB" dirty="0"/>
          </a:p>
          <a:p>
            <a:r>
              <a:rPr lang="en-GB" dirty="0"/>
              <a:t>You can now insert a picture by clicking on the placeholder image icon. </a:t>
            </a:r>
            <a:br>
              <a:rPr lang="en-GB" dirty="0"/>
            </a:br>
            <a:r>
              <a:rPr lang="en-GB" dirty="0"/>
              <a:t>Then click the Reset button on the Home menu tab or right click on the picture </a:t>
            </a:r>
            <a:br>
              <a:rPr lang="en-GB" dirty="0"/>
            </a:br>
            <a:r>
              <a:rPr lang="en-GB" dirty="0"/>
              <a:t>to send the picture to background.</a:t>
            </a:r>
          </a:p>
        </p:txBody>
      </p:sp>
      <p:sp>
        <p:nvSpPr>
          <p:cNvPr id="2" name="Title 1">
            <a:extLst>
              <a:ext uri="{FF2B5EF4-FFF2-40B4-BE49-F238E27FC236}">
                <a16:creationId xmlns:a16="http://schemas.microsoft.com/office/drawing/2014/main" id="{5F4A2CC5-62BF-8E66-9C28-73EED3EAC241}"/>
              </a:ext>
            </a:extLst>
          </p:cNvPr>
          <p:cNvSpPr>
            <a:spLocks noGrp="1"/>
          </p:cNvSpPr>
          <p:nvPr>
            <p:ph type="title" hasCustomPrompt="1"/>
          </p:nvPr>
        </p:nvSpPr>
        <p:spPr>
          <a:xfrm>
            <a:off x="288244" y="432087"/>
            <a:ext cx="10944000" cy="360000"/>
          </a:xfrm>
        </p:spPr>
        <p:txBody>
          <a:bodyPr/>
          <a:lstStyle>
            <a:lvl1pPr>
              <a:defRPr>
                <a:solidFill>
                  <a:schemeClr val="bg1"/>
                </a:solidFill>
              </a:defRPr>
            </a:lvl1pPr>
          </a:lstStyle>
          <a:p>
            <a:r>
              <a:rPr lang="en-US" dirty="0"/>
              <a:t>CLICK TO EDIT MASTER TITLE STYLE</a:t>
            </a:r>
            <a:endParaRPr lang="en-DE" dirty="0"/>
          </a:p>
        </p:txBody>
      </p:sp>
      <p:sp>
        <p:nvSpPr>
          <p:cNvPr id="3" name="Slide Number Placeholder 2">
            <a:extLst>
              <a:ext uri="{FF2B5EF4-FFF2-40B4-BE49-F238E27FC236}">
                <a16:creationId xmlns:a16="http://schemas.microsoft.com/office/drawing/2014/main" id="{E4F37454-AB2C-F109-3347-630FA15312D4}"/>
              </a:ext>
            </a:extLst>
          </p:cNvPr>
          <p:cNvSpPr>
            <a:spLocks noGrp="1"/>
          </p:cNvSpPr>
          <p:nvPr>
            <p:ph type="sldNum" sz="quarter" idx="10"/>
          </p:nvPr>
        </p:nvSpPr>
        <p:spPr/>
        <p:txBody>
          <a:bodyPr/>
          <a:lstStyle>
            <a:lvl1pPr>
              <a:defRPr>
                <a:solidFill>
                  <a:schemeClr val="bg1"/>
                </a:solidFill>
              </a:defRPr>
            </a:lvl1pPr>
          </a:lstStyle>
          <a:p>
            <a:fld id="{9EA669D3-5529-4BB0-8BB4-F8AF37E83BE9}" type="slidenum">
              <a:rPr lang="en-GB" smtClean="0"/>
              <a:pPr/>
              <a:t>‹#›</a:t>
            </a:fld>
            <a:endParaRPr lang="en-GB" dirty="0"/>
          </a:p>
        </p:txBody>
      </p:sp>
      <p:sp>
        <p:nvSpPr>
          <p:cNvPr id="4" name="Date Placeholder 3">
            <a:extLst>
              <a:ext uri="{FF2B5EF4-FFF2-40B4-BE49-F238E27FC236}">
                <a16:creationId xmlns:a16="http://schemas.microsoft.com/office/drawing/2014/main" id="{CEFEB39D-E550-000B-A77B-9652FDA954BE}"/>
              </a:ext>
            </a:extLst>
          </p:cNvPr>
          <p:cNvSpPr>
            <a:spLocks noGrp="1"/>
          </p:cNvSpPr>
          <p:nvPr>
            <p:ph type="dt" sz="half" idx="11"/>
          </p:nvPr>
        </p:nvSpPr>
        <p:spPr/>
        <p:txBody>
          <a:bodyPr/>
          <a:lstStyle>
            <a:lvl1pPr>
              <a:defRPr>
                <a:solidFill>
                  <a:schemeClr val="bg1"/>
                </a:solidFill>
              </a:defRPr>
            </a:lvl1pPr>
          </a:lstStyle>
          <a:p>
            <a:endParaRPr lang="en-GB" dirty="0"/>
          </a:p>
        </p:txBody>
      </p:sp>
      <p:sp>
        <p:nvSpPr>
          <p:cNvPr id="5" name="Footer Placeholder 4">
            <a:extLst>
              <a:ext uri="{FF2B5EF4-FFF2-40B4-BE49-F238E27FC236}">
                <a16:creationId xmlns:a16="http://schemas.microsoft.com/office/drawing/2014/main" id="{D50E9A6B-766A-EE79-E6F2-B88BB4F16BD9}"/>
              </a:ext>
            </a:extLst>
          </p:cNvPr>
          <p:cNvSpPr>
            <a:spLocks noGrp="1"/>
          </p:cNvSpPr>
          <p:nvPr>
            <p:ph type="ftr" sz="quarter" idx="12"/>
          </p:nvPr>
        </p:nvSpPr>
        <p:spPr/>
        <p:txBody>
          <a:bodyPr/>
          <a:lstStyle>
            <a:lvl1pPr>
              <a:defRPr>
                <a:solidFill>
                  <a:schemeClr val="bg1"/>
                </a:solidFill>
              </a:defRPr>
            </a:lvl1pPr>
          </a:lstStyle>
          <a:p>
            <a:endParaRPr lang="en-GB" dirty="0"/>
          </a:p>
        </p:txBody>
      </p:sp>
      <p:sp>
        <p:nvSpPr>
          <p:cNvPr id="11" name="Text Placeholder 10">
            <a:extLst>
              <a:ext uri="{FF2B5EF4-FFF2-40B4-BE49-F238E27FC236}">
                <a16:creationId xmlns:a16="http://schemas.microsoft.com/office/drawing/2014/main" id="{730603E8-D3BA-F33D-D7E5-787B05C4018D}"/>
              </a:ext>
            </a:extLst>
          </p:cNvPr>
          <p:cNvSpPr>
            <a:spLocks noGrp="1"/>
          </p:cNvSpPr>
          <p:nvPr>
            <p:ph type="body" sz="quarter" idx="14" hasCustomPrompt="1"/>
          </p:nvPr>
        </p:nvSpPr>
        <p:spPr>
          <a:xfrm>
            <a:off x="10656244" y="6011012"/>
            <a:ext cx="576000" cy="288000"/>
          </a:xfrm>
          <a:blipFill>
            <a:blip r:embed="rId2">
              <a:extLst>
                <a:ext uri="{96DAC541-7B7A-43D3-8B79-37D633B846F1}">
                  <asvg:svgBlip xmlns:asvg="http://schemas.microsoft.com/office/drawing/2016/SVG/main" r:embed="rId3"/>
                </a:ext>
              </a:extLst>
            </a:blip>
            <a:srcRect/>
            <a:stretch>
              <a:fillRect l="-178" r="-178"/>
            </a:stretch>
          </a:blipFill>
        </p:spPr>
        <p:txBody>
          <a:bodyPr/>
          <a:lstStyle/>
          <a:p>
            <a:pPr lvl="0"/>
            <a:r>
              <a:rPr lang="en-GB" dirty="0"/>
              <a:t> </a:t>
            </a:r>
            <a:endParaRPr lang="en-DE" dirty="0"/>
          </a:p>
        </p:txBody>
      </p:sp>
      <p:sp>
        <p:nvSpPr>
          <p:cNvPr id="12" name="Text Placeholder 10">
            <a:extLst>
              <a:ext uri="{FF2B5EF4-FFF2-40B4-BE49-F238E27FC236}">
                <a16:creationId xmlns:a16="http://schemas.microsoft.com/office/drawing/2014/main" id="{9E13D45F-B202-12EC-89D4-2D2B1B0E520D}"/>
              </a:ext>
            </a:extLst>
          </p:cNvPr>
          <p:cNvSpPr>
            <a:spLocks noGrp="1"/>
          </p:cNvSpPr>
          <p:nvPr>
            <p:ph type="body" sz="quarter" idx="15" hasCustomPrompt="1"/>
          </p:nvPr>
        </p:nvSpPr>
        <p:spPr>
          <a:xfrm>
            <a:off x="288925" y="287338"/>
            <a:ext cx="10942638" cy="144462"/>
          </a:xfrm>
        </p:spPr>
        <p:txBody>
          <a:bodyPr anchor="b" anchorCtr="0"/>
          <a:lstStyle>
            <a:lvl1pPr marL="0" indent="0">
              <a:buFont typeface="Arial" panose="020B0604020202020204" pitchFamily="34" charset="0"/>
              <a:buNone/>
              <a:defRPr sz="1200">
                <a:solidFill>
                  <a:schemeClr val="bg1"/>
                </a:solidFill>
                <a:latin typeface="+mn-lt"/>
              </a:defRPr>
            </a:lvl1pPr>
            <a:lvl2pPr marL="0" indent="0">
              <a:buFont typeface="Arial" panose="020B0604020202020204" pitchFamily="34" charset="0"/>
              <a:buNone/>
              <a:defRPr sz="1200">
                <a:solidFill>
                  <a:schemeClr val="bg1"/>
                </a:solidFill>
                <a:latin typeface="+mn-lt"/>
              </a:defRPr>
            </a:lvl2pPr>
            <a:lvl3pPr marL="0" indent="0">
              <a:buNone/>
              <a:defRPr sz="1200">
                <a:solidFill>
                  <a:schemeClr val="bg1"/>
                </a:solidFill>
                <a:latin typeface="+mn-lt"/>
              </a:defRPr>
            </a:lvl3pPr>
            <a:lvl4pPr marL="186061" indent="0">
              <a:buNone/>
              <a:defRPr sz="1000">
                <a:latin typeface="+mn-lt"/>
              </a:defRPr>
            </a:lvl4pPr>
            <a:lvl5pPr marL="373135" indent="0">
              <a:buNone/>
              <a:defRPr sz="1000">
                <a:latin typeface="+mn-lt"/>
              </a:defRPr>
            </a:lvl5pPr>
          </a:lstStyle>
          <a:p>
            <a:pPr lvl="0"/>
            <a:r>
              <a:rPr lang="en-US" dirty="0"/>
              <a:t>CLICK TO EDIT MASTER TEXT STYLES</a:t>
            </a:r>
          </a:p>
          <a:p>
            <a:pPr lvl="1"/>
            <a:r>
              <a:rPr lang="en-US" dirty="0"/>
              <a:t>SECOND LEVEL</a:t>
            </a:r>
          </a:p>
          <a:p>
            <a:pPr lvl="2"/>
            <a:r>
              <a:rPr lang="en-US" dirty="0"/>
              <a:t>THIRD LEVEL</a:t>
            </a:r>
          </a:p>
          <a:p>
            <a:pPr lvl="2"/>
            <a:r>
              <a:rPr lang="en-US" dirty="0"/>
              <a:t>FOURTH LEVEL</a:t>
            </a:r>
          </a:p>
          <a:p>
            <a:pPr lvl="2"/>
            <a:r>
              <a:rPr lang="en-US" dirty="0"/>
              <a:t>FIFTH LEVEL</a:t>
            </a:r>
            <a:endParaRPr lang="en-DE" dirty="0"/>
          </a:p>
        </p:txBody>
      </p:sp>
    </p:spTree>
    <p:extLst>
      <p:ext uri="{BB962C8B-B14F-4D97-AF65-F5344CB8AC3E}">
        <p14:creationId xmlns:p14="http://schemas.microsoft.com/office/powerpoint/2010/main" val="8260334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BG | White logo">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D7913508-2966-92FD-582A-420CA6FF8522}"/>
              </a:ext>
            </a:extLst>
          </p:cNvPr>
          <p:cNvSpPr>
            <a:spLocks noGrp="1"/>
          </p:cNvSpPr>
          <p:nvPr>
            <p:ph type="pic" sz="quarter" idx="13" hasCustomPrompt="1"/>
          </p:nvPr>
        </p:nvSpPr>
        <p:spPr>
          <a:xfrm>
            <a:off x="0" y="0"/>
            <a:ext cx="11520488" cy="6480175"/>
          </a:xfrm>
          <a:solidFill>
            <a:schemeClr val="bg2"/>
          </a:solidFill>
        </p:spPr>
        <p:txBody>
          <a:bodyPr lIns="288000" tIns="288000" rIns="288000" bIns="288000" anchor="t" anchorCtr="0"/>
          <a:lstStyle>
            <a:lvl1pPr algn="l">
              <a:defRPr sz="1200"/>
            </a:lvl1pPr>
          </a:lstStyle>
          <a:p>
            <a:r>
              <a:rPr lang="en-GB" dirty="0"/>
              <a:t>To add a picture, please right click the transparency layer and bring it to back. </a:t>
            </a:r>
            <a:br>
              <a:rPr lang="en-GB" dirty="0"/>
            </a:br>
            <a:r>
              <a:rPr lang="en-GB" dirty="0"/>
              <a:t>Next right click on image placeholder and bring it to front. </a:t>
            </a:r>
          </a:p>
          <a:p>
            <a:endParaRPr lang="en-GB" dirty="0"/>
          </a:p>
          <a:p>
            <a:r>
              <a:rPr lang="en-GB" dirty="0"/>
              <a:t>You can now insert a picture by clicking on the placeholder image icon. </a:t>
            </a:r>
            <a:br>
              <a:rPr lang="en-GB" dirty="0"/>
            </a:br>
            <a:r>
              <a:rPr lang="en-GB" dirty="0"/>
              <a:t>Then click the Reset button on the Home menu tab or right click on the picture </a:t>
            </a:r>
            <a:br>
              <a:rPr lang="en-GB" dirty="0"/>
            </a:br>
            <a:r>
              <a:rPr lang="en-GB" dirty="0"/>
              <a:t>to send the picture to background.</a:t>
            </a:r>
          </a:p>
        </p:txBody>
      </p:sp>
      <p:sp>
        <p:nvSpPr>
          <p:cNvPr id="3" name="Slide Number Placeholder 2">
            <a:extLst>
              <a:ext uri="{FF2B5EF4-FFF2-40B4-BE49-F238E27FC236}">
                <a16:creationId xmlns:a16="http://schemas.microsoft.com/office/drawing/2014/main" id="{E4F37454-AB2C-F109-3347-630FA15312D4}"/>
              </a:ext>
            </a:extLst>
          </p:cNvPr>
          <p:cNvSpPr>
            <a:spLocks noGrp="1"/>
          </p:cNvSpPr>
          <p:nvPr>
            <p:ph type="sldNum" sz="quarter" idx="10"/>
          </p:nvPr>
        </p:nvSpPr>
        <p:spPr/>
        <p:txBody>
          <a:bodyPr/>
          <a:lstStyle/>
          <a:p>
            <a:fld id="{9EA669D3-5529-4BB0-8BB4-F8AF37E83BE9}" type="slidenum">
              <a:rPr lang="en-GB" smtClean="0"/>
              <a:pPr/>
              <a:t>‹#›</a:t>
            </a:fld>
            <a:endParaRPr lang="en-GB" dirty="0"/>
          </a:p>
        </p:txBody>
      </p:sp>
      <p:sp>
        <p:nvSpPr>
          <p:cNvPr id="4" name="Date Placeholder 3">
            <a:extLst>
              <a:ext uri="{FF2B5EF4-FFF2-40B4-BE49-F238E27FC236}">
                <a16:creationId xmlns:a16="http://schemas.microsoft.com/office/drawing/2014/main" id="{CEFEB39D-E550-000B-A77B-9652FDA954BE}"/>
              </a:ext>
            </a:extLst>
          </p:cNvPr>
          <p:cNvSpPr>
            <a:spLocks noGrp="1"/>
          </p:cNvSpPr>
          <p:nvPr>
            <p:ph type="dt" sz="half" idx="11"/>
          </p:nvPr>
        </p:nvSpPr>
        <p:spPr/>
        <p:txBody>
          <a:bodyPr/>
          <a:lstStyle/>
          <a:p>
            <a:endParaRPr lang="en-GB" dirty="0"/>
          </a:p>
        </p:txBody>
      </p:sp>
      <p:sp>
        <p:nvSpPr>
          <p:cNvPr id="5" name="Footer Placeholder 4">
            <a:extLst>
              <a:ext uri="{FF2B5EF4-FFF2-40B4-BE49-F238E27FC236}">
                <a16:creationId xmlns:a16="http://schemas.microsoft.com/office/drawing/2014/main" id="{D50E9A6B-766A-EE79-E6F2-B88BB4F16BD9}"/>
              </a:ext>
            </a:extLst>
          </p:cNvPr>
          <p:cNvSpPr>
            <a:spLocks noGrp="1"/>
          </p:cNvSpPr>
          <p:nvPr>
            <p:ph type="ftr" sz="quarter" idx="12"/>
          </p:nvPr>
        </p:nvSpPr>
        <p:spPr/>
        <p:txBody>
          <a:bodyPr/>
          <a:lstStyle/>
          <a:p>
            <a:endParaRPr lang="en-GB" dirty="0"/>
          </a:p>
        </p:txBody>
      </p:sp>
      <p:sp>
        <p:nvSpPr>
          <p:cNvPr id="11" name="Text Placeholder 10">
            <a:extLst>
              <a:ext uri="{FF2B5EF4-FFF2-40B4-BE49-F238E27FC236}">
                <a16:creationId xmlns:a16="http://schemas.microsoft.com/office/drawing/2014/main" id="{730603E8-D3BA-F33D-D7E5-787B05C4018D}"/>
              </a:ext>
            </a:extLst>
          </p:cNvPr>
          <p:cNvSpPr>
            <a:spLocks noGrp="1"/>
          </p:cNvSpPr>
          <p:nvPr>
            <p:ph type="body" sz="quarter" idx="14" hasCustomPrompt="1"/>
          </p:nvPr>
        </p:nvSpPr>
        <p:spPr>
          <a:xfrm>
            <a:off x="10656244" y="6011012"/>
            <a:ext cx="576000" cy="288000"/>
          </a:xfrm>
          <a:blipFill>
            <a:blip r:embed="rId2">
              <a:extLst>
                <a:ext uri="{96DAC541-7B7A-43D3-8B79-37D633B846F1}">
                  <asvg:svgBlip xmlns:asvg="http://schemas.microsoft.com/office/drawing/2016/SVG/main" r:embed="rId3"/>
                </a:ext>
              </a:extLst>
            </a:blip>
            <a:srcRect/>
            <a:stretch>
              <a:fillRect l="-178" r="-178"/>
            </a:stretch>
          </a:blipFill>
        </p:spPr>
        <p:txBody>
          <a:bodyPr/>
          <a:lstStyle/>
          <a:p>
            <a:pPr lvl="0"/>
            <a:r>
              <a:rPr lang="en-GB" dirty="0"/>
              <a:t> </a:t>
            </a:r>
            <a:endParaRPr lang="en-DE" dirty="0"/>
          </a:p>
        </p:txBody>
      </p:sp>
    </p:spTree>
    <p:extLst>
      <p:ext uri="{BB962C8B-B14F-4D97-AF65-F5344CB8AC3E}">
        <p14:creationId xmlns:p14="http://schemas.microsoft.com/office/powerpoint/2010/main" val="14468243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pter Break I White">
    <p:spTree>
      <p:nvGrpSpPr>
        <p:cNvPr id="1" name=""/>
        <p:cNvGrpSpPr/>
        <p:nvPr/>
      </p:nvGrpSpPr>
      <p:grpSpPr>
        <a:xfrm>
          <a:off x="0" y="0"/>
          <a:ext cx="0" cy="0"/>
          <a:chOff x="0" y="0"/>
          <a:chExt cx="0" cy="0"/>
        </a:xfrm>
      </p:grpSpPr>
      <p:sp>
        <p:nvSpPr>
          <p:cNvPr id="2" name="Title 11">
            <a:extLst>
              <a:ext uri="{FF2B5EF4-FFF2-40B4-BE49-F238E27FC236}">
                <a16:creationId xmlns:a16="http://schemas.microsoft.com/office/drawing/2014/main" id="{95DA4D02-5BCA-66D1-6C2E-DD20035784A7}"/>
              </a:ext>
            </a:extLst>
          </p:cNvPr>
          <p:cNvSpPr>
            <a:spLocks noGrp="1"/>
          </p:cNvSpPr>
          <p:nvPr>
            <p:ph type="title" hasCustomPrompt="1"/>
          </p:nvPr>
        </p:nvSpPr>
        <p:spPr>
          <a:xfrm>
            <a:off x="288244" y="2808087"/>
            <a:ext cx="10944000" cy="1152000"/>
          </a:xfrm>
        </p:spPr>
        <p:txBody>
          <a:bodyPr/>
          <a:lstStyle>
            <a:lvl1pPr>
              <a:defRPr sz="3600">
                <a:solidFill>
                  <a:schemeClr val="tx2"/>
                </a:solidFill>
              </a:defRPr>
            </a:lvl1pPr>
          </a:lstStyle>
          <a:p>
            <a:r>
              <a:rPr lang="en-GB" dirty="0"/>
              <a:t>CHAPTER BREAK ONLY CAPITAL HEADLINE IN</a:t>
            </a:r>
            <a:br>
              <a:rPr lang="en-GB" dirty="0"/>
            </a:br>
            <a:r>
              <a:rPr lang="en-GB" dirty="0"/>
              <a:t>PLUTO SANS (36PT)</a:t>
            </a:r>
          </a:p>
        </p:txBody>
      </p:sp>
      <p:sp>
        <p:nvSpPr>
          <p:cNvPr id="3" name="Slide Number Placeholder 2">
            <a:extLst>
              <a:ext uri="{FF2B5EF4-FFF2-40B4-BE49-F238E27FC236}">
                <a16:creationId xmlns:a16="http://schemas.microsoft.com/office/drawing/2014/main" id="{D7A94A4F-22ED-E842-E5E0-ACDAC14A134B}"/>
              </a:ext>
            </a:extLst>
          </p:cNvPr>
          <p:cNvSpPr>
            <a:spLocks noGrp="1"/>
          </p:cNvSpPr>
          <p:nvPr>
            <p:ph type="sldNum" sz="quarter" idx="10"/>
          </p:nvPr>
        </p:nvSpPr>
        <p:spPr>
          <a:xfrm>
            <a:off x="288244" y="6156087"/>
            <a:ext cx="288000" cy="180000"/>
          </a:xfrm>
        </p:spPr>
        <p:txBody>
          <a:bodyPr/>
          <a:lstStyle/>
          <a:p>
            <a:fld id="{9EA669D3-5529-4BB0-8BB4-F8AF37E83BE9}" type="slidenum">
              <a:rPr lang="en-GB" smtClean="0"/>
              <a:pPr/>
              <a:t>‹#›</a:t>
            </a:fld>
            <a:endParaRPr lang="en-GB" dirty="0"/>
          </a:p>
        </p:txBody>
      </p:sp>
      <p:sp>
        <p:nvSpPr>
          <p:cNvPr id="4" name="Date Placeholder 3">
            <a:extLst>
              <a:ext uri="{FF2B5EF4-FFF2-40B4-BE49-F238E27FC236}">
                <a16:creationId xmlns:a16="http://schemas.microsoft.com/office/drawing/2014/main" id="{7D87A5BB-54F1-19AB-CF7E-84F2553C2073}"/>
              </a:ext>
            </a:extLst>
          </p:cNvPr>
          <p:cNvSpPr>
            <a:spLocks noGrp="1"/>
          </p:cNvSpPr>
          <p:nvPr>
            <p:ph type="dt" sz="half" idx="11"/>
          </p:nvPr>
        </p:nvSpPr>
        <p:spPr>
          <a:xfrm>
            <a:off x="5436244" y="6156087"/>
            <a:ext cx="648000" cy="180000"/>
          </a:xfrm>
        </p:spPr>
        <p:txBody>
          <a:bodyPr/>
          <a:lstStyle/>
          <a:p>
            <a:endParaRPr lang="en-GB" dirty="0"/>
          </a:p>
        </p:txBody>
      </p:sp>
      <p:sp>
        <p:nvSpPr>
          <p:cNvPr id="5" name="Footer Placeholder 4">
            <a:extLst>
              <a:ext uri="{FF2B5EF4-FFF2-40B4-BE49-F238E27FC236}">
                <a16:creationId xmlns:a16="http://schemas.microsoft.com/office/drawing/2014/main" id="{DA4BCB78-9E17-F4A8-51E4-24DC236E8D76}"/>
              </a:ext>
            </a:extLst>
          </p:cNvPr>
          <p:cNvSpPr>
            <a:spLocks noGrp="1"/>
          </p:cNvSpPr>
          <p:nvPr>
            <p:ph type="ftr" sz="quarter" idx="12"/>
          </p:nvPr>
        </p:nvSpPr>
        <p:spPr>
          <a:xfrm>
            <a:off x="720244" y="6156087"/>
            <a:ext cx="3744000" cy="180000"/>
          </a:xfrm>
        </p:spPr>
        <p:txBody>
          <a:bodyPr/>
          <a:lstStyle/>
          <a:p>
            <a:endParaRPr lang="en-GB" dirty="0"/>
          </a:p>
        </p:txBody>
      </p:sp>
    </p:spTree>
    <p:extLst>
      <p:ext uri="{BB962C8B-B14F-4D97-AF65-F5344CB8AC3E}">
        <p14:creationId xmlns:p14="http://schemas.microsoft.com/office/powerpoint/2010/main" val="148982053"/>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hapter Break I Red">
    <p:bg>
      <p:bgPr>
        <a:solidFill>
          <a:schemeClr val="tx2"/>
        </a:solidFill>
        <a:effectLst/>
      </p:bgPr>
    </p:bg>
    <p:spTree>
      <p:nvGrpSpPr>
        <p:cNvPr id="1" name=""/>
        <p:cNvGrpSpPr/>
        <p:nvPr/>
      </p:nvGrpSpPr>
      <p:grpSpPr>
        <a:xfrm>
          <a:off x="0" y="0"/>
          <a:ext cx="0" cy="0"/>
          <a:chOff x="0" y="0"/>
          <a:chExt cx="0" cy="0"/>
        </a:xfrm>
      </p:grpSpPr>
      <p:sp>
        <p:nvSpPr>
          <p:cNvPr id="2" name="Title 11">
            <a:extLst>
              <a:ext uri="{FF2B5EF4-FFF2-40B4-BE49-F238E27FC236}">
                <a16:creationId xmlns:a16="http://schemas.microsoft.com/office/drawing/2014/main" id="{95DA4D02-5BCA-66D1-6C2E-DD20035784A7}"/>
              </a:ext>
            </a:extLst>
          </p:cNvPr>
          <p:cNvSpPr>
            <a:spLocks noGrp="1"/>
          </p:cNvSpPr>
          <p:nvPr>
            <p:ph type="title" hasCustomPrompt="1"/>
          </p:nvPr>
        </p:nvSpPr>
        <p:spPr>
          <a:xfrm>
            <a:off x="288244" y="2808000"/>
            <a:ext cx="10944000" cy="1152000"/>
          </a:xfrm>
        </p:spPr>
        <p:txBody>
          <a:bodyPr/>
          <a:lstStyle>
            <a:lvl1pPr>
              <a:defRPr sz="3600">
                <a:solidFill>
                  <a:schemeClr val="bg1"/>
                </a:solidFill>
              </a:defRPr>
            </a:lvl1pPr>
          </a:lstStyle>
          <a:p>
            <a:r>
              <a:rPr lang="en-GB" dirty="0"/>
              <a:t>CHAPTER BREAK ONLY CAPITAL HEADLINE IN</a:t>
            </a:r>
            <a:br>
              <a:rPr lang="en-GB" dirty="0"/>
            </a:br>
            <a:r>
              <a:rPr lang="en-GB" dirty="0"/>
              <a:t>PLUTO SANS PPT (36PT)</a:t>
            </a:r>
          </a:p>
        </p:txBody>
      </p:sp>
      <p:pic>
        <p:nvPicPr>
          <p:cNvPr id="3" name="Google Shape;12;p12">
            <a:extLst>
              <a:ext uri="{FF2B5EF4-FFF2-40B4-BE49-F238E27FC236}">
                <a16:creationId xmlns:a16="http://schemas.microsoft.com/office/drawing/2014/main" id="{1234E6DA-C14F-F3BE-8952-60099E4F437F}"/>
              </a:ext>
            </a:extLst>
          </p:cNvPr>
          <p:cNvPicPr preferRelativeResize="0"/>
          <p:nvPr userDrawn="1"/>
        </p:nvPicPr>
        <p:blipFill>
          <a:blip r:embed="rId2">
            <a:extLst>
              <a:ext uri="{28A0092B-C50C-407E-A947-70E740481C1C}">
                <a14:useLocalDpi xmlns:a14="http://schemas.microsoft.com/office/drawing/2010/main" val="0"/>
              </a:ext>
            </a:extLst>
          </a:blip>
          <a:srcRect/>
          <a:stretch/>
        </p:blipFill>
        <p:spPr>
          <a:xfrm>
            <a:off x="10656244" y="6012896"/>
            <a:ext cx="577313" cy="287191"/>
          </a:xfrm>
          <a:prstGeom prst="rect">
            <a:avLst/>
          </a:prstGeom>
          <a:noFill/>
          <a:ln>
            <a:noFill/>
          </a:ln>
        </p:spPr>
      </p:pic>
      <p:sp>
        <p:nvSpPr>
          <p:cNvPr id="4" name="Slide Number Placeholder 2">
            <a:extLst>
              <a:ext uri="{FF2B5EF4-FFF2-40B4-BE49-F238E27FC236}">
                <a16:creationId xmlns:a16="http://schemas.microsoft.com/office/drawing/2014/main" id="{BC7723EC-21BA-7405-AD07-FC023DA6E7D8}"/>
              </a:ext>
            </a:extLst>
          </p:cNvPr>
          <p:cNvSpPr>
            <a:spLocks noGrp="1"/>
          </p:cNvSpPr>
          <p:nvPr>
            <p:ph type="sldNum" sz="quarter" idx="10"/>
          </p:nvPr>
        </p:nvSpPr>
        <p:spPr>
          <a:xfrm>
            <a:off x="288244" y="6156087"/>
            <a:ext cx="288000" cy="180000"/>
          </a:xfrm>
        </p:spPr>
        <p:txBody>
          <a:bodyPr/>
          <a:lstStyle>
            <a:lvl1pPr>
              <a:defRPr>
                <a:solidFill>
                  <a:schemeClr val="bg1"/>
                </a:solidFill>
              </a:defRPr>
            </a:lvl1pPr>
          </a:lstStyle>
          <a:p>
            <a:fld id="{9EA669D3-5529-4BB0-8BB4-F8AF37E83BE9}" type="slidenum">
              <a:rPr lang="en-GB" smtClean="0"/>
              <a:pPr/>
              <a:t>‹#›</a:t>
            </a:fld>
            <a:endParaRPr lang="en-GB" dirty="0"/>
          </a:p>
        </p:txBody>
      </p:sp>
      <p:sp>
        <p:nvSpPr>
          <p:cNvPr id="5" name="Date Placeholder 3">
            <a:extLst>
              <a:ext uri="{FF2B5EF4-FFF2-40B4-BE49-F238E27FC236}">
                <a16:creationId xmlns:a16="http://schemas.microsoft.com/office/drawing/2014/main" id="{AEDF3CE8-1A4A-10BE-F73A-2BDD4BC9E4DE}"/>
              </a:ext>
            </a:extLst>
          </p:cNvPr>
          <p:cNvSpPr>
            <a:spLocks noGrp="1"/>
          </p:cNvSpPr>
          <p:nvPr>
            <p:ph type="dt" sz="half" idx="11"/>
          </p:nvPr>
        </p:nvSpPr>
        <p:spPr>
          <a:xfrm>
            <a:off x="5436244" y="6156087"/>
            <a:ext cx="648000" cy="180000"/>
          </a:xfrm>
        </p:spPr>
        <p:txBody>
          <a:bodyPr/>
          <a:lstStyle>
            <a:lvl1pPr>
              <a:defRPr>
                <a:solidFill>
                  <a:schemeClr val="bg1"/>
                </a:solidFill>
              </a:defRPr>
            </a:lvl1pPr>
          </a:lstStyle>
          <a:p>
            <a:endParaRPr lang="en-GB" dirty="0"/>
          </a:p>
        </p:txBody>
      </p:sp>
      <p:sp>
        <p:nvSpPr>
          <p:cNvPr id="6" name="Footer Placeholder 4">
            <a:extLst>
              <a:ext uri="{FF2B5EF4-FFF2-40B4-BE49-F238E27FC236}">
                <a16:creationId xmlns:a16="http://schemas.microsoft.com/office/drawing/2014/main" id="{0320D64C-68FE-C90E-945A-9FC4FAAF1056}"/>
              </a:ext>
            </a:extLst>
          </p:cNvPr>
          <p:cNvSpPr>
            <a:spLocks noGrp="1"/>
          </p:cNvSpPr>
          <p:nvPr>
            <p:ph type="ftr" sz="quarter" idx="12"/>
          </p:nvPr>
        </p:nvSpPr>
        <p:spPr>
          <a:xfrm>
            <a:off x="720244" y="6156087"/>
            <a:ext cx="3744000" cy="180000"/>
          </a:xfrm>
        </p:spPr>
        <p:txBody>
          <a:bodyPr/>
          <a:lstStyle>
            <a:lvl1pPr>
              <a:defRPr>
                <a:solidFill>
                  <a:schemeClr val="bg1"/>
                </a:solidFill>
              </a:defRPr>
            </a:lvl1pPr>
          </a:lstStyle>
          <a:p>
            <a:endParaRPr lang="en-GB" dirty="0"/>
          </a:p>
        </p:txBody>
      </p:sp>
    </p:spTree>
    <p:extLst>
      <p:ext uri="{BB962C8B-B14F-4D97-AF65-F5344CB8AC3E}">
        <p14:creationId xmlns:p14="http://schemas.microsoft.com/office/powerpoint/2010/main" val="3548890329"/>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hapter Break I Black">
    <p:bg>
      <p:bgPr>
        <a:solidFill>
          <a:schemeClr val="tx1"/>
        </a:solidFill>
        <a:effectLst/>
      </p:bgPr>
    </p:bg>
    <p:spTree>
      <p:nvGrpSpPr>
        <p:cNvPr id="1" name=""/>
        <p:cNvGrpSpPr/>
        <p:nvPr/>
      </p:nvGrpSpPr>
      <p:grpSpPr>
        <a:xfrm>
          <a:off x="0" y="0"/>
          <a:ext cx="0" cy="0"/>
          <a:chOff x="0" y="0"/>
          <a:chExt cx="0" cy="0"/>
        </a:xfrm>
      </p:grpSpPr>
      <p:sp>
        <p:nvSpPr>
          <p:cNvPr id="2" name="Title 11">
            <a:extLst>
              <a:ext uri="{FF2B5EF4-FFF2-40B4-BE49-F238E27FC236}">
                <a16:creationId xmlns:a16="http://schemas.microsoft.com/office/drawing/2014/main" id="{95DA4D02-5BCA-66D1-6C2E-DD20035784A7}"/>
              </a:ext>
            </a:extLst>
          </p:cNvPr>
          <p:cNvSpPr>
            <a:spLocks noGrp="1"/>
          </p:cNvSpPr>
          <p:nvPr>
            <p:ph type="title" hasCustomPrompt="1"/>
          </p:nvPr>
        </p:nvSpPr>
        <p:spPr>
          <a:xfrm>
            <a:off x="288244" y="2808000"/>
            <a:ext cx="10944000" cy="1152000"/>
          </a:xfrm>
        </p:spPr>
        <p:txBody>
          <a:bodyPr/>
          <a:lstStyle>
            <a:lvl1pPr>
              <a:defRPr sz="3600">
                <a:solidFill>
                  <a:schemeClr val="bg1"/>
                </a:solidFill>
              </a:defRPr>
            </a:lvl1pPr>
          </a:lstStyle>
          <a:p>
            <a:r>
              <a:rPr lang="en-GB" dirty="0"/>
              <a:t>CHAPTER BREAK ONLY CAPITAL HEADLINE IN</a:t>
            </a:r>
            <a:br>
              <a:rPr lang="en-GB" dirty="0"/>
            </a:br>
            <a:r>
              <a:rPr lang="en-GB" dirty="0"/>
              <a:t>PLUTO SANS PPT (36PT)</a:t>
            </a:r>
          </a:p>
        </p:txBody>
      </p:sp>
      <p:pic>
        <p:nvPicPr>
          <p:cNvPr id="3" name="Google Shape;12;p12">
            <a:extLst>
              <a:ext uri="{FF2B5EF4-FFF2-40B4-BE49-F238E27FC236}">
                <a16:creationId xmlns:a16="http://schemas.microsoft.com/office/drawing/2014/main" id="{1234E6DA-C14F-F3BE-8952-60099E4F437F}"/>
              </a:ext>
            </a:extLst>
          </p:cNvPr>
          <p:cNvPicPr preferRelativeResize="0"/>
          <p:nvPr userDrawn="1"/>
        </p:nvPicPr>
        <p:blipFill>
          <a:blip r:embed="rId2">
            <a:extLst>
              <a:ext uri="{28A0092B-C50C-407E-A947-70E740481C1C}">
                <a14:useLocalDpi xmlns:a14="http://schemas.microsoft.com/office/drawing/2010/main" val="0"/>
              </a:ext>
            </a:extLst>
          </a:blip>
          <a:srcRect/>
          <a:stretch/>
        </p:blipFill>
        <p:spPr>
          <a:xfrm>
            <a:off x="10656244" y="6012896"/>
            <a:ext cx="577313" cy="287191"/>
          </a:xfrm>
          <a:prstGeom prst="rect">
            <a:avLst/>
          </a:prstGeom>
          <a:noFill/>
          <a:ln>
            <a:noFill/>
          </a:ln>
        </p:spPr>
      </p:pic>
      <p:sp>
        <p:nvSpPr>
          <p:cNvPr id="4" name="Slide Number Placeholder 2">
            <a:extLst>
              <a:ext uri="{FF2B5EF4-FFF2-40B4-BE49-F238E27FC236}">
                <a16:creationId xmlns:a16="http://schemas.microsoft.com/office/drawing/2014/main" id="{536D95B3-B7C7-245C-F73B-1E6F0C51B922}"/>
              </a:ext>
            </a:extLst>
          </p:cNvPr>
          <p:cNvSpPr>
            <a:spLocks noGrp="1"/>
          </p:cNvSpPr>
          <p:nvPr>
            <p:ph type="sldNum" sz="quarter" idx="10"/>
          </p:nvPr>
        </p:nvSpPr>
        <p:spPr>
          <a:xfrm>
            <a:off x="288244" y="6156087"/>
            <a:ext cx="288000" cy="180000"/>
          </a:xfrm>
        </p:spPr>
        <p:txBody>
          <a:bodyPr/>
          <a:lstStyle>
            <a:lvl1pPr>
              <a:defRPr>
                <a:solidFill>
                  <a:schemeClr val="bg1"/>
                </a:solidFill>
              </a:defRPr>
            </a:lvl1pPr>
          </a:lstStyle>
          <a:p>
            <a:fld id="{9EA669D3-5529-4BB0-8BB4-F8AF37E83BE9}" type="slidenum">
              <a:rPr lang="en-GB" smtClean="0"/>
              <a:pPr/>
              <a:t>‹#›</a:t>
            </a:fld>
            <a:endParaRPr lang="en-GB" dirty="0"/>
          </a:p>
        </p:txBody>
      </p:sp>
      <p:sp>
        <p:nvSpPr>
          <p:cNvPr id="5" name="Date Placeholder 3">
            <a:extLst>
              <a:ext uri="{FF2B5EF4-FFF2-40B4-BE49-F238E27FC236}">
                <a16:creationId xmlns:a16="http://schemas.microsoft.com/office/drawing/2014/main" id="{69251248-FC74-4C7C-3DBC-78EF3D5B9DC9}"/>
              </a:ext>
            </a:extLst>
          </p:cNvPr>
          <p:cNvSpPr>
            <a:spLocks noGrp="1"/>
          </p:cNvSpPr>
          <p:nvPr>
            <p:ph type="dt" sz="half" idx="11"/>
          </p:nvPr>
        </p:nvSpPr>
        <p:spPr>
          <a:xfrm>
            <a:off x="5436244" y="6156087"/>
            <a:ext cx="648000" cy="180000"/>
          </a:xfrm>
        </p:spPr>
        <p:txBody>
          <a:bodyPr/>
          <a:lstStyle>
            <a:lvl1pPr>
              <a:defRPr>
                <a:solidFill>
                  <a:schemeClr val="bg1"/>
                </a:solidFill>
              </a:defRPr>
            </a:lvl1pPr>
          </a:lstStyle>
          <a:p>
            <a:endParaRPr lang="en-GB" dirty="0"/>
          </a:p>
        </p:txBody>
      </p:sp>
      <p:sp>
        <p:nvSpPr>
          <p:cNvPr id="6" name="Footer Placeholder 4">
            <a:extLst>
              <a:ext uri="{FF2B5EF4-FFF2-40B4-BE49-F238E27FC236}">
                <a16:creationId xmlns:a16="http://schemas.microsoft.com/office/drawing/2014/main" id="{68BBC9D2-0417-8E9F-CF98-679BEB912503}"/>
              </a:ext>
            </a:extLst>
          </p:cNvPr>
          <p:cNvSpPr>
            <a:spLocks noGrp="1"/>
          </p:cNvSpPr>
          <p:nvPr>
            <p:ph type="ftr" sz="quarter" idx="12"/>
          </p:nvPr>
        </p:nvSpPr>
        <p:spPr>
          <a:xfrm>
            <a:off x="720244" y="6156087"/>
            <a:ext cx="3744000" cy="180000"/>
          </a:xfrm>
        </p:spPr>
        <p:txBody>
          <a:bodyPr/>
          <a:lstStyle>
            <a:lvl1pPr>
              <a:defRPr>
                <a:solidFill>
                  <a:schemeClr val="bg1"/>
                </a:solidFill>
              </a:defRPr>
            </a:lvl1pPr>
          </a:lstStyle>
          <a:p>
            <a:endParaRPr lang="en-GB" dirty="0"/>
          </a:p>
        </p:txBody>
      </p:sp>
    </p:spTree>
    <p:extLst>
      <p:ext uri="{BB962C8B-B14F-4D97-AF65-F5344CB8AC3E}">
        <p14:creationId xmlns:p14="http://schemas.microsoft.com/office/powerpoint/2010/main" val="3638350164"/>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hapter Break I Network 1">
    <p:bg>
      <p:bgPr>
        <a:solidFill>
          <a:srgbClr val="4B002D"/>
        </a:solidFill>
        <a:effectLst/>
      </p:bgPr>
    </p:bg>
    <p:spTree>
      <p:nvGrpSpPr>
        <p:cNvPr id="1" name=""/>
        <p:cNvGrpSpPr/>
        <p:nvPr/>
      </p:nvGrpSpPr>
      <p:grpSpPr>
        <a:xfrm>
          <a:off x="0" y="0"/>
          <a:ext cx="0" cy="0"/>
          <a:chOff x="0" y="0"/>
          <a:chExt cx="0" cy="0"/>
        </a:xfrm>
      </p:grpSpPr>
      <p:sp>
        <p:nvSpPr>
          <p:cNvPr id="2" name="Title 11">
            <a:extLst>
              <a:ext uri="{FF2B5EF4-FFF2-40B4-BE49-F238E27FC236}">
                <a16:creationId xmlns:a16="http://schemas.microsoft.com/office/drawing/2014/main" id="{95DA4D02-5BCA-66D1-6C2E-DD20035784A7}"/>
              </a:ext>
            </a:extLst>
          </p:cNvPr>
          <p:cNvSpPr>
            <a:spLocks noGrp="1"/>
          </p:cNvSpPr>
          <p:nvPr>
            <p:ph type="title" hasCustomPrompt="1"/>
          </p:nvPr>
        </p:nvSpPr>
        <p:spPr>
          <a:xfrm>
            <a:off x="288244" y="2808000"/>
            <a:ext cx="10944000" cy="1152000"/>
          </a:xfrm>
        </p:spPr>
        <p:txBody>
          <a:bodyPr/>
          <a:lstStyle>
            <a:lvl1pPr>
              <a:defRPr sz="3600">
                <a:solidFill>
                  <a:schemeClr val="bg1"/>
                </a:solidFill>
              </a:defRPr>
            </a:lvl1pPr>
          </a:lstStyle>
          <a:p>
            <a:r>
              <a:rPr lang="en-GB" dirty="0"/>
              <a:t>CHAPTER BREAK ONLY CAPITAL HEADLINE IN</a:t>
            </a:r>
            <a:br>
              <a:rPr lang="en-GB" dirty="0"/>
            </a:br>
            <a:r>
              <a:rPr lang="en-GB" dirty="0"/>
              <a:t>PLUTO SANS PPT (36PT)</a:t>
            </a:r>
          </a:p>
        </p:txBody>
      </p:sp>
      <p:pic>
        <p:nvPicPr>
          <p:cNvPr id="3" name="Google Shape;12;p12">
            <a:extLst>
              <a:ext uri="{FF2B5EF4-FFF2-40B4-BE49-F238E27FC236}">
                <a16:creationId xmlns:a16="http://schemas.microsoft.com/office/drawing/2014/main" id="{1234E6DA-C14F-F3BE-8952-60099E4F437F}"/>
              </a:ext>
            </a:extLst>
          </p:cNvPr>
          <p:cNvPicPr preferRelativeResize="0"/>
          <p:nvPr userDrawn="1"/>
        </p:nvPicPr>
        <p:blipFill>
          <a:blip r:embed="rId2">
            <a:extLst>
              <a:ext uri="{28A0092B-C50C-407E-A947-70E740481C1C}">
                <a14:useLocalDpi xmlns:a14="http://schemas.microsoft.com/office/drawing/2010/main" val="0"/>
              </a:ext>
            </a:extLst>
          </a:blip>
          <a:srcRect/>
          <a:stretch/>
        </p:blipFill>
        <p:spPr>
          <a:xfrm>
            <a:off x="10656244" y="6012896"/>
            <a:ext cx="577313" cy="287191"/>
          </a:xfrm>
          <a:prstGeom prst="rect">
            <a:avLst/>
          </a:prstGeom>
          <a:noFill/>
          <a:ln>
            <a:noFill/>
          </a:ln>
        </p:spPr>
      </p:pic>
      <p:sp>
        <p:nvSpPr>
          <p:cNvPr id="4" name="Slide Number Placeholder 2">
            <a:extLst>
              <a:ext uri="{FF2B5EF4-FFF2-40B4-BE49-F238E27FC236}">
                <a16:creationId xmlns:a16="http://schemas.microsoft.com/office/drawing/2014/main" id="{DAF41AC6-840B-AA0E-93C7-CF064DF780D4}"/>
              </a:ext>
            </a:extLst>
          </p:cNvPr>
          <p:cNvSpPr>
            <a:spLocks noGrp="1"/>
          </p:cNvSpPr>
          <p:nvPr>
            <p:ph type="sldNum" sz="quarter" idx="10"/>
          </p:nvPr>
        </p:nvSpPr>
        <p:spPr>
          <a:xfrm>
            <a:off x="288244" y="6156087"/>
            <a:ext cx="288000" cy="180000"/>
          </a:xfrm>
        </p:spPr>
        <p:txBody>
          <a:bodyPr/>
          <a:lstStyle>
            <a:lvl1pPr>
              <a:defRPr>
                <a:solidFill>
                  <a:schemeClr val="bg1"/>
                </a:solidFill>
              </a:defRPr>
            </a:lvl1pPr>
          </a:lstStyle>
          <a:p>
            <a:fld id="{9EA669D3-5529-4BB0-8BB4-F8AF37E83BE9}" type="slidenum">
              <a:rPr lang="en-GB" smtClean="0"/>
              <a:pPr/>
              <a:t>‹#›</a:t>
            </a:fld>
            <a:endParaRPr lang="en-GB" dirty="0"/>
          </a:p>
        </p:txBody>
      </p:sp>
      <p:sp>
        <p:nvSpPr>
          <p:cNvPr id="5" name="Date Placeholder 3">
            <a:extLst>
              <a:ext uri="{FF2B5EF4-FFF2-40B4-BE49-F238E27FC236}">
                <a16:creationId xmlns:a16="http://schemas.microsoft.com/office/drawing/2014/main" id="{803A3265-B23A-AAC0-6D9A-0434FF25B94A}"/>
              </a:ext>
            </a:extLst>
          </p:cNvPr>
          <p:cNvSpPr>
            <a:spLocks noGrp="1"/>
          </p:cNvSpPr>
          <p:nvPr>
            <p:ph type="dt" sz="half" idx="11"/>
          </p:nvPr>
        </p:nvSpPr>
        <p:spPr>
          <a:xfrm>
            <a:off x="5436244" y="6156087"/>
            <a:ext cx="648000" cy="180000"/>
          </a:xfrm>
        </p:spPr>
        <p:txBody>
          <a:bodyPr/>
          <a:lstStyle>
            <a:lvl1pPr>
              <a:defRPr>
                <a:solidFill>
                  <a:schemeClr val="bg1"/>
                </a:solidFill>
              </a:defRPr>
            </a:lvl1pPr>
          </a:lstStyle>
          <a:p>
            <a:endParaRPr lang="en-GB" dirty="0"/>
          </a:p>
        </p:txBody>
      </p:sp>
      <p:sp>
        <p:nvSpPr>
          <p:cNvPr id="6" name="Footer Placeholder 4">
            <a:extLst>
              <a:ext uri="{FF2B5EF4-FFF2-40B4-BE49-F238E27FC236}">
                <a16:creationId xmlns:a16="http://schemas.microsoft.com/office/drawing/2014/main" id="{98460C12-CED2-2DB0-8FDA-48F1C5A9F720}"/>
              </a:ext>
            </a:extLst>
          </p:cNvPr>
          <p:cNvSpPr>
            <a:spLocks noGrp="1"/>
          </p:cNvSpPr>
          <p:nvPr>
            <p:ph type="ftr" sz="quarter" idx="12"/>
          </p:nvPr>
        </p:nvSpPr>
        <p:spPr>
          <a:xfrm>
            <a:off x="720244" y="6156087"/>
            <a:ext cx="3744000" cy="180000"/>
          </a:xfrm>
        </p:spPr>
        <p:txBody>
          <a:bodyPr/>
          <a:lstStyle>
            <a:lvl1pPr>
              <a:defRPr>
                <a:solidFill>
                  <a:schemeClr val="bg1"/>
                </a:solidFill>
              </a:defRPr>
            </a:lvl1pPr>
          </a:lstStyle>
          <a:p>
            <a:endParaRPr lang="en-GB" dirty="0"/>
          </a:p>
        </p:txBody>
      </p:sp>
    </p:spTree>
    <p:extLst>
      <p:ext uri="{BB962C8B-B14F-4D97-AF65-F5344CB8AC3E}">
        <p14:creationId xmlns:p14="http://schemas.microsoft.com/office/powerpoint/2010/main" val="3552581851"/>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 Full Image | Coloured Logo 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484921B-8A54-B489-109D-2E820B2B3613}"/>
              </a:ext>
            </a:extLst>
          </p:cNvPr>
          <p:cNvSpPr>
            <a:spLocks noGrp="1"/>
          </p:cNvSpPr>
          <p:nvPr>
            <p:ph type="pic" sz="quarter" idx="10" hasCustomPrompt="1"/>
          </p:nvPr>
        </p:nvSpPr>
        <p:spPr>
          <a:xfrm>
            <a:off x="0" y="0"/>
            <a:ext cx="11520488" cy="6480175"/>
          </a:xfrm>
          <a:solidFill>
            <a:schemeClr val="bg2"/>
          </a:solidFill>
        </p:spPr>
        <p:txBody>
          <a:bodyPr lIns="288000" tIns="288000" rIns="288000" bIns="288000" anchor="t" anchorCtr="0"/>
          <a:lstStyle>
            <a:lvl1pPr algn="l">
              <a:defRPr sz="1200"/>
            </a:lvl1pPr>
          </a:lstStyle>
          <a:p>
            <a:r>
              <a:rPr lang="en-GB" dirty="0"/>
              <a:t>To add a picture, please right click the transparency layer and bring it to back. </a:t>
            </a:r>
            <a:br>
              <a:rPr lang="en-GB" dirty="0"/>
            </a:br>
            <a:r>
              <a:rPr lang="en-GB" dirty="0"/>
              <a:t>Next right click on image placeholder and bring it to front. </a:t>
            </a:r>
          </a:p>
          <a:p>
            <a:endParaRPr lang="en-GB" dirty="0"/>
          </a:p>
          <a:p>
            <a:r>
              <a:rPr lang="en-GB" dirty="0"/>
              <a:t>You can now insert a picture by clicking on the placeholder image icon. </a:t>
            </a:r>
            <a:br>
              <a:rPr lang="en-GB" dirty="0"/>
            </a:br>
            <a:r>
              <a:rPr lang="en-GB" dirty="0"/>
              <a:t>Then click the Reset button on the Home menu tab or right click on the picture </a:t>
            </a:r>
            <a:br>
              <a:rPr lang="en-GB" dirty="0"/>
            </a:br>
            <a:r>
              <a:rPr lang="en-GB" dirty="0"/>
              <a:t>to send the picture to background.</a:t>
            </a:r>
          </a:p>
        </p:txBody>
      </p:sp>
      <p:sp>
        <p:nvSpPr>
          <p:cNvPr id="11" name="Text Placeholder 10">
            <a:extLst>
              <a:ext uri="{FF2B5EF4-FFF2-40B4-BE49-F238E27FC236}">
                <a16:creationId xmlns:a16="http://schemas.microsoft.com/office/drawing/2014/main" id="{423DA2F4-5572-233E-DA4C-4A169FF1EED9}"/>
              </a:ext>
            </a:extLst>
          </p:cNvPr>
          <p:cNvSpPr>
            <a:spLocks noGrp="1"/>
          </p:cNvSpPr>
          <p:nvPr>
            <p:ph type="body" sz="quarter" idx="11" hasCustomPrompt="1"/>
          </p:nvPr>
        </p:nvSpPr>
        <p:spPr>
          <a:xfrm>
            <a:off x="288244" y="288087"/>
            <a:ext cx="1159200" cy="576000"/>
          </a:xfrm>
          <a:blipFill>
            <a:blip r:embed="rId2">
              <a:extLst>
                <a:ext uri="{96DAC541-7B7A-43D3-8B79-37D633B846F1}">
                  <asvg:svgBlip xmlns:asvg="http://schemas.microsoft.com/office/drawing/2016/SVG/main" r:embed="rId3"/>
                </a:ext>
              </a:extLst>
            </a:blip>
            <a:stretch>
              <a:fillRect/>
            </a:stretch>
          </a:blipFill>
        </p:spPr>
        <p:txBody>
          <a:bodyPr/>
          <a:lstStyle>
            <a:lvl1pPr>
              <a:defRPr sz="100">
                <a:solidFill>
                  <a:schemeClr val="bg1"/>
                </a:solidFill>
              </a:defRPr>
            </a:lvl1pPr>
          </a:lstStyle>
          <a:p>
            <a:pPr lvl="0"/>
            <a:r>
              <a:rPr lang="en-GB" dirty="0"/>
              <a:t> </a:t>
            </a:r>
            <a:endParaRPr lang="en-DE" dirty="0"/>
          </a:p>
        </p:txBody>
      </p:sp>
      <p:sp>
        <p:nvSpPr>
          <p:cNvPr id="2" name="Title 11">
            <a:extLst>
              <a:ext uri="{FF2B5EF4-FFF2-40B4-BE49-F238E27FC236}">
                <a16:creationId xmlns:a16="http://schemas.microsoft.com/office/drawing/2014/main" id="{AD9EFFDD-5559-1374-C69D-F24A906D3793}"/>
              </a:ext>
            </a:extLst>
          </p:cNvPr>
          <p:cNvSpPr>
            <a:spLocks noGrp="1"/>
          </p:cNvSpPr>
          <p:nvPr>
            <p:ph type="title" hasCustomPrompt="1"/>
          </p:nvPr>
        </p:nvSpPr>
        <p:spPr>
          <a:xfrm>
            <a:off x="288245" y="2592087"/>
            <a:ext cx="10943318" cy="1152000"/>
          </a:xfrm>
        </p:spPr>
        <p:txBody>
          <a:bodyPr/>
          <a:lstStyle>
            <a:lvl1pPr>
              <a:defRPr sz="3600">
                <a:latin typeface="Pluto Sans DPD PPT Medium" panose="02000000000000000000" pitchFamily="2" charset="0"/>
              </a:defRPr>
            </a:lvl1pPr>
          </a:lstStyle>
          <a:p>
            <a:r>
              <a:rPr lang="en-GB" dirty="0"/>
              <a:t>TITLE ONLY CAPITAL IN</a:t>
            </a:r>
            <a:br>
              <a:rPr lang="en-GB" dirty="0"/>
            </a:br>
            <a:r>
              <a:rPr lang="en-GB" dirty="0"/>
              <a:t>PLUTO SANS (36PT)</a:t>
            </a:r>
          </a:p>
        </p:txBody>
      </p:sp>
      <p:sp>
        <p:nvSpPr>
          <p:cNvPr id="4" name="Text Placeholder 6">
            <a:extLst>
              <a:ext uri="{FF2B5EF4-FFF2-40B4-BE49-F238E27FC236}">
                <a16:creationId xmlns:a16="http://schemas.microsoft.com/office/drawing/2014/main" id="{A8B73BA7-5180-8E51-9076-8E41DA3C5013}"/>
              </a:ext>
            </a:extLst>
          </p:cNvPr>
          <p:cNvSpPr>
            <a:spLocks noGrp="1"/>
          </p:cNvSpPr>
          <p:nvPr>
            <p:ph type="body" sz="quarter" idx="12" hasCustomPrompt="1"/>
          </p:nvPr>
        </p:nvSpPr>
        <p:spPr>
          <a:xfrm>
            <a:off x="288245" y="2232087"/>
            <a:ext cx="2305050" cy="215900"/>
          </a:xfrm>
        </p:spPr>
        <p:txBody>
          <a:bodyPr/>
          <a:lstStyle>
            <a:lvl1pPr>
              <a:defRPr/>
            </a:lvl1pPr>
          </a:lstStyle>
          <a:p>
            <a:pPr lvl="0"/>
            <a:r>
              <a:rPr lang="en-US" dirty="0"/>
              <a:t>XX.XX.XXXX</a:t>
            </a:r>
            <a:endParaRPr lang="en-DE" dirty="0"/>
          </a:p>
        </p:txBody>
      </p:sp>
      <p:sp>
        <p:nvSpPr>
          <p:cNvPr id="5" name="Text Placeholder 6">
            <a:extLst>
              <a:ext uri="{FF2B5EF4-FFF2-40B4-BE49-F238E27FC236}">
                <a16:creationId xmlns:a16="http://schemas.microsoft.com/office/drawing/2014/main" id="{22E62287-494B-1FFB-24C6-50D5CF437BBB}"/>
              </a:ext>
            </a:extLst>
          </p:cNvPr>
          <p:cNvSpPr>
            <a:spLocks noGrp="1"/>
          </p:cNvSpPr>
          <p:nvPr>
            <p:ph type="body" sz="quarter" idx="13" hasCustomPrompt="1"/>
          </p:nvPr>
        </p:nvSpPr>
        <p:spPr>
          <a:xfrm>
            <a:off x="288245" y="3888187"/>
            <a:ext cx="5471206" cy="935900"/>
          </a:xfrm>
        </p:spPr>
        <p:txBody>
          <a:bodyPr/>
          <a:lstStyle>
            <a:lvl1pPr>
              <a:defRPr/>
            </a:lvl1pPr>
          </a:lstStyle>
          <a:p>
            <a:pPr lvl="0"/>
            <a:r>
              <a:rPr lang="en-GB" dirty="0"/>
              <a:t>Optional Subheading or description.</a:t>
            </a:r>
          </a:p>
          <a:p>
            <a:pPr lvl="0"/>
            <a:r>
              <a:rPr lang="en-GB" dirty="0"/>
              <a:t>Second Level</a:t>
            </a:r>
          </a:p>
          <a:p>
            <a:pPr lvl="0"/>
            <a:r>
              <a:rPr lang="en-GB" dirty="0"/>
              <a:t>Third Level</a:t>
            </a:r>
          </a:p>
          <a:p>
            <a:pPr lvl="0"/>
            <a:r>
              <a:rPr lang="en-GB" dirty="0"/>
              <a:t>Fourth Level</a:t>
            </a:r>
          </a:p>
          <a:p>
            <a:pPr lvl="0"/>
            <a:r>
              <a:rPr lang="en-GB" dirty="0"/>
              <a:t>Fifth Level</a:t>
            </a:r>
          </a:p>
          <a:p>
            <a:pPr lvl="0"/>
            <a:r>
              <a:rPr lang="en-GB" dirty="0"/>
              <a:t>Sixth Level</a:t>
            </a:r>
          </a:p>
          <a:p>
            <a:pPr lvl="0"/>
            <a:r>
              <a:rPr lang="en-GB" dirty="0"/>
              <a:t>Seventh Level</a:t>
            </a:r>
          </a:p>
          <a:p>
            <a:pPr lvl="0"/>
            <a:r>
              <a:rPr lang="en-GB" dirty="0"/>
              <a:t>Eighth Level</a:t>
            </a:r>
          </a:p>
          <a:p>
            <a:pPr lvl="0"/>
            <a:r>
              <a:rPr lang="en-GB" dirty="0"/>
              <a:t>Ninth Level</a:t>
            </a:r>
          </a:p>
        </p:txBody>
      </p:sp>
    </p:spTree>
    <p:extLst>
      <p:ext uri="{BB962C8B-B14F-4D97-AF65-F5344CB8AC3E}">
        <p14:creationId xmlns:p14="http://schemas.microsoft.com/office/powerpoint/2010/main" val="3469990192"/>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hapter Break I Network 2">
    <p:bg>
      <p:bgPr>
        <a:solidFill>
          <a:srgbClr val="FFB946"/>
        </a:solidFill>
        <a:effectLst/>
      </p:bgPr>
    </p:bg>
    <p:spTree>
      <p:nvGrpSpPr>
        <p:cNvPr id="1" name=""/>
        <p:cNvGrpSpPr/>
        <p:nvPr/>
      </p:nvGrpSpPr>
      <p:grpSpPr>
        <a:xfrm>
          <a:off x="0" y="0"/>
          <a:ext cx="0" cy="0"/>
          <a:chOff x="0" y="0"/>
          <a:chExt cx="0" cy="0"/>
        </a:xfrm>
      </p:grpSpPr>
      <p:sp>
        <p:nvSpPr>
          <p:cNvPr id="2" name="Title 11">
            <a:extLst>
              <a:ext uri="{FF2B5EF4-FFF2-40B4-BE49-F238E27FC236}">
                <a16:creationId xmlns:a16="http://schemas.microsoft.com/office/drawing/2014/main" id="{95DA4D02-5BCA-66D1-6C2E-DD20035784A7}"/>
              </a:ext>
            </a:extLst>
          </p:cNvPr>
          <p:cNvSpPr>
            <a:spLocks noGrp="1"/>
          </p:cNvSpPr>
          <p:nvPr>
            <p:ph type="title" hasCustomPrompt="1"/>
          </p:nvPr>
        </p:nvSpPr>
        <p:spPr>
          <a:xfrm>
            <a:off x="288244" y="2808087"/>
            <a:ext cx="10944000" cy="1152000"/>
          </a:xfrm>
        </p:spPr>
        <p:txBody>
          <a:bodyPr/>
          <a:lstStyle>
            <a:lvl1pPr>
              <a:defRPr sz="3600">
                <a:solidFill>
                  <a:schemeClr val="bg1"/>
                </a:solidFill>
              </a:defRPr>
            </a:lvl1pPr>
          </a:lstStyle>
          <a:p>
            <a:r>
              <a:rPr lang="en-GB" dirty="0"/>
              <a:t>CHAPTER BREAK ONLY CAPITAL HEADLINE IN</a:t>
            </a:r>
            <a:br>
              <a:rPr lang="en-GB" dirty="0"/>
            </a:br>
            <a:r>
              <a:rPr lang="en-GB" dirty="0"/>
              <a:t>PLUTO SANS PPT (36PT)</a:t>
            </a:r>
          </a:p>
        </p:txBody>
      </p:sp>
      <p:pic>
        <p:nvPicPr>
          <p:cNvPr id="3" name="Google Shape;12;p12">
            <a:extLst>
              <a:ext uri="{FF2B5EF4-FFF2-40B4-BE49-F238E27FC236}">
                <a16:creationId xmlns:a16="http://schemas.microsoft.com/office/drawing/2014/main" id="{1234E6DA-C14F-F3BE-8952-60099E4F437F}"/>
              </a:ext>
            </a:extLst>
          </p:cNvPr>
          <p:cNvPicPr preferRelativeResize="0"/>
          <p:nvPr userDrawn="1"/>
        </p:nvPicPr>
        <p:blipFill>
          <a:blip r:embed="rId2">
            <a:extLst>
              <a:ext uri="{28A0092B-C50C-407E-A947-70E740481C1C}">
                <a14:useLocalDpi xmlns:a14="http://schemas.microsoft.com/office/drawing/2010/main" val="0"/>
              </a:ext>
            </a:extLst>
          </a:blip>
          <a:srcRect/>
          <a:stretch/>
        </p:blipFill>
        <p:spPr>
          <a:xfrm>
            <a:off x="10656244" y="6012896"/>
            <a:ext cx="577313" cy="287191"/>
          </a:xfrm>
          <a:prstGeom prst="rect">
            <a:avLst/>
          </a:prstGeom>
          <a:noFill/>
          <a:ln>
            <a:noFill/>
          </a:ln>
        </p:spPr>
      </p:pic>
      <p:sp>
        <p:nvSpPr>
          <p:cNvPr id="4" name="Slide Number Placeholder 2">
            <a:extLst>
              <a:ext uri="{FF2B5EF4-FFF2-40B4-BE49-F238E27FC236}">
                <a16:creationId xmlns:a16="http://schemas.microsoft.com/office/drawing/2014/main" id="{357313BB-4C54-4594-6DB8-8589097A3F8C}"/>
              </a:ext>
            </a:extLst>
          </p:cNvPr>
          <p:cNvSpPr>
            <a:spLocks noGrp="1"/>
          </p:cNvSpPr>
          <p:nvPr>
            <p:ph type="sldNum" sz="quarter" idx="10"/>
          </p:nvPr>
        </p:nvSpPr>
        <p:spPr>
          <a:xfrm>
            <a:off x="288244" y="6156087"/>
            <a:ext cx="288000" cy="180000"/>
          </a:xfrm>
        </p:spPr>
        <p:txBody>
          <a:bodyPr/>
          <a:lstStyle>
            <a:lvl1pPr>
              <a:defRPr>
                <a:solidFill>
                  <a:schemeClr val="bg1"/>
                </a:solidFill>
              </a:defRPr>
            </a:lvl1pPr>
          </a:lstStyle>
          <a:p>
            <a:fld id="{9EA669D3-5529-4BB0-8BB4-F8AF37E83BE9}" type="slidenum">
              <a:rPr lang="en-GB" smtClean="0"/>
              <a:pPr/>
              <a:t>‹#›</a:t>
            </a:fld>
            <a:endParaRPr lang="en-GB" dirty="0"/>
          </a:p>
        </p:txBody>
      </p:sp>
      <p:sp>
        <p:nvSpPr>
          <p:cNvPr id="5" name="Date Placeholder 3">
            <a:extLst>
              <a:ext uri="{FF2B5EF4-FFF2-40B4-BE49-F238E27FC236}">
                <a16:creationId xmlns:a16="http://schemas.microsoft.com/office/drawing/2014/main" id="{628A6FFC-AD01-0DAB-9186-7FA2F09FCACB}"/>
              </a:ext>
            </a:extLst>
          </p:cNvPr>
          <p:cNvSpPr>
            <a:spLocks noGrp="1"/>
          </p:cNvSpPr>
          <p:nvPr>
            <p:ph type="dt" sz="half" idx="11"/>
          </p:nvPr>
        </p:nvSpPr>
        <p:spPr>
          <a:xfrm>
            <a:off x="5436244" y="6156087"/>
            <a:ext cx="648000" cy="180000"/>
          </a:xfrm>
        </p:spPr>
        <p:txBody>
          <a:bodyPr/>
          <a:lstStyle>
            <a:lvl1pPr>
              <a:defRPr>
                <a:solidFill>
                  <a:schemeClr val="bg1"/>
                </a:solidFill>
              </a:defRPr>
            </a:lvl1pPr>
          </a:lstStyle>
          <a:p>
            <a:endParaRPr lang="en-GB" dirty="0"/>
          </a:p>
        </p:txBody>
      </p:sp>
      <p:sp>
        <p:nvSpPr>
          <p:cNvPr id="6" name="Footer Placeholder 4">
            <a:extLst>
              <a:ext uri="{FF2B5EF4-FFF2-40B4-BE49-F238E27FC236}">
                <a16:creationId xmlns:a16="http://schemas.microsoft.com/office/drawing/2014/main" id="{C949BE30-62B0-0465-A4AB-03487079684A}"/>
              </a:ext>
            </a:extLst>
          </p:cNvPr>
          <p:cNvSpPr>
            <a:spLocks noGrp="1"/>
          </p:cNvSpPr>
          <p:nvPr>
            <p:ph type="ftr" sz="quarter" idx="12"/>
          </p:nvPr>
        </p:nvSpPr>
        <p:spPr>
          <a:xfrm>
            <a:off x="720244" y="6156087"/>
            <a:ext cx="3744000" cy="180000"/>
          </a:xfrm>
        </p:spPr>
        <p:txBody>
          <a:bodyPr/>
          <a:lstStyle>
            <a:lvl1pPr>
              <a:defRPr>
                <a:solidFill>
                  <a:schemeClr val="bg1"/>
                </a:solidFill>
              </a:defRPr>
            </a:lvl1pPr>
          </a:lstStyle>
          <a:p>
            <a:endParaRPr lang="en-GB" dirty="0"/>
          </a:p>
        </p:txBody>
      </p:sp>
    </p:spTree>
    <p:extLst>
      <p:ext uri="{BB962C8B-B14F-4D97-AF65-F5344CB8AC3E}">
        <p14:creationId xmlns:p14="http://schemas.microsoft.com/office/powerpoint/2010/main" val="3015265534"/>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hapter Break I Innovation 1">
    <p:bg>
      <p:bgPr>
        <a:solidFill>
          <a:srgbClr val="320046"/>
        </a:solidFill>
        <a:effectLst/>
      </p:bgPr>
    </p:bg>
    <p:spTree>
      <p:nvGrpSpPr>
        <p:cNvPr id="1" name=""/>
        <p:cNvGrpSpPr/>
        <p:nvPr/>
      </p:nvGrpSpPr>
      <p:grpSpPr>
        <a:xfrm>
          <a:off x="0" y="0"/>
          <a:ext cx="0" cy="0"/>
          <a:chOff x="0" y="0"/>
          <a:chExt cx="0" cy="0"/>
        </a:xfrm>
      </p:grpSpPr>
      <p:sp>
        <p:nvSpPr>
          <p:cNvPr id="2" name="Title 11">
            <a:extLst>
              <a:ext uri="{FF2B5EF4-FFF2-40B4-BE49-F238E27FC236}">
                <a16:creationId xmlns:a16="http://schemas.microsoft.com/office/drawing/2014/main" id="{95DA4D02-5BCA-66D1-6C2E-DD20035784A7}"/>
              </a:ext>
            </a:extLst>
          </p:cNvPr>
          <p:cNvSpPr>
            <a:spLocks noGrp="1"/>
          </p:cNvSpPr>
          <p:nvPr>
            <p:ph type="title" hasCustomPrompt="1"/>
          </p:nvPr>
        </p:nvSpPr>
        <p:spPr>
          <a:xfrm>
            <a:off x="288244" y="2808087"/>
            <a:ext cx="10944000" cy="1152000"/>
          </a:xfrm>
        </p:spPr>
        <p:txBody>
          <a:bodyPr/>
          <a:lstStyle>
            <a:lvl1pPr>
              <a:defRPr sz="3600">
                <a:solidFill>
                  <a:schemeClr val="bg1"/>
                </a:solidFill>
              </a:defRPr>
            </a:lvl1pPr>
          </a:lstStyle>
          <a:p>
            <a:r>
              <a:rPr lang="en-GB" dirty="0"/>
              <a:t>CHAPTER BREAK ONLY CAPITAL HEADLINE IN</a:t>
            </a:r>
            <a:br>
              <a:rPr lang="en-GB" dirty="0"/>
            </a:br>
            <a:r>
              <a:rPr lang="en-GB" dirty="0"/>
              <a:t>PLUTO SANS PPT (36PT)</a:t>
            </a:r>
          </a:p>
        </p:txBody>
      </p:sp>
      <p:pic>
        <p:nvPicPr>
          <p:cNvPr id="3" name="Google Shape;12;p12">
            <a:extLst>
              <a:ext uri="{FF2B5EF4-FFF2-40B4-BE49-F238E27FC236}">
                <a16:creationId xmlns:a16="http://schemas.microsoft.com/office/drawing/2014/main" id="{1234E6DA-C14F-F3BE-8952-60099E4F437F}"/>
              </a:ext>
            </a:extLst>
          </p:cNvPr>
          <p:cNvPicPr preferRelativeResize="0"/>
          <p:nvPr userDrawn="1"/>
        </p:nvPicPr>
        <p:blipFill>
          <a:blip r:embed="rId2">
            <a:extLst>
              <a:ext uri="{28A0092B-C50C-407E-A947-70E740481C1C}">
                <a14:useLocalDpi xmlns:a14="http://schemas.microsoft.com/office/drawing/2010/main" val="0"/>
              </a:ext>
            </a:extLst>
          </a:blip>
          <a:srcRect/>
          <a:stretch/>
        </p:blipFill>
        <p:spPr>
          <a:xfrm>
            <a:off x="10656244" y="6012896"/>
            <a:ext cx="577313" cy="287191"/>
          </a:xfrm>
          <a:prstGeom prst="rect">
            <a:avLst/>
          </a:prstGeom>
          <a:noFill/>
          <a:ln>
            <a:noFill/>
          </a:ln>
        </p:spPr>
      </p:pic>
      <p:sp>
        <p:nvSpPr>
          <p:cNvPr id="4" name="Slide Number Placeholder 2">
            <a:extLst>
              <a:ext uri="{FF2B5EF4-FFF2-40B4-BE49-F238E27FC236}">
                <a16:creationId xmlns:a16="http://schemas.microsoft.com/office/drawing/2014/main" id="{23EE0E04-43F1-60AB-1806-A9736206459B}"/>
              </a:ext>
            </a:extLst>
          </p:cNvPr>
          <p:cNvSpPr>
            <a:spLocks noGrp="1"/>
          </p:cNvSpPr>
          <p:nvPr>
            <p:ph type="sldNum" sz="quarter" idx="10"/>
          </p:nvPr>
        </p:nvSpPr>
        <p:spPr>
          <a:xfrm>
            <a:off x="288244" y="6156087"/>
            <a:ext cx="288000" cy="180000"/>
          </a:xfrm>
        </p:spPr>
        <p:txBody>
          <a:bodyPr/>
          <a:lstStyle>
            <a:lvl1pPr>
              <a:defRPr>
                <a:solidFill>
                  <a:schemeClr val="bg1"/>
                </a:solidFill>
              </a:defRPr>
            </a:lvl1pPr>
          </a:lstStyle>
          <a:p>
            <a:fld id="{9EA669D3-5529-4BB0-8BB4-F8AF37E83BE9}" type="slidenum">
              <a:rPr lang="en-GB" smtClean="0"/>
              <a:pPr/>
              <a:t>‹#›</a:t>
            </a:fld>
            <a:endParaRPr lang="en-GB" dirty="0"/>
          </a:p>
        </p:txBody>
      </p:sp>
      <p:sp>
        <p:nvSpPr>
          <p:cNvPr id="5" name="Date Placeholder 3">
            <a:extLst>
              <a:ext uri="{FF2B5EF4-FFF2-40B4-BE49-F238E27FC236}">
                <a16:creationId xmlns:a16="http://schemas.microsoft.com/office/drawing/2014/main" id="{00F3F36B-367F-F352-27F1-82853C1B01C3}"/>
              </a:ext>
            </a:extLst>
          </p:cNvPr>
          <p:cNvSpPr>
            <a:spLocks noGrp="1"/>
          </p:cNvSpPr>
          <p:nvPr>
            <p:ph type="dt" sz="half" idx="11"/>
          </p:nvPr>
        </p:nvSpPr>
        <p:spPr>
          <a:xfrm>
            <a:off x="5436244" y="6156087"/>
            <a:ext cx="648000" cy="180000"/>
          </a:xfrm>
        </p:spPr>
        <p:txBody>
          <a:bodyPr/>
          <a:lstStyle>
            <a:lvl1pPr>
              <a:defRPr>
                <a:solidFill>
                  <a:schemeClr val="bg1"/>
                </a:solidFill>
              </a:defRPr>
            </a:lvl1pPr>
          </a:lstStyle>
          <a:p>
            <a:endParaRPr lang="en-GB" dirty="0"/>
          </a:p>
        </p:txBody>
      </p:sp>
      <p:sp>
        <p:nvSpPr>
          <p:cNvPr id="6" name="Footer Placeholder 4">
            <a:extLst>
              <a:ext uri="{FF2B5EF4-FFF2-40B4-BE49-F238E27FC236}">
                <a16:creationId xmlns:a16="http://schemas.microsoft.com/office/drawing/2014/main" id="{714A462E-F226-32D2-9C64-1629E6C62785}"/>
              </a:ext>
            </a:extLst>
          </p:cNvPr>
          <p:cNvSpPr>
            <a:spLocks noGrp="1"/>
          </p:cNvSpPr>
          <p:nvPr>
            <p:ph type="ftr" sz="quarter" idx="12"/>
          </p:nvPr>
        </p:nvSpPr>
        <p:spPr>
          <a:xfrm>
            <a:off x="720244" y="6156087"/>
            <a:ext cx="3744000" cy="180000"/>
          </a:xfrm>
        </p:spPr>
        <p:txBody>
          <a:bodyPr/>
          <a:lstStyle>
            <a:lvl1pPr>
              <a:defRPr>
                <a:solidFill>
                  <a:schemeClr val="bg1"/>
                </a:solidFill>
              </a:defRPr>
            </a:lvl1pPr>
          </a:lstStyle>
          <a:p>
            <a:endParaRPr lang="en-GB" dirty="0"/>
          </a:p>
        </p:txBody>
      </p:sp>
    </p:spTree>
    <p:extLst>
      <p:ext uri="{BB962C8B-B14F-4D97-AF65-F5344CB8AC3E}">
        <p14:creationId xmlns:p14="http://schemas.microsoft.com/office/powerpoint/2010/main" val="1550796873"/>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hapter Break I Innovation 2">
    <p:bg>
      <p:bgPr>
        <a:solidFill>
          <a:srgbClr val="8255F0"/>
        </a:solidFill>
        <a:effectLst/>
      </p:bgPr>
    </p:bg>
    <p:spTree>
      <p:nvGrpSpPr>
        <p:cNvPr id="1" name=""/>
        <p:cNvGrpSpPr/>
        <p:nvPr/>
      </p:nvGrpSpPr>
      <p:grpSpPr>
        <a:xfrm>
          <a:off x="0" y="0"/>
          <a:ext cx="0" cy="0"/>
          <a:chOff x="0" y="0"/>
          <a:chExt cx="0" cy="0"/>
        </a:xfrm>
      </p:grpSpPr>
      <p:sp>
        <p:nvSpPr>
          <p:cNvPr id="2" name="Title 11">
            <a:extLst>
              <a:ext uri="{FF2B5EF4-FFF2-40B4-BE49-F238E27FC236}">
                <a16:creationId xmlns:a16="http://schemas.microsoft.com/office/drawing/2014/main" id="{95DA4D02-5BCA-66D1-6C2E-DD20035784A7}"/>
              </a:ext>
            </a:extLst>
          </p:cNvPr>
          <p:cNvSpPr>
            <a:spLocks noGrp="1"/>
          </p:cNvSpPr>
          <p:nvPr>
            <p:ph type="title" hasCustomPrompt="1"/>
          </p:nvPr>
        </p:nvSpPr>
        <p:spPr>
          <a:xfrm>
            <a:off x="288244" y="2808087"/>
            <a:ext cx="10944000" cy="1152000"/>
          </a:xfrm>
        </p:spPr>
        <p:txBody>
          <a:bodyPr/>
          <a:lstStyle>
            <a:lvl1pPr>
              <a:defRPr sz="3600">
                <a:solidFill>
                  <a:schemeClr val="bg1"/>
                </a:solidFill>
              </a:defRPr>
            </a:lvl1pPr>
          </a:lstStyle>
          <a:p>
            <a:r>
              <a:rPr lang="en-GB" dirty="0"/>
              <a:t>CHAPTER BREAK ONLY CAPITAL HEADLINE IN</a:t>
            </a:r>
            <a:br>
              <a:rPr lang="en-GB" dirty="0"/>
            </a:br>
            <a:r>
              <a:rPr lang="en-GB" dirty="0"/>
              <a:t>PLUTO SANS PPT (36PT)</a:t>
            </a:r>
          </a:p>
        </p:txBody>
      </p:sp>
      <p:pic>
        <p:nvPicPr>
          <p:cNvPr id="3" name="Google Shape;12;p12">
            <a:extLst>
              <a:ext uri="{FF2B5EF4-FFF2-40B4-BE49-F238E27FC236}">
                <a16:creationId xmlns:a16="http://schemas.microsoft.com/office/drawing/2014/main" id="{1234E6DA-C14F-F3BE-8952-60099E4F437F}"/>
              </a:ext>
            </a:extLst>
          </p:cNvPr>
          <p:cNvPicPr preferRelativeResize="0"/>
          <p:nvPr userDrawn="1"/>
        </p:nvPicPr>
        <p:blipFill>
          <a:blip r:embed="rId2">
            <a:extLst>
              <a:ext uri="{28A0092B-C50C-407E-A947-70E740481C1C}">
                <a14:useLocalDpi xmlns:a14="http://schemas.microsoft.com/office/drawing/2010/main" val="0"/>
              </a:ext>
            </a:extLst>
          </a:blip>
          <a:srcRect/>
          <a:stretch/>
        </p:blipFill>
        <p:spPr>
          <a:xfrm>
            <a:off x="10656244" y="6012896"/>
            <a:ext cx="577313" cy="287191"/>
          </a:xfrm>
          <a:prstGeom prst="rect">
            <a:avLst/>
          </a:prstGeom>
          <a:noFill/>
          <a:ln>
            <a:noFill/>
          </a:ln>
        </p:spPr>
      </p:pic>
      <p:sp>
        <p:nvSpPr>
          <p:cNvPr id="4" name="Slide Number Placeholder 2">
            <a:extLst>
              <a:ext uri="{FF2B5EF4-FFF2-40B4-BE49-F238E27FC236}">
                <a16:creationId xmlns:a16="http://schemas.microsoft.com/office/drawing/2014/main" id="{2AEEB369-E4F5-C932-0512-5EC828261C65}"/>
              </a:ext>
            </a:extLst>
          </p:cNvPr>
          <p:cNvSpPr>
            <a:spLocks noGrp="1"/>
          </p:cNvSpPr>
          <p:nvPr>
            <p:ph type="sldNum" sz="quarter" idx="10"/>
          </p:nvPr>
        </p:nvSpPr>
        <p:spPr>
          <a:xfrm>
            <a:off x="288244" y="6156087"/>
            <a:ext cx="288000" cy="180000"/>
          </a:xfrm>
        </p:spPr>
        <p:txBody>
          <a:bodyPr/>
          <a:lstStyle>
            <a:lvl1pPr>
              <a:defRPr>
                <a:solidFill>
                  <a:schemeClr val="bg1"/>
                </a:solidFill>
              </a:defRPr>
            </a:lvl1pPr>
          </a:lstStyle>
          <a:p>
            <a:fld id="{9EA669D3-5529-4BB0-8BB4-F8AF37E83BE9}" type="slidenum">
              <a:rPr lang="en-GB" smtClean="0"/>
              <a:pPr/>
              <a:t>‹#›</a:t>
            </a:fld>
            <a:endParaRPr lang="en-GB" dirty="0"/>
          </a:p>
        </p:txBody>
      </p:sp>
      <p:sp>
        <p:nvSpPr>
          <p:cNvPr id="5" name="Date Placeholder 3">
            <a:extLst>
              <a:ext uri="{FF2B5EF4-FFF2-40B4-BE49-F238E27FC236}">
                <a16:creationId xmlns:a16="http://schemas.microsoft.com/office/drawing/2014/main" id="{4237EF8B-1433-9B34-8E6D-C9C619EC8F68}"/>
              </a:ext>
            </a:extLst>
          </p:cNvPr>
          <p:cNvSpPr>
            <a:spLocks noGrp="1"/>
          </p:cNvSpPr>
          <p:nvPr>
            <p:ph type="dt" sz="half" idx="11"/>
          </p:nvPr>
        </p:nvSpPr>
        <p:spPr>
          <a:xfrm>
            <a:off x="5436244" y="6156087"/>
            <a:ext cx="648000" cy="180000"/>
          </a:xfrm>
        </p:spPr>
        <p:txBody>
          <a:bodyPr/>
          <a:lstStyle>
            <a:lvl1pPr>
              <a:defRPr>
                <a:solidFill>
                  <a:schemeClr val="bg1"/>
                </a:solidFill>
              </a:defRPr>
            </a:lvl1pPr>
          </a:lstStyle>
          <a:p>
            <a:endParaRPr lang="en-GB" dirty="0"/>
          </a:p>
        </p:txBody>
      </p:sp>
      <p:sp>
        <p:nvSpPr>
          <p:cNvPr id="6" name="Footer Placeholder 4">
            <a:extLst>
              <a:ext uri="{FF2B5EF4-FFF2-40B4-BE49-F238E27FC236}">
                <a16:creationId xmlns:a16="http://schemas.microsoft.com/office/drawing/2014/main" id="{FA10E579-87C6-8D83-10D3-65331BE527C1}"/>
              </a:ext>
            </a:extLst>
          </p:cNvPr>
          <p:cNvSpPr>
            <a:spLocks noGrp="1"/>
          </p:cNvSpPr>
          <p:nvPr>
            <p:ph type="ftr" sz="quarter" idx="12"/>
          </p:nvPr>
        </p:nvSpPr>
        <p:spPr>
          <a:xfrm>
            <a:off x="720244" y="6156087"/>
            <a:ext cx="3744000" cy="180000"/>
          </a:xfrm>
        </p:spPr>
        <p:txBody>
          <a:bodyPr/>
          <a:lstStyle>
            <a:lvl1pPr>
              <a:defRPr>
                <a:solidFill>
                  <a:schemeClr val="bg1"/>
                </a:solidFill>
              </a:defRPr>
            </a:lvl1pPr>
          </a:lstStyle>
          <a:p>
            <a:endParaRPr lang="en-GB" dirty="0"/>
          </a:p>
        </p:txBody>
      </p:sp>
    </p:spTree>
    <p:extLst>
      <p:ext uri="{BB962C8B-B14F-4D97-AF65-F5344CB8AC3E}">
        <p14:creationId xmlns:p14="http://schemas.microsoft.com/office/powerpoint/2010/main" val="332119351"/>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hapter Break I Sustainability 1">
    <p:bg>
      <p:bgPr>
        <a:solidFill>
          <a:srgbClr val="002828"/>
        </a:solidFill>
        <a:effectLst/>
      </p:bgPr>
    </p:bg>
    <p:spTree>
      <p:nvGrpSpPr>
        <p:cNvPr id="1" name=""/>
        <p:cNvGrpSpPr/>
        <p:nvPr/>
      </p:nvGrpSpPr>
      <p:grpSpPr>
        <a:xfrm>
          <a:off x="0" y="0"/>
          <a:ext cx="0" cy="0"/>
          <a:chOff x="0" y="0"/>
          <a:chExt cx="0" cy="0"/>
        </a:xfrm>
      </p:grpSpPr>
      <p:sp>
        <p:nvSpPr>
          <p:cNvPr id="2" name="Title 11">
            <a:extLst>
              <a:ext uri="{FF2B5EF4-FFF2-40B4-BE49-F238E27FC236}">
                <a16:creationId xmlns:a16="http://schemas.microsoft.com/office/drawing/2014/main" id="{95DA4D02-5BCA-66D1-6C2E-DD20035784A7}"/>
              </a:ext>
            </a:extLst>
          </p:cNvPr>
          <p:cNvSpPr>
            <a:spLocks noGrp="1"/>
          </p:cNvSpPr>
          <p:nvPr>
            <p:ph type="title" hasCustomPrompt="1"/>
          </p:nvPr>
        </p:nvSpPr>
        <p:spPr>
          <a:xfrm>
            <a:off x="288244" y="2808087"/>
            <a:ext cx="10944000" cy="1152000"/>
          </a:xfrm>
        </p:spPr>
        <p:txBody>
          <a:bodyPr/>
          <a:lstStyle>
            <a:lvl1pPr>
              <a:defRPr sz="3600">
                <a:solidFill>
                  <a:schemeClr val="bg1"/>
                </a:solidFill>
              </a:defRPr>
            </a:lvl1pPr>
          </a:lstStyle>
          <a:p>
            <a:r>
              <a:rPr lang="en-GB" dirty="0"/>
              <a:t>CHAPTER BREAK ONLY CAPITAL HEADLINE IN</a:t>
            </a:r>
            <a:br>
              <a:rPr lang="en-GB" dirty="0"/>
            </a:br>
            <a:r>
              <a:rPr lang="en-GB" dirty="0"/>
              <a:t>PLUTO SANS PPT (36PT)</a:t>
            </a:r>
          </a:p>
        </p:txBody>
      </p:sp>
      <p:pic>
        <p:nvPicPr>
          <p:cNvPr id="3" name="Google Shape;12;p12">
            <a:extLst>
              <a:ext uri="{FF2B5EF4-FFF2-40B4-BE49-F238E27FC236}">
                <a16:creationId xmlns:a16="http://schemas.microsoft.com/office/drawing/2014/main" id="{1234E6DA-C14F-F3BE-8952-60099E4F437F}"/>
              </a:ext>
            </a:extLst>
          </p:cNvPr>
          <p:cNvPicPr preferRelativeResize="0"/>
          <p:nvPr userDrawn="1"/>
        </p:nvPicPr>
        <p:blipFill>
          <a:blip r:embed="rId2">
            <a:extLst>
              <a:ext uri="{28A0092B-C50C-407E-A947-70E740481C1C}">
                <a14:useLocalDpi xmlns:a14="http://schemas.microsoft.com/office/drawing/2010/main" val="0"/>
              </a:ext>
            </a:extLst>
          </a:blip>
          <a:srcRect/>
          <a:stretch/>
        </p:blipFill>
        <p:spPr>
          <a:xfrm>
            <a:off x="10656244" y="6012896"/>
            <a:ext cx="577313" cy="287191"/>
          </a:xfrm>
          <a:prstGeom prst="rect">
            <a:avLst/>
          </a:prstGeom>
          <a:noFill/>
          <a:ln>
            <a:noFill/>
          </a:ln>
        </p:spPr>
      </p:pic>
      <p:sp>
        <p:nvSpPr>
          <p:cNvPr id="4" name="Slide Number Placeholder 2">
            <a:extLst>
              <a:ext uri="{FF2B5EF4-FFF2-40B4-BE49-F238E27FC236}">
                <a16:creationId xmlns:a16="http://schemas.microsoft.com/office/drawing/2014/main" id="{5018B436-6191-C2F9-C04C-F9DCFC48C2CB}"/>
              </a:ext>
            </a:extLst>
          </p:cNvPr>
          <p:cNvSpPr>
            <a:spLocks noGrp="1"/>
          </p:cNvSpPr>
          <p:nvPr>
            <p:ph type="sldNum" sz="quarter" idx="10"/>
          </p:nvPr>
        </p:nvSpPr>
        <p:spPr>
          <a:xfrm>
            <a:off x="288244" y="6156087"/>
            <a:ext cx="288000" cy="180000"/>
          </a:xfrm>
        </p:spPr>
        <p:txBody>
          <a:bodyPr/>
          <a:lstStyle>
            <a:lvl1pPr>
              <a:defRPr>
                <a:solidFill>
                  <a:schemeClr val="bg1"/>
                </a:solidFill>
              </a:defRPr>
            </a:lvl1pPr>
          </a:lstStyle>
          <a:p>
            <a:fld id="{9EA669D3-5529-4BB0-8BB4-F8AF37E83BE9}" type="slidenum">
              <a:rPr lang="en-GB" smtClean="0"/>
              <a:pPr/>
              <a:t>‹#›</a:t>
            </a:fld>
            <a:endParaRPr lang="en-GB" dirty="0"/>
          </a:p>
        </p:txBody>
      </p:sp>
      <p:sp>
        <p:nvSpPr>
          <p:cNvPr id="5" name="Date Placeholder 3">
            <a:extLst>
              <a:ext uri="{FF2B5EF4-FFF2-40B4-BE49-F238E27FC236}">
                <a16:creationId xmlns:a16="http://schemas.microsoft.com/office/drawing/2014/main" id="{961D0DBD-6742-9189-5B34-A5C4FEAC67C8}"/>
              </a:ext>
            </a:extLst>
          </p:cNvPr>
          <p:cNvSpPr>
            <a:spLocks noGrp="1"/>
          </p:cNvSpPr>
          <p:nvPr>
            <p:ph type="dt" sz="half" idx="11"/>
          </p:nvPr>
        </p:nvSpPr>
        <p:spPr>
          <a:xfrm>
            <a:off x="5436244" y="6156087"/>
            <a:ext cx="648000" cy="180000"/>
          </a:xfrm>
        </p:spPr>
        <p:txBody>
          <a:bodyPr/>
          <a:lstStyle>
            <a:lvl1pPr>
              <a:defRPr>
                <a:solidFill>
                  <a:schemeClr val="bg1"/>
                </a:solidFill>
              </a:defRPr>
            </a:lvl1pPr>
          </a:lstStyle>
          <a:p>
            <a:endParaRPr lang="en-GB" dirty="0"/>
          </a:p>
        </p:txBody>
      </p:sp>
      <p:sp>
        <p:nvSpPr>
          <p:cNvPr id="6" name="Footer Placeholder 4">
            <a:extLst>
              <a:ext uri="{FF2B5EF4-FFF2-40B4-BE49-F238E27FC236}">
                <a16:creationId xmlns:a16="http://schemas.microsoft.com/office/drawing/2014/main" id="{DBA665FE-2492-7D52-0EE9-464DBC36B761}"/>
              </a:ext>
            </a:extLst>
          </p:cNvPr>
          <p:cNvSpPr>
            <a:spLocks noGrp="1"/>
          </p:cNvSpPr>
          <p:nvPr>
            <p:ph type="ftr" sz="quarter" idx="12"/>
          </p:nvPr>
        </p:nvSpPr>
        <p:spPr>
          <a:xfrm>
            <a:off x="720244" y="6156087"/>
            <a:ext cx="3744000" cy="180000"/>
          </a:xfrm>
        </p:spPr>
        <p:txBody>
          <a:bodyPr/>
          <a:lstStyle>
            <a:lvl1pPr>
              <a:defRPr>
                <a:solidFill>
                  <a:schemeClr val="bg1"/>
                </a:solidFill>
              </a:defRPr>
            </a:lvl1pPr>
          </a:lstStyle>
          <a:p>
            <a:endParaRPr lang="en-GB" dirty="0"/>
          </a:p>
        </p:txBody>
      </p:sp>
    </p:spTree>
    <p:extLst>
      <p:ext uri="{BB962C8B-B14F-4D97-AF65-F5344CB8AC3E}">
        <p14:creationId xmlns:p14="http://schemas.microsoft.com/office/powerpoint/2010/main" val="830966835"/>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hapter Break I Sustainability 2">
    <p:bg>
      <p:bgPr>
        <a:solidFill>
          <a:srgbClr val="46D2B9"/>
        </a:solidFill>
        <a:effectLst/>
      </p:bgPr>
    </p:bg>
    <p:spTree>
      <p:nvGrpSpPr>
        <p:cNvPr id="1" name=""/>
        <p:cNvGrpSpPr/>
        <p:nvPr/>
      </p:nvGrpSpPr>
      <p:grpSpPr>
        <a:xfrm>
          <a:off x="0" y="0"/>
          <a:ext cx="0" cy="0"/>
          <a:chOff x="0" y="0"/>
          <a:chExt cx="0" cy="0"/>
        </a:xfrm>
      </p:grpSpPr>
      <p:sp>
        <p:nvSpPr>
          <p:cNvPr id="2" name="Title 11">
            <a:extLst>
              <a:ext uri="{FF2B5EF4-FFF2-40B4-BE49-F238E27FC236}">
                <a16:creationId xmlns:a16="http://schemas.microsoft.com/office/drawing/2014/main" id="{95DA4D02-5BCA-66D1-6C2E-DD20035784A7}"/>
              </a:ext>
            </a:extLst>
          </p:cNvPr>
          <p:cNvSpPr>
            <a:spLocks noGrp="1"/>
          </p:cNvSpPr>
          <p:nvPr>
            <p:ph type="title" hasCustomPrompt="1"/>
          </p:nvPr>
        </p:nvSpPr>
        <p:spPr>
          <a:xfrm>
            <a:off x="288244" y="2808087"/>
            <a:ext cx="10944000" cy="1152000"/>
          </a:xfrm>
        </p:spPr>
        <p:txBody>
          <a:bodyPr/>
          <a:lstStyle>
            <a:lvl1pPr>
              <a:defRPr sz="3600">
                <a:solidFill>
                  <a:schemeClr val="bg1"/>
                </a:solidFill>
              </a:defRPr>
            </a:lvl1pPr>
          </a:lstStyle>
          <a:p>
            <a:r>
              <a:rPr lang="en-GB" dirty="0"/>
              <a:t>CHAPTER BREAK ONLY CAPITAL HEADLINE IN</a:t>
            </a:r>
            <a:br>
              <a:rPr lang="en-GB" dirty="0"/>
            </a:br>
            <a:r>
              <a:rPr lang="en-GB" dirty="0"/>
              <a:t>PLUTO SANS PPT (36PT)</a:t>
            </a:r>
          </a:p>
        </p:txBody>
      </p:sp>
      <p:pic>
        <p:nvPicPr>
          <p:cNvPr id="3" name="Google Shape;12;p12">
            <a:extLst>
              <a:ext uri="{FF2B5EF4-FFF2-40B4-BE49-F238E27FC236}">
                <a16:creationId xmlns:a16="http://schemas.microsoft.com/office/drawing/2014/main" id="{1234E6DA-C14F-F3BE-8952-60099E4F437F}"/>
              </a:ext>
            </a:extLst>
          </p:cNvPr>
          <p:cNvPicPr preferRelativeResize="0"/>
          <p:nvPr userDrawn="1"/>
        </p:nvPicPr>
        <p:blipFill>
          <a:blip r:embed="rId2">
            <a:extLst>
              <a:ext uri="{28A0092B-C50C-407E-A947-70E740481C1C}">
                <a14:useLocalDpi xmlns:a14="http://schemas.microsoft.com/office/drawing/2010/main" val="0"/>
              </a:ext>
            </a:extLst>
          </a:blip>
          <a:srcRect/>
          <a:stretch/>
        </p:blipFill>
        <p:spPr>
          <a:xfrm>
            <a:off x="10656244" y="6012896"/>
            <a:ext cx="577313" cy="287191"/>
          </a:xfrm>
          <a:prstGeom prst="rect">
            <a:avLst/>
          </a:prstGeom>
          <a:noFill/>
          <a:ln>
            <a:noFill/>
          </a:ln>
        </p:spPr>
      </p:pic>
      <p:sp>
        <p:nvSpPr>
          <p:cNvPr id="4" name="Slide Number Placeholder 2">
            <a:extLst>
              <a:ext uri="{FF2B5EF4-FFF2-40B4-BE49-F238E27FC236}">
                <a16:creationId xmlns:a16="http://schemas.microsoft.com/office/drawing/2014/main" id="{B45E8459-672F-65C0-042B-F579CDA4D2F8}"/>
              </a:ext>
            </a:extLst>
          </p:cNvPr>
          <p:cNvSpPr>
            <a:spLocks noGrp="1"/>
          </p:cNvSpPr>
          <p:nvPr>
            <p:ph type="sldNum" sz="quarter" idx="10"/>
          </p:nvPr>
        </p:nvSpPr>
        <p:spPr>
          <a:xfrm>
            <a:off x="288244" y="6156087"/>
            <a:ext cx="288000" cy="180000"/>
          </a:xfrm>
        </p:spPr>
        <p:txBody>
          <a:bodyPr/>
          <a:lstStyle>
            <a:lvl1pPr>
              <a:defRPr>
                <a:solidFill>
                  <a:schemeClr val="bg1"/>
                </a:solidFill>
              </a:defRPr>
            </a:lvl1pPr>
          </a:lstStyle>
          <a:p>
            <a:fld id="{9EA669D3-5529-4BB0-8BB4-F8AF37E83BE9}" type="slidenum">
              <a:rPr lang="en-GB" smtClean="0"/>
              <a:pPr/>
              <a:t>‹#›</a:t>
            </a:fld>
            <a:endParaRPr lang="en-GB" dirty="0"/>
          </a:p>
        </p:txBody>
      </p:sp>
      <p:sp>
        <p:nvSpPr>
          <p:cNvPr id="5" name="Date Placeholder 3">
            <a:extLst>
              <a:ext uri="{FF2B5EF4-FFF2-40B4-BE49-F238E27FC236}">
                <a16:creationId xmlns:a16="http://schemas.microsoft.com/office/drawing/2014/main" id="{586C9E61-0B16-277A-701B-67ABAF70278D}"/>
              </a:ext>
            </a:extLst>
          </p:cNvPr>
          <p:cNvSpPr>
            <a:spLocks noGrp="1"/>
          </p:cNvSpPr>
          <p:nvPr>
            <p:ph type="dt" sz="half" idx="11"/>
          </p:nvPr>
        </p:nvSpPr>
        <p:spPr>
          <a:xfrm>
            <a:off x="5436244" y="6156087"/>
            <a:ext cx="648000" cy="180000"/>
          </a:xfrm>
        </p:spPr>
        <p:txBody>
          <a:bodyPr/>
          <a:lstStyle>
            <a:lvl1pPr>
              <a:defRPr>
                <a:solidFill>
                  <a:schemeClr val="bg1"/>
                </a:solidFill>
              </a:defRPr>
            </a:lvl1pPr>
          </a:lstStyle>
          <a:p>
            <a:endParaRPr lang="en-GB" dirty="0"/>
          </a:p>
        </p:txBody>
      </p:sp>
      <p:sp>
        <p:nvSpPr>
          <p:cNvPr id="6" name="Footer Placeholder 4">
            <a:extLst>
              <a:ext uri="{FF2B5EF4-FFF2-40B4-BE49-F238E27FC236}">
                <a16:creationId xmlns:a16="http://schemas.microsoft.com/office/drawing/2014/main" id="{5317D3C0-55EB-09C5-F9B0-E87CBA573AC0}"/>
              </a:ext>
            </a:extLst>
          </p:cNvPr>
          <p:cNvSpPr>
            <a:spLocks noGrp="1"/>
          </p:cNvSpPr>
          <p:nvPr>
            <p:ph type="ftr" sz="quarter" idx="12"/>
          </p:nvPr>
        </p:nvSpPr>
        <p:spPr>
          <a:xfrm>
            <a:off x="720244" y="6156087"/>
            <a:ext cx="3744000" cy="180000"/>
          </a:xfrm>
        </p:spPr>
        <p:txBody>
          <a:bodyPr/>
          <a:lstStyle>
            <a:lvl1pPr>
              <a:defRPr>
                <a:solidFill>
                  <a:schemeClr val="bg1"/>
                </a:solidFill>
              </a:defRPr>
            </a:lvl1pPr>
          </a:lstStyle>
          <a:p>
            <a:endParaRPr lang="en-GB" dirty="0"/>
          </a:p>
        </p:txBody>
      </p:sp>
    </p:spTree>
    <p:extLst>
      <p:ext uri="{BB962C8B-B14F-4D97-AF65-F5344CB8AC3E}">
        <p14:creationId xmlns:p14="http://schemas.microsoft.com/office/powerpoint/2010/main" val="1528792945"/>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Headline | Network 1">
    <p:bg>
      <p:bgPr>
        <a:solidFill>
          <a:srgbClr val="4B002D"/>
        </a:solidFill>
        <a:effectLst/>
      </p:bgPr>
    </p:bg>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446E115-AAA4-48F5-A73F-91EFB278F47B}"/>
              </a:ext>
            </a:extLst>
          </p:cNvPr>
          <p:cNvSpPr>
            <a:spLocks noGrp="1"/>
          </p:cNvSpPr>
          <p:nvPr>
            <p:ph type="dt" sz="half" idx="10"/>
          </p:nvPr>
        </p:nvSpPr>
        <p:spPr/>
        <p:txBody>
          <a:bodyPr/>
          <a:lstStyle>
            <a:lvl1pPr>
              <a:defRPr>
                <a:solidFill>
                  <a:schemeClr val="bg1"/>
                </a:solidFill>
              </a:defRPr>
            </a:lvl1pPr>
          </a:lstStyle>
          <a:p>
            <a:endParaRPr lang="en-GB" dirty="0"/>
          </a:p>
        </p:txBody>
      </p:sp>
      <p:sp>
        <p:nvSpPr>
          <p:cNvPr id="3" name="Fußzeilenplatzhalter 2">
            <a:extLst>
              <a:ext uri="{FF2B5EF4-FFF2-40B4-BE49-F238E27FC236}">
                <a16:creationId xmlns:a16="http://schemas.microsoft.com/office/drawing/2014/main" id="{4BFE8528-97C1-4C16-B82C-D44AB341EA66}"/>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4" name="Foliennummernplatzhalter 3">
            <a:extLst>
              <a:ext uri="{FF2B5EF4-FFF2-40B4-BE49-F238E27FC236}">
                <a16:creationId xmlns:a16="http://schemas.microsoft.com/office/drawing/2014/main" id="{F499C840-259C-471B-9ED9-89821D348FB8}"/>
              </a:ext>
            </a:extLst>
          </p:cNvPr>
          <p:cNvSpPr>
            <a:spLocks noGrp="1"/>
          </p:cNvSpPr>
          <p:nvPr>
            <p:ph type="sldNum" sz="quarter" idx="12"/>
          </p:nvPr>
        </p:nvSpPr>
        <p:spPr/>
        <p:txBody>
          <a:bodyPr/>
          <a:lstStyle>
            <a:lvl1pPr>
              <a:defRPr>
                <a:solidFill>
                  <a:schemeClr val="bg1"/>
                </a:solidFill>
              </a:defRPr>
            </a:lvl1pPr>
          </a:lstStyle>
          <a:p>
            <a:fld id="{9EA669D3-5529-4BB0-8BB4-F8AF37E83BE9}" type="slidenum">
              <a:rPr lang="en-GB" smtClean="0"/>
              <a:pPr/>
              <a:t>‹#›</a:t>
            </a:fld>
            <a:endParaRPr lang="en-GB" dirty="0"/>
          </a:p>
        </p:txBody>
      </p:sp>
      <p:sp>
        <p:nvSpPr>
          <p:cNvPr id="7" name="Title 6">
            <a:extLst>
              <a:ext uri="{FF2B5EF4-FFF2-40B4-BE49-F238E27FC236}">
                <a16:creationId xmlns:a16="http://schemas.microsoft.com/office/drawing/2014/main" id="{8F99CC91-9AF0-914C-3E00-F6CF0E1A4715}"/>
              </a:ext>
            </a:extLst>
          </p:cNvPr>
          <p:cNvSpPr>
            <a:spLocks noGrp="1"/>
          </p:cNvSpPr>
          <p:nvPr>
            <p:ph type="title" hasCustomPrompt="1"/>
          </p:nvPr>
        </p:nvSpPr>
        <p:spPr>
          <a:xfrm>
            <a:off x="288244" y="432087"/>
            <a:ext cx="10944000" cy="360000"/>
          </a:xfrm>
        </p:spPr>
        <p:txBody>
          <a:bodyPr/>
          <a:lstStyle>
            <a:lvl1pPr>
              <a:defRPr>
                <a:solidFill>
                  <a:schemeClr val="bg1"/>
                </a:solidFill>
              </a:defRPr>
            </a:lvl1pPr>
          </a:lstStyle>
          <a:p>
            <a:r>
              <a:rPr lang="en-US" dirty="0"/>
              <a:t>CLICK TO EDIT MASTER TITLE STYLE</a:t>
            </a:r>
            <a:endParaRPr lang="en-DE" dirty="0"/>
          </a:p>
        </p:txBody>
      </p:sp>
      <p:sp>
        <p:nvSpPr>
          <p:cNvPr id="11" name="Text Placeholder 10">
            <a:extLst>
              <a:ext uri="{FF2B5EF4-FFF2-40B4-BE49-F238E27FC236}">
                <a16:creationId xmlns:a16="http://schemas.microsoft.com/office/drawing/2014/main" id="{751E86F4-1269-0F3B-AC7D-ED2896326765}"/>
              </a:ext>
            </a:extLst>
          </p:cNvPr>
          <p:cNvSpPr>
            <a:spLocks noGrp="1"/>
          </p:cNvSpPr>
          <p:nvPr>
            <p:ph type="body" sz="quarter" idx="14" hasCustomPrompt="1"/>
          </p:nvPr>
        </p:nvSpPr>
        <p:spPr>
          <a:xfrm>
            <a:off x="288925" y="287338"/>
            <a:ext cx="10942638" cy="144462"/>
          </a:xfrm>
        </p:spPr>
        <p:txBody>
          <a:bodyPr anchor="b" anchorCtr="0"/>
          <a:lstStyle>
            <a:lvl1pPr marL="0" indent="0">
              <a:buFont typeface="Arial" panose="020B0604020202020204" pitchFamily="34" charset="0"/>
              <a:buNone/>
              <a:defRPr sz="1200">
                <a:solidFill>
                  <a:schemeClr val="bg1"/>
                </a:solidFill>
                <a:latin typeface="+mn-lt"/>
              </a:defRPr>
            </a:lvl1pPr>
            <a:lvl2pPr marL="0" indent="0">
              <a:buFont typeface="Arial" panose="020B0604020202020204" pitchFamily="34" charset="0"/>
              <a:buNone/>
              <a:defRPr sz="1200">
                <a:solidFill>
                  <a:schemeClr val="bg1"/>
                </a:solidFill>
                <a:latin typeface="+mn-lt"/>
              </a:defRPr>
            </a:lvl2pPr>
            <a:lvl3pPr marL="0" indent="0">
              <a:buNone/>
              <a:defRPr sz="1200">
                <a:solidFill>
                  <a:schemeClr val="bg1"/>
                </a:solidFill>
                <a:latin typeface="+mn-lt"/>
              </a:defRPr>
            </a:lvl3pPr>
            <a:lvl4pPr marL="186061" indent="0">
              <a:buNone/>
              <a:defRPr sz="1000">
                <a:latin typeface="+mn-lt"/>
              </a:defRPr>
            </a:lvl4pPr>
            <a:lvl5pPr marL="373135" indent="0">
              <a:buNone/>
              <a:defRPr sz="1000">
                <a:latin typeface="+mn-lt"/>
              </a:defRPr>
            </a:lvl5pPr>
          </a:lstStyle>
          <a:p>
            <a:pPr lvl="0"/>
            <a:r>
              <a:rPr lang="en-US" dirty="0"/>
              <a:t>CLICK TO EDIT MASTER TEXT STYLES</a:t>
            </a:r>
          </a:p>
          <a:p>
            <a:pPr lvl="1"/>
            <a:r>
              <a:rPr lang="en-US" dirty="0"/>
              <a:t>SECOND LEVEL</a:t>
            </a:r>
          </a:p>
          <a:p>
            <a:pPr lvl="2"/>
            <a:r>
              <a:rPr lang="en-US" dirty="0"/>
              <a:t>THIRD LEVEL</a:t>
            </a:r>
          </a:p>
          <a:p>
            <a:pPr lvl="2"/>
            <a:r>
              <a:rPr lang="en-US" dirty="0"/>
              <a:t>FOURTH LEVEL</a:t>
            </a:r>
          </a:p>
          <a:p>
            <a:pPr lvl="2"/>
            <a:r>
              <a:rPr lang="en-US" dirty="0"/>
              <a:t>FIFTH LEVEL</a:t>
            </a:r>
            <a:endParaRPr lang="en-DE" dirty="0"/>
          </a:p>
        </p:txBody>
      </p:sp>
      <p:pic>
        <p:nvPicPr>
          <p:cNvPr id="6" name="Google Shape;12;p12">
            <a:extLst>
              <a:ext uri="{FF2B5EF4-FFF2-40B4-BE49-F238E27FC236}">
                <a16:creationId xmlns:a16="http://schemas.microsoft.com/office/drawing/2014/main" id="{DF05196C-88E4-053C-CEF8-5EC07B3360A8}"/>
              </a:ext>
            </a:extLst>
          </p:cNvPr>
          <p:cNvPicPr preferRelativeResize="0"/>
          <p:nvPr userDrawn="1"/>
        </p:nvPicPr>
        <p:blipFill>
          <a:blip r:embed="rId2">
            <a:extLst>
              <a:ext uri="{28A0092B-C50C-407E-A947-70E740481C1C}">
                <a14:useLocalDpi xmlns:a14="http://schemas.microsoft.com/office/drawing/2010/main" val="0"/>
              </a:ext>
            </a:extLst>
          </a:blip>
          <a:srcRect/>
          <a:stretch/>
        </p:blipFill>
        <p:spPr>
          <a:xfrm>
            <a:off x="10656244" y="6012896"/>
            <a:ext cx="577313" cy="287191"/>
          </a:xfrm>
          <a:prstGeom prst="rect">
            <a:avLst/>
          </a:prstGeom>
          <a:noFill/>
          <a:ln>
            <a:noFill/>
          </a:ln>
        </p:spPr>
      </p:pic>
    </p:spTree>
    <p:extLst>
      <p:ext uri="{BB962C8B-B14F-4D97-AF65-F5344CB8AC3E}">
        <p14:creationId xmlns:p14="http://schemas.microsoft.com/office/powerpoint/2010/main" val="2427207648"/>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Headline | Network 2">
    <p:bg>
      <p:bgPr>
        <a:solidFill>
          <a:schemeClr val="accent4"/>
        </a:solidFill>
        <a:effectLst/>
      </p:bgPr>
    </p:bg>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446E115-AAA4-48F5-A73F-91EFB278F47B}"/>
              </a:ext>
            </a:extLst>
          </p:cNvPr>
          <p:cNvSpPr>
            <a:spLocks noGrp="1"/>
          </p:cNvSpPr>
          <p:nvPr>
            <p:ph type="dt" sz="half" idx="10"/>
          </p:nvPr>
        </p:nvSpPr>
        <p:spPr/>
        <p:txBody>
          <a:bodyPr/>
          <a:lstStyle>
            <a:lvl1pPr>
              <a:defRPr>
                <a:solidFill>
                  <a:schemeClr val="bg1"/>
                </a:solidFill>
              </a:defRPr>
            </a:lvl1pPr>
          </a:lstStyle>
          <a:p>
            <a:endParaRPr lang="en-GB" dirty="0"/>
          </a:p>
        </p:txBody>
      </p:sp>
      <p:sp>
        <p:nvSpPr>
          <p:cNvPr id="3" name="Fußzeilenplatzhalter 2">
            <a:extLst>
              <a:ext uri="{FF2B5EF4-FFF2-40B4-BE49-F238E27FC236}">
                <a16:creationId xmlns:a16="http://schemas.microsoft.com/office/drawing/2014/main" id="{4BFE8528-97C1-4C16-B82C-D44AB341EA66}"/>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4" name="Foliennummernplatzhalter 3">
            <a:extLst>
              <a:ext uri="{FF2B5EF4-FFF2-40B4-BE49-F238E27FC236}">
                <a16:creationId xmlns:a16="http://schemas.microsoft.com/office/drawing/2014/main" id="{F499C840-259C-471B-9ED9-89821D348FB8}"/>
              </a:ext>
            </a:extLst>
          </p:cNvPr>
          <p:cNvSpPr>
            <a:spLocks noGrp="1"/>
          </p:cNvSpPr>
          <p:nvPr>
            <p:ph type="sldNum" sz="quarter" idx="12"/>
          </p:nvPr>
        </p:nvSpPr>
        <p:spPr/>
        <p:txBody>
          <a:bodyPr/>
          <a:lstStyle>
            <a:lvl1pPr>
              <a:defRPr>
                <a:solidFill>
                  <a:schemeClr val="bg1"/>
                </a:solidFill>
              </a:defRPr>
            </a:lvl1pPr>
          </a:lstStyle>
          <a:p>
            <a:fld id="{9EA669D3-5529-4BB0-8BB4-F8AF37E83BE9}" type="slidenum">
              <a:rPr lang="en-GB" smtClean="0"/>
              <a:pPr/>
              <a:t>‹#›</a:t>
            </a:fld>
            <a:endParaRPr lang="en-GB" dirty="0"/>
          </a:p>
        </p:txBody>
      </p:sp>
      <p:sp>
        <p:nvSpPr>
          <p:cNvPr id="7" name="Title 6">
            <a:extLst>
              <a:ext uri="{FF2B5EF4-FFF2-40B4-BE49-F238E27FC236}">
                <a16:creationId xmlns:a16="http://schemas.microsoft.com/office/drawing/2014/main" id="{8F99CC91-9AF0-914C-3E00-F6CF0E1A4715}"/>
              </a:ext>
            </a:extLst>
          </p:cNvPr>
          <p:cNvSpPr>
            <a:spLocks noGrp="1"/>
          </p:cNvSpPr>
          <p:nvPr>
            <p:ph type="title" hasCustomPrompt="1"/>
          </p:nvPr>
        </p:nvSpPr>
        <p:spPr>
          <a:xfrm>
            <a:off x="288244" y="432087"/>
            <a:ext cx="10944000" cy="360000"/>
          </a:xfrm>
        </p:spPr>
        <p:txBody>
          <a:bodyPr/>
          <a:lstStyle>
            <a:lvl1pPr>
              <a:defRPr>
                <a:solidFill>
                  <a:schemeClr val="bg1"/>
                </a:solidFill>
              </a:defRPr>
            </a:lvl1pPr>
          </a:lstStyle>
          <a:p>
            <a:r>
              <a:rPr lang="en-US" dirty="0"/>
              <a:t>CLICK TO EDIT MASTER TITLE STYLE</a:t>
            </a:r>
            <a:endParaRPr lang="en-DE" dirty="0"/>
          </a:p>
        </p:txBody>
      </p:sp>
      <p:sp>
        <p:nvSpPr>
          <p:cNvPr id="11" name="Text Placeholder 10">
            <a:extLst>
              <a:ext uri="{FF2B5EF4-FFF2-40B4-BE49-F238E27FC236}">
                <a16:creationId xmlns:a16="http://schemas.microsoft.com/office/drawing/2014/main" id="{751E86F4-1269-0F3B-AC7D-ED2896326765}"/>
              </a:ext>
            </a:extLst>
          </p:cNvPr>
          <p:cNvSpPr>
            <a:spLocks noGrp="1"/>
          </p:cNvSpPr>
          <p:nvPr>
            <p:ph type="body" sz="quarter" idx="14" hasCustomPrompt="1"/>
          </p:nvPr>
        </p:nvSpPr>
        <p:spPr>
          <a:xfrm>
            <a:off x="288925" y="287338"/>
            <a:ext cx="10942638" cy="144462"/>
          </a:xfrm>
        </p:spPr>
        <p:txBody>
          <a:bodyPr anchor="b" anchorCtr="0"/>
          <a:lstStyle>
            <a:lvl1pPr marL="0" indent="0">
              <a:buFont typeface="Arial" panose="020B0604020202020204" pitchFamily="34" charset="0"/>
              <a:buNone/>
              <a:defRPr sz="1200">
                <a:solidFill>
                  <a:schemeClr val="bg1"/>
                </a:solidFill>
                <a:latin typeface="+mn-lt"/>
              </a:defRPr>
            </a:lvl1pPr>
            <a:lvl2pPr marL="0" indent="0">
              <a:buFont typeface="Arial" panose="020B0604020202020204" pitchFamily="34" charset="0"/>
              <a:buNone/>
              <a:defRPr sz="1200">
                <a:solidFill>
                  <a:schemeClr val="bg1"/>
                </a:solidFill>
                <a:latin typeface="+mn-lt"/>
              </a:defRPr>
            </a:lvl2pPr>
            <a:lvl3pPr marL="0" indent="0">
              <a:buNone/>
              <a:defRPr sz="1200">
                <a:solidFill>
                  <a:schemeClr val="bg1"/>
                </a:solidFill>
                <a:latin typeface="+mn-lt"/>
              </a:defRPr>
            </a:lvl3pPr>
            <a:lvl4pPr marL="186061" indent="0">
              <a:buNone/>
              <a:defRPr sz="1000">
                <a:latin typeface="+mn-lt"/>
              </a:defRPr>
            </a:lvl4pPr>
            <a:lvl5pPr marL="373135" indent="0">
              <a:buNone/>
              <a:defRPr sz="1000">
                <a:latin typeface="+mn-lt"/>
              </a:defRPr>
            </a:lvl5pPr>
          </a:lstStyle>
          <a:p>
            <a:pPr lvl="0"/>
            <a:r>
              <a:rPr lang="en-US" dirty="0"/>
              <a:t>CLICK TO EDIT MASTER TEXT STYLES</a:t>
            </a:r>
          </a:p>
          <a:p>
            <a:pPr lvl="1"/>
            <a:r>
              <a:rPr lang="en-US" dirty="0"/>
              <a:t>SECOND LEVEL</a:t>
            </a:r>
          </a:p>
          <a:p>
            <a:pPr lvl="2"/>
            <a:r>
              <a:rPr lang="en-US" dirty="0"/>
              <a:t>THIRD LEVEL</a:t>
            </a:r>
          </a:p>
          <a:p>
            <a:pPr lvl="2"/>
            <a:r>
              <a:rPr lang="en-US" dirty="0"/>
              <a:t>FOURTH LEVEL</a:t>
            </a:r>
          </a:p>
          <a:p>
            <a:pPr lvl="2"/>
            <a:r>
              <a:rPr lang="en-US" dirty="0"/>
              <a:t>FIFTH LEVEL</a:t>
            </a:r>
            <a:endParaRPr lang="en-DE" dirty="0"/>
          </a:p>
        </p:txBody>
      </p:sp>
      <p:pic>
        <p:nvPicPr>
          <p:cNvPr id="6" name="Google Shape;12;p12">
            <a:extLst>
              <a:ext uri="{FF2B5EF4-FFF2-40B4-BE49-F238E27FC236}">
                <a16:creationId xmlns:a16="http://schemas.microsoft.com/office/drawing/2014/main" id="{182F21A5-6B93-AEDF-B211-1C099A5B0D42}"/>
              </a:ext>
            </a:extLst>
          </p:cNvPr>
          <p:cNvPicPr preferRelativeResize="0"/>
          <p:nvPr userDrawn="1"/>
        </p:nvPicPr>
        <p:blipFill>
          <a:blip r:embed="rId2">
            <a:extLst>
              <a:ext uri="{28A0092B-C50C-407E-A947-70E740481C1C}">
                <a14:useLocalDpi xmlns:a14="http://schemas.microsoft.com/office/drawing/2010/main" val="0"/>
              </a:ext>
            </a:extLst>
          </a:blip>
          <a:srcRect/>
          <a:stretch/>
        </p:blipFill>
        <p:spPr>
          <a:xfrm>
            <a:off x="10656244" y="6012896"/>
            <a:ext cx="577313" cy="287191"/>
          </a:xfrm>
          <a:prstGeom prst="rect">
            <a:avLst/>
          </a:prstGeom>
          <a:noFill/>
          <a:ln>
            <a:noFill/>
          </a:ln>
        </p:spPr>
      </p:pic>
    </p:spTree>
    <p:extLst>
      <p:ext uri="{BB962C8B-B14F-4D97-AF65-F5344CB8AC3E}">
        <p14:creationId xmlns:p14="http://schemas.microsoft.com/office/powerpoint/2010/main" val="606321157"/>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Headline | Innovation 1">
    <p:bg>
      <p:bgPr>
        <a:solidFill>
          <a:srgbClr val="320046"/>
        </a:solidFill>
        <a:effectLst/>
      </p:bgPr>
    </p:bg>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446E115-AAA4-48F5-A73F-91EFB278F47B}"/>
              </a:ext>
            </a:extLst>
          </p:cNvPr>
          <p:cNvSpPr>
            <a:spLocks noGrp="1"/>
          </p:cNvSpPr>
          <p:nvPr>
            <p:ph type="dt" sz="half" idx="10"/>
          </p:nvPr>
        </p:nvSpPr>
        <p:spPr/>
        <p:txBody>
          <a:bodyPr/>
          <a:lstStyle>
            <a:lvl1pPr>
              <a:defRPr>
                <a:solidFill>
                  <a:schemeClr val="bg1"/>
                </a:solidFill>
              </a:defRPr>
            </a:lvl1pPr>
          </a:lstStyle>
          <a:p>
            <a:endParaRPr lang="en-GB" dirty="0"/>
          </a:p>
        </p:txBody>
      </p:sp>
      <p:sp>
        <p:nvSpPr>
          <p:cNvPr id="3" name="Fußzeilenplatzhalter 2">
            <a:extLst>
              <a:ext uri="{FF2B5EF4-FFF2-40B4-BE49-F238E27FC236}">
                <a16:creationId xmlns:a16="http://schemas.microsoft.com/office/drawing/2014/main" id="{4BFE8528-97C1-4C16-B82C-D44AB341EA66}"/>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4" name="Foliennummernplatzhalter 3">
            <a:extLst>
              <a:ext uri="{FF2B5EF4-FFF2-40B4-BE49-F238E27FC236}">
                <a16:creationId xmlns:a16="http://schemas.microsoft.com/office/drawing/2014/main" id="{F499C840-259C-471B-9ED9-89821D348FB8}"/>
              </a:ext>
            </a:extLst>
          </p:cNvPr>
          <p:cNvSpPr>
            <a:spLocks noGrp="1"/>
          </p:cNvSpPr>
          <p:nvPr>
            <p:ph type="sldNum" sz="quarter" idx="12"/>
          </p:nvPr>
        </p:nvSpPr>
        <p:spPr/>
        <p:txBody>
          <a:bodyPr/>
          <a:lstStyle>
            <a:lvl1pPr>
              <a:defRPr>
                <a:solidFill>
                  <a:schemeClr val="bg1"/>
                </a:solidFill>
              </a:defRPr>
            </a:lvl1pPr>
          </a:lstStyle>
          <a:p>
            <a:fld id="{9EA669D3-5529-4BB0-8BB4-F8AF37E83BE9}" type="slidenum">
              <a:rPr lang="en-GB" smtClean="0"/>
              <a:pPr/>
              <a:t>‹#›</a:t>
            </a:fld>
            <a:endParaRPr lang="en-GB" dirty="0"/>
          </a:p>
        </p:txBody>
      </p:sp>
      <p:sp>
        <p:nvSpPr>
          <p:cNvPr id="7" name="Title 6">
            <a:extLst>
              <a:ext uri="{FF2B5EF4-FFF2-40B4-BE49-F238E27FC236}">
                <a16:creationId xmlns:a16="http://schemas.microsoft.com/office/drawing/2014/main" id="{8F99CC91-9AF0-914C-3E00-F6CF0E1A4715}"/>
              </a:ext>
            </a:extLst>
          </p:cNvPr>
          <p:cNvSpPr>
            <a:spLocks noGrp="1"/>
          </p:cNvSpPr>
          <p:nvPr>
            <p:ph type="title" hasCustomPrompt="1"/>
          </p:nvPr>
        </p:nvSpPr>
        <p:spPr>
          <a:xfrm>
            <a:off x="288244" y="432087"/>
            <a:ext cx="10944000" cy="360000"/>
          </a:xfrm>
        </p:spPr>
        <p:txBody>
          <a:bodyPr/>
          <a:lstStyle>
            <a:lvl1pPr>
              <a:defRPr>
                <a:solidFill>
                  <a:schemeClr val="bg1"/>
                </a:solidFill>
              </a:defRPr>
            </a:lvl1pPr>
          </a:lstStyle>
          <a:p>
            <a:r>
              <a:rPr lang="en-US" dirty="0"/>
              <a:t>CLICK TO EDIT MASTER TITLE STYLE</a:t>
            </a:r>
            <a:endParaRPr lang="en-DE" dirty="0"/>
          </a:p>
        </p:txBody>
      </p:sp>
      <p:sp>
        <p:nvSpPr>
          <p:cNvPr id="11" name="Text Placeholder 10">
            <a:extLst>
              <a:ext uri="{FF2B5EF4-FFF2-40B4-BE49-F238E27FC236}">
                <a16:creationId xmlns:a16="http://schemas.microsoft.com/office/drawing/2014/main" id="{751E86F4-1269-0F3B-AC7D-ED2896326765}"/>
              </a:ext>
            </a:extLst>
          </p:cNvPr>
          <p:cNvSpPr>
            <a:spLocks noGrp="1"/>
          </p:cNvSpPr>
          <p:nvPr>
            <p:ph type="body" sz="quarter" idx="14" hasCustomPrompt="1"/>
          </p:nvPr>
        </p:nvSpPr>
        <p:spPr>
          <a:xfrm>
            <a:off x="288925" y="287338"/>
            <a:ext cx="10942638" cy="144462"/>
          </a:xfrm>
        </p:spPr>
        <p:txBody>
          <a:bodyPr anchor="b" anchorCtr="0"/>
          <a:lstStyle>
            <a:lvl1pPr marL="0" indent="0">
              <a:buFont typeface="Arial" panose="020B0604020202020204" pitchFamily="34" charset="0"/>
              <a:buNone/>
              <a:defRPr sz="1200">
                <a:solidFill>
                  <a:schemeClr val="bg1"/>
                </a:solidFill>
                <a:latin typeface="+mn-lt"/>
              </a:defRPr>
            </a:lvl1pPr>
            <a:lvl2pPr marL="0" indent="0">
              <a:buFont typeface="Arial" panose="020B0604020202020204" pitchFamily="34" charset="0"/>
              <a:buNone/>
              <a:defRPr sz="1200">
                <a:solidFill>
                  <a:schemeClr val="bg1"/>
                </a:solidFill>
                <a:latin typeface="+mn-lt"/>
              </a:defRPr>
            </a:lvl2pPr>
            <a:lvl3pPr marL="0" indent="0">
              <a:buNone/>
              <a:defRPr sz="1200">
                <a:solidFill>
                  <a:schemeClr val="bg1"/>
                </a:solidFill>
                <a:latin typeface="+mn-lt"/>
              </a:defRPr>
            </a:lvl3pPr>
            <a:lvl4pPr marL="186061" indent="0">
              <a:buNone/>
              <a:defRPr sz="1000">
                <a:latin typeface="+mn-lt"/>
              </a:defRPr>
            </a:lvl4pPr>
            <a:lvl5pPr marL="373135" indent="0">
              <a:buNone/>
              <a:defRPr sz="1000">
                <a:latin typeface="+mn-lt"/>
              </a:defRPr>
            </a:lvl5pPr>
          </a:lstStyle>
          <a:p>
            <a:pPr lvl="0"/>
            <a:r>
              <a:rPr lang="en-US" dirty="0"/>
              <a:t>CLICK TO EDIT MASTER TEXT STYLES</a:t>
            </a:r>
          </a:p>
          <a:p>
            <a:pPr lvl="1"/>
            <a:r>
              <a:rPr lang="en-US" dirty="0"/>
              <a:t>SECOND LEVEL</a:t>
            </a:r>
          </a:p>
          <a:p>
            <a:pPr lvl="2"/>
            <a:r>
              <a:rPr lang="en-US" dirty="0"/>
              <a:t>THIRD LEVEL</a:t>
            </a:r>
          </a:p>
          <a:p>
            <a:pPr lvl="2"/>
            <a:r>
              <a:rPr lang="en-US" dirty="0"/>
              <a:t>FOURTH LEVEL</a:t>
            </a:r>
          </a:p>
          <a:p>
            <a:pPr lvl="2"/>
            <a:r>
              <a:rPr lang="en-US" dirty="0"/>
              <a:t>FIFTH LEVEL</a:t>
            </a:r>
            <a:endParaRPr lang="en-DE" dirty="0"/>
          </a:p>
        </p:txBody>
      </p:sp>
      <p:pic>
        <p:nvPicPr>
          <p:cNvPr id="6" name="Google Shape;12;p12">
            <a:extLst>
              <a:ext uri="{FF2B5EF4-FFF2-40B4-BE49-F238E27FC236}">
                <a16:creationId xmlns:a16="http://schemas.microsoft.com/office/drawing/2014/main" id="{F343A51D-27BB-4883-EAE8-05E3F7828A14}"/>
              </a:ext>
            </a:extLst>
          </p:cNvPr>
          <p:cNvPicPr preferRelativeResize="0"/>
          <p:nvPr userDrawn="1"/>
        </p:nvPicPr>
        <p:blipFill>
          <a:blip r:embed="rId2">
            <a:extLst>
              <a:ext uri="{28A0092B-C50C-407E-A947-70E740481C1C}">
                <a14:useLocalDpi xmlns:a14="http://schemas.microsoft.com/office/drawing/2010/main" val="0"/>
              </a:ext>
            </a:extLst>
          </a:blip>
          <a:srcRect/>
          <a:stretch/>
        </p:blipFill>
        <p:spPr>
          <a:xfrm>
            <a:off x="10656244" y="6012896"/>
            <a:ext cx="577313" cy="287191"/>
          </a:xfrm>
          <a:prstGeom prst="rect">
            <a:avLst/>
          </a:prstGeom>
          <a:noFill/>
          <a:ln>
            <a:noFill/>
          </a:ln>
        </p:spPr>
      </p:pic>
    </p:spTree>
    <p:extLst>
      <p:ext uri="{BB962C8B-B14F-4D97-AF65-F5344CB8AC3E}">
        <p14:creationId xmlns:p14="http://schemas.microsoft.com/office/powerpoint/2010/main" val="554895961"/>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Headline | Innovation 2">
    <p:bg>
      <p:bgPr>
        <a:solidFill>
          <a:srgbClr val="8255F0"/>
        </a:solidFill>
        <a:effectLst/>
      </p:bgPr>
    </p:bg>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446E115-AAA4-48F5-A73F-91EFB278F47B}"/>
              </a:ext>
            </a:extLst>
          </p:cNvPr>
          <p:cNvSpPr>
            <a:spLocks noGrp="1"/>
          </p:cNvSpPr>
          <p:nvPr>
            <p:ph type="dt" sz="half" idx="10"/>
          </p:nvPr>
        </p:nvSpPr>
        <p:spPr/>
        <p:txBody>
          <a:bodyPr/>
          <a:lstStyle>
            <a:lvl1pPr>
              <a:defRPr>
                <a:solidFill>
                  <a:schemeClr val="bg1"/>
                </a:solidFill>
              </a:defRPr>
            </a:lvl1pPr>
          </a:lstStyle>
          <a:p>
            <a:endParaRPr lang="en-GB" dirty="0"/>
          </a:p>
        </p:txBody>
      </p:sp>
      <p:sp>
        <p:nvSpPr>
          <p:cNvPr id="3" name="Fußzeilenplatzhalter 2">
            <a:extLst>
              <a:ext uri="{FF2B5EF4-FFF2-40B4-BE49-F238E27FC236}">
                <a16:creationId xmlns:a16="http://schemas.microsoft.com/office/drawing/2014/main" id="{4BFE8528-97C1-4C16-B82C-D44AB341EA66}"/>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4" name="Foliennummernplatzhalter 3">
            <a:extLst>
              <a:ext uri="{FF2B5EF4-FFF2-40B4-BE49-F238E27FC236}">
                <a16:creationId xmlns:a16="http://schemas.microsoft.com/office/drawing/2014/main" id="{F499C840-259C-471B-9ED9-89821D348FB8}"/>
              </a:ext>
            </a:extLst>
          </p:cNvPr>
          <p:cNvSpPr>
            <a:spLocks noGrp="1"/>
          </p:cNvSpPr>
          <p:nvPr>
            <p:ph type="sldNum" sz="quarter" idx="12"/>
          </p:nvPr>
        </p:nvSpPr>
        <p:spPr/>
        <p:txBody>
          <a:bodyPr/>
          <a:lstStyle>
            <a:lvl1pPr>
              <a:defRPr>
                <a:solidFill>
                  <a:schemeClr val="bg1"/>
                </a:solidFill>
              </a:defRPr>
            </a:lvl1pPr>
          </a:lstStyle>
          <a:p>
            <a:fld id="{9EA669D3-5529-4BB0-8BB4-F8AF37E83BE9}" type="slidenum">
              <a:rPr lang="en-GB" smtClean="0"/>
              <a:pPr/>
              <a:t>‹#›</a:t>
            </a:fld>
            <a:endParaRPr lang="en-GB" dirty="0"/>
          </a:p>
        </p:txBody>
      </p:sp>
      <p:sp>
        <p:nvSpPr>
          <p:cNvPr id="7" name="Title 6">
            <a:extLst>
              <a:ext uri="{FF2B5EF4-FFF2-40B4-BE49-F238E27FC236}">
                <a16:creationId xmlns:a16="http://schemas.microsoft.com/office/drawing/2014/main" id="{8F99CC91-9AF0-914C-3E00-F6CF0E1A4715}"/>
              </a:ext>
            </a:extLst>
          </p:cNvPr>
          <p:cNvSpPr>
            <a:spLocks noGrp="1"/>
          </p:cNvSpPr>
          <p:nvPr>
            <p:ph type="title" hasCustomPrompt="1"/>
          </p:nvPr>
        </p:nvSpPr>
        <p:spPr>
          <a:xfrm>
            <a:off x="288244" y="432087"/>
            <a:ext cx="10944000" cy="360000"/>
          </a:xfrm>
        </p:spPr>
        <p:txBody>
          <a:bodyPr/>
          <a:lstStyle>
            <a:lvl1pPr>
              <a:defRPr>
                <a:solidFill>
                  <a:schemeClr val="bg1"/>
                </a:solidFill>
              </a:defRPr>
            </a:lvl1pPr>
          </a:lstStyle>
          <a:p>
            <a:r>
              <a:rPr lang="en-US" dirty="0"/>
              <a:t>CLICK TO EDIT MASTER TITLE STYLE</a:t>
            </a:r>
            <a:endParaRPr lang="en-DE" dirty="0"/>
          </a:p>
        </p:txBody>
      </p:sp>
      <p:sp>
        <p:nvSpPr>
          <p:cNvPr id="11" name="Text Placeholder 10">
            <a:extLst>
              <a:ext uri="{FF2B5EF4-FFF2-40B4-BE49-F238E27FC236}">
                <a16:creationId xmlns:a16="http://schemas.microsoft.com/office/drawing/2014/main" id="{751E86F4-1269-0F3B-AC7D-ED2896326765}"/>
              </a:ext>
            </a:extLst>
          </p:cNvPr>
          <p:cNvSpPr>
            <a:spLocks noGrp="1"/>
          </p:cNvSpPr>
          <p:nvPr>
            <p:ph type="body" sz="quarter" idx="14" hasCustomPrompt="1"/>
          </p:nvPr>
        </p:nvSpPr>
        <p:spPr>
          <a:xfrm>
            <a:off x="288925" y="287338"/>
            <a:ext cx="10942638" cy="144462"/>
          </a:xfrm>
        </p:spPr>
        <p:txBody>
          <a:bodyPr anchor="b" anchorCtr="0"/>
          <a:lstStyle>
            <a:lvl1pPr marL="0" indent="0">
              <a:buFont typeface="Arial" panose="020B0604020202020204" pitchFamily="34" charset="0"/>
              <a:buNone/>
              <a:defRPr sz="1200">
                <a:solidFill>
                  <a:schemeClr val="bg1"/>
                </a:solidFill>
                <a:latin typeface="+mn-lt"/>
              </a:defRPr>
            </a:lvl1pPr>
            <a:lvl2pPr marL="0" indent="0">
              <a:buFont typeface="Arial" panose="020B0604020202020204" pitchFamily="34" charset="0"/>
              <a:buNone/>
              <a:defRPr sz="1200">
                <a:solidFill>
                  <a:schemeClr val="bg1"/>
                </a:solidFill>
                <a:latin typeface="+mn-lt"/>
              </a:defRPr>
            </a:lvl2pPr>
            <a:lvl3pPr marL="0" indent="0">
              <a:buNone/>
              <a:defRPr sz="1200">
                <a:solidFill>
                  <a:schemeClr val="bg1"/>
                </a:solidFill>
                <a:latin typeface="+mn-lt"/>
              </a:defRPr>
            </a:lvl3pPr>
            <a:lvl4pPr marL="186061" indent="0">
              <a:buNone/>
              <a:defRPr sz="1000">
                <a:latin typeface="+mn-lt"/>
              </a:defRPr>
            </a:lvl4pPr>
            <a:lvl5pPr marL="373135" indent="0">
              <a:buNone/>
              <a:defRPr sz="1000">
                <a:latin typeface="+mn-lt"/>
              </a:defRPr>
            </a:lvl5pPr>
          </a:lstStyle>
          <a:p>
            <a:pPr lvl="0"/>
            <a:r>
              <a:rPr lang="en-US" dirty="0"/>
              <a:t>CLICK TO EDIT MASTER TEXT STYLES</a:t>
            </a:r>
          </a:p>
          <a:p>
            <a:pPr lvl="1"/>
            <a:r>
              <a:rPr lang="en-US" dirty="0"/>
              <a:t>SECOND LEVEL</a:t>
            </a:r>
          </a:p>
          <a:p>
            <a:pPr lvl="2"/>
            <a:r>
              <a:rPr lang="en-US" dirty="0"/>
              <a:t>THIRD LEVEL</a:t>
            </a:r>
          </a:p>
          <a:p>
            <a:pPr lvl="2"/>
            <a:r>
              <a:rPr lang="en-US" dirty="0"/>
              <a:t>FOURTH LEVEL</a:t>
            </a:r>
          </a:p>
          <a:p>
            <a:pPr lvl="2"/>
            <a:r>
              <a:rPr lang="en-US" dirty="0"/>
              <a:t>FIFTH LEVEL</a:t>
            </a:r>
            <a:endParaRPr lang="en-DE" dirty="0"/>
          </a:p>
        </p:txBody>
      </p:sp>
      <p:pic>
        <p:nvPicPr>
          <p:cNvPr id="6" name="Google Shape;12;p12">
            <a:extLst>
              <a:ext uri="{FF2B5EF4-FFF2-40B4-BE49-F238E27FC236}">
                <a16:creationId xmlns:a16="http://schemas.microsoft.com/office/drawing/2014/main" id="{B5BA50A9-5F21-11B1-60AA-4AF85ADCCB77}"/>
              </a:ext>
            </a:extLst>
          </p:cNvPr>
          <p:cNvPicPr preferRelativeResize="0"/>
          <p:nvPr userDrawn="1"/>
        </p:nvPicPr>
        <p:blipFill>
          <a:blip r:embed="rId2">
            <a:extLst>
              <a:ext uri="{28A0092B-C50C-407E-A947-70E740481C1C}">
                <a14:useLocalDpi xmlns:a14="http://schemas.microsoft.com/office/drawing/2010/main" val="0"/>
              </a:ext>
            </a:extLst>
          </a:blip>
          <a:srcRect/>
          <a:stretch/>
        </p:blipFill>
        <p:spPr>
          <a:xfrm>
            <a:off x="10656244" y="6012896"/>
            <a:ext cx="577313" cy="287191"/>
          </a:xfrm>
          <a:prstGeom prst="rect">
            <a:avLst/>
          </a:prstGeom>
          <a:noFill/>
          <a:ln>
            <a:noFill/>
          </a:ln>
        </p:spPr>
      </p:pic>
    </p:spTree>
    <p:extLst>
      <p:ext uri="{BB962C8B-B14F-4D97-AF65-F5344CB8AC3E}">
        <p14:creationId xmlns:p14="http://schemas.microsoft.com/office/powerpoint/2010/main" val="3155503735"/>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Headline | Sustainability 1">
    <p:bg>
      <p:bgPr>
        <a:solidFill>
          <a:srgbClr val="002828"/>
        </a:solidFill>
        <a:effectLst/>
      </p:bgPr>
    </p:bg>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446E115-AAA4-48F5-A73F-91EFB278F47B}"/>
              </a:ext>
            </a:extLst>
          </p:cNvPr>
          <p:cNvSpPr>
            <a:spLocks noGrp="1"/>
          </p:cNvSpPr>
          <p:nvPr>
            <p:ph type="dt" sz="half" idx="10"/>
          </p:nvPr>
        </p:nvSpPr>
        <p:spPr/>
        <p:txBody>
          <a:bodyPr/>
          <a:lstStyle>
            <a:lvl1pPr>
              <a:defRPr>
                <a:solidFill>
                  <a:schemeClr val="bg1"/>
                </a:solidFill>
              </a:defRPr>
            </a:lvl1pPr>
          </a:lstStyle>
          <a:p>
            <a:endParaRPr lang="en-GB" dirty="0"/>
          </a:p>
        </p:txBody>
      </p:sp>
      <p:sp>
        <p:nvSpPr>
          <p:cNvPr id="3" name="Fußzeilenplatzhalter 2">
            <a:extLst>
              <a:ext uri="{FF2B5EF4-FFF2-40B4-BE49-F238E27FC236}">
                <a16:creationId xmlns:a16="http://schemas.microsoft.com/office/drawing/2014/main" id="{4BFE8528-97C1-4C16-B82C-D44AB341EA66}"/>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4" name="Foliennummernplatzhalter 3">
            <a:extLst>
              <a:ext uri="{FF2B5EF4-FFF2-40B4-BE49-F238E27FC236}">
                <a16:creationId xmlns:a16="http://schemas.microsoft.com/office/drawing/2014/main" id="{F499C840-259C-471B-9ED9-89821D348FB8}"/>
              </a:ext>
            </a:extLst>
          </p:cNvPr>
          <p:cNvSpPr>
            <a:spLocks noGrp="1"/>
          </p:cNvSpPr>
          <p:nvPr>
            <p:ph type="sldNum" sz="quarter" idx="12"/>
          </p:nvPr>
        </p:nvSpPr>
        <p:spPr/>
        <p:txBody>
          <a:bodyPr/>
          <a:lstStyle>
            <a:lvl1pPr>
              <a:defRPr>
                <a:solidFill>
                  <a:schemeClr val="bg1"/>
                </a:solidFill>
              </a:defRPr>
            </a:lvl1pPr>
          </a:lstStyle>
          <a:p>
            <a:fld id="{9EA669D3-5529-4BB0-8BB4-F8AF37E83BE9}" type="slidenum">
              <a:rPr lang="en-GB" smtClean="0"/>
              <a:pPr/>
              <a:t>‹#›</a:t>
            </a:fld>
            <a:endParaRPr lang="en-GB" dirty="0"/>
          </a:p>
        </p:txBody>
      </p:sp>
      <p:sp>
        <p:nvSpPr>
          <p:cNvPr id="7" name="Title 6">
            <a:extLst>
              <a:ext uri="{FF2B5EF4-FFF2-40B4-BE49-F238E27FC236}">
                <a16:creationId xmlns:a16="http://schemas.microsoft.com/office/drawing/2014/main" id="{8F99CC91-9AF0-914C-3E00-F6CF0E1A4715}"/>
              </a:ext>
            </a:extLst>
          </p:cNvPr>
          <p:cNvSpPr>
            <a:spLocks noGrp="1"/>
          </p:cNvSpPr>
          <p:nvPr>
            <p:ph type="title" hasCustomPrompt="1"/>
          </p:nvPr>
        </p:nvSpPr>
        <p:spPr>
          <a:xfrm>
            <a:off x="288244" y="432087"/>
            <a:ext cx="10944000" cy="360000"/>
          </a:xfrm>
        </p:spPr>
        <p:txBody>
          <a:bodyPr/>
          <a:lstStyle>
            <a:lvl1pPr>
              <a:defRPr>
                <a:solidFill>
                  <a:schemeClr val="bg1"/>
                </a:solidFill>
              </a:defRPr>
            </a:lvl1pPr>
          </a:lstStyle>
          <a:p>
            <a:r>
              <a:rPr lang="en-US" dirty="0"/>
              <a:t>CLICK TO EDIT MASTER TITLE STYLE</a:t>
            </a:r>
            <a:endParaRPr lang="en-DE" dirty="0"/>
          </a:p>
        </p:txBody>
      </p:sp>
      <p:sp>
        <p:nvSpPr>
          <p:cNvPr id="11" name="Text Placeholder 10">
            <a:extLst>
              <a:ext uri="{FF2B5EF4-FFF2-40B4-BE49-F238E27FC236}">
                <a16:creationId xmlns:a16="http://schemas.microsoft.com/office/drawing/2014/main" id="{751E86F4-1269-0F3B-AC7D-ED2896326765}"/>
              </a:ext>
            </a:extLst>
          </p:cNvPr>
          <p:cNvSpPr>
            <a:spLocks noGrp="1"/>
          </p:cNvSpPr>
          <p:nvPr>
            <p:ph type="body" sz="quarter" idx="14" hasCustomPrompt="1"/>
          </p:nvPr>
        </p:nvSpPr>
        <p:spPr>
          <a:xfrm>
            <a:off x="288925" y="287338"/>
            <a:ext cx="10942638" cy="144462"/>
          </a:xfrm>
        </p:spPr>
        <p:txBody>
          <a:bodyPr anchor="b" anchorCtr="0"/>
          <a:lstStyle>
            <a:lvl1pPr marL="0" indent="0">
              <a:buFont typeface="Arial" panose="020B0604020202020204" pitchFamily="34" charset="0"/>
              <a:buNone/>
              <a:defRPr sz="1200">
                <a:solidFill>
                  <a:schemeClr val="bg1"/>
                </a:solidFill>
                <a:latin typeface="+mn-lt"/>
              </a:defRPr>
            </a:lvl1pPr>
            <a:lvl2pPr marL="0" indent="0">
              <a:buFont typeface="Arial" panose="020B0604020202020204" pitchFamily="34" charset="0"/>
              <a:buNone/>
              <a:defRPr sz="1200">
                <a:solidFill>
                  <a:schemeClr val="bg1"/>
                </a:solidFill>
                <a:latin typeface="+mn-lt"/>
              </a:defRPr>
            </a:lvl2pPr>
            <a:lvl3pPr marL="0" indent="0">
              <a:buNone/>
              <a:defRPr sz="1200">
                <a:solidFill>
                  <a:schemeClr val="bg1"/>
                </a:solidFill>
                <a:latin typeface="+mn-lt"/>
              </a:defRPr>
            </a:lvl3pPr>
            <a:lvl4pPr marL="186061" indent="0">
              <a:buNone/>
              <a:defRPr sz="1000">
                <a:latin typeface="+mn-lt"/>
              </a:defRPr>
            </a:lvl4pPr>
            <a:lvl5pPr marL="373135" indent="0">
              <a:buNone/>
              <a:defRPr sz="1000">
                <a:latin typeface="+mn-lt"/>
              </a:defRPr>
            </a:lvl5pPr>
          </a:lstStyle>
          <a:p>
            <a:pPr lvl="0"/>
            <a:r>
              <a:rPr lang="en-US" dirty="0"/>
              <a:t>CLICK TO EDIT MASTER TEXT STYLES</a:t>
            </a:r>
          </a:p>
          <a:p>
            <a:pPr lvl="1"/>
            <a:r>
              <a:rPr lang="en-US" dirty="0"/>
              <a:t>SECOND LEVEL</a:t>
            </a:r>
          </a:p>
          <a:p>
            <a:pPr lvl="2"/>
            <a:r>
              <a:rPr lang="en-US" dirty="0"/>
              <a:t>THIRD LEVEL</a:t>
            </a:r>
          </a:p>
          <a:p>
            <a:pPr lvl="2"/>
            <a:r>
              <a:rPr lang="en-US" dirty="0"/>
              <a:t>FOURTH LEVEL</a:t>
            </a:r>
          </a:p>
          <a:p>
            <a:pPr lvl="2"/>
            <a:r>
              <a:rPr lang="en-US" dirty="0"/>
              <a:t>FIFTH LEVEL</a:t>
            </a:r>
            <a:endParaRPr lang="en-DE" dirty="0"/>
          </a:p>
        </p:txBody>
      </p:sp>
      <p:pic>
        <p:nvPicPr>
          <p:cNvPr id="6" name="Google Shape;12;p12">
            <a:extLst>
              <a:ext uri="{FF2B5EF4-FFF2-40B4-BE49-F238E27FC236}">
                <a16:creationId xmlns:a16="http://schemas.microsoft.com/office/drawing/2014/main" id="{1C002ED9-D395-BD6B-3E7B-EAE5E1CAC420}"/>
              </a:ext>
            </a:extLst>
          </p:cNvPr>
          <p:cNvPicPr preferRelativeResize="0"/>
          <p:nvPr userDrawn="1"/>
        </p:nvPicPr>
        <p:blipFill>
          <a:blip r:embed="rId2">
            <a:extLst>
              <a:ext uri="{28A0092B-C50C-407E-A947-70E740481C1C}">
                <a14:useLocalDpi xmlns:a14="http://schemas.microsoft.com/office/drawing/2010/main" val="0"/>
              </a:ext>
            </a:extLst>
          </a:blip>
          <a:srcRect/>
          <a:stretch/>
        </p:blipFill>
        <p:spPr>
          <a:xfrm>
            <a:off x="10656244" y="6012896"/>
            <a:ext cx="577313" cy="287191"/>
          </a:xfrm>
          <a:prstGeom prst="rect">
            <a:avLst/>
          </a:prstGeom>
          <a:noFill/>
          <a:ln>
            <a:noFill/>
          </a:ln>
        </p:spPr>
      </p:pic>
    </p:spTree>
    <p:extLst>
      <p:ext uri="{BB962C8B-B14F-4D97-AF65-F5344CB8AC3E}">
        <p14:creationId xmlns:p14="http://schemas.microsoft.com/office/powerpoint/2010/main" val="406113183"/>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 Full Image | White Logo R">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484921B-8A54-B489-109D-2E820B2B3613}"/>
              </a:ext>
            </a:extLst>
          </p:cNvPr>
          <p:cNvSpPr>
            <a:spLocks noGrp="1"/>
          </p:cNvSpPr>
          <p:nvPr>
            <p:ph type="pic" sz="quarter" idx="10" hasCustomPrompt="1"/>
          </p:nvPr>
        </p:nvSpPr>
        <p:spPr>
          <a:xfrm>
            <a:off x="0" y="0"/>
            <a:ext cx="11520488" cy="6480175"/>
          </a:xfrm>
          <a:solidFill>
            <a:schemeClr val="bg2"/>
          </a:solidFill>
        </p:spPr>
        <p:txBody>
          <a:bodyPr lIns="288000" tIns="288000" rIns="288000" bIns="288000" anchor="t" anchorCtr="0"/>
          <a:lstStyle>
            <a:lvl1pPr algn="l">
              <a:defRPr sz="1200"/>
            </a:lvl1pPr>
          </a:lstStyle>
          <a:p>
            <a:r>
              <a:rPr lang="en-GB" dirty="0"/>
              <a:t>To add a picture, please right click the transparency layer and bring it to back. </a:t>
            </a:r>
            <a:br>
              <a:rPr lang="en-GB" dirty="0"/>
            </a:br>
            <a:r>
              <a:rPr lang="en-GB" dirty="0"/>
              <a:t>Next right click on image placeholder and bring it to front. </a:t>
            </a:r>
          </a:p>
          <a:p>
            <a:endParaRPr lang="en-GB" dirty="0"/>
          </a:p>
          <a:p>
            <a:r>
              <a:rPr lang="en-GB" dirty="0"/>
              <a:t>You can now insert a picture by clicking on the placeholder image icon. </a:t>
            </a:r>
            <a:br>
              <a:rPr lang="en-GB" dirty="0"/>
            </a:br>
            <a:r>
              <a:rPr lang="en-GB" dirty="0"/>
              <a:t>Then click the Reset button on the Home menu tab or right click on the picture </a:t>
            </a:r>
            <a:br>
              <a:rPr lang="en-GB" dirty="0"/>
            </a:br>
            <a:r>
              <a:rPr lang="en-GB" dirty="0"/>
              <a:t>to send the picture to background.</a:t>
            </a:r>
          </a:p>
        </p:txBody>
      </p:sp>
      <p:sp>
        <p:nvSpPr>
          <p:cNvPr id="11" name="Text Placeholder 10">
            <a:extLst>
              <a:ext uri="{FF2B5EF4-FFF2-40B4-BE49-F238E27FC236}">
                <a16:creationId xmlns:a16="http://schemas.microsoft.com/office/drawing/2014/main" id="{423DA2F4-5572-233E-DA4C-4A169FF1EED9}"/>
              </a:ext>
            </a:extLst>
          </p:cNvPr>
          <p:cNvSpPr>
            <a:spLocks noGrp="1"/>
          </p:cNvSpPr>
          <p:nvPr>
            <p:ph type="body" sz="quarter" idx="11" hasCustomPrompt="1"/>
          </p:nvPr>
        </p:nvSpPr>
        <p:spPr>
          <a:xfrm>
            <a:off x="10073044" y="288087"/>
            <a:ext cx="1159200" cy="576000"/>
          </a:xfrm>
          <a:blipFill>
            <a:blip r:embed="rId2">
              <a:extLst>
                <a:ext uri="{96DAC541-7B7A-43D3-8B79-37D633B846F1}">
                  <asvg:svgBlip xmlns:asvg="http://schemas.microsoft.com/office/drawing/2016/SVG/main" r:embed="rId3"/>
                </a:ext>
              </a:extLst>
            </a:blip>
            <a:stretch>
              <a:fillRect/>
            </a:stretch>
          </a:blipFill>
        </p:spPr>
        <p:txBody>
          <a:bodyPr/>
          <a:lstStyle>
            <a:lvl1pPr>
              <a:defRPr sz="100">
                <a:solidFill>
                  <a:schemeClr val="bg1"/>
                </a:solidFill>
              </a:defRPr>
            </a:lvl1pPr>
          </a:lstStyle>
          <a:p>
            <a:pPr lvl="0"/>
            <a:r>
              <a:rPr lang="en-GB" dirty="0"/>
              <a:t> </a:t>
            </a:r>
            <a:endParaRPr lang="en-DE" dirty="0"/>
          </a:p>
        </p:txBody>
      </p:sp>
      <p:sp>
        <p:nvSpPr>
          <p:cNvPr id="4" name="Title 11">
            <a:extLst>
              <a:ext uri="{FF2B5EF4-FFF2-40B4-BE49-F238E27FC236}">
                <a16:creationId xmlns:a16="http://schemas.microsoft.com/office/drawing/2014/main" id="{48A423A5-D9DE-1E11-1460-96E55F2CB2F3}"/>
              </a:ext>
            </a:extLst>
          </p:cNvPr>
          <p:cNvSpPr>
            <a:spLocks noGrp="1"/>
          </p:cNvSpPr>
          <p:nvPr>
            <p:ph type="title" hasCustomPrompt="1"/>
          </p:nvPr>
        </p:nvSpPr>
        <p:spPr>
          <a:xfrm>
            <a:off x="288245" y="2592087"/>
            <a:ext cx="10943318" cy="1152000"/>
          </a:xfrm>
        </p:spPr>
        <p:txBody>
          <a:bodyPr/>
          <a:lstStyle>
            <a:lvl1pPr>
              <a:defRPr sz="3600">
                <a:solidFill>
                  <a:schemeClr val="bg1"/>
                </a:solidFill>
                <a:latin typeface="Pluto Sans DPD PPT Medium" panose="02000000000000000000" pitchFamily="2" charset="0"/>
              </a:defRPr>
            </a:lvl1pPr>
          </a:lstStyle>
          <a:p>
            <a:r>
              <a:rPr lang="en-GB" dirty="0"/>
              <a:t>TITLE ONLY CAPITAL IN</a:t>
            </a:r>
            <a:br>
              <a:rPr lang="en-GB" dirty="0"/>
            </a:br>
            <a:r>
              <a:rPr lang="en-GB" dirty="0"/>
              <a:t>PLUTO SANS (36PT)</a:t>
            </a:r>
          </a:p>
        </p:txBody>
      </p:sp>
      <p:sp>
        <p:nvSpPr>
          <p:cNvPr id="5" name="Text Placeholder 6">
            <a:extLst>
              <a:ext uri="{FF2B5EF4-FFF2-40B4-BE49-F238E27FC236}">
                <a16:creationId xmlns:a16="http://schemas.microsoft.com/office/drawing/2014/main" id="{F84EEE0A-28E0-1782-0BD3-C9D9F506904F}"/>
              </a:ext>
            </a:extLst>
          </p:cNvPr>
          <p:cNvSpPr>
            <a:spLocks noGrp="1"/>
          </p:cNvSpPr>
          <p:nvPr>
            <p:ph type="body" sz="quarter" idx="12" hasCustomPrompt="1"/>
          </p:nvPr>
        </p:nvSpPr>
        <p:spPr>
          <a:xfrm>
            <a:off x="288245" y="2232087"/>
            <a:ext cx="2305050" cy="215900"/>
          </a:xfrm>
        </p:spPr>
        <p:txBody>
          <a:bodyPr/>
          <a:lstStyle>
            <a:lvl1pPr>
              <a:defRPr>
                <a:solidFill>
                  <a:schemeClr val="bg1"/>
                </a:solidFill>
              </a:defRPr>
            </a:lvl1pPr>
          </a:lstStyle>
          <a:p>
            <a:pPr lvl="0"/>
            <a:r>
              <a:rPr lang="en-US" dirty="0"/>
              <a:t>XX.XX.XXXX</a:t>
            </a:r>
            <a:endParaRPr lang="en-DE" dirty="0"/>
          </a:p>
        </p:txBody>
      </p:sp>
      <p:sp>
        <p:nvSpPr>
          <p:cNvPr id="6" name="Text Placeholder 6">
            <a:extLst>
              <a:ext uri="{FF2B5EF4-FFF2-40B4-BE49-F238E27FC236}">
                <a16:creationId xmlns:a16="http://schemas.microsoft.com/office/drawing/2014/main" id="{74D6C925-05DC-A21F-2817-A9766AA90D0A}"/>
              </a:ext>
            </a:extLst>
          </p:cNvPr>
          <p:cNvSpPr>
            <a:spLocks noGrp="1"/>
          </p:cNvSpPr>
          <p:nvPr>
            <p:ph type="body" sz="quarter" idx="13" hasCustomPrompt="1"/>
          </p:nvPr>
        </p:nvSpPr>
        <p:spPr>
          <a:xfrm>
            <a:off x="288245" y="3888187"/>
            <a:ext cx="5471206" cy="935900"/>
          </a:xfrm>
        </p:spPr>
        <p:txBody>
          <a:bodyPr/>
          <a:lstStyle>
            <a:lvl1pPr>
              <a:defRPr>
                <a:solidFill>
                  <a:schemeClr val="bg1"/>
                </a:solidFill>
              </a:defRPr>
            </a:lvl1pPr>
          </a:lstStyle>
          <a:p>
            <a:pPr lvl="0"/>
            <a:r>
              <a:rPr lang="en-GB" dirty="0"/>
              <a:t>Optional Subheading or description.</a:t>
            </a:r>
          </a:p>
          <a:p>
            <a:pPr lvl="0"/>
            <a:r>
              <a:rPr lang="en-GB" dirty="0"/>
              <a:t>Second Level</a:t>
            </a:r>
          </a:p>
          <a:p>
            <a:pPr lvl="0"/>
            <a:r>
              <a:rPr lang="en-GB" dirty="0"/>
              <a:t>Third Level</a:t>
            </a:r>
          </a:p>
          <a:p>
            <a:pPr lvl="0"/>
            <a:r>
              <a:rPr lang="en-GB" dirty="0"/>
              <a:t>Fourth Level</a:t>
            </a:r>
          </a:p>
          <a:p>
            <a:pPr lvl="0"/>
            <a:r>
              <a:rPr lang="en-GB" dirty="0"/>
              <a:t>Fifth Level</a:t>
            </a:r>
          </a:p>
          <a:p>
            <a:pPr lvl="0"/>
            <a:r>
              <a:rPr lang="en-GB" dirty="0"/>
              <a:t>Sixth Level</a:t>
            </a:r>
          </a:p>
          <a:p>
            <a:pPr lvl="0"/>
            <a:r>
              <a:rPr lang="en-GB" dirty="0"/>
              <a:t>Seventh Level</a:t>
            </a:r>
          </a:p>
          <a:p>
            <a:pPr lvl="0"/>
            <a:r>
              <a:rPr lang="en-GB" dirty="0"/>
              <a:t>Eighth Level</a:t>
            </a:r>
          </a:p>
          <a:p>
            <a:pPr lvl="0"/>
            <a:r>
              <a:rPr lang="en-GB" dirty="0"/>
              <a:t>Ninth Level</a:t>
            </a:r>
          </a:p>
        </p:txBody>
      </p:sp>
    </p:spTree>
    <p:extLst>
      <p:ext uri="{BB962C8B-B14F-4D97-AF65-F5344CB8AC3E}">
        <p14:creationId xmlns:p14="http://schemas.microsoft.com/office/powerpoint/2010/main" val="3534570440"/>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Headline | Sustainability 2">
    <p:bg>
      <p:bgPr>
        <a:solidFill>
          <a:srgbClr val="46D2B9"/>
        </a:solidFill>
        <a:effectLst/>
      </p:bgPr>
    </p:bg>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446E115-AAA4-48F5-A73F-91EFB278F47B}"/>
              </a:ext>
            </a:extLst>
          </p:cNvPr>
          <p:cNvSpPr>
            <a:spLocks noGrp="1"/>
          </p:cNvSpPr>
          <p:nvPr>
            <p:ph type="dt" sz="half" idx="10"/>
          </p:nvPr>
        </p:nvSpPr>
        <p:spPr/>
        <p:txBody>
          <a:bodyPr/>
          <a:lstStyle>
            <a:lvl1pPr>
              <a:defRPr>
                <a:solidFill>
                  <a:schemeClr val="bg1"/>
                </a:solidFill>
              </a:defRPr>
            </a:lvl1pPr>
          </a:lstStyle>
          <a:p>
            <a:endParaRPr lang="en-GB" dirty="0"/>
          </a:p>
        </p:txBody>
      </p:sp>
      <p:sp>
        <p:nvSpPr>
          <p:cNvPr id="3" name="Fußzeilenplatzhalter 2">
            <a:extLst>
              <a:ext uri="{FF2B5EF4-FFF2-40B4-BE49-F238E27FC236}">
                <a16:creationId xmlns:a16="http://schemas.microsoft.com/office/drawing/2014/main" id="{4BFE8528-97C1-4C16-B82C-D44AB341EA66}"/>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4" name="Foliennummernplatzhalter 3">
            <a:extLst>
              <a:ext uri="{FF2B5EF4-FFF2-40B4-BE49-F238E27FC236}">
                <a16:creationId xmlns:a16="http://schemas.microsoft.com/office/drawing/2014/main" id="{F499C840-259C-471B-9ED9-89821D348FB8}"/>
              </a:ext>
            </a:extLst>
          </p:cNvPr>
          <p:cNvSpPr>
            <a:spLocks noGrp="1"/>
          </p:cNvSpPr>
          <p:nvPr>
            <p:ph type="sldNum" sz="quarter" idx="12"/>
          </p:nvPr>
        </p:nvSpPr>
        <p:spPr/>
        <p:txBody>
          <a:bodyPr/>
          <a:lstStyle>
            <a:lvl1pPr>
              <a:defRPr>
                <a:solidFill>
                  <a:schemeClr val="bg1"/>
                </a:solidFill>
              </a:defRPr>
            </a:lvl1pPr>
          </a:lstStyle>
          <a:p>
            <a:fld id="{9EA669D3-5529-4BB0-8BB4-F8AF37E83BE9}" type="slidenum">
              <a:rPr lang="en-GB" smtClean="0"/>
              <a:pPr/>
              <a:t>‹#›</a:t>
            </a:fld>
            <a:endParaRPr lang="en-GB" dirty="0"/>
          </a:p>
        </p:txBody>
      </p:sp>
      <p:sp>
        <p:nvSpPr>
          <p:cNvPr id="7" name="Title 6">
            <a:extLst>
              <a:ext uri="{FF2B5EF4-FFF2-40B4-BE49-F238E27FC236}">
                <a16:creationId xmlns:a16="http://schemas.microsoft.com/office/drawing/2014/main" id="{8F99CC91-9AF0-914C-3E00-F6CF0E1A4715}"/>
              </a:ext>
            </a:extLst>
          </p:cNvPr>
          <p:cNvSpPr>
            <a:spLocks noGrp="1"/>
          </p:cNvSpPr>
          <p:nvPr>
            <p:ph type="title" hasCustomPrompt="1"/>
          </p:nvPr>
        </p:nvSpPr>
        <p:spPr>
          <a:xfrm>
            <a:off x="288244" y="432087"/>
            <a:ext cx="10944000" cy="360000"/>
          </a:xfrm>
        </p:spPr>
        <p:txBody>
          <a:bodyPr/>
          <a:lstStyle>
            <a:lvl1pPr>
              <a:defRPr>
                <a:solidFill>
                  <a:schemeClr val="bg1"/>
                </a:solidFill>
              </a:defRPr>
            </a:lvl1pPr>
          </a:lstStyle>
          <a:p>
            <a:r>
              <a:rPr lang="en-US" dirty="0"/>
              <a:t>CLICK TO EDIT MASTER TITLE STYLE</a:t>
            </a:r>
            <a:endParaRPr lang="en-DE" dirty="0"/>
          </a:p>
        </p:txBody>
      </p:sp>
      <p:sp>
        <p:nvSpPr>
          <p:cNvPr id="11" name="Text Placeholder 10">
            <a:extLst>
              <a:ext uri="{FF2B5EF4-FFF2-40B4-BE49-F238E27FC236}">
                <a16:creationId xmlns:a16="http://schemas.microsoft.com/office/drawing/2014/main" id="{751E86F4-1269-0F3B-AC7D-ED2896326765}"/>
              </a:ext>
            </a:extLst>
          </p:cNvPr>
          <p:cNvSpPr>
            <a:spLocks noGrp="1"/>
          </p:cNvSpPr>
          <p:nvPr>
            <p:ph type="body" sz="quarter" idx="14" hasCustomPrompt="1"/>
          </p:nvPr>
        </p:nvSpPr>
        <p:spPr>
          <a:xfrm>
            <a:off x="288925" y="287338"/>
            <a:ext cx="10942638" cy="144462"/>
          </a:xfrm>
        </p:spPr>
        <p:txBody>
          <a:bodyPr anchor="b" anchorCtr="0"/>
          <a:lstStyle>
            <a:lvl1pPr marL="0" indent="0">
              <a:buFont typeface="Arial" panose="020B0604020202020204" pitchFamily="34" charset="0"/>
              <a:buNone/>
              <a:defRPr sz="1200">
                <a:solidFill>
                  <a:schemeClr val="bg1"/>
                </a:solidFill>
                <a:latin typeface="+mn-lt"/>
              </a:defRPr>
            </a:lvl1pPr>
            <a:lvl2pPr marL="0" indent="0">
              <a:buFont typeface="Arial" panose="020B0604020202020204" pitchFamily="34" charset="0"/>
              <a:buNone/>
              <a:defRPr sz="1200">
                <a:solidFill>
                  <a:schemeClr val="bg1"/>
                </a:solidFill>
                <a:latin typeface="+mn-lt"/>
              </a:defRPr>
            </a:lvl2pPr>
            <a:lvl3pPr marL="0" indent="0">
              <a:buNone/>
              <a:defRPr sz="1200">
                <a:solidFill>
                  <a:schemeClr val="bg1"/>
                </a:solidFill>
                <a:latin typeface="+mn-lt"/>
              </a:defRPr>
            </a:lvl3pPr>
            <a:lvl4pPr marL="186061" indent="0">
              <a:buNone/>
              <a:defRPr sz="1000">
                <a:latin typeface="+mn-lt"/>
              </a:defRPr>
            </a:lvl4pPr>
            <a:lvl5pPr marL="373135" indent="0">
              <a:buNone/>
              <a:defRPr sz="1000">
                <a:latin typeface="+mn-lt"/>
              </a:defRPr>
            </a:lvl5pPr>
          </a:lstStyle>
          <a:p>
            <a:pPr lvl="0"/>
            <a:r>
              <a:rPr lang="en-US" dirty="0"/>
              <a:t>CLICK TO EDIT MASTER TEXT STYLES</a:t>
            </a:r>
          </a:p>
          <a:p>
            <a:pPr lvl="1"/>
            <a:r>
              <a:rPr lang="en-US" dirty="0"/>
              <a:t>SECOND LEVEL</a:t>
            </a:r>
          </a:p>
          <a:p>
            <a:pPr lvl="2"/>
            <a:r>
              <a:rPr lang="en-US" dirty="0"/>
              <a:t>THIRD LEVEL</a:t>
            </a:r>
          </a:p>
          <a:p>
            <a:pPr lvl="2"/>
            <a:r>
              <a:rPr lang="en-US" dirty="0"/>
              <a:t>FOURTH LEVEL</a:t>
            </a:r>
          </a:p>
          <a:p>
            <a:pPr lvl="2"/>
            <a:r>
              <a:rPr lang="en-US" dirty="0"/>
              <a:t>FIFTH LEVEL</a:t>
            </a:r>
            <a:endParaRPr lang="en-DE" dirty="0"/>
          </a:p>
        </p:txBody>
      </p:sp>
      <p:pic>
        <p:nvPicPr>
          <p:cNvPr id="6" name="Google Shape;12;p12">
            <a:extLst>
              <a:ext uri="{FF2B5EF4-FFF2-40B4-BE49-F238E27FC236}">
                <a16:creationId xmlns:a16="http://schemas.microsoft.com/office/drawing/2014/main" id="{EB9746E7-54E7-A8A6-5221-DB25855F8A6E}"/>
              </a:ext>
            </a:extLst>
          </p:cNvPr>
          <p:cNvPicPr preferRelativeResize="0"/>
          <p:nvPr userDrawn="1"/>
        </p:nvPicPr>
        <p:blipFill>
          <a:blip r:embed="rId2">
            <a:extLst>
              <a:ext uri="{28A0092B-C50C-407E-A947-70E740481C1C}">
                <a14:useLocalDpi xmlns:a14="http://schemas.microsoft.com/office/drawing/2010/main" val="0"/>
              </a:ext>
            </a:extLst>
          </a:blip>
          <a:srcRect/>
          <a:stretch/>
        </p:blipFill>
        <p:spPr>
          <a:xfrm>
            <a:off x="10656244" y="6012896"/>
            <a:ext cx="577313" cy="287191"/>
          </a:xfrm>
          <a:prstGeom prst="rect">
            <a:avLst/>
          </a:prstGeom>
          <a:noFill/>
          <a:ln>
            <a:noFill/>
          </a:ln>
        </p:spPr>
      </p:pic>
    </p:spTree>
    <p:extLst>
      <p:ext uri="{BB962C8B-B14F-4D97-AF65-F5344CB8AC3E}">
        <p14:creationId xmlns:p14="http://schemas.microsoft.com/office/powerpoint/2010/main" val="76695641"/>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End-Char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A6E6EFF8-ADDA-7082-4C10-A7DBB49CF580}"/>
              </a:ext>
            </a:extLst>
          </p:cNvPr>
          <p:cNvSpPr txBox="1"/>
          <p:nvPr userDrawn="1"/>
        </p:nvSpPr>
        <p:spPr bwMode="gray">
          <a:xfrm>
            <a:off x="336643" y="5713317"/>
            <a:ext cx="10967602" cy="173406"/>
          </a:xfrm>
          <a:prstGeom prst="rect">
            <a:avLst/>
          </a:prstGeom>
          <a:noFill/>
        </p:spPr>
        <p:txBody>
          <a:bodyPr wrap="square" lIns="0" tIns="0" rIns="0" bIns="0" rtlCol="0">
            <a:noAutofit/>
          </a:bodyPr>
          <a:lstStyle/>
          <a:p>
            <a:pPr algn="ctr">
              <a:spcAft>
                <a:spcPts val="1600"/>
              </a:spcAft>
            </a:pPr>
            <a:r>
              <a:rPr lang="en-GB" sz="1100" dirty="0">
                <a:solidFill>
                  <a:schemeClr val="tx1"/>
                </a:solidFill>
              </a:rPr>
              <a:t>@Twitter		LinkedIn		YouTube		@Instagram		</a:t>
            </a:r>
            <a:r>
              <a:rPr lang="en-GB" sz="1100" dirty="0">
                <a:solidFill>
                  <a:schemeClr val="tx1"/>
                </a:solidFill>
                <a:latin typeface="Pluto Sans DPD PPT" panose="02000000000000000000" pitchFamily="2" charset="0"/>
              </a:rPr>
              <a:t>geopost.com</a:t>
            </a:r>
          </a:p>
        </p:txBody>
      </p:sp>
      <p:pic>
        <p:nvPicPr>
          <p:cNvPr id="6" name="Google Shape;12;p12" descr="Logo&#10;&#10;Description automatically generated with medium confidence">
            <a:extLst>
              <a:ext uri="{FF2B5EF4-FFF2-40B4-BE49-F238E27FC236}">
                <a16:creationId xmlns:a16="http://schemas.microsoft.com/office/drawing/2014/main" id="{CB3A88E9-9A63-6F9F-0FF7-D311D1E636B3}"/>
              </a:ext>
            </a:extLst>
          </p:cNvPr>
          <p:cNvPicPr preferRelativeResize="0">
            <a:picLocks noChangeAspect="1"/>
          </p:cNvPicPr>
          <p:nvPr userDrawn="1"/>
        </p:nvPicPr>
        <p:blipFill rotWithShape="1">
          <a:blip r:embed="rId2">
            <a:alphaModFix/>
          </a:blip>
          <a:srcRect/>
          <a:stretch/>
        </p:blipFill>
        <p:spPr>
          <a:xfrm>
            <a:off x="4602958" y="2664087"/>
            <a:ext cx="2314572" cy="1152000"/>
          </a:xfrm>
          <a:prstGeom prst="rect">
            <a:avLst/>
          </a:prstGeom>
          <a:noFill/>
          <a:ln>
            <a:noFill/>
          </a:ln>
        </p:spPr>
      </p:pic>
      <p:grpSp>
        <p:nvGrpSpPr>
          <p:cNvPr id="19" name="Group 19">
            <a:extLst>
              <a:ext uri="{FF2B5EF4-FFF2-40B4-BE49-F238E27FC236}">
                <a16:creationId xmlns:a16="http://schemas.microsoft.com/office/drawing/2014/main" id="{A6CC4EB5-FDF2-244A-FCDB-F0062AEF8676}"/>
              </a:ext>
            </a:extLst>
          </p:cNvPr>
          <p:cNvGrpSpPr/>
          <p:nvPr userDrawn="1"/>
        </p:nvGrpSpPr>
        <p:grpSpPr>
          <a:xfrm>
            <a:off x="3312244" y="5692406"/>
            <a:ext cx="199040" cy="202047"/>
            <a:chOff x="8423275" y="5753100"/>
            <a:chExt cx="735013" cy="746126"/>
          </a:xfrm>
          <a:solidFill>
            <a:schemeClr val="tx1"/>
          </a:solidFill>
        </p:grpSpPr>
        <p:sp>
          <p:nvSpPr>
            <p:cNvPr id="20" name="Freeform 5">
              <a:extLst>
                <a:ext uri="{FF2B5EF4-FFF2-40B4-BE49-F238E27FC236}">
                  <a16:creationId xmlns:a16="http://schemas.microsoft.com/office/drawing/2014/main" id="{9EF8EB23-5332-C614-CDFC-C2B11CC394DB}"/>
                </a:ext>
              </a:extLst>
            </p:cNvPr>
            <p:cNvSpPr>
              <a:spLocks/>
            </p:cNvSpPr>
            <p:nvPr userDrawn="1"/>
          </p:nvSpPr>
          <p:spPr bwMode="auto">
            <a:xfrm>
              <a:off x="8683625" y="5989638"/>
              <a:ext cx="474663" cy="509588"/>
            </a:xfrm>
            <a:custGeom>
              <a:avLst/>
              <a:gdLst>
                <a:gd name="T0" fmla="*/ 126 w 126"/>
                <a:gd name="T1" fmla="*/ 133 h 133"/>
                <a:gd name="T2" fmla="*/ 126 w 126"/>
                <a:gd name="T3" fmla="*/ 61 h 133"/>
                <a:gd name="T4" fmla="*/ 77 w 126"/>
                <a:gd name="T5" fmla="*/ 0 h 133"/>
                <a:gd name="T6" fmla="*/ 39 w 126"/>
                <a:gd name="T7" fmla="*/ 21 h 133"/>
                <a:gd name="T8" fmla="*/ 39 w 126"/>
                <a:gd name="T9" fmla="*/ 21 h 133"/>
                <a:gd name="T10" fmla="*/ 39 w 126"/>
                <a:gd name="T11" fmla="*/ 3 h 133"/>
                <a:gd name="T12" fmla="*/ 0 w 126"/>
                <a:gd name="T13" fmla="*/ 3 h 133"/>
                <a:gd name="T14" fmla="*/ 0 w 126"/>
                <a:gd name="T15" fmla="*/ 133 h 133"/>
                <a:gd name="T16" fmla="*/ 40 w 126"/>
                <a:gd name="T17" fmla="*/ 133 h 133"/>
                <a:gd name="T18" fmla="*/ 40 w 126"/>
                <a:gd name="T19" fmla="*/ 68 h 133"/>
                <a:gd name="T20" fmla="*/ 65 w 126"/>
                <a:gd name="T21" fmla="*/ 35 h 133"/>
                <a:gd name="T22" fmla="*/ 86 w 126"/>
                <a:gd name="T23" fmla="*/ 70 h 133"/>
                <a:gd name="T24" fmla="*/ 86 w 126"/>
                <a:gd name="T25" fmla="*/ 133 h 133"/>
                <a:gd name="T26" fmla="*/ 126 w 126"/>
                <a:gd name="T27"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6" h="133">
                  <a:moveTo>
                    <a:pt x="126" y="133"/>
                  </a:moveTo>
                  <a:cubicBezTo>
                    <a:pt x="126" y="61"/>
                    <a:pt x="126" y="61"/>
                    <a:pt x="126" y="61"/>
                  </a:cubicBezTo>
                  <a:cubicBezTo>
                    <a:pt x="126" y="26"/>
                    <a:pt x="118" y="0"/>
                    <a:pt x="77" y="0"/>
                  </a:cubicBezTo>
                  <a:cubicBezTo>
                    <a:pt x="58" y="0"/>
                    <a:pt x="45" y="10"/>
                    <a:pt x="39" y="21"/>
                  </a:cubicBezTo>
                  <a:cubicBezTo>
                    <a:pt x="39" y="21"/>
                    <a:pt x="39" y="21"/>
                    <a:pt x="39" y="21"/>
                  </a:cubicBezTo>
                  <a:cubicBezTo>
                    <a:pt x="39" y="3"/>
                    <a:pt x="39" y="3"/>
                    <a:pt x="39" y="3"/>
                  </a:cubicBezTo>
                  <a:cubicBezTo>
                    <a:pt x="0" y="3"/>
                    <a:pt x="0" y="3"/>
                    <a:pt x="0" y="3"/>
                  </a:cubicBezTo>
                  <a:cubicBezTo>
                    <a:pt x="0" y="133"/>
                    <a:pt x="0" y="133"/>
                    <a:pt x="0" y="133"/>
                  </a:cubicBezTo>
                  <a:cubicBezTo>
                    <a:pt x="40" y="133"/>
                    <a:pt x="40" y="133"/>
                    <a:pt x="40" y="133"/>
                  </a:cubicBezTo>
                  <a:cubicBezTo>
                    <a:pt x="40" y="68"/>
                    <a:pt x="40" y="68"/>
                    <a:pt x="40" y="68"/>
                  </a:cubicBezTo>
                  <a:cubicBezTo>
                    <a:pt x="40" y="52"/>
                    <a:pt x="44" y="35"/>
                    <a:pt x="65" y="35"/>
                  </a:cubicBezTo>
                  <a:cubicBezTo>
                    <a:pt x="85" y="35"/>
                    <a:pt x="86" y="54"/>
                    <a:pt x="86" y="70"/>
                  </a:cubicBezTo>
                  <a:cubicBezTo>
                    <a:pt x="86" y="133"/>
                    <a:pt x="86" y="133"/>
                    <a:pt x="86" y="133"/>
                  </a:cubicBezTo>
                  <a:lnTo>
                    <a:pt x="126" y="1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3600" dirty="0"/>
            </a:p>
          </p:txBody>
        </p:sp>
        <p:sp>
          <p:nvSpPr>
            <p:cNvPr id="21" name="Oval 6">
              <a:extLst>
                <a:ext uri="{FF2B5EF4-FFF2-40B4-BE49-F238E27FC236}">
                  <a16:creationId xmlns:a16="http://schemas.microsoft.com/office/drawing/2014/main" id="{DE65E0C2-5850-C80C-D9CA-93F91EF9C133}"/>
                </a:ext>
              </a:extLst>
            </p:cNvPr>
            <p:cNvSpPr>
              <a:spLocks noChangeArrowheads="1"/>
            </p:cNvSpPr>
            <p:nvPr userDrawn="1"/>
          </p:nvSpPr>
          <p:spPr bwMode="auto">
            <a:xfrm>
              <a:off x="8423275" y="5753100"/>
              <a:ext cx="176213" cy="1793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3600" dirty="0"/>
            </a:p>
          </p:txBody>
        </p:sp>
        <p:sp>
          <p:nvSpPr>
            <p:cNvPr id="22" name="Rectangle 7">
              <a:extLst>
                <a:ext uri="{FF2B5EF4-FFF2-40B4-BE49-F238E27FC236}">
                  <a16:creationId xmlns:a16="http://schemas.microsoft.com/office/drawing/2014/main" id="{05766B84-819D-DFB4-E64D-1CEE6BED6EEE}"/>
                </a:ext>
              </a:extLst>
            </p:cNvPr>
            <p:cNvSpPr>
              <a:spLocks noChangeArrowheads="1"/>
            </p:cNvSpPr>
            <p:nvPr userDrawn="1"/>
          </p:nvSpPr>
          <p:spPr bwMode="auto">
            <a:xfrm>
              <a:off x="8434388" y="6000750"/>
              <a:ext cx="153988" cy="4984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3600" dirty="0"/>
            </a:p>
          </p:txBody>
        </p:sp>
      </p:grpSp>
      <p:sp>
        <p:nvSpPr>
          <p:cNvPr id="23" name="Freeform 8">
            <a:extLst>
              <a:ext uri="{FF2B5EF4-FFF2-40B4-BE49-F238E27FC236}">
                <a16:creationId xmlns:a16="http://schemas.microsoft.com/office/drawing/2014/main" id="{A90946BE-6295-122F-ACB5-51B4E9241C90}"/>
              </a:ext>
            </a:extLst>
          </p:cNvPr>
          <p:cNvSpPr>
            <a:spLocks/>
          </p:cNvSpPr>
          <p:nvPr userDrawn="1"/>
        </p:nvSpPr>
        <p:spPr bwMode="auto">
          <a:xfrm>
            <a:off x="1584244" y="5706726"/>
            <a:ext cx="209341" cy="173407"/>
          </a:xfrm>
          <a:custGeom>
            <a:avLst/>
            <a:gdLst>
              <a:gd name="T0" fmla="*/ 169 w 169"/>
              <a:gd name="T1" fmla="*/ 16 h 138"/>
              <a:gd name="T2" fmla="*/ 149 w 169"/>
              <a:gd name="T3" fmla="*/ 22 h 138"/>
              <a:gd name="T4" fmla="*/ 164 w 169"/>
              <a:gd name="T5" fmla="*/ 2 h 138"/>
              <a:gd name="T6" fmla="*/ 142 w 169"/>
              <a:gd name="T7" fmla="*/ 11 h 138"/>
              <a:gd name="T8" fmla="*/ 117 w 169"/>
              <a:gd name="T9" fmla="*/ 0 h 138"/>
              <a:gd name="T10" fmla="*/ 82 w 169"/>
              <a:gd name="T11" fmla="*/ 35 h 138"/>
              <a:gd name="T12" fmla="*/ 83 w 169"/>
              <a:gd name="T13" fmla="*/ 43 h 138"/>
              <a:gd name="T14" fmla="*/ 11 w 169"/>
              <a:gd name="T15" fmla="*/ 6 h 138"/>
              <a:gd name="T16" fmla="*/ 7 w 169"/>
              <a:gd name="T17" fmla="*/ 24 h 138"/>
              <a:gd name="T18" fmla="*/ 22 w 169"/>
              <a:gd name="T19" fmla="*/ 53 h 138"/>
              <a:gd name="T20" fmla="*/ 6 w 169"/>
              <a:gd name="T21" fmla="*/ 48 h 138"/>
              <a:gd name="T22" fmla="*/ 6 w 169"/>
              <a:gd name="T23" fmla="*/ 49 h 138"/>
              <a:gd name="T24" fmla="*/ 34 w 169"/>
              <a:gd name="T25" fmla="*/ 83 h 138"/>
              <a:gd name="T26" fmla="*/ 25 w 169"/>
              <a:gd name="T27" fmla="*/ 84 h 138"/>
              <a:gd name="T28" fmla="*/ 19 w 169"/>
              <a:gd name="T29" fmla="*/ 83 h 138"/>
              <a:gd name="T30" fmla="*/ 51 w 169"/>
              <a:gd name="T31" fmla="*/ 108 h 138"/>
              <a:gd name="T32" fmla="*/ 8 w 169"/>
              <a:gd name="T33" fmla="*/ 123 h 138"/>
              <a:gd name="T34" fmla="*/ 0 w 169"/>
              <a:gd name="T35" fmla="*/ 122 h 138"/>
              <a:gd name="T36" fmla="*/ 53 w 169"/>
              <a:gd name="T37" fmla="*/ 138 h 138"/>
              <a:gd name="T38" fmla="*/ 152 w 169"/>
              <a:gd name="T39" fmla="*/ 39 h 138"/>
              <a:gd name="T40" fmla="*/ 152 w 169"/>
              <a:gd name="T41" fmla="*/ 34 h 138"/>
              <a:gd name="T42" fmla="*/ 169 w 169"/>
              <a:gd name="T43" fmla="*/ 16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9" h="138">
                <a:moveTo>
                  <a:pt x="169" y="16"/>
                </a:moveTo>
                <a:cubicBezTo>
                  <a:pt x="163" y="19"/>
                  <a:pt x="156" y="21"/>
                  <a:pt x="149" y="22"/>
                </a:cubicBezTo>
                <a:cubicBezTo>
                  <a:pt x="156" y="17"/>
                  <a:pt x="162" y="11"/>
                  <a:pt x="164" y="2"/>
                </a:cubicBezTo>
                <a:cubicBezTo>
                  <a:pt x="158" y="6"/>
                  <a:pt x="150" y="9"/>
                  <a:pt x="142" y="11"/>
                </a:cubicBezTo>
                <a:cubicBezTo>
                  <a:pt x="136" y="4"/>
                  <a:pt x="127" y="0"/>
                  <a:pt x="117" y="0"/>
                </a:cubicBezTo>
                <a:cubicBezTo>
                  <a:pt x="98" y="0"/>
                  <a:pt x="82" y="15"/>
                  <a:pt x="82" y="35"/>
                </a:cubicBezTo>
                <a:cubicBezTo>
                  <a:pt x="82" y="37"/>
                  <a:pt x="83" y="40"/>
                  <a:pt x="83" y="43"/>
                </a:cubicBezTo>
                <a:cubicBezTo>
                  <a:pt x="54" y="41"/>
                  <a:pt x="29" y="27"/>
                  <a:pt x="11" y="6"/>
                </a:cubicBezTo>
                <a:cubicBezTo>
                  <a:pt x="8" y="11"/>
                  <a:pt x="7" y="17"/>
                  <a:pt x="7" y="24"/>
                </a:cubicBezTo>
                <a:cubicBezTo>
                  <a:pt x="7" y="36"/>
                  <a:pt x="13" y="46"/>
                  <a:pt x="22" y="53"/>
                </a:cubicBezTo>
                <a:cubicBezTo>
                  <a:pt x="17" y="53"/>
                  <a:pt x="11" y="51"/>
                  <a:pt x="6" y="48"/>
                </a:cubicBezTo>
                <a:cubicBezTo>
                  <a:pt x="6" y="48"/>
                  <a:pt x="6" y="49"/>
                  <a:pt x="6" y="49"/>
                </a:cubicBezTo>
                <a:cubicBezTo>
                  <a:pt x="6" y="66"/>
                  <a:pt x="18" y="80"/>
                  <a:pt x="34" y="83"/>
                </a:cubicBezTo>
                <a:cubicBezTo>
                  <a:pt x="31" y="84"/>
                  <a:pt x="28" y="84"/>
                  <a:pt x="25" y="84"/>
                </a:cubicBezTo>
                <a:cubicBezTo>
                  <a:pt x="23" y="84"/>
                  <a:pt x="21" y="84"/>
                  <a:pt x="19" y="83"/>
                </a:cubicBezTo>
                <a:cubicBezTo>
                  <a:pt x="23" y="97"/>
                  <a:pt x="36" y="107"/>
                  <a:pt x="51" y="108"/>
                </a:cubicBezTo>
                <a:cubicBezTo>
                  <a:pt x="39" y="117"/>
                  <a:pt x="24" y="123"/>
                  <a:pt x="8" y="123"/>
                </a:cubicBezTo>
                <a:cubicBezTo>
                  <a:pt x="5" y="123"/>
                  <a:pt x="2" y="122"/>
                  <a:pt x="0" y="122"/>
                </a:cubicBezTo>
                <a:cubicBezTo>
                  <a:pt x="15" y="132"/>
                  <a:pt x="33" y="138"/>
                  <a:pt x="53" y="138"/>
                </a:cubicBezTo>
                <a:cubicBezTo>
                  <a:pt x="117" y="138"/>
                  <a:pt x="152" y="85"/>
                  <a:pt x="152" y="39"/>
                </a:cubicBezTo>
                <a:cubicBezTo>
                  <a:pt x="152" y="37"/>
                  <a:pt x="152" y="36"/>
                  <a:pt x="152" y="34"/>
                </a:cubicBezTo>
                <a:cubicBezTo>
                  <a:pt x="159" y="29"/>
                  <a:pt x="165" y="23"/>
                  <a:pt x="169" y="16"/>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sz="3600" dirty="0"/>
          </a:p>
        </p:txBody>
      </p:sp>
      <p:sp>
        <p:nvSpPr>
          <p:cNvPr id="24" name="Freeform 9">
            <a:extLst>
              <a:ext uri="{FF2B5EF4-FFF2-40B4-BE49-F238E27FC236}">
                <a16:creationId xmlns:a16="http://schemas.microsoft.com/office/drawing/2014/main" id="{E2B9244A-3CE4-38F3-879E-C51CB1AC96AF}"/>
              </a:ext>
            </a:extLst>
          </p:cNvPr>
          <p:cNvSpPr>
            <a:spLocks noEditPoints="1"/>
          </p:cNvSpPr>
          <p:nvPr userDrawn="1"/>
        </p:nvSpPr>
        <p:spPr bwMode="auto">
          <a:xfrm>
            <a:off x="5040244" y="5717401"/>
            <a:ext cx="211425" cy="152057"/>
          </a:xfrm>
          <a:custGeom>
            <a:avLst/>
            <a:gdLst>
              <a:gd name="T0" fmla="*/ 68 w 171"/>
              <a:gd name="T1" fmla="*/ 83 h 121"/>
              <a:gd name="T2" fmla="*/ 68 w 171"/>
              <a:gd name="T3" fmla="*/ 34 h 121"/>
              <a:gd name="T4" fmla="*/ 114 w 171"/>
              <a:gd name="T5" fmla="*/ 59 h 121"/>
              <a:gd name="T6" fmla="*/ 68 w 171"/>
              <a:gd name="T7" fmla="*/ 83 h 121"/>
              <a:gd name="T8" fmla="*/ 169 w 171"/>
              <a:gd name="T9" fmla="*/ 26 h 121"/>
              <a:gd name="T10" fmla="*/ 163 w 171"/>
              <a:gd name="T11" fmla="*/ 9 h 121"/>
              <a:gd name="T12" fmla="*/ 145 w 171"/>
              <a:gd name="T13" fmla="*/ 2 h 121"/>
              <a:gd name="T14" fmla="*/ 86 w 171"/>
              <a:gd name="T15" fmla="*/ 0 h 121"/>
              <a:gd name="T16" fmla="*/ 85 w 171"/>
              <a:gd name="T17" fmla="*/ 0 h 121"/>
              <a:gd name="T18" fmla="*/ 26 w 171"/>
              <a:gd name="T19" fmla="*/ 2 h 121"/>
              <a:gd name="T20" fmla="*/ 8 w 171"/>
              <a:gd name="T21" fmla="*/ 9 h 121"/>
              <a:gd name="T22" fmla="*/ 2 w 171"/>
              <a:gd name="T23" fmla="*/ 26 h 121"/>
              <a:gd name="T24" fmla="*/ 0 w 171"/>
              <a:gd name="T25" fmla="*/ 54 h 121"/>
              <a:gd name="T26" fmla="*/ 0 w 171"/>
              <a:gd name="T27" fmla="*/ 67 h 121"/>
              <a:gd name="T28" fmla="*/ 2 w 171"/>
              <a:gd name="T29" fmla="*/ 95 h 121"/>
              <a:gd name="T30" fmla="*/ 8 w 171"/>
              <a:gd name="T31" fmla="*/ 112 h 121"/>
              <a:gd name="T32" fmla="*/ 27 w 171"/>
              <a:gd name="T33" fmla="*/ 119 h 121"/>
              <a:gd name="T34" fmla="*/ 85 w 171"/>
              <a:gd name="T35" fmla="*/ 121 h 121"/>
              <a:gd name="T36" fmla="*/ 145 w 171"/>
              <a:gd name="T37" fmla="*/ 119 h 121"/>
              <a:gd name="T38" fmla="*/ 163 w 171"/>
              <a:gd name="T39" fmla="*/ 112 h 121"/>
              <a:gd name="T40" fmla="*/ 169 w 171"/>
              <a:gd name="T41" fmla="*/ 95 h 121"/>
              <a:gd name="T42" fmla="*/ 171 w 171"/>
              <a:gd name="T43" fmla="*/ 67 h 121"/>
              <a:gd name="T44" fmla="*/ 171 w 171"/>
              <a:gd name="T45" fmla="*/ 54 h 121"/>
              <a:gd name="T46" fmla="*/ 169 w 171"/>
              <a:gd name="T47" fmla="*/ 26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1" h="121">
                <a:moveTo>
                  <a:pt x="68" y="83"/>
                </a:moveTo>
                <a:cubicBezTo>
                  <a:pt x="68" y="34"/>
                  <a:pt x="68" y="34"/>
                  <a:pt x="68" y="34"/>
                </a:cubicBezTo>
                <a:cubicBezTo>
                  <a:pt x="114" y="59"/>
                  <a:pt x="114" y="59"/>
                  <a:pt x="114" y="59"/>
                </a:cubicBezTo>
                <a:lnTo>
                  <a:pt x="68" y="83"/>
                </a:lnTo>
                <a:close/>
                <a:moveTo>
                  <a:pt x="169" y="26"/>
                </a:moveTo>
                <a:cubicBezTo>
                  <a:pt x="169" y="26"/>
                  <a:pt x="168" y="14"/>
                  <a:pt x="163" y="9"/>
                </a:cubicBezTo>
                <a:cubicBezTo>
                  <a:pt x="156" y="2"/>
                  <a:pt x="149" y="2"/>
                  <a:pt x="145" y="2"/>
                </a:cubicBezTo>
                <a:cubicBezTo>
                  <a:pt x="121" y="0"/>
                  <a:pt x="86" y="0"/>
                  <a:pt x="86" y="0"/>
                </a:cubicBezTo>
                <a:cubicBezTo>
                  <a:pt x="85" y="0"/>
                  <a:pt x="85" y="0"/>
                  <a:pt x="85" y="0"/>
                </a:cubicBezTo>
                <a:cubicBezTo>
                  <a:pt x="85" y="0"/>
                  <a:pt x="49" y="0"/>
                  <a:pt x="26" y="2"/>
                </a:cubicBezTo>
                <a:cubicBezTo>
                  <a:pt x="22" y="2"/>
                  <a:pt x="15" y="2"/>
                  <a:pt x="8" y="9"/>
                </a:cubicBezTo>
                <a:cubicBezTo>
                  <a:pt x="3" y="14"/>
                  <a:pt x="2" y="26"/>
                  <a:pt x="2" y="26"/>
                </a:cubicBezTo>
                <a:cubicBezTo>
                  <a:pt x="2" y="26"/>
                  <a:pt x="0" y="40"/>
                  <a:pt x="0" y="54"/>
                </a:cubicBezTo>
                <a:cubicBezTo>
                  <a:pt x="0" y="67"/>
                  <a:pt x="0" y="67"/>
                  <a:pt x="0" y="67"/>
                </a:cubicBezTo>
                <a:cubicBezTo>
                  <a:pt x="0" y="81"/>
                  <a:pt x="2" y="95"/>
                  <a:pt x="2" y="95"/>
                </a:cubicBezTo>
                <a:cubicBezTo>
                  <a:pt x="2" y="95"/>
                  <a:pt x="3" y="106"/>
                  <a:pt x="8" y="112"/>
                </a:cubicBezTo>
                <a:cubicBezTo>
                  <a:pt x="15" y="118"/>
                  <a:pt x="23" y="118"/>
                  <a:pt x="27" y="119"/>
                </a:cubicBezTo>
                <a:cubicBezTo>
                  <a:pt x="41" y="120"/>
                  <a:pt x="85" y="121"/>
                  <a:pt x="85" y="121"/>
                </a:cubicBezTo>
                <a:cubicBezTo>
                  <a:pt x="85" y="121"/>
                  <a:pt x="121" y="121"/>
                  <a:pt x="145" y="119"/>
                </a:cubicBezTo>
                <a:cubicBezTo>
                  <a:pt x="149" y="118"/>
                  <a:pt x="156" y="118"/>
                  <a:pt x="163" y="112"/>
                </a:cubicBezTo>
                <a:cubicBezTo>
                  <a:pt x="168" y="106"/>
                  <a:pt x="169" y="95"/>
                  <a:pt x="169" y="95"/>
                </a:cubicBezTo>
                <a:cubicBezTo>
                  <a:pt x="169" y="95"/>
                  <a:pt x="171" y="81"/>
                  <a:pt x="171" y="67"/>
                </a:cubicBezTo>
                <a:cubicBezTo>
                  <a:pt x="171" y="54"/>
                  <a:pt x="171" y="54"/>
                  <a:pt x="171" y="54"/>
                </a:cubicBezTo>
                <a:cubicBezTo>
                  <a:pt x="171" y="40"/>
                  <a:pt x="169" y="26"/>
                  <a:pt x="169" y="26"/>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sz="3600" dirty="0"/>
          </a:p>
        </p:txBody>
      </p:sp>
      <p:grpSp>
        <p:nvGrpSpPr>
          <p:cNvPr id="25" name="Group 21">
            <a:extLst>
              <a:ext uri="{FF2B5EF4-FFF2-40B4-BE49-F238E27FC236}">
                <a16:creationId xmlns:a16="http://schemas.microsoft.com/office/drawing/2014/main" id="{DF9774B4-B22E-F01C-EFBF-8891E977A8CC}"/>
              </a:ext>
            </a:extLst>
          </p:cNvPr>
          <p:cNvGrpSpPr/>
          <p:nvPr userDrawn="1"/>
        </p:nvGrpSpPr>
        <p:grpSpPr>
          <a:xfrm>
            <a:off x="6768244" y="5682771"/>
            <a:ext cx="217673" cy="221316"/>
            <a:chOff x="10799763" y="5824538"/>
            <a:chExt cx="663575" cy="674688"/>
          </a:xfrm>
          <a:solidFill>
            <a:schemeClr val="tx1"/>
          </a:solidFill>
        </p:grpSpPr>
        <p:sp>
          <p:nvSpPr>
            <p:cNvPr id="26" name="Freeform 10">
              <a:extLst>
                <a:ext uri="{FF2B5EF4-FFF2-40B4-BE49-F238E27FC236}">
                  <a16:creationId xmlns:a16="http://schemas.microsoft.com/office/drawing/2014/main" id="{DCAAF172-F7A7-7055-3973-A15E52AD1E13}"/>
                </a:ext>
              </a:extLst>
            </p:cNvPr>
            <p:cNvSpPr>
              <a:spLocks noEditPoints="1"/>
            </p:cNvSpPr>
            <p:nvPr userDrawn="1"/>
          </p:nvSpPr>
          <p:spPr bwMode="auto">
            <a:xfrm>
              <a:off x="10799763" y="5824538"/>
              <a:ext cx="663575" cy="674688"/>
            </a:xfrm>
            <a:custGeom>
              <a:avLst/>
              <a:gdLst>
                <a:gd name="T0" fmla="*/ 88 w 176"/>
                <a:gd name="T1" fmla="*/ 0 h 176"/>
                <a:gd name="T2" fmla="*/ 52 w 176"/>
                <a:gd name="T3" fmla="*/ 0 h 176"/>
                <a:gd name="T4" fmla="*/ 30 w 176"/>
                <a:gd name="T5" fmla="*/ 4 h 176"/>
                <a:gd name="T6" fmla="*/ 15 w 176"/>
                <a:gd name="T7" fmla="*/ 14 h 176"/>
                <a:gd name="T8" fmla="*/ 5 w 176"/>
                <a:gd name="T9" fmla="*/ 30 h 176"/>
                <a:gd name="T10" fmla="*/ 1 w 176"/>
                <a:gd name="T11" fmla="*/ 51 h 176"/>
                <a:gd name="T12" fmla="*/ 0 w 176"/>
                <a:gd name="T13" fmla="*/ 88 h 176"/>
                <a:gd name="T14" fmla="*/ 1 w 176"/>
                <a:gd name="T15" fmla="*/ 124 h 176"/>
                <a:gd name="T16" fmla="*/ 5 w 176"/>
                <a:gd name="T17" fmla="*/ 145 h 176"/>
                <a:gd name="T18" fmla="*/ 15 w 176"/>
                <a:gd name="T19" fmla="*/ 161 h 176"/>
                <a:gd name="T20" fmla="*/ 30 w 176"/>
                <a:gd name="T21" fmla="*/ 171 h 176"/>
                <a:gd name="T22" fmla="*/ 52 w 176"/>
                <a:gd name="T23" fmla="*/ 175 h 176"/>
                <a:gd name="T24" fmla="*/ 88 w 176"/>
                <a:gd name="T25" fmla="*/ 176 h 176"/>
                <a:gd name="T26" fmla="*/ 124 w 176"/>
                <a:gd name="T27" fmla="*/ 175 h 176"/>
                <a:gd name="T28" fmla="*/ 146 w 176"/>
                <a:gd name="T29" fmla="*/ 171 h 176"/>
                <a:gd name="T30" fmla="*/ 161 w 176"/>
                <a:gd name="T31" fmla="*/ 161 h 176"/>
                <a:gd name="T32" fmla="*/ 172 w 176"/>
                <a:gd name="T33" fmla="*/ 145 h 176"/>
                <a:gd name="T34" fmla="*/ 176 w 176"/>
                <a:gd name="T35" fmla="*/ 124 h 176"/>
                <a:gd name="T36" fmla="*/ 176 w 176"/>
                <a:gd name="T37" fmla="*/ 88 h 176"/>
                <a:gd name="T38" fmla="*/ 176 w 176"/>
                <a:gd name="T39" fmla="*/ 51 h 176"/>
                <a:gd name="T40" fmla="*/ 172 w 176"/>
                <a:gd name="T41" fmla="*/ 30 h 176"/>
                <a:gd name="T42" fmla="*/ 161 w 176"/>
                <a:gd name="T43" fmla="*/ 14 h 176"/>
                <a:gd name="T44" fmla="*/ 146 w 176"/>
                <a:gd name="T45" fmla="*/ 4 h 176"/>
                <a:gd name="T46" fmla="*/ 124 w 176"/>
                <a:gd name="T47" fmla="*/ 0 h 176"/>
                <a:gd name="T48" fmla="*/ 88 w 176"/>
                <a:gd name="T49" fmla="*/ 0 h 176"/>
                <a:gd name="T50" fmla="*/ 88 w 176"/>
                <a:gd name="T51" fmla="*/ 16 h 176"/>
                <a:gd name="T52" fmla="*/ 124 w 176"/>
                <a:gd name="T53" fmla="*/ 16 h 176"/>
                <a:gd name="T54" fmla="*/ 140 w 176"/>
                <a:gd name="T55" fmla="*/ 19 h 176"/>
                <a:gd name="T56" fmla="*/ 150 w 176"/>
                <a:gd name="T57" fmla="*/ 26 h 176"/>
                <a:gd name="T58" fmla="*/ 157 w 176"/>
                <a:gd name="T59" fmla="*/ 36 h 176"/>
                <a:gd name="T60" fmla="*/ 160 w 176"/>
                <a:gd name="T61" fmla="*/ 52 h 176"/>
                <a:gd name="T62" fmla="*/ 160 w 176"/>
                <a:gd name="T63" fmla="*/ 88 h 176"/>
                <a:gd name="T64" fmla="*/ 160 w 176"/>
                <a:gd name="T65" fmla="*/ 123 h 176"/>
                <a:gd name="T66" fmla="*/ 157 w 176"/>
                <a:gd name="T67" fmla="*/ 140 h 176"/>
                <a:gd name="T68" fmla="*/ 150 w 176"/>
                <a:gd name="T69" fmla="*/ 150 h 176"/>
                <a:gd name="T70" fmla="*/ 140 w 176"/>
                <a:gd name="T71" fmla="*/ 156 h 176"/>
                <a:gd name="T72" fmla="*/ 124 w 176"/>
                <a:gd name="T73" fmla="*/ 159 h 176"/>
                <a:gd name="T74" fmla="*/ 88 w 176"/>
                <a:gd name="T75" fmla="*/ 160 h 176"/>
                <a:gd name="T76" fmla="*/ 53 w 176"/>
                <a:gd name="T77" fmla="*/ 159 h 176"/>
                <a:gd name="T78" fmla="*/ 36 w 176"/>
                <a:gd name="T79" fmla="*/ 156 h 176"/>
                <a:gd name="T80" fmla="*/ 26 w 176"/>
                <a:gd name="T81" fmla="*/ 150 h 176"/>
                <a:gd name="T82" fmla="*/ 20 w 176"/>
                <a:gd name="T83" fmla="*/ 140 h 176"/>
                <a:gd name="T84" fmla="*/ 17 w 176"/>
                <a:gd name="T85" fmla="*/ 123 h 176"/>
                <a:gd name="T86" fmla="*/ 16 w 176"/>
                <a:gd name="T87" fmla="*/ 88 h 176"/>
                <a:gd name="T88" fmla="*/ 17 w 176"/>
                <a:gd name="T89" fmla="*/ 52 h 176"/>
                <a:gd name="T90" fmla="*/ 20 w 176"/>
                <a:gd name="T91" fmla="*/ 36 h 176"/>
                <a:gd name="T92" fmla="*/ 26 w 176"/>
                <a:gd name="T93" fmla="*/ 26 h 176"/>
                <a:gd name="T94" fmla="*/ 36 w 176"/>
                <a:gd name="T95" fmla="*/ 19 h 176"/>
                <a:gd name="T96" fmla="*/ 53 w 176"/>
                <a:gd name="T97" fmla="*/ 16 h 176"/>
                <a:gd name="T98" fmla="*/ 88 w 176"/>
                <a:gd name="T99" fmla="*/ 1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6" h="176">
                  <a:moveTo>
                    <a:pt x="88" y="0"/>
                  </a:moveTo>
                  <a:cubicBezTo>
                    <a:pt x="64" y="0"/>
                    <a:pt x="61" y="0"/>
                    <a:pt x="52" y="0"/>
                  </a:cubicBezTo>
                  <a:cubicBezTo>
                    <a:pt x="42" y="1"/>
                    <a:pt x="36" y="2"/>
                    <a:pt x="30" y="4"/>
                  </a:cubicBezTo>
                  <a:cubicBezTo>
                    <a:pt x="25" y="7"/>
                    <a:pt x="20" y="10"/>
                    <a:pt x="15" y="14"/>
                  </a:cubicBezTo>
                  <a:cubicBezTo>
                    <a:pt x="10" y="19"/>
                    <a:pt x="7" y="24"/>
                    <a:pt x="5" y="30"/>
                  </a:cubicBezTo>
                  <a:cubicBezTo>
                    <a:pt x="3" y="36"/>
                    <a:pt x="1" y="42"/>
                    <a:pt x="1" y="51"/>
                  </a:cubicBezTo>
                  <a:cubicBezTo>
                    <a:pt x="0" y="61"/>
                    <a:pt x="0" y="64"/>
                    <a:pt x="0" y="88"/>
                  </a:cubicBezTo>
                  <a:cubicBezTo>
                    <a:pt x="0" y="112"/>
                    <a:pt x="0" y="115"/>
                    <a:pt x="1" y="124"/>
                  </a:cubicBezTo>
                  <a:cubicBezTo>
                    <a:pt x="1" y="133"/>
                    <a:pt x="3" y="140"/>
                    <a:pt x="5" y="145"/>
                  </a:cubicBezTo>
                  <a:cubicBezTo>
                    <a:pt x="7" y="151"/>
                    <a:pt x="10" y="156"/>
                    <a:pt x="15" y="161"/>
                  </a:cubicBezTo>
                  <a:cubicBezTo>
                    <a:pt x="20" y="166"/>
                    <a:pt x="25" y="169"/>
                    <a:pt x="30" y="171"/>
                  </a:cubicBezTo>
                  <a:cubicBezTo>
                    <a:pt x="36" y="173"/>
                    <a:pt x="42" y="175"/>
                    <a:pt x="52" y="175"/>
                  </a:cubicBezTo>
                  <a:cubicBezTo>
                    <a:pt x="61" y="176"/>
                    <a:pt x="64" y="176"/>
                    <a:pt x="88" y="176"/>
                  </a:cubicBezTo>
                  <a:cubicBezTo>
                    <a:pt x="112" y="176"/>
                    <a:pt x="115" y="176"/>
                    <a:pt x="124" y="175"/>
                  </a:cubicBezTo>
                  <a:cubicBezTo>
                    <a:pt x="134" y="175"/>
                    <a:pt x="140" y="173"/>
                    <a:pt x="146" y="171"/>
                  </a:cubicBezTo>
                  <a:cubicBezTo>
                    <a:pt x="152" y="169"/>
                    <a:pt x="156" y="166"/>
                    <a:pt x="161" y="161"/>
                  </a:cubicBezTo>
                  <a:cubicBezTo>
                    <a:pt x="166" y="156"/>
                    <a:pt x="169" y="151"/>
                    <a:pt x="172" y="145"/>
                  </a:cubicBezTo>
                  <a:cubicBezTo>
                    <a:pt x="174" y="140"/>
                    <a:pt x="175" y="133"/>
                    <a:pt x="176" y="124"/>
                  </a:cubicBezTo>
                  <a:cubicBezTo>
                    <a:pt x="176" y="115"/>
                    <a:pt x="176" y="112"/>
                    <a:pt x="176" y="88"/>
                  </a:cubicBezTo>
                  <a:cubicBezTo>
                    <a:pt x="176" y="64"/>
                    <a:pt x="176" y="61"/>
                    <a:pt x="176" y="51"/>
                  </a:cubicBezTo>
                  <a:cubicBezTo>
                    <a:pt x="175" y="42"/>
                    <a:pt x="174" y="36"/>
                    <a:pt x="172" y="30"/>
                  </a:cubicBezTo>
                  <a:cubicBezTo>
                    <a:pt x="169" y="24"/>
                    <a:pt x="166" y="19"/>
                    <a:pt x="161" y="14"/>
                  </a:cubicBezTo>
                  <a:cubicBezTo>
                    <a:pt x="156" y="10"/>
                    <a:pt x="152" y="7"/>
                    <a:pt x="146" y="4"/>
                  </a:cubicBezTo>
                  <a:cubicBezTo>
                    <a:pt x="140" y="2"/>
                    <a:pt x="134" y="1"/>
                    <a:pt x="124" y="0"/>
                  </a:cubicBezTo>
                  <a:cubicBezTo>
                    <a:pt x="115" y="0"/>
                    <a:pt x="112" y="0"/>
                    <a:pt x="88" y="0"/>
                  </a:cubicBezTo>
                  <a:moveTo>
                    <a:pt x="88" y="16"/>
                  </a:moveTo>
                  <a:cubicBezTo>
                    <a:pt x="112" y="16"/>
                    <a:pt x="114" y="16"/>
                    <a:pt x="124" y="16"/>
                  </a:cubicBezTo>
                  <a:cubicBezTo>
                    <a:pt x="132" y="16"/>
                    <a:pt x="137" y="18"/>
                    <a:pt x="140" y="19"/>
                  </a:cubicBezTo>
                  <a:cubicBezTo>
                    <a:pt x="144" y="21"/>
                    <a:pt x="147" y="23"/>
                    <a:pt x="150" y="26"/>
                  </a:cubicBezTo>
                  <a:cubicBezTo>
                    <a:pt x="153" y="29"/>
                    <a:pt x="155" y="32"/>
                    <a:pt x="157" y="36"/>
                  </a:cubicBezTo>
                  <a:cubicBezTo>
                    <a:pt x="158" y="39"/>
                    <a:pt x="159" y="44"/>
                    <a:pt x="160" y="52"/>
                  </a:cubicBezTo>
                  <a:cubicBezTo>
                    <a:pt x="160" y="61"/>
                    <a:pt x="160" y="64"/>
                    <a:pt x="160" y="88"/>
                  </a:cubicBezTo>
                  <a:cubicBezTo>
                    <a:pt x="160" y="111"/>
                    <a:pt x="160" y="114"/>
                    <a:pt x="160" y="123"/>
                  </a:cubicBezTo>
                  <a:cubicBezTo>
                    <a:pt x="159" y="132"/>
                    <a:pt x="158" y="136"/>
                    <a:pt x="157" y="140"/>
                  </a:cubicBezTo>
                  <a:cubicBezTo>
                    <a:pt x="155" y="144"/>
                    <a:pt x="153" y="147"/>
                    <a:pt x="150" y="150"/>
                  </a:cubicBezTo>
                  <a:cubicBezTo>
                    <a:pt x="147" y="153"/>
                    <a:pt x="144" y="155"/>
                    <a:pt x="140" y="156"/>
                  </a:cubicBezTo>
                  <a:cubicBezTo>
                    <a:pt x="137" y="157"/>
                    <a:pt x="132" y="159"/>
                    <a:pt x="124" y="159"/>
                  </a:cubicBezTo>
                  <a:cubicBezTo>
                    <a:pt x="114" y="160"/>
                    <a:pt x="112" y="160"/>
                    <a:pt x="88" y="160"/>
                  </a:cubicBezTo>
                  <a:cubicBezTo>
                    <a:pt x="65" y="160"/>
                    <a:pt x="62" y="160"/>
                    <a:pt x="53" y="159"/>
                  </a:cubicBezTo>
                  <a:cubicBezTo>
                    <a:pt x="44" y="159"/>
                    <a:pt x="39" y="157"/>
                    <a:pt x="36" y="156"/>
                  </a:cubicBezTo>
                  <a:cubicBezTo>
                    <a:pt x="32" y="155"/>
                    <a:pt x="29" y="153"/>
                    <a:pt x="26" y="150"/>
                  </a:cubicBezTo>
                  <a:cubicBezTo>
                    <a:pt x="23" y="147"/>
                    <a:pt x="21" y="144"/>
                    <a:pt x="20" y="140"/>
                  </a:cubicBezTo>
                  <a:cubicBezTo>
                    <a:pt x="18" y="136"/>
                    <a:pt x="17" y="132"/>
                    <a:pt x="17" y="123"/>
                  </a:cubicBezTo>
                  <a:cubicBezTo>
                    <a:pt x="16" y="114"/>
                    <a:pt x="16" y="111"/>
                    <a:pt x="16" y="88"/>
                  </a:cubicBezTo>
                  <a:cubicBezTo>
                    <a:pt x="16" y="64"/>
                    <a:pt x="16" y="61"/>
                    <a:pt x="17" y="52"/>
                  </a:cubicBezTo>
                  <a:cubicBezTo>
                    <a:pt x="17" y="44"/>
                    <a:pt x="18" y="39"/>
                    <a:pt x="20" y="36"/>
                  </a:cubicBezTo>
                  <a:cubicBezTo>
                    <a:pt x="21" y="32"/>
                    <a:pt x="23" y="29"/>
                    <a:pt x="26" y="26"/>
                  </a:cubicBezTo>
                  <a:cubicBezTo>
                    <a:pt x="29" y="23"/>
                    <a:pt x="32" y="21"/>
                    <a:pt x="36" y="19"/>
                  </a:cubicBezTo>
                  <a:cubicBezTo>
                    <a:pt x="39" y="18"/>
                    <a:pt x="44" y="16"/>
                    <a:pt x="53" y="16"/>
                  </a:cubicBezTo>
                  <a:cubicBezTo>
                    <a:pt x="62" y="16"/>
                    <a:pt x="65" y="16"/>
                    <a:pt x="88"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3600" dirty="0"/>
            </a:p>
          </p:txBody>
        </p:sp>
        <p:sp>
          <p:nvSpPr>
            <p:cNvPr id="27" name="Freeform 11">
              <a:extLst>
                <a:ext uri="{FF2B5EF4-FFF2-40B4-BE49-F238E27FC236}">
                  <a16:creationId xmlns:a16="http://schemas.microsoft.com/office/drawing/2014/main" id="{8E84214A-7846-5CAC-6B8B-ED14970D2A7B}"/>
                </a:ext>
              </a:extLst>
            </p:cNvPr>
            <p:cNvSpPr>
              <a:spLocks noEditPoints="1"/>
            </p:cNvSpPr>
            <p:nvPr userDrawn="1"/>
          </p:nvSpPr>
          <p:spPr bwMode="auto">
            <a:xfrm>
              <a:off x="10961688" y="5986463"/>
              <a:ext cx="339725" cy="347663"/>
            </a:xfrm>
            <a:custGeom>
              <a:avLst/>
              <a:gdLst>
                <a:gd name="T0" fmla="*/ 45 w 90"/>
                <a:gd name="T1" fmla="*/ 75 h 91"/>
                <a:gd name="T2" fmla="*/ 16 w 90"/>
                <a:gd name="T3" fmla="*/ 46 h 91"/>
                <a:gd name="T4" fmla="*/ 45 w 90"/>
                <a:gd name="T5" fmla="*/ 16 h 91"/>
                <a:gd name="T6" fmla="*/ 74 w 90"/>
                <a:gd name="T7" fmla="*/ 46 h 91"/>
                <a:gd name="T8" fmla="*/ 45 w 90"/>
                <a:gd name="T9" fmla="*/ 75 h 91"/>
                <a:gd name="T10" fmla="*/ 45 w 90"/>
                <a:gd name="T11" fmla="*/ 0 h 91"/>
                <a:gd name="T12" fmla="*/ 0 w 90"/>
                <a:gd name="T13" fmla="*/ 46 h 91"/>
                <a:gd name="T14" fmla="*/ 45 w 90"/>
                <a:gd name="T15" fmla="*/ 91 h 91"/>
                <a:gd name="T16" fmla="*/ 90 w 90"/>
                <a:gd name="T17" fmla="*/ 46 h 91"/>
                <a:gd name="T18" fmla="*/ 45 w 90"/>
                <a:gd name="T1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91">
                  <a:moveTo>
                    <a:pt x="45" y="75"/>
                  </a:moveTo>
                  <a:cubicBezTo>
                    <a:pt x="29" y="75"/>
                    <a:pt x="16" y="62"/>
                    <a:pt x="16" y="46"/>
                  </a:cubicBezTo>
                  <a:cubicBezTo>
                    <a:pt x="16" y="29"/>
                    <a:pt x="29" y="16"/>
                    <a:pt x="45" y="16"/>
                  </a:cubicBezTo>
                  <a:cubicBezTo>
                    <a:pt x="61" y="16"/>
                    <a:pt x="74" y="29"/>
                    <a:pt x="74" y="46"/>
                  </a:cubicBezTo>
                  <a:cubicBezTo>
                    <a:pt x="74" y="62"/>
                    <a:pt x="61" y="75"/>
                    <a:pt x="45" y="75"/>
                  </a:cubicBezTo>
                  <a:moveTo>
                    <a:pt x="45" y="0"/>
                  </a:moveTo>
                  <a:cubicBezTo>
                    <a:pt x="20" y="0"/>
                    <a:pt x="0" y="21"/>
                    <a:pt x="0" y="46"/>
                  </a:cubicBezTo>
                  <a:cubicBezTo>
                    <a:pt x="0" y="71"/>
                    <a:pt x="20" y="91"/>
                    <a:pt x="45" y="91"/>
                  </a:cubicBezTo>
                  <a:cubicBezTo>
                    <a:pt x="70" y="91"/>
                    <a:pt x="90" y="71"/>
                    <a:pt x="90" y="46"/>
                  </a:cubicBezTo>
                  <a:cubicBezTo>
                    <a:pt x="90" y="21"/>
                    <a:pt x="70" y="0"/>
                    <a:pt x="4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3600" dirty="0"/>
            </a:p>
          </p:txBody>
        </p:sp>
        <p:sp>
          <p:nvSpPr>
            <p:cNvPr id="28" name="Oval 12">
              <a:extLst>
                <a:ext uri="{FF2B5EF4-FFF2-40B4-BE49-F238E27FC236}">
                  <a16:creationId xmlns:a16="http://schemas.microsoft.com/office/drawing/2014/main" id="{FB34FD03-D75A-7423-3D1E-5120BED6116E}"/>
                </a:ext>
              </a:extLst>
            </p:cNvPr>
            <p:cNvSpPr>
              <a:spLocks noChangeArrowheads="1"/>
            </p:cNvSpPr>
            <p:nvPr userDrawn="1"/>
          </p:nvSpPr>
          <p:spPr bwMode="auto">
            <a:xfrm>
              <a:off x="11271250" y="5940425"/>
              <a:ext cx="79375" cy="793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3600" dirty="0"/>
            </a:p>
          </p:txBody>
        </p:sp>
      </p:grpSp>
    </p:spTree>
    <p:extLst>
      <p:ext uri="{BB962C8B-B14F-4D97-AF65-F5344CB8AC3E}">
        <p14:creationId xmlns:p14="http://schemas.microsoft.com/office/powerpoint/2010/main" val="29025152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Title Variant 6">
    <p:spTree>
      <p:nvGrpSpPr>
        <p:cNvPr id="1" name=""/>
        <p:cNvGrpSpPr/>
        <p:nvPr/>
      </p:nvGrpSpPr>
      <p:grpSpPr>
        <a:xfrm>
          <a:off x="0" y="0"/>
          <a:ext cx="0" cy="0"/>
          <a:chOff x="0" y="0"/>
          <a:chExt cx="0" cy="0"/>
        </a:xfrm>
      </p:grpSpPr>
      <p:grpSp>
        <p:nvGrpSpPr>
          <p:cNvPr id="17" name="Gruppieren 16">
            <a:extLst>
              <a:ext uri="{FF2B5EF4-FFF2-40B4-BE49-F238E27FC236}">
                <a16:creationId xmlns:a16="http://schemas.microsoft.com/office/drawing/2014/main" id="{1BF6A7CD-A603-4E41-861C-714EDBAB5011}"/>
              </a:ext>
            </a:extLst>
          </p:cNvPr>
          <p:cNvGrpSpPr/>
          <p:nvPr userDrawn="1"/>
        </p:nvGrpSpPr>
        <p:grpSpPr bwMode="gray">
          <a:xfrm>
            <a:off x="655710" y="-239556"/>
            <a:ext cx="10207750" cy="145640"/>
            <a:chOff x="693931" y="-289132"/>
            <a:chExt cx="10802744" cy="154131"/>
          </a:xfrm>
        </p:grpSpPr>
        <p:sp>
          <p:nvSpPr>
            <p:cNvPr id="18" name="Rechteck 17">
              <a:extLst>
                <a:ext uri="{FF2B5EF4-FFF2-40B4-BE49-F238E27FC236}">
                  <a16:creationId xmlns:a16="http://schemas.microsoft.com/office/drawing/2014/main" id="{2794E885-BC82-465C-9979-2F142CCD39B4}"/>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19" name="Rechteck 18">
              <a:extLst>
                <a:ext uri="{FF2B5EF4-FFF2-40B4-BE49-F238E27FC236}">
                  <a16:creationId xmlns:a16="http://schemas.microsoft.com/office/drawing/2014/main" id="{FAA31A97-13B2-4B69-BBD7-0D252D77EA2C}"/>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8" name="Rechteck 27">
              <a:extLst>
                <a:ext uri="{FF2B5EF4-FFF2-40B4-BE49-F238E27FC236}">
                  <a16:creationId xmlns:a16="http://schemas.microsoft.com/office/drawing/2014/main" id="{884AAA18-61E9-44F0-A1E4-861FFC6979C9}"/>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9" name="Rechteck 28">
              <a:extLst>
                <a:ext uri="{FF2B5EF4-FFF2-40B4-BE49-F238E27FC236}">
                  <a16:creationId xmlns:a16="http://schemas.microsoft.com/office/drawing/2014/main" id="{05F254AF-9F4B-42DE-9D38-AB66AC1BF8E4}"/>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0" name="Rechteck 29">
              <a:extLst>
                <a:ext uri="{FF2B5EF4-FFF2-40B4-BE49-F238E27FC236}">
                  <a16:creationId xmlns:a16="http://schemas.microsoft.com/office/drawing/2014/main" id="{AF53C1A9-3EAE-46F7-A01C-22A26FBB221F}"/>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1" name="Rechteck 30">
              <a:extLst>
                <a:ext uri="{FF2B5EF4-FFF2-40B4-BE49-F238E27FC236}">
                  <a16:creationId xmlns:a16="http://schemas.microsoft.com/office/drawing/2014/main" id="{9C5E9B94-B2A7-406C-8C0E-8C1CAC1000ED}"/>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2" name="Rechteck 31">
              <a:extLst>
                <a:ext uri="{FF2B5EF4-FFF2-40B4-BE49-F238E27FC236}">
                  <a16:creationId xmlns:a16="http://schemas.microsoft.com/office/drawing/2014/main" id="{669C3A72-3EF1-4800-B020-FB43AC5DBADD}"/>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grpSp>
      <p:sp>
        <p:nvSpPr>
          <p:cNvPr id="23" name="Picture Placeholder 13">
            <a:extLst>
              <a:ext uri="{FF2B5EF4-FFF2-40B4-BE49-F238E27FC236}">
                <a16:creationId xmlns:a16="http://schemas.microsoft.com/office/drawing/2014/main" id="{EE701F0D-DBB0-4665-A84D-4E0F593D3264}"/>
              </a:ext>
            </a:extLst>
          </p:cNvPr>
          <p:cNvSpPr>
            <a:spLocks noGrp="1"/>
          </p:cNvSpPr>
          <p:nvPr>
            <p:ph type="pic" sz="quarter" idx="18" hasCustomPrompt="1"/>
          </p:nvPr>
        </p:nvSpPr>
        <p:spPr bwMode="gray">
          <a:xfrm>
            <a:off x="6310417" y="407210"/>
            <a:ext cx="4553043" cy="5308683"/>
          </a:xfrm>
          <a:custGeom>
            <a:avLst/>
            <a:gdLst>
              <a:gd name="connsiteX0" fmla="*/ 1544638 w 3089275"/>
              <a:gd name="connsiteY0" fmla="*/ 0 h 3602038"/>
              <a:gd name="connsiteX1" fmla="*/ 1600689 w 3089275"/>
              <a:gd name="connsiteY1" fmla="*/ 12942 h 3602038"/>
              <a:gd name="connsiteX2" fmla="*/ 3034302 w 3089275"/>
              <a:gd name="connsiteY2" fmla="*/ 793743 h 3602038"/>
              <a:gd name="connsiteX3" fmla="*/ 3089275 w 3089275"/>
              <a:gd name="connsiteY3" fmla="*/ 891882 h 3602038"/>
              <a:gd name="connsiteX4" fmla="*/ 3089275 w 3089275"/>
              <a:gd name="connsiteY4" fmla="*/ 2645449 h 3602038"/>
              <a:gd name="connsiteX5" fmla="*/ 3034302 w 3089275"/>
              <a:gd name="connsiteY5" fmla="*/ 2742510 h 3602038"/>
              <a:gd name="connsiteX6" fmla="*/ 1600689 w 3089275"/>
              <a:gd name="connsiteY6" fmla="*/ 3589097 h 3602038"/>
              <a:gd name="connsiteX7" fmla="*/ 1544638 w 3089275"/>
              <a:gd name="connsiteY7" fmla="*/ 3602038 h 3602038"/>
              <a:gd name="connsiteX8" fmla="*/ 1488587 w 3089275"/>
              <a:gd name="connsiteY8" fmla="*/ 3589097 h 3602038"/>
              <a:gd name="connsiteX9" fmla="*/ 54973 w 3089275"/>
              <a:gd name="connsiteY9" fmla="*/ 2742510 h 3602038"/>
              <a:gd name="connsiteX10" fmla="*/ 0 w 3089275"/>
              <a:gd name="connsiteY10" fmla="*/ 2645449 h 3602038"/>
              <a:gd name="connsiteX11" fmla="*/ 0 w 3089275"/>
              <a:gd name="connsiteY11" fmla="*/ 890804 h 3602038"/>
              <a:gd name="connsiteX12" fmla="*/ 56051 w 3089275"/>
              <a:gd name="connsiteY12" fmla="*/ 793743 h 3602038"/>
              <a:gd name="connsiteX13" fmla="*/ 1488587 w 3089275"/>
              <a:gd name="connsiteY13" fmla="*/ 12942 h 3602038"/>
              <a:gd name="connsiteX14" fmla="*/ 1544638 w 3089275"/>
              <a:gd name="connsiteY14" fmla="*/ 0 h 360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89275" h="3602038">
                <a:moveTo>
                  <a:pt x="1544638" y="0"/>
                </a:moveTo>
                <a:cubicBezTo>
                  <a:pt x="1565118" y="0"/>
                  <a:pt x="1585598" y="4314"/>
                  <a:pt x="1600689" y="12942"/>
                </a:cubicBezTo>
                <a:cubicBezTo>
                  <a:pt x="1600689" y="12942"/>
                  <a:pt x="1600689" y="12942"/>
                  <a:pt x="3034302" y="793743"/>
                </a:cubicBezTo>
                <a:cubicBezTo>
                  <a:pt x="3064483" y="812076"/>
                  <a:pt x="3089275" y="856293"/>
                  <a:pt x="3089275" y="891882"/>
                </a:cubicBezTo>
                <a:cubicBezTo>
                  <a:pt x="3089275" y="891882"/>
                  <a:pt x="3089275" y="891882"/>
                  <a:pt x="3089275" y="2645449"/>
                </a:cubicBezTo>
                <a:cubicBezTo>
                  <a:pt x="3089275" y="2681038"/>
                  <a:pt x="3064483" y="2724176"/>
                  <a:pt x="3034302" y="2742510"/>
                </a:cubicBezTo>
                <a:cubicBezTo>
                  <a:pt x="3034302" y="2742510"/>
                  <a:pt x="3034302" y="2742510"/>
                  <a:pt x="1600689" y="3589097"/>
                </a:cubicBezTo>
                <a:cubicBezTo>
                  <a:pt x="1584520" y="3597724"/>
                  <a:pt x="1565118" y="3602038"/>
                  <a:pt x="1544638" y="3602038"/>
                </a:cubicBezTo>
                <a:cubicBezTo>
                  <a:pt x="1524157" y="3602038"/>
                  <a:pt x="1504755" y="3597724"/>
                  <a:pt x="1488587" y="3589097"/>
                </a:cubicBezTo>
                <a:cubicBezTo>
                  <a:pt x="1488587" y="3589097"/>
                  <a:pt x="1488587" y="3589097"/>
                  <a:pt x="54973" y="2742510"/>
                </a:cubicBezTo>
                <a:cubicBezTo>
                  <a:pt x="24792" y="2725255"/>
                  <a:pt x="0" y="2681038"/>
                  <a:pt x="0" y="2645449"/>
                </a:cubicBezTo>
                <a:cubicBezTo>
                  <a:pt x="0" y="2645449"/>
                  <a:pt x="0" y="2645449"/>
                  <a:pt x="0" y="890804"/>
                </a:cubicBezTo>
                <a:cubicBezTo>
                  <a:pt x="0" y="856293"/>
                  <a:pt x="24792" y="812076"/>
                  <a:pt x="56051" y="793743"/>
                </a:cubicBezTo>
                <a:cubicBezTo>
                  <a:pt x="56051" y="793743"/>
                  <a:pt x="56051" y="793743"/>
                  <a:pt x="1488587" y="12942"/>
                </a:cubicBezTo>
                <a:cubicBezTo>
                  <a:pt x="1503677" y="4314"/>
                  <a:pt x="1524157" y="0"/>
                  <a:pt x="1544638" y="0"/>
                </a:cubicBezTo>
                <a:close/>
              </a:path>
            </a:pathLst>
          </a:custGeom>
          <a:solidFill>
            <a:srgbClr val="EFEDEB"/>
          </a:solidFill>
        </p:spPr>
        <p:txBody>
          <a:bodyPr wrap="square" bIns="1152000" anchor="ctr" anchorCtr="0">
            <a:noAutofit/>
          </a:bodyPr>
          <a:lstStyle>
            <a:lvl1pPr algn="ctr">
              <a:buNone/>
              <a:defRPr sz="1323"/>
            </a:lvl1pPr>
          </a:lstStyle>
          <a:p>
            <a:r>
              <a:rPr lang="en-GB" dirty="0"/>
              <a:t>Click icon </a:t>
            </a:r>
            <a:br>
              <a:rPr lang="en-GB" dirty="0"/>
            </a:br>
            <a:r>
              <a:rPr lang="en-GB" dirty="0"/>
              <a:t>to add picture</a:t>
            </a:r>
          </a:p>
        </p:txBody>
      </p:sp>
      <p:sp>
        <p:nvSpPr>
          <p:cNvPr id="37" name="Title 4">
            <a:extLst>
              <a:ext uri="{FF2B5EF4-FFF2-40B4-BE49-F238E27FC236}">
                <a16:creationId xmlns:a16="http://schemas.microsoft.com/office/drawing/2014/main" id="{04A88890-CC67-4675-BDBE-21684C25D964}"/>
              </a:ext>
            </a:extLst>
          </p:cNvPr>
          <p:cNvSpPr>
            <a:spLocks noGrp="1"/>
          </p:cNvSpPr>
          <p:nvPr>
            <p:ph type="title" hasCustomPrompt="1"/>
          </p:nvPr>
        </p:nvSpPr>
        <p:spPr bwMode="gray">
          <a:xfrm>
            <a:off x="657667" y="2831843"/>
            <a:ext cx="5442788" cy="816491"/>
          </a:xfrm>
          <a:prstGeom prst="rect">
            <a:avLst/>
          </a:prstGeom>
        </p:spPr>
        <p:txBody>
          <a:bodyPr anchor="b" anchorCtr="0"/>
          <a:lstStyle>
            <a:lvl1pPr>
              <a:defRPr sz="4536"/>
            </a:lvl1pPr>
          </a:lstStyle>
          <a:p>
            <a:r>
              <a:rPr lang="en-GB" dirty="0"/>
              <a:t>Title (48pt)</a:t>
            </a:r>
          </a:p>
        </p:txBody>
      </p:sp>
      <p:sp>
        <p:nvSpPr>
          <p:cNvPr id="38" name="Text Placeholder 7">
            <a:extLst>
              <a:ext uri="{FF2B5EF4-FFF2-40B4-BE49-F238E27FC236}">
                <a16:creationId xmlns:a16="http://schemas.microsoft.com/office/drawing/2014/main" id="{0DE53EF2-28EF-4925-9BB3-4405210AECBB}"/>
              </a:ext>
            </a:extLst>
          </p:cNvPr>
          <p:cNvSpPr>
            <a:spLocks noGrp="1"/>
          </p:cNvSpPr>
          <p:nvPr>
            <p:ph type="body" sz="quarter" idx="12" hasCustomPrompt="1"/>
          </p:nvPr>
        </p:nvSpPr>
        <p:spPr bwMode="gray">
          <a:xfrm>
            <a:off x="657667" y="3648333"/>
            <a:ext cx="5442787" cy="1360667"/>
          </a:xfrm>
          <a:prstGeom prst="rect">
            <a:avLst/>
          </a:prstGeom>
        </p:spPr>
        <p:txBody>
          <a:bodyPr anchor="t" anchorCtr="0"/>
          <a:lstStyle>
            <a:lvl1pPr>
              <a:lnSpc>
                <a:spcPct val="120000"/>
              </a:lnSpc>
              <a:spcBef>
                <a:spcPts val="0"/>
              </a:spcBef>
              <a:spcAft>
                <a:spcPts val="0"/>
              </a:spcAft>
              <a:buNone/>
              <a:defRPr sz="1701"/>
            </a:lvl1pPr>
            <a:lvl2pPr>
              <a:spcAft>
                <a:spcPts val="0"/>
              </a:spcAft>
              <a:defRPr sz="1701">
                <a:latin typeface="+mn-lt"/>
              </a:defRPr>
            </a:lvl2pPr>
            <a:lvl3pPr marL="0" indent="0">
              <a:buNone/>
              <a:defRPr sz="1701"/>
            </a:lvl3pPr>
            <a:lvl4pPr marL="0" indent="0">
              <a:buNone/>
              <a:defRPr sz="1701"/>
            </a:lvl4pPr>
            <a:lvl5pPr marL="0" indent="0">
              <a:buNone/>
              <a:defRPr sz="1701"/>
            </a:lvl5pPr>
            <a:lvl6pPr marL="0" indent="0">
              <a:buNone/>
              <a:defRPr sz="1701"/>
            </a:lvl6pPr>
            <a:lvl7pPr marL="0" indent="0">
              <a:buNone/>
              <a:defRPr sz="1701"/>
            </a:lvl7pPr>
            <a:lvl8pPr marL="0" indent="0">
              <a:buNone/>
              <a:defRPr sz="1701"/>
            </a:lvl8pPr>
            <a:lvl9pPr marL="0" indent="0">
              <a:buNone/>
              <a:defRPr sz="1701"/>
            </a:lvl9pPr>
          </a:lstStyle>
          <a:p>
            <a:r>
              <a:rPr lang="en-GB" dirty="0"/>
              <a:t>Optional Subheading or description.</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39" name="Text Placeholder 7">
            <a:extLst>
              <a:ext uri="{FF2B5EF4-FFF2-40B4-BE49-F238E27FC236}">
                <a16:creationId xmlns:a16="http://schemas.microsoft.com/office/drawing/2014/main" id="{84B72CE5-63ED-4A3B-A48D-C6FA24247847}"/>
              </a:ext>
            </a:extLst>
          </p:cNvPr>
          <p:cNvSpPr>
            <a:spLocks noGrp="1"/>
          </p:cNvSpPr>
          <p:nvPr>
            <p:ph type="body" sz="quarter" idx="14" hasCustomPrompt="1"/>
          </p:nvPr>
        </p:nvSpPr>
        <p:spPr bwMode="gray">
          <a:xfrm>
            <a:off x="657667" y="2491736"/>
            <a:ext cx="2721375" cy="340107"/>
          </a:xfrm>
          <a:prstGeom prst="rect">
            <a:avLst/>
          </a:prstGeom>
        </p:spPr>
        <p:txBody>
          <a:bodyPr anchor="t"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701">
                <a:solidFill>
                  <a:schemeClr val="tx2"/>
                </a:solidFill>
              </a:defRPr>
            </a:lvl5pPr>
            <a:lvl6pPr marL="0">
              <a:buNone/>
              <a:defRPr sz="1701">
                <a:solidFill>
                  <a:schemeClr val="tx2"/>
                </a:solidFill>
              </a:defRPr>
            </a:lvl6pPr>
            <a:lvl7pPr marL="0">
              <a:buNone/>
              <a:defRPr sz="1701">
                <a:solidFill>
                  <a:schemeClr val="tx2"/>
                </a:solidFill>
              </a:defRPr>
            </a:lvl7pPr>
            <a:lvl8pPr marL="0">
              <a:buNone/>
              <a:defRPr sz="1701">
                <a:solidFill>
                  <a:schemeClr val="tx2"/>
                </a:solidFill>
              </a:defRPr>
            </a:lvl8pPr>
            <a:lvl9pPr marL="0">
              <a:buNone/>
              <a:defRPr sz="1701">
                <a:solidFill>
                  <a:schemeClr val="tx2"/>
                </a:solidFill>
              </a:defRPr>
            </a:lvl9pPr>
          </a:lstStyle>
          <a:p>
            <a:pPr lvl="0"/>
            <a:r>
              <a:rPr lang="en-GB" dirty="0"/>
              <a:t>DD.MM.YYYY</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20" name="Text Placeholder 7">
            <a:extLst>
              <a:ext uri="{FF2B5EF4-FFF2-40B4-BE49-F238E27FC236}">
                <a16:creationId xmlns:a16="http://schemas.microsoft.com/office/drawing/2014/main" id="{DBD3D3A9-F548-496E-9309-81CBBA0D428A}"/>
              </a:ext>
            </a:extLst>
          </p:cNvPr>
          <p:cNvSpPr txBox="1">
            <a:spLocks noChangeAspect="1"/>
          </p:cNvSpPr>
          <p:nvPr userDrawn="1"/>
        </p:nvSpPr>
        <p:spPr bwMode="gray">
          <a:xfrm>
            <a:off x="657666" y="348009"/>
            <a:ext cx="1473975" cy="646317"/>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marL="0" indent="0" algn="l" defTabSz="914400" rtl="0" eaLnBrk="1" latinLnBrk="0" hangingPunct="1">
              <a:lnSpc>
                <a:spcPct val="120000"/>
              </a:lnSpc>
              <a:spcBef>
                <a:spcPts val="0"/>
              </a:spcBef>
              <a:spcAft>
                <a:spcPts val="0"/>
              </a:spcAft>
              <a:buClr>
                <a:schemeClr val="accent1"/>
              </a:buClr>
              <a:buFont typeface="Arial" panose="020B0604020202020204" pitchFamily="34" charset="0"/>
              <a:buNone/>
              <a:defRPr sz="100" kern="1200">
                <a:solidFill>
                  <a:schemeClr val="bg1"/>
                </a:solidFill>
                <a:latin typeface="+mn-lt"/>
                <a:ea typeface="+mn-ea"/>
                <a:cs typeface="+mn-cs"/>
              </a:defRPr>
            </a:lvl1pPr>
            <a:lvl2pPr marL="0" indent="0" algn="l" defTabSz="914400" rtl="0" eaLnBrk="1" latinLnBrk="0" hangingPunct="1">
              <a:lnSpc>
                <a:spcPct val="120000"/>
              </a:lnSpc>
              <a:spcBef>
                <a:spcPts val="0"/>
              </a:spcBef>
              <a:spcAft>
                <a:spcPts val="0"/>
              </a:spcAft>
              <a:buClr>
                <a:schemeClr val="accent1"/>
              </a:buClr>
              <a:buSzPct val="100000"/>
              <a:buFont typeface="Arial" panose="020B0604020202020204" pitchFamily="34" charset="0"/>
              <a:buNone/>
              <a:defRPr sz="100" kern="1200">
                <a:solidFill>
                  <a:schemeClr val="bg1"/>
                </a:solidFill>
                <a:latin typeface="+mn-lt"/>
                <a:ea typeface="+mn-ea"/>
                <a:cs typeface="+mn-cs"/>
              </a:defRPr>
            </a:lvl2pPr>
            <a:lvl3pPr marL="0" indent="0" algn="l" defTabSz="914400" rtl="0" eaLnBrk="1" latinLnBrk="0" hangingPunct="1">
              <a:lnSpc>
                <a:spcPct val="120000"/>
              </a:lnSpc>
              <a:spcBef>
                <a:spcPts val="0"/>
              </a:spcBef>
              <a:spcAft>
                <a:spcPts val="0"/>
              </a:spcAft>
              <a:buClr>
                <a:schemeClr val="bg2"/>
              </a:buClr>
              <a:buSzPct val="100000"/>
              <a:buFont typeface="Pluto Sans DPD PPT Light" panose="020B0604020202020204" charset="0"/>
              <a:buNone/>
              <a:defRPr sz="100" kern="1200">
                <a:solidFill>
                  <a:schemeClr val="bg1"/>
                </a:solidFill>
                <a:latin typeface="Pluto Sans DPD PPT Light" panose="02000000000000000000" pitchFamily="2" charset="0"/>
                <a:ea typeface="+mn-ea"/>
                <a:cs typeface="+mn-cs"/>
              </a:defRPr>
            </a:lvl3pPr>
            <a:lvl4pPr marL="0" indent="0"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4pPr>
            <a:lvl5pPr marL="0" indent="-180975"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5pPr>
            <a:lvl6pPr marL="0" indent="-180000" algn="l" defTabSz="914400" rtl="0" eaLnBrk="1" latinLnBrk="0" hangingPunct="1">
              <a:lnSpc>
                <a:spcPct val="120000"/>
              </a:lnSpc>
              <a:spcBef>
                <a:spcPts val="0"/>
              </a:spcBef>
              <a:buClr>
                <a:schemeClr val="tx2"/>
              </a:buClr>
              <a:buFont typeface="Arial" panose="020B0604020202020204" pitchFamily="34" charset="0"/>
              <a:buNone/>
              <a:defRPr sz="100" kern="1200">
                <a:solidFill>
                  <a:schemeClr val="bg1"/>
                </a:solidFill>
                <a:latin typeface="+mn-lt"/>
                <a:ea typeface="+mn-ea"/>
                <a:cs typeface="+mn-cs"/>
              </a:defRPr>
            </a:lvl6pPr>
            <a:lvl7pPr marL="0" indent="-179388"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7pPr>
            <a:lvl8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8pPr>
            <a:lvl9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9pPr>
          </a:lstStyle>
          <a:p>
            <a:r>
              <a:rPr lang="en-GB" sz="100" dirty="0"/>
              <a:t> </a:t>
            </a:r>
          </a:p>
        </p:txBody>
      </p:sp>
      <p:pic>
        <p:nvPicPr>
          <p:cNvPr id="2" name="Graphic 5">
            <a:extLst>
              <a:ext uri="{FF2B5EF4-FFF2-40B4-BE49-F238E27FC236}">
                <a16:creationId xmlns:a16="http://schemas.microsoft.com/office/drawing/2014/main" id="{6DB26F4C-B3AD-00FC-459A-8081E296A1D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317880" y="5859704"/>
            <a:ext cx="1547183" cy="374183"/>
          </a:xfrm>
          <a:prstGeom prst="rect">
            <a:avLst/>
          </a:prstGeom>
        </p:spPr>
      </p:pic>
    </p:spTree>
    <p:extLst>
      <p:ext uri="{BB962C8B-B14F-4D97-AF65-F5344CB8AC3E}">
        <p14:creationId xmlns:p14="http://schemas.microsoft.com/office/powerpoint/2010/main" val="2756446457"/>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2432">
          <p15:clr>
            <a:srgbClr val="FBAE40"/>
          </p15:clr>
        </p15:guide>
        <p15:guide id="3" orient="horz" pos="166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Divider I White">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E9200233-55FC-4F78-8E6C-B7F70DCCC2CB}"/>
              </a:ext>
            </a:extLst>
          </p:cNvPr>
          <p:cNvSpPr>
            <a:spLocks noGrp="1"/>
          </p:cNvSpPr>
          <p:nvPr>
            <p:ph type="title" hasCustomPrompt="1"/>
          </p:nvPr>
        </p:nvSpPr>
        <p:spPr bwMode="gray">
          <a:xfrm>
            <a:off x="657666" y="2763854"/>
            <a:ext cx="10205156" cy="1428701"/>
          </a:xfrm>
          <a:prstGeom prst="rect">
            <a:avLst/>
          </a:prstGeom>
        </p:spPr>
        <p:txBody>
          <a:bodyPr anchor="t" anchorCtr="0"/>
          <a:lstStyle>
            <a:lvl1pPr>
              <a:defRPr sz="4536"/>
            </a:lvl1pPr>
          </a:lstStyle>
          <a:p>
            <a:pPr lvl="0"/>
            <a:r>
              <a:rPr lang="en-GB" dirty="0"/>
              <a:t>Chapter Break (48pt) </a:t>
            </a:r>
            <a:r>
              <a:rPr lang="en-GB" dirty="0" err="1"/>
              <a:t>ExtraLight</a:t>
            </a:r>
            <a:endParaRPr lang="en-GB" dirty="0"/>
          </a:p>
        </p:txBody>
      </p:sp>
      <p:sp>
        <p:nvSpPr>
          <p:cNvPr id="8" name="Text Placeholder 7">
            <a:extLst>
              <a:ext uri="{FF2B5EF4-FFF2-40B4-BE49-F238E27FC236}">
                <a16:creationId xmlns:a16="http://schemas.microsoft.com/office/drawing/2014/main" id="{B6FEEFD8-93C3-438C-9AA8-7095AE976459}"/>
              </a:ext>
            </a:extLst>
          </p:cNvPr>
          <p:cNvSpPr>
            <a:spLocks noGrp="1"/>
          </p:cNvSpPr>
          <p:nvPr>
            <p:ph type="body" sz="quarter" idx="16" hasCustomPrompt="1"/>
          </p:nvPr>
        </p:nvSpPr>
        <p:spPr bwMode="gray">
          <a:xfrm>
            <a:off x="8141446" y="315009"/>
            <a:ext cx="2721375" cy="1360538"/>
          </a:xfrm>
          <a:prstGeom prst="rect">
            <a:avLst/>
          </a:prstGeom>
        </p:spPr>
        <p:txBody>
          <a:bodyPr anchor="t" anchorCtr="0"/>
          <a:lstStyle>
            <a:lvl1pPr marL="272131" indent="-272131">
              <a:spcBef>
                <a:spcPts val="0"/>
              </a:spcBef>
              <a:spcAft>
                <a:spcPts val="0"/>
              </a:spcAft>
              <a:buClr>
                <a:schemeClr val="bg2"/>
              </a:buClr>
              <a:buFont typeface="+mj-lt"/>
              <a:buAutoNum type="arabicPeriod"/>
              <a:defRPr>
                <a:solidFill>
                  <a:schemeClr val="tx1"/>
                </a:solidFill>
                <a:latin typeface="+mn-lt"/>
              </a:defRPr>
            </a:lvl1pPr>
            <a:lvl2pPr marL="272131" indent="-272131">
              <a:spcAft>
                <a:spcPts val="0"/>
              </a:spcAft>
              <a:defRPr>
                <a:solidFill>
                  <a:schemeClr val="tx1"/>
                </a:solidFill>
                <a:latin typeface="+mn-lt"/>
              </a:defRPr>
            </a:lvl2pPr>
            <a:lvl3pPr marL="272131" indent="-272131">
              <a:buNone/>
              <a:defRPr>
                <a:solidFill>
                  <a:schemeClr val="tx1"/>
                </a:solidFill>
              </a:defRPr>
            </a:lvl3pPr>
            <a:lvl4pPr marL="272131" indent="-272131">
              <a:buNone/>
              <a:defRPr>
                <a:solidFill>
                  <a:schemeClr val="tx1"/>
                </a:solidFill>
              </a:defRPr>
            </a:lvl4pPr>
            <a:lvl5pPr marL="272131" indent="-272131">
              <a:buNone/>
              <a:defRPr sz="1701">
                <a:solidFill>
                  <a:schemeClr val="tx1"/>
                </a:solidFill>
              </a:defRPr>
            </a:lvl5pPr>
            <a:lvl6pPr marL="272131" indent="-272131">
              <a:buNone/>
              <a:defRPr sz="1701">
                <a:solidFill>
                  <a:schemeClr val="tx1"/>
                </a:solidFill>
              </a:defRPr>
            </a:lvl6pPr>
            <a:lvl7pPr marL="272131" indent="-272131">
              <a:buNone/>
              <a:defRPr sz="1701">
                <a:solidFill>
                  <a:schemeClr val="tx1"/>
                </a:solidFill>
              </a:defRPr>
            </a:lvl7pPr>
            <a:lvl8pPr marL="272131" indent="-272131">
              <a:buNone/>
              <a:defRPr sz="1701">
                <a:solidFill>
                  <a:schemeClr val="tx1"/>
                </a:solidFill>
              </a:defRPr>
            </a:lvl8pPr>
            <a:lvl9pPr marL="272131" indent="-272131">
              <a:buNone/>
              <a:defRPr sz="1701">
                <a:solidFill>
                  <a:schemeClr val="tx1"/>
                </a:solidFill>
              </a:defRPr>
            </a:lvl9pPr>
          </a:lstStyle>
          <a:p>
            <a:pPr lvl="0"/>
            <a:r>
              <a:rPr lang="en-GB" dirty="0"/>
              <a:t>Subtheme</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2" name="Datumsplatzhalter 1">
            <a:extLst>
              <a:ext uri="{FF2B5EF4-FFF2-40B4-BE49-F238E27FC236}">
                <a16:creationId xmlns:a16="http://schemas.microsoft.com/office/drawing/2014/main" id="{CF3861DB-B753-455B-AAA2-8AEE3D647F4D}"/>
              </a:ext>
            </a:extLst>
          </p:cNvPr>
          <p:cNvSpPr>
            <a:spLocks noGrp="1"/>
          </p:cNvSpPr>
          <p:nvPr>
            <p:ph type="dt" sz="half" idx="17"/>
          </p:nvPr>
        </p:nvSpPr>
        <p:spPr/>
        <p:txBody>
          <a:bodyPr/>
          <a:lstStyle/>
          <a:p>
            <a:endParaRPr lang="en-GB" dirty="0"/>
          </a:p>
        </p:txBody>
      </p:sp>
      <p:sp>
        <p:nvSpPr>
          <p:cNvPr id="3" name="Fußzeilenplatzhalter 2">
            <a:extLst>
              <a:ext uri="{FF2B5EF4-FFF2-40B4-BE49-F238E27FC236}">
                <a16:creationId xmlns:a16="http://schemas.microsoft.com/office/drawing/2014/main" id="{0FB38FA7-218D-49C7-8179-B6DF41A8A1E4}"/>
              </a:ext>
            </a:extLst>
          </p:cNvPr>
          <p:cNvSpPr>
            <a:spLocks noGrp="1"/>
          </p:cNvSpPr>
          <p:nvPr>
            <p:ph type="ftr" sz="quarter" idx="18"/>
          </p:nvPr>
        </p:nvSpPr>
        <p:spPr/>
        <p:txBody>
          <a:bodyPr/>
          <a:lstStyle/>
          <a:p>
            <a:endParaRPr lang="en-GB" dirty="0"/>
          </a:p>
        </p:txBody>
      </p:sp>
      <p:sp>
        <p:nvSpPr>
          <p:cNvPr id="4" name="Foliennummernplatzhalter 3">
            <a:extLst>
              <a:ext uri="{FF2B5EF4-FFF2-40B4-BE49-F238E27FC236}">
                <a16:creationId xmlns:a16="http://schemas.microsoft.com/office/drawing/2014/main" id="{012A8101-9C69-47A3-AFAC-7EF5E49854C0}"/>
              </a:ext>
            </a:extLst>
          </p:cNvPr>
          <p:cNvSpPr>
            <a:spLocks noGrp="1"/>
          </p:cNvSpPr>
          <p:nvPr>
            <p:ph type="sldNum" sz="quarter" idx="19"/>
          </p:nvPr>
        </p:nvSpPr>
        <p:spPr/>
        <p:txBody>
          <a:bodyPr/>
          <a:lstStyle/>
          <a:p>
            <a:fld id="{9EA669D3-5529-4BB0-8BB4-F8AF37E83BE9}" type="slidenum">
              <a:rPr lang="en-GB" smtClean="0"/>
              <a:pPr/>
              <a:t>‹#›</a:t>
            </a:fld>
            <a:endParaRPr lang="en-GB" dirty="0"/>
          </a:p>
        </p:txBody>
      </p:sp>
    </p:spTree>
    <p:extLst>
      <p:ext uri="{BB962C8B-B14F-4D97-AF65-F5344CB8AC3E}">
        <p14:creationId xmlns:p14="http://schemas.microsoft.com/office/powerpoint/2010/main" val="4289582978"/>
      </p:ext>
    </p:extLst>
  </p:cSld>
  <p:clrMapOvr>
    <a:masterClrMapping/>
  </p:clrMapOvr>
  <p:extLst>
    <p:ext uri="{DCECCB84-F9BA-43D5-87BE-67443E8EF086}">
      <p15:sldGuideLst xmlns:p15="http://schemas.microsoft.com/office/powerpoint/2012/main">
        <p15:guide id="1" orient="horz" pos="1843">
          <p15:clr>
            <a:srgbClr val="FBAE40"/>
          </p15:clr>
        </p15:guide>
        <p15:guide id="2" pos="5427">
          <p15:clr>
            <a:srgbClr val="F26B43"/>
          </p15:clr>
        </p15:guide>
        <p15:guide id="3" orient="horz" pos="157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 White">
    <p:spTree>
      <p:nvGrpSpPr>
        <p:cNvPr id="1" name=""/>
        <p:cNvGrpSpPr/>
        <p:nvPr/>
      </p:nvGrpSpPr>
      <p:grpSpPr>
        <a:xfrm>
          <a:off x="0" y="0"/>
          <a:ext cx="0" cy="0"/>
          <a:chOff x="0" y="0"/>
          <a:chExt cx="0" cy="0"/>
        </a:xfrm>
      </p:grpSpPr>
      <p:pic>
        <p:nvPicPr>
          <p:cNvPr id="5" name="Google Shape;12;p12" descr="Logo&#10;&#10;Description automatically generated with medium confidence">
            <a:extLst>
              <a:ext uri="{FF2B5EF4-FFF2-40B4-BE49-F238E27FC236}">
                <a16:creationId xmlns:a16="http://schemas.microsoft.com/office/drawing/2014/main" id="{B7BF6422-BC93-3749-E306-30FBAC8EF31B}"/>
              </a:ext>
            </a:extLst>
          </p:cNvPr>
          <p:cNvPicPr preferRelativeResize="0">
            <a:picLocks noChangeAspect="1"/>
          </p:cNvPicPr>
          <p:nvPr userDrawn="1"/>
        </p:nvPicPr>
        <p:blipFill rotWithShape="1">
          <a:blip r:embed="rId2">
            <a:alphaModFix/>
          </a:blip>
          <a:srcRect/>
          <a:stretch/>
        </p:blipFill>
        <p:spPr>
          <a:xfrm>
            <a:off x="288244" y="288087"/>
            <a:ext cx="1157286" cy="576000"/>
          </a:xfrm>
          <a:prstGeom prst="rect">
            <a:avLst/>
          </a:prstGeom>
          <a:noFill/>
          <a:ln>
            <a:noFill/>
          </a:ln>
        </p:spPr>
      </p:pic>
      <p:sp>
        <p:nvSpPr>
          <p:cNvPr id="3" name="Title 11">
            <a:extLst>
              <a:ext uri="{FF2B5EF4-FFF2-40B4-BE49-F238E27FC236}">
                <a16:creationId xmlns:a16="http://schemas.microsoft.com/office/drawing/2014/main" id="{0245FAA5-C7A1-BAE9-AE53-ED61DE89E933}"/>
              </a:ext>
            </a:extLst>
          </p:cNvPr>
          <p:cNvSpPr>
            <a:spLocks noGrp="1"/>
          </p:cNvSpPr>
          <p:nvPr>
            <p:ph type="title" hasCustomPrompt="1"/>
          </p:nvPr>
        </p:nvSpPr>
        <p:spPr>
          <a:xfrm>
            <a:off x="288245" y="2592087"/>
            <a:ext cx="10943318" cy="1152000"/>
          </a:xfrm>
        </p:spPr>
        <p:txBody>
          <a:bodyPr/>
          <a:lstStyle>
            <a:lvl1pPr>
              <a:defRPr sz="3600">
                <a:latin typeface="Pluto Sans DPD PPT Medium" panose="02000000000000000000" pitchFamily="2" charset="0"/>
              </a:defRPr>
            </a:lvl1pPr>
          </a:lstStyle>
          <a:p>
            <a:r>
              <a:rPr lang="en-GB" dirty="0"/>
              <a:t>TITLE ONLY CAPITAL IN</a:t>
            </a:r>
            <a:br>
              <a:rPr lang="en-GB" dirty="0"/>
            </a:br>
            <a:r>
              <a:rPr lang="en-GB" dirty="0"/>
              <a:t>PLUTO SANS (36PT)</a:t>
            </a:r>
          </a:p>
        </p:txBody>
      </p:sp>
      <p:sp>
        <p:nvSpPr>
          <p:cNvPr id="4" name="Text Placeholder 6">
            <a:extLst>
              <a:ext uri="{FF2B5EF4-FFF2-40B4-BE49-F238E27FC236}">
                <a16:creationId xmlns:a16="http://schemas.microsoft.com/office/drawing/2014/main" id="{F1D0F970-1B12-DC88-0C1F-1F6529B9C566}"/>
              </a:ext>
            </a:extLst>
          </p:cNvPr>
          <p:cNvSpPr>
            <a:spLocks noGrp="1"/>
          </p:cNvSpPr>
          <p:nvPr>
            <p:ph type="body" sz="quarter" idx="11" hasCustomPrompt="1"/>
          </p:nvPr>
        </p:nvSpPr>
        <p:spPr>
          <a:xfrm>
            <a:off x="288245" y="2232087"/>
            <a:ext cx="2305050" cy="215900"/>
          </a:xfrm>
        </p:spPr>
        <p:txBody>
          <a:bodyPr/>
          <a:lstStyle>
            <a:lvl1pPr>
              <a:defRPr/>
            </a:lvl1pPr>
          </a:lstStyle>
          <a:p>
            <a:pPr lvl="0"/>
            <a:r>
              <a:rPr lang="en-US" dirty="0"/>
              <a:t>XX.XX.XXXX</a:t>
            </a:r>
            <a:endParaRPr lang="en-DE" dirty="0"/>
          </a:p>
        </p:txBody>
      </p:sp>
      <p:sp>
        <p:nvSpPr>
          <p:cNvPr id="6" name="Text Placeholder 6">
            <a:extLst>
              <a:ext uri="{FF2B5EF4-FFF2-40B4-BE49-F238E27FC236}">
                <a16:creationId xmlns:a16="http://schemas.microsoft.com/office/drawing/2014/main" id="{C751FB4F-C498-F7AF-28DA-E407489601B9}"/>
              </a:ext>
            </a:extLst>
          </p:cNvPr>
          <p:cNvSpPr>
            <a:spLocks noGrp="1"/>
          </p:cNvSpPr>
          <p:nvPr>
            <p:ph type="body" sz="quarter" idx="12" hasCustomPrompt="1"/>
          </p:nvPr>
        </p:nvSpPr>
        <p:spPr>
          <a:xfrm>
            <a:off x="288245" y="3888187"/>
            <a:ext cx="5471206" cy="935900"/>
          </a:xfrm>
        </p:spPr>
        <p:txBody>
          <a:bodyPr/>
          <a:lstStyle>
            <a:lvl1pPr>
              <a:defRPr/>
            </a:lvl1pPr>
          </a:lstStyle>
          <a:p>
            <a:pPr lvl="0"/>
            <a:r>
              <a:rPr lang="en-GB" dirty="0"/>
              <a:t>Optional Subheading or description.</a:t>
            </a:r>
          </a:p>
          <a:p>
            <a:pPr lvl="0"/>
            <a:r>
              <a:rPr lang="en-GB" dirty="0"/>
              <a:t>Second Level</a:t>
            </a:r>
          </a:p>
          <a:p>
            <a:pPr lvl="0"/>
            <a:r>
              <a:rPr lang="en-GB" dirty="0"/>
              <a:t>Third Level</a:t>
            </a:r>
          </a:p>
          <a:p>
            <a:pPr lvl="0"/>
            <a:r>
              <a:rPr lang="en-GB" dirty="0"/>
              <a:t>Fourth Level</a:t>
            </a:r>
          </a:p>
          <a:p>
            <a:pPr lvl="0"/>
            <a:r>
              <a:rPr lang="en-GB" dirty="0"/>
              <a:t>Fifth Level</a:t>
            </a:r>
          </a:p>
          <a:p>
            <a:pPr lvl="0"/>
            <a:r>
              <a:rPr lang="en-GB" dirty="0"/>
              <a:t>Sixth Level</a:t>
            </a:r>
          </a:p>
          <a:p>
            <a:pPr lvl="0"/>
            <a:r>
              <a:rPr lang="en-GB" dirty="0"/>
              <a:t>Seventh Level</a:t>
            </a:r>
          </a:p>
          <a:p>
            <a:pPr lvl="0"/>
            <a:r>
              <a:rPr lang="en-GB" dirty="0"/>
              <a:t>Eighth Level</a:t>
            </a:r>
          </a:p>
          <a:p>
            <a:pPr lvl="0"/>
            <a:r>
              <a:rPr lang="en-GB" dirty="0"/>
              <a:t>Ninth Level</a:t>
            </a:r>
          </a:p>
        </p:txBody>
      </p:sp>
    </p:spTree>
    <p:extLst>
      <p:ext uri="{BB962C8B-B14F-4D97-AF65-F5344CB8AC3E}">
        <p14:creationId xmlns:p14="http://schemas.microsoft.com/office/powerpoint/2010/main" val="2490940576"/>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 Full Image | Coloured Logo R">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484921B-8A54-B489-109D-2E820B2B3613}"/>
              </a:ext>
            </a:extLst>
          </p:cNvPr>
          <p:cNvSpPr>
            <a:spLocks noGrp="1"/>
          </p:cNvSpPr>
          <p:nvPr>
            <p:ph type="pic" sz="quarter" idx="10" hasCustomPrompt="1"/>
          </p:nvPr>
        </p:nvSpPr>
        <p:spPr>
          <a:xfrm>
            <a:off x="0" y="0"/>
            <a:ext cx="11520488" cy="6480175"/>
          </a:xfrm>
          <a:solidFill>
            <a:schemeClr val="bg2"/>
          </a:solidFill>
        </p:spPr>
        <p:txBody>
          <a:bodyPr lIns="288000" tIns="288000" rIns="288000" bIns="288000" anchor="t" anchorCtr="0"/>
          <a:lstStyle>
            <a:lvl1pPr algn="l">
              <a:defRPr sz="1200"/>
            </a:lvl1pPr>
          </a:lstStyle>
          <a:p>
            <a:r>
              <a:rPr lang="en-GB" dirty="0"/>
              <a:t>To add a picture, please right click the transparency layer and bring it to back. </a:t>
            </a:r>
            <a:br>
              <a:rPr lang="en-GB" dirty="0"/>
            </a:br>
            <a:r>
              <a:rPr lang="en-GB" dirty="0"/>
              <a:t>Next right click on image placeholder and bring it to front. </a:t>
            </a:r>
          </a:p>
          <a:p>
            <a:endParaRPr lang="en-GB" dirty="0"/>
          </a:p>
          <a:p>
            <a:r>
              <a:rPr lang="en-GB" dirty="0"/>
              <a:t>You can now insert a picture by clicking on the placeholder image icon. </a:t>
            </a:r>
            <a:br>
              <a:rPr lang="en-GB" dirty="0"/>
            </a:br>
            <a:r>
              <a:rPr lang="en-GB" dirty="0"/>
              <a:t>Then click the Reset button on the Home menu tab or right click on the picture </a:t>
            </a:r>
            <a:br>
              <a:rPr lang="en-GB" dirty="0"/>
            </a:br>
            <a:r>
              <a:rPr lang="en-GB" dirty="0"/>
              <a:t>to send the picture to background.</a:t>
            </a:r>
          </a:p>
        </p:txBody>
      </p:sp>
      <p:sp>
        <p:nvSpPr>
          <p:cNvPr id="11" name="Text Placeholder 10">
            <a:extLst>
              <a:ext uri="{FF2B5EF4-FFF2-40B4-BE49-F238E27FC236}">
                <a16:creationId xmlns:a16="http://schemas.microsoft.com/office/drawing/2014/main" id="{423DA2F4-5572-233E-DA4C-4A169FF1EED9}"/>
              </a:ext>
            </a:extLst>
          </p:cNvPr>
          <p:cNvSpPr>
            <a:spLocks noGrp="1"/>
          </p:cNvSpPr>
          <p:nvPr>
            <p:ph type="body" sz="quarter" idx="11" hasCustomPrompt="1"/>
          </p:nvPr>
        </p:nvSpPr>
        <p:spPr>
          <a:xfrm>
            <a:off x="10073044" y="288087"/>
            <a:ext cx="1159200" cy="576000"/>
          </a:xfrm>
          <a:blipFill>
            <a:blip r:embed="rId2">
              <a:extLst>
                <a:ext uri="{96DAC541-7B7A-43D3-8B79-37D633B846F1}">
                  <asvg:svgBlip xmlns:asvg="http://schemas.microsoft.com/office/drawing/2016/SVG/main" r:embed="rId3"/>
                </a:ext>
              </a:extLst>
            </a:blip>
            <a:stretch>
              <a:fillRect/>
            </a:stretch>
          </a:blipFill>
        </p:spPr>
        <p:txBody>
          <a:bodyPr/>
          <a:lstStyle>
            <a:lvl1pPr>
              <a:defRPr sz="100">
                <a:solidFill>
                  <a:schemeClr val="bg1"/>
                </a:solidFill>
              </a:defRPr>
            </a:lvl1pPr>
          </a:lstStyle>
          <a:p>
            <a:pPr lvl="0"/>
            <a:r>
              <a:rPr lang="en-GB" dirty="0"/>
              <a:t> </a:t>
            </a:r>
            <a:endParaRPr lang="en-DE" dirty="0"/>
          </a:p>
        </p:txBody>
      </p:sp>
      <p:sp>
        <p:nvSpPr>
          <p:cNvPr id="13" name="Title 11">
            <a:extLst>
              <a:ext uri="{FF2B5EF4-FFF2-40B4-BE49-F238E27FC236}">
                <a16:creationId xmlns:a16="http://schemas.microsoft.com/office/drawing/2014/main" id="{A02AA4EB-3E6B-F8F4-6459-2AAB3A6B3525}"/>
              </a:ext>
            </a:extLst>
          </p:cNvPr>
          <p:cNvSpPr>
            <a:spLocks noGrp="1"/>
          </p:cNvSpPr>
          <p:nvPr>
            <p:ph type="title" hasCustomPrompt="1"/>
          </p:nvPr>
        </p:nvSpPr>
        <p:spPr>
          <a:xfrm>
            <a:off x="288245" y="2592087"/>
            <a:ext cx="10943318" cy="1152000"/>
          </a:xfrm>
        </p:spPr>
        <p:txBody>
          <a:bodyPr/>
          <a:lstStyle>
            <a:lvl1pPr>
              <a:defRPr sz="3600">
                <a:latin typeface="Pluto Sans DPD PPT Medium" panose="02000000000000000000" pitchFamily="2" charset="0"/>
              </a:defRPr>
            </a:lvl1pPr>
          </a:lstStyle>
          <a:p>
            <a:r>
              <a:rPr lang="en-GB" dirty="0"/>
              <a:t>TITLE ONLY CAPITAL IN</a:t>
            </a:r>
            <a:br>
              <a:rPr lang="en-GB" dirty="0"/>
            </a:br>
            <a:r>
              <a:rPr lang="en-GB" dirty="0"/>
              <a:t>PLUTO SANS (36PT)</a:t>
            </a:r>
          </a:p>
        </p:txBody>
      </p:sp>
      <p:sp>
        <p:nvSpPr>
          <p:cNvPr id="14" name="Text Placeholder 6">
            <a:extLst>
              <a:ext uri="{FF2B5EF4-FFF2-40B4-BE49-F238E27FC236}">
                <a16:creationId xmlns:a16="http://schemas.microsoft.com/office/drawing/2014/main" id="{9A2F15D4-AA2F-B37F-0B77-04DC34A6B30C}"/>
              </a:ext>
            </a:extLst>
          </p:cNvPr>
          <p:cNvSpPr>
            <a:spLocks noGrp="1"/>
          </p:cNvSpPr>
          <p:nvPr>
            <p:ph type="body" sz="quarter" idx="12" hasCustomPrompt="1"/>
          </p:nvPr>
        </p:nvSpPr>
        <p:spPr>
          <a:xfrm>
            <a:off x="288245" y="2232087"/>
            <a:ext cx="2305050" cy="215900"/>
          </a:xfrm>
        </p:spPr>
        <p:txBody>
          <a:bodyPr/>
          <a:lstStyle>
            <a:lvl1pPr>
              <a:defRPr/>
            </a:lvl1pPr>
          </a:lstStyle>
          <a:p>
            <a:pPr lvl="0"/>
            <a:r>
              <a:rPr lang="en-US" dirty="0"/>
              <a:t>XX.XX.XXXX</a:t>
            </a:r>
            <a:endParaRPr lang="en-DE" dirty="0"/>
          </a:p>
        </p:txBody>
      </p:sp>
      <p:sp>
        <p:nvSpPr>
          <p:cNvPr id="15" name="Text Placeholder 6">
            <a:extLst>
              <a:ext uri="{FF2B5EF4-FFF2-40B4-BE49-F238E27FC236}">
                <a16:creationId xmlns:a16="http://schemas.microsoft.com/office/drawing/2014/main" id="{ED954572-03ED-612A-4316-722CA25B895D}"/>
              </a:ext>
            </a:extLst>
          </p:cNvPr>
          <p:cNvSpPr>
            <a:spLocks noGrp="1"/>
          </p:cNvSpPr>
          <p:nvPr>
            <p:ph type="body" sz="quarter" idx="13" hasCustomPrompt="1"/>
          </p:nvPr>
        </p:nvSpPr>
        <p:spPr>
          <a:xfrm>
            <a:off x="288245" y="3888187"/>
            <a:ext cx="5471206" cy="935900"/>
          </a:xfrm>
        </p:spPr>
        <p:txBody>
          <a:bodyPr/>
          <a:lstStyle>
            <a:lvl1pPr>
              <a:defRPr/>
            </a:lvl1pPr>
          </a:lstStyle>
          <a:p>
            <a:pPr lvl="0"/>
            <a:r>
              <a:rPr lang="en-GB" dirty="0"/>
              <a:t>Optional Subheading or description.</a:t>
            </a:r>
          </a:p>
          <a:p>
            <a:pPr lvl="0"/>
            <a:r>
              <a:rPr lang="en-GB" dirty="0"/>
              <a:t>Second Level</a:t>
            </a:r>
          </a:p>
          <a:p>
            <a:pPr lvl="0"/>
            <a:r>
              <a:rPr lang="en-GB" dirty="0"/>
              <a:t>Third Level</a:t>
            </a:r>
          </a:p>
          <a:p>
            <a:pPr lvl="0"/>
            <a:r>
              <a:rPr lang="en-GB" dirty="0"/>
              <a:t>Fourth Level</a:t>
            </a:r>
          </a:p>
          <a:p>
            <a:pPr lvl="0"/>
            <a:r>
              <a:rPr lang="en-GB" dirty="0"/>
              <a:t>Fifth Level</a:t>
            </a:r>
          </a:p>
          <a:p>
            <a:pPr lvl="0"/>
            <a:r>
              <a:rPr lang="en-GB" dirty="0"/>
              <a:t>Sixth Level</a:t>
            </a:r>
          </a:p>
          <a:p>
            <a:pPr lvl="0"/>
            <a:r>
              <a:rPr lang="en-GB" dirty="0"/>
              <a:t>Seventh Level</a:t>
            </a:r>
          </a:p>
          <a:p>
            <a:pPr lvl="0"/>
            <a:r>
              <a:rPr lang="en-GB" dirty="0"/>
              <a:t>Eighth Level</a:t>
            </a:r>
          </a:p>
          <a:p>
            <a:pPr lvl="0"/>
            <a:r>
              <a:rPr lang="en-GB" dirty="0"/>
              <a:t>Ninth Level</a:t>
            </a:r>
          </a:p>
        </p:txBody>
      </p:sp>
    </p:spTree>
    <p:extLst>
      <p:ext uri="{BB962C8B-B14F-4D97-AF65-F5344CB8AC3E}">
        <p14:creationId xmlns:p14="http://schemas.microsoft.com/office/powerpoint/2010/main" val="1533934857"/>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 Full Image | Coloured Logo 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484921B-8A54-B489-109D-2E820B2B3613}"/>
              </a:ext>
            </a:extLst>
          </p:cNvPr>
          <p:cNvSpPr>
            <a:spLocks noGrp="1"/>
          </p:cNvSpPr>
          <p:nvPr>
            <p:ph type="pic" sz="quarter" idx="10" hasCustomPrompt="1"/>
          </p:nvPr>
        </p:nvSpPr>
        <p:spPr>
          <a:xfrm>
            <a:off x="0" y="0"/>
            <a:ext cx="11520488" cy="6480175"/>
          </a:xfrm>
          <a:solidFill>
            <a:schemeClr val="bg2"/>
          </a:solidFill>
        </p:spPr>
        <p:txBody>
          <a:bodyPr lIns="288000" tIns="288000" rIns="288000" bIns="288000" anchor="t" anchorCtr="0"/>
          <a:lstStyle>
            <a:lvl1pPr algn="l">
              <a:defRPr sz="1200"/>
            </a:lvl1pPr>
          </a:lstStyle>
          <a:p>
            <a:r>
              <a:rPr lang="en-GB" dirty="0"/>
              <a:t>To add a picture, please right click the transparency layer and bring it to back. </a:t>
            </a:r>
            <a:br>
              <a:rPr lang="en-GB" dirty="0"/>
            </a:br>
            <a:r>
              <a:rPr lang="en-GB" dirty="0"/>
              <a:t>Next right click on image placeholder and bring it to front. </a:t>
            </a:r>
          </a:p>
          <a:p>
            <a:endParaRPr lang="en-GB" dirty="0"/>
          </a:p>
          <a:p>
            <a:r>
              <a:rPr lang="en-GB" dirty="0"/>
              <a:t>You can now insert a picture by clicking on the placeholder image icon. </a:t>
            </a:r>
            <a:br>
              <a:rPr lang="en-GB" dirty="0"/>
            </a:br>
            <a:r>
              <a:rPr lang="en-GB" dirty="0"/>
              <a:t>Then click the Reset button on the Home menu tab or right click on the picture </a:t>
            </a:r>
            <a:br>
              <a:rPr lang="en-GB" dirty="0"/>
            </a:br>
            <a:r>
              <a:rPr lang="en-GB" dirty="0"/>
              <a:t>to send the picture to background.</a:t>
            </a:r>
          </a:p>
        </p:txBody>
      </p:sp>
      <p:sp>
        <p:nvSpPr>
          <p:cNvPr id="11" name="Text Placeholder 10">
            <a:extLst>
              <a:ext uri="{FF2B5EF4-FFF2-40B4-BE49-F238E27FC236}">
                <a16:creationId xmlns:a16="http://schemas.microsoft.com/office/drawing/2014/main" id="{423DA2F4-5572-233E-DA4C-4A169FF1EED9}"/>
              </a:ext>
            </a:extLst>
          </p:cNvPr>
          <p:cNvSpPr>
            <a:spLocks noGrp="1"/>
          </p:cNvSpPr>
          <p:nvPr>
            <p:ph type="body" sz="quarter" idx="11" hasCustomPrompt="1"/>
          </p:nvPr>
        </p:nvSpPr>
        <p:spPr>
          <a:xfrm>
            <a:off x="288244" y="288087"/>
            <a:ext cx="1159200" cy="576000"/>
          </a:xfrm>
          <a:blipFill>
            <a:blip r:embed="rId2">
              <a:extLst>
                <a:ext uri="{96DAC541-7B7A-43D3-8B79-37D633B846F1}">
                  <asvg:svgBlip xmlns:asvg="http://schemas.microsoft.com/office/drawing/2016/SVG/main" r:embed="rId3"/>
                </a:ext>
              </a:extLst>
            </a:blip>
            <a:stretch>
              <a:fillRect/>
            </a:stretch>
          </a:blipFill>
        </p:spPr>
        <p:txBody>
          <a:bodyPr/>
          <a:lstStyle>
            <a:lvl1pPr>
              <a:defRPr sz="100">
                <a:solidFill>
                  <a:schemeClr val="bg1"/>
                </a:solidFill>
              </a:defRPr>
            </a:lvl1pPr>
          </a:lstStyle>
          <a:p>
            <a:pPr lvl="0"/>
            <a:r>
              <a:rPr lang="en-GB" dirty="0"/>
              <a:t> </a:t>
            </a:r>
            <a:endParaRPr lang="en-DE" dirty="0"/>
          </a:p>
        </p:txBody>
      </p:sp>
      <p:sp>
        <p:nvSpPr>
          <p:cNvPr id="2" name="Title 11">
            <a:extLst>
              <a:ext uri="{FF2B5EF4-FFF2-40B4-BE49-F238E27FC236}">
                <a16:creationId xmlns:a16="http://schemas.microsoft.com/office/drawing/2014/main" id="{AD9EFFDD-5559-1374-C69D-F24A906D3793}"/>
              </a:ext>
            </a:extLst>
          </p:cNvPr>
          <p:cNvSpPr>
            <a:spLocks noGrp="1"/>
          </p:cNvSpPr>
          <p:nvPr>
            <p:ph type="title" hasCustomPrompt="1"/>
          </p:nvPr>
        </p:nvSpPr>
        <p:spPr>
          <a:xfrm>
            <a:off x="288245" y="2592087"/>
            <a:ext cx="10943318" cy="1152000"/>
          </a:xfrm>
        </p:spPr>
        <p:txBody>
          <a:bodyPr/>
          <a:lstStyle>
            <a:lvl1pPr>
              <a:defRPr sz="3600">
                <a:latin typeface="Pluto Sans DPD PPT Medium" panose="02000000000000000000" pitchFamily="2" charset="0"/>
              </a:defRPr>
            </a:lvl1pPr>
          </a:lstStyle>
          <a:p>
            <a:r>
              <a:rPr lang="en-GB" dirty="0"/>
              <a:t>TITLE ONLY CAPITAL IN</a:t>
            </a:r>
            <a:br>
              <a:rPr lang="en-GB" dirty="0"/>
            </a:br>
            <a:r>
              <a:rPr lang="en-GB" dirty="0"/>
              <a:t>PLUTO SANS (36PT)</a:t>
            </a:r>
          </a:p>
        </p:txBody>
      </p:sp>
      <p:sp>
        <p:nvSpPr>
          <p:cNvPr id="4" name="Text Placeholder 6">
            <a:extLst>
              <a:ext uri="{FF2B5EF4-FFF2-40B4-BE49-F238E27FC236}">
                <a16:creationId xmlns:a16="http://schemas.microsoft.com/office/drawing/2014/main" id="{A8B73BA7-5180-8E51-9076-8E41DA3C5013}"/>
              </a:ext>
            </a:extLst>
          </p:cNvPr>
          <p:cNvSpPr>
            <a:spLocks noGrp="1"/>
          </p:cNvSpPr>
          <p:nvPr>
            <p:ph type="body" sz="quarter" idx="12" hasCustomPrompt="1"/>
          </p:nvPr>
        </p:nvSpPr>
        <p:spPr>
          <a:xfrm>
            <a:off x="288245" y="2232087"/>
            <a:ext cx="2305050" cy="215900"/>
          </a:xfrm>
        </p:spPr>
        <p:txBody>
          <a:bodyPr/>
          <a:lstStyle>
            <a:lvl1pPr>
              <a:defRPr/>
            </a:lvl1pPr>
          </a:lstStyle>
          <a:p>
            <a:pPr lvl="0"/>
            <a:r>
              <a:rPr lang="en-US" dirty="0"/>
              <a:t>XX.XX.XXXX</a:t>
            </a:r>
            <a:endParaRPr lang="en-DE" dirty="0"/>
          </a:p>
        </p:txBody>
      </p:sp>
      <p:sp>
        <p:nvSpPr>
          <p:cNvPr id="5" name="Text Placeholder 6">
            <a:extLst>
              <a:ext uri="{FF2B5EF4-FFF2-40B4-BE49-F238E27FC236}">
                <a16:creationId xmlns:a16="http://schemas.microsoft.com/office/drawing/2014/main" id="{22E62287-494B-1FFB-24C6-50D5CF437BBB}"/>
              </a:ext>
            </a:extLst>
          </p:cNvPr>
          <p:cNvSpPr>
            <a:spLocks noGrp="1"/>
          </p:cNvSpPr>
          <p:nvPr>
            <p:ph type="body" sz="quarter" idx="13" hasCustomPrompt="1"/>
          </p:nvPr>
        </p:nvSpPr>
        <p:spPr>
          <a:xfrm>
            <a:off x="288245" y="3888187"/>
            <a:ext cx="5471206" cy="935900"/>
          </a:xfrm>
        </p:spPr>
        <p:txBody>
          <a:bodyPr/>
          <a:lstStyle>
            <a:lvl1pPr>
              <a:defRPr/>
            </a:lvl1pPr>
          </a:lstStyle>
          <a:p>
            <a:pPr lvl="0"/>
            <a:r>
              <a:rPr lang="en-GB" dirty="0"/>
              <a:t>Optional Subheading or description.</a:t>
            </a:r>
          </a:p>
          <a:p>
            <a:pPr lvl="0"/>
            <a:r>
              <a:rPr lang="en-GB" dirty="0"/>
              <a:t>Second Level</a:t>
            </a:r>
          </a:p>
          <a:p>
            <a:pPr lvl="0"/>
            <a:r>
              <a:rPr lang="en-GB" dirty="0"/>
              <a:t>Third Level</a:t>
            </a:r>
          </a:p>
          <a:p>
            <a:pPr lvl="0"/>
            <a:r>
              <a:rPr lang="en-GB" dirty="0"/>
              <a:t>Fourth Level</a:t>
            </a:r>
          </a:p>
          <a:p>
            <a:pPr lvl="0"/>
            <a:r>
              <a:rPr lang="en-GB" dirty="0"/>
              <a:t>Fifth Level</a:t>
            </a:r>
          </a:p>
          <a:p>
            <a:pPr lvl="0"/>
            <a:r>
              <a:rPr lang="en-GB" dirty="0"/>
              <a:t>Sixth Level</a:t>
            </a:r>
          </a:p>
          <a:p>
            <a:pPr lvl="0"/>
            <a:r>
              <a:rPr lang="en-GB" dirty="0"/>
              <a:t>Seventh Level</a:t>
            </a:r>
          </a:p>
          <a:p>
            <a:pPr lvl="0"/>
            <a:r>
              <a:rPr lang="en-GB" dirty="0"/>
              <a:t>Eighth Level</a:t>
            </a:r>
          </a:p>
          <a:p>
            <a:pPr lvl="0"/>
            <a:r>
              <a:rPr lang="en-GB" dirty="0"/>
              <a:t>Ninth Level</a:t>
            </a:r>
          </a:p>
        </p:txBody>
      </p:sp>
    </p:spTree>
    <p:extLst>
      <p:ext uri="{BB962C8B-B14F-4D97-AF65-F5344CB8AC3E}">
        <p14:creationId xmlns:p14="http://schemas.microsoft.com/office/powerpoint/2010/main" val="3468085843"/>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 Full Image | White Logo R">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484921B-8A54-B489-109D-2E820B2B3613}"/>
              </a:ext>
            </a:extLst>
          </p:cNvPr>
          <p:cNvSpPr>
            <a:spLocks noGrp="1"/>
          </p:cNvSpPr>
          <p:nvPr>
            <p:ph type="pic" sz="quarter" idx="10" hasCustomPrompt="1"/>
          </p:nvPr>
        </p:nvSpPr>
        <p:spPr>
          <a:xfrm>
            <a:off x="0" y="0"/>
            <a:ext cx="11520488" cy="6480175"/>
          </a:xfrm>
          <a:solidFill>
            <a:schemeClr val="bg2"/>
          </a:solidFill>
        </p:spPr>
        <p:txBody>
          <a:bodyPr lIns="288000" tIns="288000" rIns="288000" bIns="288000" anchor="t" anchorCtr="0"/>
          <a:lstStyle>
            <a:lvl1pPr algn="l">
              <a:defRPr sz="1200"/>
            </a:lvl1pPr>
          </a:lstStyle>
          <a:p>
            <a:r>
              <a:rPr lang="en-GB" dirty="0"/>
              <a:t>To add a picture, please right click the transparency layer and bring it to back. </a:t>
            </a:r>
            <a:br>
              <a:rPr lang="en-GB" dirty="0"/>
            </a:br>
            <a:r>
              <a:rPr lang="en-GB" dirty="0"/>
              <a:t>Next right click on image placeholder and bring it to front. </a:t>
            </a:r>
          </a:p>
          <a:p>
            <a:endParaRPr lang="en-GB" dirty="0"/>
          </a:p>
          <a:p>
            <a:r>
              <a:rPr lang="en-GB" dirty="0"/>
              <a:t>You can now insert a picture by clicking on the placeholder image icon. </a:t>
            </a:r>
            <a:br>
              <a:rPr lang="en-GB" dirty="0"/>
            </a:br>
            <a:r>
              <a:rPr lang="en-GB" dirty="0"/>
              <a:t>Then click the Reset button on the Home menu tab or right click on the picture </a:t>
            </a:r>
            <a:br>
              <a:rPr lang="en-GB" dirty="0"/>
            </a:br>
            <a:r>
              <a:rPr lang="en-GB" dirty="0"/>
              <a:t>to send the picture to background.</a:t>
            </a:r>
          </a:p>
        </p:txBody>
      </p:sp>
      <p:sp>
        <p:nvSpPr>
          <p:cNvPr id="11" name="Text Placeholder 10">
            <a:extLst>
              <a:ext uri="{FF2B5EF4-FFF2-40B4-BE49-F238E27FC236}">
                <a16:creationId xmlns:a16="http://schemas.microsoft.com/office/drawing/2014/main" id="{423DA2F4-5572-233E-DA4C-4A169FF1EED9}"/>
              </a:ext>
            </a:extLst>
          </p:cNvPr>
          <p:cNvSpPr>
            <a:spLocks noGrp="1"/>
          </p:cNvSpPr>
          <p:nvPr>
            <p:ph type="body" sz="quarter" idx="11" hasCustomPrompt="1"/>
          </p:nvPr>
        </p:nvSpPr>
        <p:spPr>
          <a:xfrm>
            <a:off x="10073044" y="288087"/>
            <a:ext cx="1159200" cy="576000"/>
          </a:xfrm>
          <a:blipFill>
            <a:blip r:embed="rId2">
              <a:extLst>
                <a:ext uri="{96DAC541-7B7A-43D3-8B79-37D633B846F1}">
                  <asvg:svgBlip xmlns:asvg="http://schemas.microsoft.com/office/drawing/2016/SVG/main" r:embed="rId3"/>
                </a:ext>
              </a:extLst>
            </a:blip>
            <a:stretch>
              <a:fillRect/>
            </a:stretch>
          </a:blipFill>
        </p:spPr>
        <p:txBody>
          <a:bodyPr/>
          <a:lstStyle>
            <a:lvl1pPr>
              <a:defRPr sz="100">
                <a:solidFill>
                  <a:schemeClr val="bg1"/>
                </a:solidFill>
              </a:defRPr>
            </a:lvl1pPr>
          </a:lstStyle>
          <a:p>
            <a:pPr lvl="0"/>
            <a:r>
              <a:rPr lang="en-GB" dirty="0"/>
              <a:t> </a:t>
            </a:r>
            <a:endParaRPr lang="en-DE" dirty="0"/>
          </a:p>
        </p:txBody>
      </p:sp>
      <p:sp>
        <p:nvSpPr>
          <p:cNvPr id="4" name="Title 11">
            <a:extLst>
              <a:ext uri="{FF2B5EF4-FFF2-40B4-BE49-F238E27FC236}">
                <a16:creationId xmlns:a16="http://schemas.microsoft.com/office/drawing/2014/main" id="{48A423A5-D9DE-1E11-1460-96E55F2CB2F3}"/>
              </a:ext>
            </a:extLst>
          </p:cNvPr>
          <p:cNvSpPr>
            <a:spLocks noGrp="1"/>
          </p:cNvSpPr>
          <p:nvPr>
            <p:ph type="title" hasCustomPrompt="1"/>
          </p:nvPr>
        </p:nvSpPr>
        <p:spPr>
          <a:xfrm>
            <a:off x="288245" y="2592087"/>
            <a:ext cx="10943318" cy="1152000"/>
          </a:xfrm>
        </p:spPr>
        <p:txBody>
          <a:bodyPr/>
          <a:lstStyle>
            <a:lvl1pPr>
              <a:defRPr sz="3600">
                <a:solidFill>
                  <a:schemeClr val="bg1"/>
                </a:solidFill>
                <a:latin typeface="Pluto Sans DPD PPT Medium" panose="02000000000000000000" pitchFamily="2" charset="0"/>
              </a:defRPr>
            </a:lvl1pPr>
          </a:lstStyle>
          <a:p>
            <a:r>
              <a:rPr lang="en-GB" dirty="0"/>
              <a:t>TITLE ONLY CAPITAL IN</a:t>
            </a:r>
            <a:br>
              <a:rPr lang="en-GB" dirty="0"/>
            </a:br>
            <a:r>
              <a:rPr lang="en-GB" dirty="0"/>
              <a:t>PLUTO SANS (36PT)</a:t>
            </a:r>
          </a:p>
        </p:txBody>
      </p:sp>
      <p:sp>
        <p:nvSpPr>
          <p:cNvPr id="5" name="Text Placeholder 6">
            <a:extLst>
              <a:ext uri="{FF2B5EF4-FFF2-40B4-BE49-F238E27FC236}">
                <a16:creationId xmlns:a16="http://schemas.microsoft.com/office/drawing/2014/main" id="{F84EEE0A-28E0-1782-0BD3-C9D9F506904F}"/>
              </a:ext>
            </a:extLst>
          </p:cNvPr>
          <p:cNvSpPr>
            <a:spLocks noGrp="1"/>
          </p:cNvSpPr>
          <p:nvPr>
            <p:ph type="body" sz="quarter" idx="12" hasCustomPrompt="1"/>
          </p:nvPr>
        </p:nvSpPr>
        <p:spPr>
          <a:xfrm>
            <a:off x="288245" y="2232087"/>
            <a:ext cx="2305050" cy="215900"/>
          </a:xfrm>
        </p:spPr>
        <p:txBody>
          <a:bodyPr/>
          <a:lstStyle>
            <a:lvl1pPr>
              <a:defRPr>
                <a:solidFill>
                  <a:schemeClr val="bg1"/>
                </a:solidFill>
              </a:defRPr>
            </a:lvl1pPr>
          </a:lstStyle>
          <a:p>
            <a:pPr lvl="0"/>
            <a:r>
              <a:rPr lang="en-US" dirty="0"/>
              <a:t>XX.XX.XXXX</a:t>
            </a:r>
            <a:endParaRPr lang="en-DE" dirty="0"/>
          </a:p>
        </p:txBody>
      </p:sp>
      <p:sp>
        <p:nvSpPr>
          <p:cNvPr id="6" name="Text Placeholder 6">
            <a:extLst>
              <a:ext uri="{FF2B5EF4-FFF2-40B4-BE49-F238E27FC236}">
                <a16:creationId xmlns:a16="http://schemas.microsoft.com/office/drawing/2014/main" id="{74D6C925-05DC-A21F-2817-A9766AA90D0A}"/>
              </a:ext>
            </a:extLst>
          </p:cNvPr>
          <p:cNvSpPr>
            <a:spLocks noGrp="1"/>
          </p:cNvSpPr>
          <p:nvPr>
            <p:ph type="body" sz="quarter" idx="13" hasCustomPrompt="1"/>
          </p:nvPr>
        </p:nvSpPr>
        <p:spPr>
          <a:xfrm>
            <a:off x="288245" y="3888187"/>
            <a:ext cx="5471206" cy="935900"/>
          </a:xfrm>
        </p:spPr>
        <p:txBody>
          <a:bodyPr/>
          <a:lstStyle>
            <a:lvl1pPr>
              <a:defRPr>
                <a:solidFill>
                  <a:schemeClr val="bg1"/>
                </a:solidFill>
              </a:defRPr>
            </a:lvl1pPr>
          </a:lstStyle>
          <a:p>
            <a:pPr lvl="0"/>
            <a:r>
              <a:rPr lang="en-GB" dirty="0"/>
              <a:t>Optional Subheading or description.</a:t>
            </a:r>
          </a:p>
          <a:p>
            <a:pPr lvl="0"/>
            <a:r>
              <a:rPr lang="en-GB" dirty="0"/>
              <a:t>Second Level</a:t>
            </a:r>
          </a:p>
          <a:p>
            <a:pPr lvl="0"/>
            <a:r>
              <a:rPr lang="en-GB" dirty="0"/>
              <a:t>Third Level</a:t>
            </a:r>
          </a:p>
          <a:p>
            <a:pPr lvl="0"/>
            <a:r>
              <a:rPr lang="en-GB" dirty="0"/>
              <a:t>Fourth Level</a:t>
            </a:r>
          </a:p>
          <a:p>
            <a:pPr lvl="0"/>
            <a:r>
              <a:rPr lang="en-GB" dirty="0"/>
              <a:t>Fifth Level</a:t>
            </a:r>
          </a:p>
          <a:p>
            <a:pPr lvl="0"/>
            <a:r>
              <a:rPr lang="en-GB" dirty="0"/>
              <a:t>Sixth Level</a:t>
            </a:r>
          </a:p>
          <a:p>
            <a:pPr lvl="0"/>
            <a:r>
              <a:rPr lang="en-GB" dirty="0"/>
              <a:t>Seventh Level</a:t>
            </a:r>
          </a:p>
          <a:p>
            <a:pPr lvl="0"/>
            <a:r>
              <a:rPr lang="en-GB" dirty="0"/>
              <a:t>Eighth Level</a:t>
            </a:r>
          </a:p>
          <a:p>
            <a:pPr lvl="0"/>
            <a:r>
              <a:rPr lang="en-GB" dirty="0"/>
              <a:t>Ninth Level</a:t>
            </a:r>
          </a:p>
        </p:txBody>
      </p:sp>
    </p:spTree>
    <p:extLst>
      <p:ext uri="{BB962C8B-B14F-4D97-AF65-F5344CB8AC3E}">
        <p14:creationId xmlns:p14="http://schemas.microsoft.com/office/powerpoint/2010/main" val="4261885555"/>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 Full Image | White Logo 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484921B-8A54-B489-109D-2E820B2B3613}"/>
              </a:ext>
            </a:extLst>
          </p:cNvPr>
          <p:cNvSpPr>
            <a:spLocks noGrp="1"/>
          </p:cNvSpPr>
          <p:nvPr>
            <p:ph type="pic" sz="quarter" idx="10" hasCustomPrompt="1"/>
          </p:nvPr>
        </p:nvSpPr>
        <p:spPr>
          <a:xfrm>
            <a:off x="0" y="0"/>
            <a:ext cx="11520488" cy="6480175"/>
          </a:xfrm>
          <a:solidFill>
            <a:schemeClr val="bg2"/>
          </a:solidFill>
        </p:spPr>
        <p:txBody>
          <a:bodyPr lIns="288000" tIns="288000" rIns="288000" bIns="288000" anchor="t" anchorCtr="0"/>
          <a:lstStyle>
            <a:lvl1pPr algn="l">
              <a:defRPr sz="1200"/>
            </a:lvl1pPr>
          </a:lstStyle>
          <a:p>
            <a:r>
              <a:rPr lang="en-GB" dirty="0"/>
              <a:t>To add a picture, please right click the transparency layer and bring it to back. </a:t>
            </a:r>
            <a:br>
              <a:rPr lang="en-GB" dirty="0"/>
            </a:br>
            <a:r>
              <a:rPr lang="en-GB" dirty="0"/>
              <a:t>Next right click on image placeholder and bring it to front. </a:t>
            </a:r>
          </a:p>
          <a:p>
            <a:endParaRPr lang="en-GB" dirty="0"/>
          </a:p>
          <a:p>
            <a:r>
              <a:rPr lang="en-GB" dirty="0"/>
              <a:t>You can now insert a picture by clicking on the placeholder image icon. </a:t>
            </a:r>
            <a:br>
              <a:rPr lang="en-GB" dirty="0"/>
            </a:br>
            <a:r>
              <a:rPr lang="en-GB" dirty="0"/>
              <a:t>Then click the Reset button on the Home menu tab or right click on the picture </a:t>
            </a:r>
            <a:br>
              <a:rPr lang="en-GB" dirty="0"/>
            </a:br>
            <a:r>
              <a:rPr lang="en-GB" dirty="0"/>
              <a:t>to send the picture to background.</a:t>
            </a:r>
          </a:p>
        </p:txBody>
      </p:sp>
      <p:sp>
        <p:nvSpPr>
          <p:cNvPr id="11" name="Text Placeholder 10">
            <a:extLst>
              <a:ext uri="{FF2B5EF4-FFF2-40B4-BE49-F238E27FC236}">
                <a16:creationId xmlns:a16="http://schemas.microsoft.com/office/drawing/2014/main" id="{423DA2F4-5572-233E-DA4C-4A169FF1EED9}"/>
              </a:ext>
            </a:extLst>
          </p:cNvPr>
          <p:cNvSpPr>
            <a:spLocks noGrp="1"/>
          </p:cNvSpPr>
          <p:nvPr>
            <p:ph type="body" sz="quarter" idx="11" hasCustomPrompt="1"/>
          </p:nvPr>
        </p:nvSpPr>
        <p:spPr>
          <a:xfrm>
            <a:off x="288244" y="288087"/>
            <a:ext cx="1159200" cy="576000"/>
          </a:xfrm>
          <a:blipFill>
            <a:blip r:embed="rId2">
              <a:extLst>
                <a:ext uri="{96DAC541-7B7A-43D3-8B79-37D633B846F1}">
                  <asvg:svgBlip xmlns:asvg="http://schemas.microsoft.com/office/drawing/2016/SVG/main" r:embed="rId3"/>
                </a:ext>
              </a:extLst>
            </a:blip>
            <a:stretch>
              <a:fillRect/>
            </a:stretch>
          </a:blipFill>
        </p:spPr>
        <p:txBody>
          <a:bodyPr/>
          <a:lstStyle>
            <a:lvl1pPr>
              <a:defRPr sz="100">
                <a:solidFill>
                  <a:schemeClr val="bg1"/>
                </a:solidFill>
              </a:defRPr>
            </a:lvl1pPr>
          </a:lstStyle>
          <a:p>
            <a:pPr lvl="0"/>
            <a:r>
              <a:rPr lang="en-GB" dirty="0"/>
              <a:t> </a:t>
            </a:r>
            <a:endParaRPr lang="en-DE" dirty="0"/>
          </a:p>
        </p:txBody>
      </p:sp>
      <p:sp>
        <p:nvSpPr>
          <p:cNvPr id="6" name="Title 11">
            <a:extLst>
              <a:ext uri="{FF2B5EF4-FFF2-40B4-BE49-F238E27FC236}">
                <a16:creationId xmlns:a16="http://schemas.microsoft.com/office/drawing/2014/main" id="{ED9D2248-A2D0-0E54-477D-66A2D26EB800}"/>
              </a:ext>
            </a:extLst>
          </p:cNvPr>
          <p:cNvSpPr>
            <a:spLocks noGrp="1"/>
          </p:cNvSpPr>
          <p:nvPr>
            <p:ph type="title" hasCustomPrompt="1"/>
          </p:nvPr>
        </p:nvSpPr>
        <p:spPr>
          <a:xfrm>
            <a:off x="288245" y="2592087"/>
            <a:ext cx="10943318" cy="1152000"/>
          </a:xfrm>
        </p:spPr>
        <p:txBody>
          <a:bodyPr/>
          <a:lstStyle>
            <a:lvl1pPr>
              <a:defRPr sz="3600">
                <a:solidFill>
                  <a:schemeClr val="bg1"/>
                </a:solidFill>
                <a:latin typeface="Pluto Sans DPD PPT Medium" panose="02000000000000000000" pitchFamily="2" charset="0"/>
              </a:defRPr>
            </a:lvl1pPr>
          </a:lstStyle>
          <a:p>
            <a:r>
              <a:rPr lang="en-GB" dirty="0"/>
              <a:t>TITLE ONLY CAPITAL IN</a:t>
            </a:r>
            <a:br>
              <a:rPr lang="en-GB" dirty="0"/>
            </a:br>
            <a:r>
              <a:rPr lang="en-GB" dirty="0"/>
              <a:t>PLUTO SANS (36PT)</a:t>
            </a:r>
          </a:p>
        </p:txBody>
      </p:sp>
      <p:sp>
        <p:nvSpPr>
          <p:cNvPr id="7" name="Text Placeholder 6">
            <a:extLst>
              <a:ext uri="{FF2B5EF4-FFF2-40B4-BE49-F238E27FC236}">
                <a16:creationId xmlns:a16="http://schemas.microsoft.com/office/drawing/2014/main" id="{BB9278F6-6E7B-CB3D-D252-D8780DC173B0}"/>
              </a:ext>
            </a:extLst>
          </p:cNvPr>
          <p:cNvSpPr>
            <a:spLocks noGrp="1"/>
          </p:cNvSpPr>
          <p:nvPr>
            <p:ph type="body" sz="quarter" idx="12" hasCustomPrompt="1"/>
          </p:nvPr>
        </p:nvSpPr>
        <p:spPr>
          <a:xfrm>
            <a:off x="288245" y="2232087"/>
            <a:ext cx="2305050" cy="215900"/>
          </a:xfrm>
        </p:spPr>
        <p:txBody>
          <a:bodyPr/>
          <a:lstStyle>
            <a:lvl1pPr>
              <a:defRPr>
                <a:solidFill>
                  <a:schemeClr val="bg1"/>
                </a:solidFill>
              </a:defRPr>
            </a:lvl1pPr>
          </a:lstStyle>
          <a:p>
            <a:pPr lvl="0"/>
            <a:r>
              <a:rPr lang="en-US" dirty="0"/>
              <a:t>XX.XX.XXXX</a:t>
            </a:r>
            <a:endParaRPr lang="en-DE" dirty="0"/>
          </a:p>
        </p:txBody>
      </p:sp>
      <p:sp>
        <p:nvSpPr>
          <p:cNvPr id="8" name="Text Placeholder 6">
            <a:extLst>
              <a:ext uri="{FF2B5EF4-FFF2-40B4-BE49-F238E27FC236}">
                <a16:creationId xmlns:a16="http://schemas.microsoft.com/office/drawing/2014/main" id="{DE103F59-C836-A1E8-15CF-B3CFF7C71F4D}"/>
              </a:ext>
            </a:extLst>
          </p:cNvPr>
          <p:cNvSpPr>
            <a:spLocks noGrp="1"/>
          </p:cNvSpPr>
          <p:nvPr>
            <p:ph type="body" sz="quarter" idx="13" hasCustomPrompt="1"/>
          </p:nvPr>
        </p:nvSpPr>
        <p:spPr>
          <a:xfrm>
            <a:off x="288245" y="3888187"/>
            <a:ext cx="5471206" cy="935900"/>
          </a:xfrm>
        </p:spPr>
        <p:txBody>
          <a:bodyPr/>
          <a:lstStyle>
            <a:lvl1pPr>
              <a:defRPr>
                <a:solidFill>
                  <a:schemeClr val="bg1"/>
                </a:solidFill>
              </a:defRPr>
            </a:lvl1pPr>
          </a:lstStyle>
          <a:p>
            <a:pPr lvl="0"/>
            <a:r>
              <a:rPr lang="en-GB" dirty="0"/>
              <a:t>Optional Subheading or description.</a:t>
            </a:r>
          </a:p>
          <a:p>
            <a:pPr lvl="0"/>
            <a:r>
              <a:rPr lang="en-GB" dirty="0"/>
              <a:t>Second Level</a:t>
            </a:r>
          </a:p>
          <a:p>
            <a:pPr lvl="0"/>
            <a:r>
              <a:rPr lang="en-GB" dirty="0"/>
              <a:t>Third Level</a:t>
            </a:r>
          </a:p>
          <a:p>
            <a:pPr lvl="0"/>
            <a:r>
              <a:rPr lang="en-GB" dirty="0"/>
              <a:t>Fourth Level</a:t>
            </a:r>
          </a:p>
          <a:p>
            <a:pPr lvl="0"/>
            <a:r>
              <a:rPr lang="en-GB" dirty="0"/>
              <a:t>Fifth Level</a:t>
            </a:r>
          </a:p>
          <a:p>
            <a:pPr lvl="0"/>
            <a:r>
              <a:rPr lang="en-GB" dirty="0"/>
              <a:t>Sixth Level</a:t>
            </a:r>
          </a:p>
          <a:p>
            <a:pPr lvl="0"/>
            <a:r>
              <a:rPr lang="en-GB" dirty="0"/>
              <a:t>Seventh Level</a:t>
            </a:r>
          </a:p>
          <a:p>
            <a:pPr lvl="0"/>
            <a:r>
              <a:rPr lang="en-GB" dirty="0"/>
              <a:t>Eighth Level</a:t>
            </a:r>
          </a:p>
          <a:p>
            <a:pPr lvl="0"/>
            <a:r>
              <a:rPr lang="en-GB" dirty="0"/>
              <a:t>Ninth Level</a:t>
            </a:r>
          </a:p>
        </p:txBody>
      </p:sp>
    </p:spTree>
    <p:extLst>
      <p:ext uri="{BB962C8B-B14F-4D97-AF65-F5344CB8AC3E}">
        <p14:creationId xmlns:p14="http://schemas.microsoft.com/office/powerpoint/2010/main" val="711476956"/>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 Geopost Shape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D96CA551-A065-D4EB-5DB2-4051718ABA23}"/>
              </a:ext>
            </a:extLst>
          </p:cNvPr>
          <p:cNvSpPr>
            <a:spLocks noGrp="1"/>
          </p:cNvSpPr>
          <p:nvPr>
            <p:ph type="pic" sz="quarter" idx="13" hasCustomPrompt="1"/>
          </p:nvPr>
        </p:nvSpPr>
        <p:spPr bwMode="gray">
          <a:xfrm>
            <a:off x="2046283" y="0"/>
            <a:ext cx="9474205" cy="6480175"/>
          </a:xfrm>
          <a:custGeom>
            <a:avLst/>
            <a:gdLst>
              <a:gd name="connsiteX0" fmla="*/ 0 w 9474205"/>
              <a:gd name="connsiteY0" fmla="*/ 0 h 6480175"/>
              <a:gd name="connsiteX1" fmla="*/ 9474205 w 9474205"/>
              <a:gd name="connsiteY1" fmla="*/ 0 h 6480175"/>
              <a:gd name="connsiteX2" fmla="*/ 9474205 w 9474205"/>
              <a:gd name="connsiteY2" fmla="*/ 4963520 h 6480175"/>
              <a:gd name="connsiteX3" fmla="*/ 9474205 w 9474205"/>
              <a:gd name="connsiteY3" fmla="*/ 5130677 h 6480175"/>
              <a:gd name="connsiteX4" fmla="*/ 9474205 w 9474205"/>
              <a:gd name="connsiteY4" fmla="*/ 5381415 h 6480175"/>
              <a:gd name="connsiteX5" fmla="*/ 9474205 w 9474205"/>
              <a:gd name="connsiteY5" fmla="*/ 5548578 h 6480175"/>
              <a:gd name="connsiteX6" fmla="*/ 9474205 w 9474205"/>
              <a:gd name="connsiteY6" fmla="*/ 6480175 h 6480175"/>
              <a:gd name="connsiteX7" fmla="*/ 0 w 9474205"/>
              <a:gd name="connsiteY7" fmla="*/ 6480175 h 6480175"/>
              <a:gd name="connsiteX8" fmla="*/ 0 w 9474205"/>
              <a:gd name="connsiteY8" fmla="*/ 6457632 h 6480175"/>
              <a:gd name="connsiteX9" fmla="*/ 1076217 w 9474205"/>
              <a:gd name="connsiteY9" fmla="*/ 5381415 h 6480175"/>
              <a:gd name="connsiteX10" fmla="*/ 9056306 w 9474205"/>
              <a:gd name="connsiteY10" fmla="*/ 5381415 h 6480175"/>
              <a:gd name="connsiteX11" fmla="*/ 9056306 w 9474205"/>
              <a:gd name="connsiteY11" fmla="*/ 5130677 h 6480175"/>
              <a:gd name="connsiteX12" fmla="*/ 1076217 w 9474205"/>
              <a:gd name="connsiteY12" fmla="*/ 5130677 h 6480175"/>
              <a:gd name="connsiteX13" fmla="*/ 0 w 9474205"/>
              <a:gd name="connsiteY13" fmla="*/ 4054461 h 648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74205" h="6480175">
                <a:moveTo>
                  <a:pt x="0" y="0"/>
                </a:moveTo>
                <a:lnTo>
                  <a:pt x="9474205" y="0"/>
                </a:lnTo>
                <a:lnTo>
                  <a:pt x="9474205" y="4963520"/>
                </a:lnTo>
                <a:lnTo>
                  <a:pt x="9474205" y="5130677"/>
                </a:lnTo>
                <a:lnTo>
                  <a:pt x="9474205" y="5381415"/>
                </a:lnTo>
                <a:lnTo>
                  <a:pt x="9474205" y="5548578"/>
                </a:lnTo>
                <a:lnTo>
                  <a:pt x="9474205" y="6480175"/>
                </a:lnTo>
                <a:lnTo>
                  <a:pt x="0" y="6480175"/>
                </a:lnTo>
                <a:lnTo>
                  <a:pt x="0" y="6457632"/>
                </a:lnTo>
                <a:cubicBezTo>
                  <a:pt x="0" y="5863254"/>
                  <a:pt x="481839" y="5381415"/>
                  <a:pt x="1076217" y="5381415"/>
                </a:cubicBezTo>
                <a:lnTo>
                  <a:pt x="9056306" y="5381415"/>
                </a:lnTo>
                <a:lnTo>
                  <a:pt x="9056306" y="5130677"/>
                </a:lnTo>
                <a:lnTo>
                  <a:pt x="1076217" y="5130677"/>
                </a:lnTo>
                <a:cubicBezTo>
                  <a:pt x="481839" y="5130677"/>
                  <a:pt x="0" y="4648838"/>
                  <a:pt x="0" y="4054461"/>
                </a:cubicBezTo>
                <a:close/>
              </a:path>
            </a:pathLst>
          </a:custGeom>
          <a:solidFill>
            <a:schemeClr val="bg2"/>
          </a:solidFill>
        </p:spPr>
        <p:txBody>
          <a:bodyPr wrap="square">
            <a:noAutofit/>
          </a:bodyPr>
          <a:lstStyle/>
          <a:p>
            <a:r>
              <a:rPr lang="en-GB" dirty="0"/>
              <a:t> </a:t>
            </a:r>
            <a:endParaRPr lang="en-DE" dirty="0"/>
          </a:p>
        </p:txBody>
      </p:sp>
      <p:pic>
        <p:nvPicPr>
          <p:cNvPr id="5" name="Google Shape;12;p12" descr="Logo&#10;&#10;Description automatically generated with medium confidence">
            <a:extLst>
              <a:ext uri="{FF2B5EF4-FFF2-40B4-BE49-F238E27FC236}">
                <a16:creationId xmlns:a16="http://schemas.microsoft.com/office/drawing/2014/main" id="{B7BF6422-BC93-3749-E306-30FBAC8EF31B}"/>
              </a:ext>
            </a:extLst>
          </p:cNvPr>
          <p:cNvPicPr preferRelativeResize="0">
            <a:picLocks noChangeAspect="1"/>
          </p:cNvPicPr>
          <p:nvPr userDrawn="1"/>
        </p:nvPicPr>
        <p:blipFill rotWithShape="1">
          <a:blip r:embed="rId2">
            <a:alphaModFix/>
          </a:blip>
          <a:srcRect/>
          <a:stretch/>
        </p:blipFill>
        <p:spPr>
          <a:xfrm>
            <a:off x="288244" y="288087"/>
            <a:ext cx="1157286" cy="576000"/>
          </a:xfrm>
          <a:prstGeom prst="rect">
            <a:avLst/>
          </a:prstGeom>
          <a:noFill/>
          <a:ln>
            <a:noFill/>
          </a:ln>
        </p:spPr>
      </p:pic>
      <p:sp>
        <p:nvSpPr>
          <p:cNvPr id="7" name="Title 11">
            <a:extLst>
              <a:ext uri="{FF2B5EF4-FFF2-40B4-BE49-F238E27FC236}">
                <a16:creationId xmlns:a16="http://schemas.microsoft.com/office/drawing/2014/main" id="{825682A0-9184-B62D-CAB3-BC7BEB8202FA}"/>
              </a:ext>
            </a:extLst>
          </p:cNvPr>
          <p:cNvSpPr>
            <a:spLocks noGrp="1"/>
          </p:cNvSpPr>
          <p:nvPr>
            <p:ph type="title" hasCustomPrompt="1"/>
          </p:nvPr>
        </p:nvSpPr>
        <p:spPr>
          <a:xfrm>
            <a:off x="3024245" y="3618074"/>
            <a:ext cx="8207999" cy="1152000"/>
          </a:xfrm>
        </p:spPr>
        <p:txBody>
          <a:bodyPr/>
          <a:lstStyle>
            <a:lvl1pPr>
              <a:defRPr sz="3600">
                <a:solidFill>
                  <a:schemeClr val="bg1"/>
                </a:solidFill>
              </a:defRPr>
            </a:lvl1pPr>
          </a:lstStyle>
          <a:p>
            <a:r>
              <a:rPr lang="en-GB" dirty="0"/>
              <a:t>TITLE ONLY CAPITAL IN</a:t>
            </a:r>
            <a:br>
              <a:rPr lang="en-GB" dirty="0"/>
            </a:br>
            <a:r>
              <a:rPr lang="en-GB" dirty="0"/>
              <a:t>PLUTO SANS (36PT)</a:t>
            </a:r>
          </a:p>
        </p:txBody>
      </p:sp>
      <p:sp>
        <p:nvSpPr>
          <p:cNvPr id="8" name="Text Placeholder 6">
            <a:extLst>
              <a:ext uri="{FF2B5EF4-FFF2-40B4-BE49-F238E27FC236}">
                <a16:creationId xmlns:a16="http://schemas.microsoft.com/office/drawing/2014/main" id="{3CA42BA0-EA9A-C0E1-D15B-835DBBDF9000}"/>
              </a:ext>
            </a:extLst>
          </p:cNvPr>
          <p:cNvSpPr>
            <a:spLocks noGrp="1"/>
          </p:cNvSpPr>
          <p:nvPr>
            <p:ph type="body" sz="quarter" idx="11" hasCustomPrompt="1"/>
          </p:nvPr>
        </p:nvSpPr>
        <p:spPr>
          <a:xfrm>
            <a:off x="3024245" y="3258074"/>
            <a:ext cx="2305050" cy="215900"/>
          </a:xfrm>
        </p:spPr>
        <p:txBody>
          <a:bodyPr/>
          <a:lstStyle>
            <a:lvl1pPr>
              <a:defRPr>
                <a:solidFill>
                  <a:schemeClr val="bg1"/>
                </a:solidFill>
              </a:defRPr>
            </a:lvl1pPr>
          </a:lstStyle>
          <a:p>
            <a:pPr lvl="0"/>
            <a:r>
              <a:rPr lang="en-US" dirty="0"/>
              <a:t>XX.XX.XXXX</a:t>
            </a:r>
            <a:endParaRPr lang="en-DE" dirty="0"/>
          </a:p>
        </p:txBody>
      </p:sp>
      <p:sp>
        <p:nvSpPr>
          <p:cNvPr id="9" name="Text Placeholder 6">
            <a:extLst>
              <a:ext uri="{FF2B5EF4-FFF2-40B4-BE49-F238E27FC236}">
                <a16:creationId xmlns:a16="http://schemas.microsoft.com/office/drawing/2014/main" id="{8D75C666-987E-1B87-10E9-48F493BAAA68}"/>
              </a:ext>
            </a:extLst>
          </p:cNvPr>
          <p:cNvSpPr>
            <a:spLocks noGrp="1"/>
          </p:cNvSpPr>
          <p:nvPr>
            <p:ph type="body" sz="quarter" idx="12" hasCustomPrompt="1"/>
          </p:nvPr>
        </p:nvSpPr>
        <p:spPr>
          <a:xfrm>
            <a:off x="3024244" y="5616087"/>
            <a:ext cx="8207999" cy="684000"/>
          </a:xfrm>
        </p:spPr>
        <p:txBody>
          <a:bodyPr/>
          <a:lstStyle>
            <a:lvl1pPr>
              <a:defRPr>
                <a:solidFill>
                  <a:schemeClr val="bg1"/>
                </a:solidFill>
              </a:defRPr>
            </a:lvl1pPr>
          </a:lstStyle>
          <a:p>
            <a:pPr lvl="0"/>
            <a:r>
              <a:rPr lang="en-GB" dirty="0"/>
              <a:t>Optional Subheading or description.</a:t>
            </a:r>
          </a:p>
          <a:p>
            <a:pPr lvl="0"/>
            <a:r>
              <a:rPr lang="en-GB" dirty="0"/>
              <a:t>Second Level</a:t>
            </a:r>
          </a:p>
          <a:p>
            <a:pPr lvl="0"/>
            <a:r>
              <a:rPr lang="en-GB" dirty="0"/>
              <a:t>Third Level</a:t>
            </a:r>
          </a:p>
          <a:p>
            <a:pPr lvl="0"/>
            <a:r>
              <a:rPr lang="en-GB" dirty="0"/>
              <a:t>Fourth Level</a:t>
            </a:r>
          </a:p>
          <a:p>
            <a:pPr lvl="0"/>
            <a:r>
              <a:rPr lang="en-GB" dirty="0"/>
              <a:t>Fifth Level</a:t>
            </a:r>
          </a:p>
          <a:p>
            <a:pPr lvl="0"/>
            <a:r>
              <a:rPr lang="en-GB" dirty="0"/>
              <a:t>Sixth Level</a:t>
            </a:r>
          </a:p>
          <a:p>
            <a:pPr lvl="0"/>
            <a:r>
              <a:rPr lang="en-GB" dirty="0"/>
              <a:t>Seventh Level</a:t>
            </a:r>
          </a:p>
          <a:p>
            <a:pPr lvl="0"/>
            <a:r>
              <a:rPr lang="en-GB" dirty="0"/>
              <a:t>Eighth Level</a:t>
            </a:r>
          </a:p>
          <a:p>
            <a:pPr lvl="0"/>
            <a:r>
              <a:rPr lang="en-GB" dirty="0"/>
              <a:t>Ninth Level</a:t>
            </a:r>
          </a:p>
        </p:txBody>
      </p:sp>
    </p:spTree>
    <p:extLst>
      <p:ext uri="{BB962C8B-B14F-4D97-AF65-F5344CB8AC3E}">
        <p14:creationId xmlns:p14="http://schemas.microsoft.com/office/powerpoint/2010/main" val="198206130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 Full Image | White Logo 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484921B-8A54-B489-109D-2E820B2B3613}"/>
              </a:ext>
            </a:extLst>
          </p:cNvPr>
          <p:cNvSpPr>
            <a:spLocks noGrp="1"/>
          </p:cNvSpPr>
          <p:nvPr>
            <p:ph type="pic" sz="quarter" idx="10" hasCustomPrompt="1"/>
          </p:nvPr>
        </p:nvSpPr>
        <p:spPr>
          <a:xfrm>
            <a:off x="0" y="0"/>
            <a:ext cx="11520488" cy="6480175"/>
          </a:xfrm>
          <a:solidFill>
            <a:schemeClr val="bg2"/>
          </a:solidFill>
        </p:spPr>
        <p:txBody>
          <a:bodyPr lIns="288000" tIns="288000" rIns="288000" bIns="288000" anchor="t" anchorCtr="0"/>
          <a:lstStyle>
            <a:lvl1pPr algn="l">
              <a:defRPr sz="1200"/>
            </a:lvl1pPr>
          </a:lstStyle>
          <a:p>
            <a:r>
              <a:rPr lang="en-GB" dirty="0"/>
              <a:t>To add a picture, please right click the transparency layer and bring it to back. </a:t>
            </a:r>
            <a:br>
              <a:rPr lang="en-GB" dirty="0"/>
            </a:br>
            <a:r>
              <a:rPr lang="en-GB" dirty="0"/>
              <a:t>Next right click on image placeholder and bring it to front. </a:t>
            </a:r>
          </a:p>
          <a:p>
            <a:endParaRPr lang="en-GB" dirty="0"/>
          </a:p>
          <a:p>
            <a:r>
              <a:rPr lang="en-GB" dirty="0"/>
              <a:t>You can now insert a picture by clicking on the placeholder image icon. </a:t>
            </a:r>
            <a:br>
              <a:rPr lang="en-GB" dirty="0"/>
            </a:br>
            <a:r>
              <a:rPr lang="en-GB" dirty="0"/>
              <a:t>Then click the Reset button on the Home menu tab or right click on the picture </a:t>
            </a:r>
            <a:br>
              <a:rPr lang="en-GB" dirty="0"/>
            </a:br>
            <a:r>
              <a:rPr lang="en-GB" dirty="0"/>
              <a:t>to send the picture to background.</a:t>
            </a:r>
          </a:p>
        </p:txBody>
      </p:sp>
      <p:sp>
        <p:nvSpPr>
          <p:cNvPr id="11" name="Text Placeholder 10">
            <a:extLst>
              <a:ext uri="{FF2B5EF4-FFF2-40B4-BE49-F238E27FC236}">
                <a16:creationId xmlns:a16="http://schemas.microsoft.com/office/drawing/2014/main" id="{423DA2F4-5572-233E-DA4C-4A169FF1EED9}"/>
              </a:ext>
            </a:extLst>
          </p:cNvPr>
          <p:cNvSpPr>
            <a:spLocks noGrp="1"/>
          </p:cNvSpPr>
          <p:nvPr>
            <p:ph type="body" sz="quarter" idx="11" hasCustomPrompt="1"/>
          </p:nvPr>
        </p:nvSpPr>
        <p:spPr>
          <a:xfrm>
            <a:off x="288244" y="288087"/>
            <a:ext cx="1159200" cy="576000"/>
          </a:xfrm>
          <a:blipFill>
            <a:blip r:embed="rId2">
              <a:extLst>
                <a:ext uri="{96DAC541-7B7A-43D3-8B79-37D633B846F1}">
                  <asvg:svgBlip xmlns:asvg="http://schemas.microsoft.com/office/drawing/2016/SVG/main" r:embed="rId3"/>
                </a:ext>
              </a:extLst>
            </a:blip>
            <a:stretch>
              <a:fillRect/>
            </a:stretch>
          </a:blipFill>
        </p:spPr>
        <p:txBody>
          <a:bodyPr/>
          <a:lstStyle>
            <a:lvl1pPr>
              <a:defRPr sz="100">
                <a:solidFill>
                  <a:schemeClr val="bg1"/>
                </a:solidFill>
              </a:defRPr>
            </a:lvl1pPr>
          </a:lstStyle>
          <a:p>
            <a:pPr lvl="0"/>
            <a:r>
              <a:rPr lang="en-GB" dirty="0"/>
              <a:t> </a:t>
            </a:r>
            <a:endParaRPr lang="en-DE" dirty="0"/>
          </a:p>
        </p:txBody>
      </p:sp>
      <p:sp>
        <p:nvSpPr>
          <p:cNvPr id="6" name="Title 11">
            <a:extLst>
              <a:ext uri="{FF2B5EF4-FFF2-40B4-BE49-F238E27FC236}">
                <a16:creationId xmlns:a16="http://schemas.microsoft.com/office/drawing/2014/main" id="{ED9D2248-A2D0-0E54-477D-66A2D26EB800}"/>
              </a:ext>
            </a:extLst>
          </p:cNvPr>
          <p:cNvSpPr>
            <a:spLocks noGrp="1"/>
          </p:cNvSpPr>
          <p:nvPr>
            <p:ph type="title" hasCustomPrompt="1"/>
          </p:nvPr>
        </p:nvSpPr>
        <p:spPr>
          <a:xfrm>
            <a:off x="288245" y="2592087"/>
            <a:ext cx="10943318" cy="1152000"/>
          </a:xfrm>
        </p:spPr>
        <p:txBody>
          <a:bodyPr/>
          <a:lstStyle>
            <a:lvl1pPr>
              <a:defRPr sz="3600">
                <a:solidFill>
                  <a:schemeClr val="bg1"/>
                </a:solidFill>
                <a:latin typeface="Pluto Sans DPD PPT Medium" panose="02000000000000000000" pitchFamily="2" charset="0"/>
              </a:defRPr>
            </a:lvl1pPr>
          </a:lstStyle>
          <a:p>
            <a:r>
              <a:rPr lang="en-GB" dirty="0"/>
              <a:t>TITLE ONLY CAPITAL IN</a:t>
            </a:r>
            <a:br>
              <a:rPr lang="en-GB" dirty="0"/>
            </a:br>
            <a:r>
              <a:rPr lang="en-GB" dirty="0"/>
              <a:t>PLUTO SANS (36PT)</a:t>
            </a:r>
          </a:p>
        </p:txBody>
      </p:sp>
      <p:sp>
        <p:nvSpPr>
          <p:cNvPr id="7" name="Text Placeholder 6">
            <a:extLst>
              <a:ext uri="{FF2B5EF4-FFF2-40B4-BE49-F238E27FC236}">
                <a16:creationId xmlns:a16="http://schemas.microsoft.com/office/drawing/2014/main" id="{BB9278F6-6E7B-CB3D-D252-D8780DC173B0}"/>
              </a:ext>
            </a:extLst>
          </p:cNvPr>
          <p:cNvSpPr>
            <a:spLocks noGrp="1"/>
          </p:cNvSpPr>
          <p:nvPr>
            <p:ph type="body" sz="quarter" idx="12" hasCustomPrompt="1"/>
          </p:nvPr>
        </p:nvSpPr>
        <p:spPr>
          <a:xfrm>
            <a:off x="288245" y="2232087"/>
            <a:ext cx="2305050" cy="215900"/>
          </a:xfrm>
        </p:spPr>
        <p:txBody>
          <a:bodyPr/>
          <a:lstStyle>
            <a:lvl1pPr>
              <a:defRPr>
                <a:solidFill>
                  <a:schemeClr val="bg1"/>
                </a:solidFill>
              </a:defRPr>
            </a:lvl1pPr>
          </a:lstStyle>
          <a:p>
            <a:pPr lvl="0"/>
            <a:r>
              <a:rPr lang="en-US" dirty="0"/>
              <a:t>XX.XX.XXXX</a:t>
            </a:r>
            <a:endParaRPr lang="en-DE" dirty="0"/>
          </a:p>
        </p:txBody>
      </p:sp>
      <p:sp>
        <p:nvSpPr>
          <p:cNvPr id="8" name="Text Placeholder 6">
            <a:extLst>
              <a:ext uri="{FF2B5EF4-FFF2-40B4-BE49-F238E27FC236}">
                <a16:creationId xmlns:a16="http://schemas.microsoft.com/office/drawing/2014/main" id="{DE103F59-C836-A1E8-15CF-B3CFF7C71F4D}"/>
              </a:ext>
            </a:extLst>
          </p:cNvPr>
          <p:cNvSpPr>
            <a:spLocks noGrp="1"/>
          </p:cNvSpPr>
          <p:nvPr>
            <p:ph type="body" sz="quarter" idx="13" hasCustomPrompt="1"/>
          </p:nvPr>
        </p:nvSpPr>
        <p:spPr>
          <a:xfrm>
            <a:off x="288245" y="3888187"/>
            <a:ext cx="5471206" cy="935900"/>
          </a:xfrm>
        </p:spPr>
        <p:txBody>
          <a:bodyPr/>
          <a:lstStyle>
            <a:lvl1pPr>
              <a:defRPr>
                <a:solidFill>
                  <a:schemeClr val="bg1"/>
                </a:solidFill>
              </a:defRPr>
            </a:lvl1pPr>
          </a:lstStyle>
          <a:p>
            <a:pPr lvl="0"/>
            <a:r>
              <a:rPr lang="en-GB" dirty="0"/>
              <a:t>Optional Subheading or description.</a:t>
            </a:r>
          </a:p>
          <a:p>
            <a:pPr lvl="0"/>
            <a:r>
              <a:rPr lang="en-GB" dirty="0"/>
              <a:t>Second Level</a:t>
            </a:r>
          </a:p>
          <a:p>
            <a:pPr lvl="0"/>
            <a:r>
              <a:rPr lang="en-GB" dirty="0"/>
              <a:t>Third Level</a:t>
            </a:r>
          </a:p>
          <a:p>
            <a:pPr lvl="0"/>
            <a:r>
              <a:rPr lang="en-GB" dirty="0"/>
              <a:t>Fourth Level</a:t>
            </a:r>
          </a:p>
          <a:p>
            <a:pPr lvl="0"/>
            <a:r>
              <a:rPr lang="en-GB" dirty="0"/>
              <a:t>Fifth Level</a:t>
            </a:r>
          </a:p>
          <a:p>
            <a:pPr lvl="0"/>
            <a:r>
              <a:rPr lang="en-GB" dirty="0"/>
              <a:t>Sixth Level</a:t>
            </a:r>
          </a:p>
          <a:p>
            <a:pPr lvl="0"/>
            <a:r>
              <a:rPr lang="en-GB" dirty="0"/>
              <a:t>Seventh Level</a:t>
            </a:r>
          </a:p>
          <a:p>
            <a:pPr lvl="0"/>
            <a:r>
              <a:rPr lang="en-GB" dirty="0"/>
              <a:t>Eighth Level</a:t>
            </a:r>
          </a:p>
          <a:p>
            <a:pPr lvl="0"/>
            <a:r>
              <a:rPr lang="en-GB" dirty="0"/>
              <a:t>Ninth Level</a:t>
            </a:r>
          </a:p>
        </p:txBody>
      </p:sp>
    </p:spTree>
    <p:extLst>
      <p:ext uri="{BB962C8B-B14F-4D97-AF65-F5344CB8AC3E}">
        <p14:creationId xmlns:p14="http://schemas.microsoft.com/office/powerpoint/2010/main" val="8560688"/>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 Shape on Full Image | Coloured Log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484921B-8A54-B489-109D-2E820B2B3613}"/>
              </a:ext>
            </a:extLst>
          </p:cNvPr>
          <p:cNvSpPr>
            <a:spLocks noGrp="1"/>
          </p:cNvSpPr>
          <p:nvPr>
            <p:ph type="pic" sz="quarter" idx="10" hasCustomPrompt="1"/>
          </p:nvPr>
        </p:nvSpPr>
        <p:spPr>
          <a:xfrm>
            <a:off x="0" y="0"/>
            <a:ext cx="11520488" cy="6480175"/>
          </a:xfrm>
          <a:solidFill>
            <a:schemeClr val="bg2"/>
          </a:solidFill>
        </p:spPr>
        <p:txBody>
          <a:bodyPr lIns="288000" tIns="288000" rIns="288000" bIns="288000" anchor="t" anchorCtr="0"/>
          <a:lstStyle>
            <a:lvl1pPr algn="l">
              <a:defRPr sz="1200"/>
            </a:lvl1pPr>
          </a:lstStyle>
          <a:p>
            <a:r>
              <a:rPr lang="en-GB" dirty="0"/>
              <a:t>To add a picture, please right click the transparency layer and bring it to back. </a:t>
            </a:r>
            <a:br>
              <a:rPr lang="en-GB" dirty="0"/>
            </a:br>
            <a:r>
              <a:rPr lang="en-GB" dirty="0"/>
              <a:t>Next right click on image placeholder and bring it to front. </a:t>
            </a:r>
          </a:p>
          <a:p>
            <a:endParaRPr lang="en-GB" dirty="0"/>
          </a:p>
          <a:p>
            <a:r>
              <a:rPr lang="en-GB" dirty="0"/>
              <a:t>You can now insert a picture by clicking on the placeholder image icon. </a:t>
            </a:r>
            <a:br>
              <a:rPr lang="en-GB" dirty="0"/>
            </a:br>
            <a:r>
              <a:rPr lang="en-GB" dirty="0"/>
              <a:t>Then click the Reset button on the Home menu tab or right click on the picture </a:t>
            </a:r>
            <a:br>
              <a:rPr lang="en-GB" dirty="0"/>
            </a:br>
            <a:r>
              <a:rPr lang="en-GB" dirty="0"/>
              <a:t>to send the picture to background.</a:t>
            </a:r>
          </a:p>
        </p:txBody>
      </p:sp>
      <p:sp>
        <p:nvSpPr>
          <p:cNvPr id="11" name="Text Placeholder 10">
            <a:extLst>
              <a:ext uri="{FF2B5EF4-FFF2-40B4-BE49-F238E27FC236}">
                <a16:creationId xmlns:a16="http://schemas.microsoft.com/office/drawing/2014/main" id="{423DA2F4-5572-233E-DA4C-4A169FF1EED9}"/>
              </a:ext>
            </a:extLst>
          </p:cNvPr>
          <p:cNvSpPr>
            <a:spLocks noGrp="1"/>
          </p:cNvSpPr>
          <p:nvPr>
            <p:ph type="body" sz="quarter" idx="11" hasCustomPrompt="1"/>
          </p:nvPr>
        </p:nvSpPr>
        <p:spPr>
          <a:xfrm>
            <a:off x="10073044" y="288087"/>
            <a:ext cx="1159200" cy="576000"/>
          </a:xfrm>
          <a:blipFill>
            <a:blip r:embed="rId2">
              <a:extLst>
                <a:ext uri="{96DAC541-7B7A-43D3-8B79-37D633B846F1}">
                  <asvg:svgBlip xmlns:asvg="http://schemas.microsoft.com/office/drawing/2016/SVG/main" r:embed="rId3"/>
                </a:ext>
              </a:extLst>
            </a:blip>
            <a:stretch>
              <a:fillRect/>
            </a:stretch>
          </a:blipFill>
        </p:spPr>
        <p:txBody>
          <a:bodyPr/>
          <a:lstStyle>
            <a:lvl1pPr>
              <a:defRPr sz="100">
                <a:solidFill>
                  <a:schemeClr val="bg1"/>
                </a:solidFill>
              </a:defRPr>
            </a:lvl1pPr>
          </a:lstStyle>
          <a:p>
            <a:pPr lvl="0"/>
            <a:r>
              <a:rPr lang="en-GB" dirty="0"/>
              <a:t> </a:t>
            </a:r>
            <a:endParaRPr lang="en-DE" dirty="0"/>
          </a:p>
        </p:txBody>
      </p:sp>
      <p:sp>
        <p:nvSpPr>
          <p:cNvPr id="13" name="Title 11">
            <a:extLst>
              <a:ext uri="{FF2B5EF4-FFF2-40B4-BE49-F238E27FC236}">
                <a16:creationId xmlns:a16="http://schemas.microsoft.com/office/drawing/2014/main" id="{A02AA4EB-3E6B-F8F4-6459-2AAB3A6B3525}"/>
              </a:ext>
            </a:extLst>
          </p:cNvPr>
          <p:cNvSpPr>
            <a:spLocks noGrp="1"/>
          </p:cNvSpPr>
          <p:nvPr>
            <p:ph type="title" hasCustomPrompt="1"/>
          </p:nvPr>
        </p:nvSpPr>
        <p:spPr>
          <a:xfrm>
            <a:off x="504243" y="1585150"/>
            <a:ext cx="5040001" cy="1152000"/>
          </a:xfrm>
        </p:spPr>
        <p:txBody>
          <a:bodyPr/>
          <a:lstStyle>
            <a:lvl1pPr>
              <a:defRPr sz="3600">
                <a:latin typeface="Pluto Sans DPD PPT Medium" panose="02000000000000000000" pitchFamily="2" charset="0"/>
              </a:defRPr>
            </a:lvl1pPr>
          </a:lstStyle>
          <a:p>
            <a:r>
              <a:rPr lang="en-GB" dirty="0"/>
              <a:t>TITLE ONLY CAPITAL IN PLUTO SANS (36PT)</a:t>
            </a:r>
          </a:p>
        </p:txBody>
      </p:sp>
      <p:sp>
        <p:nvSpPr>
          <p:cNvPr id="14" name="Text Placeholder 6">
            <a:extLst>
              <a:ext uri="{FF2B5EF4-FFF2-40B4-BE49-F238E27FC236}">
                <a16:creationId xmlns:a16="http://schemas.microsoft.com/office/drawing/2014/main" id="{9A2F15D4-AA2F-B37F-0B77-04DC34A6B30C}"/>
              </a:ext>
            </a:extLst>
          </p:cNvPr>
          <p:cNvSpPr>
            <a:spLocks noGrp="1"/>
          </p:cNvSpPr>
          <p:nvPr>
            <p:ph type="body" sz="quarter" idx="12" hasCustomPrompt="1"/>
          </p:nvPr>
        </p:nvSpPr>
        <p:spPr>
          <a:xfrm>
            <a:off x="504407" y="1225150"/>
            <a:ext cx="2305050" cy="215900"/>
          </a:xfrm>
        </p:spPr>
        <p:txBody>
          <a:bodyPr/>
          <a:lstStyle>
            <a:lvl1pPr>
              <a:defRPr/>
            </a:lvl1pPr>
          </a:lstStyle>
          <a:p>
            <a:pPr lvl="0"/>
            <a:r>
              <a:rPr lang="en-US" dirty="0"/>
              <a:t>XX.XX.XXXX</a:t>
            </a:r>
            <a:endParaRPr lang="en-DE" dirty="0"/>
          </a:p>
        </p:txBody>
      </p:sp>
      <p:sp>
        <p:nvSpPr>
          <p:cNvPr id="15" name="Text Placeholder 6">
            <a:extLst>
              <a:ext uri="{FF2B5EF4-FFF2-40B4-BE49-F238E27FC236}">
                <a16:creationId xmlns:a16="http://schemas.microsoft.com/office/drawing/2014/main" id="{ED954572-03ED-612A-4316-722CA25B895D}"/>
              </a:ext>
            </a:extLst>
          </p:cNvPr>
          <p:cNvSpPr>
            <a:spLocks noGrp="1"/>
          </p:cNvSpPr>
          <p:nvPr>
            <p:ph type="body" sz="quarter" idx="13" hasCustomPrompt="1"/>
          </p:nvPr>
        </p:nvSpPr>
        <p:spPr>
          <a:xfrm>
            <a:off x="504243" y="4608187"/>
            <a:ext cx="5040001" cy="1152000"/>
          </a:xfrm>
        </p:spPr>
        <p:txBody>
          <a:bodyPr/>
          <a:lstStyle>
            <a:lvl1pPr>
              <a:defRPr/>
            </a:lvl1pPr>
          </a:lstStyle>
          <a:p>
            <a:pPr lvl="0"/>
            <a:r>
              <a:rPr lang="en-GB" dirty="0"/>
              <a:t>Optional Subheading or description.</a:t>
            </a:r>
          </a:p>
          <a:p>
            <a:pPr lvl="0"/>
            <a:r>
              <a:rPr lang="en-GB" dirty="0"/>
              <a:t>Second Level</a:t>
            </a:r>
          </a:p>
          <a:p>
            <a:pPr lvl="0"/>
            <a:r>
              <a:rPr lang="en-GB" dirty="0"/>
              <a:t>Third Level</a:t>
            </a:r>
          </a:p>
          <a:p>
            <a:pPr lvl="0"/>
            <a:r>
              <a:rPr lang="en-GB" dirty="0"/>
              <a:t>Fourth Level</a:t>
            </a:r>
          </a:p>
          <a:p>
            <a:pPr lvl="0"/>
            <a:r>
              <a:rPr lang="en-GB" dirty="0"/>
              <a:t>Fifth Level</a:t>
            </a:r>
          </a:p>
          <a:p>
            <a:pPr lvl="0"/>
            <a:r>
              <a:rPr lang="en-GB" dirty="0"/>
              <a:t>Sixth Level</a:t>
            </a:r>
          </a:p>
          <a:p>
            <a:pPr lvl="0"/>
            <a:r>
              <a:rPr lang="en-GB" dirty="0"/>
              <a:t>Seventh Level</a:t>
            </a:r>
          </a:p>
          <a:p>
            <a:pPr lvl="0"/>
            <a:r>
              <a:rPr lang="en-GB" dirty="0"/>
              <a:t>Eighth Level</a:t>
            </a:r>
          </a:p>
          <a:p>
            <a:pPr lvl="0"/>
            <a:r>
              <a:rPr lang="en-GB" dirty="0"/>
              <a:t>Ninth Level</a:t>
            </a:r>
          </a:p>
        </p:txBody>
      </p:sp>
    </p:spTree>
    <p:extLst>
      <p:ext uri="{BB962C8B-B14F-4D97-AF65-F5344CB8AC3E}">
        <p14:creationId xmlns:p14="http://schemas.microsoft.com/office/powerpoint/2010/main" val="2478786337"/>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 Shape on Full Image | White Log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484921B-8A54-B489-109D-2E820B2B3613}"/>
              </a:ext>
            </a:extLst>
          </p:cNvPr>
          <p:cNvSpPr>
            <a:spLocks noGrp="1"/>
          </p:cNvSpPr>
          <p:nvPr>
            <p:ph type="pic" sz="quarter" idx="10" hasCustomPrompt="1"/>
          </p:nvPr>
        </p:nvSpPr>
        <p:spPr>
          <a:xfrm>
            <a:off x="0" y="0"/>
            <a:ext cx="11520488" cy="6480175"/>
          </a:xfrm>
          <a:solidFill>
            <a:schemeClr val="bg2"/>
          </a:solidFill>
        </p:spPr>
        <p:txBody>
          <a:bodyPr lIns="288000" tIns="288000" rIns="288000" bIns="288000" anchor="t" anchorCtr="0"/>
          <a:lstStyle>
            <a:lvl1pPr algn="l">
              <a:defRPr sz="1200"/>
            </a:lvl1pPr>
          </a:lstStyle>
          <a:p>
            <a:r>
              <a:rPr lang="en-GB" dirty="0"/>
              <a:t>To add a picture, please right click the transparency layer and bring it to back. </a:t>
            </a:r>
            <a:br>
              <a:rPr lang="en-GB" dirty="0"/>
            </a:br>
            <a:r>
              <a:rPr lang="en-GB" dirty="0"/>
              <a:t>Next right click on image placeholder and bring it to front. </a:t>
            </a:r>
          </a:p>
          <a:p>
            <a:endParaRPr lang="en-GB" dirty="0"/>
          </a:p>
          <a:p>
            <a:r>
              <a:rPr lang="en-GB" dirty="0"/>
              <a:t>You can now insert a picture by clicking on the placeholder image icon. </a:t>
            </a:r>
            <a:br>
              <a:rPr lang="en-GB" dirty="0"/>
            </a:br>
            <a:r>
              <a:rPr lang="en-GB" dirty="0"/>
              <a:t>Then click the Reset button on the Home menu tab or right click on the picture </a:t>
            </a:r>
            <a:br>
              <a:rPr lang="en-GB" dirty="0"/>
            </a:br>
            <a:r>
              <a:rPr lang="en-GB" dirty="0"/>
              <a:t>to send the picture to background.</a:t>
            </a:r>
          </a:p>
        </p:txBody>
      </p:sp>
      <p:sp>
        <p:nvSpPr>
          <p:cNvPr id="13" name="Title 11">
            <a:extLst>
              <a:ext uri="{FF2B5EF4-FFF2-40B4-BE49-F238E27FC236}">
                <a16:creationId xmlns:a16="http://schemas.microsoft.com/office/drawing/2014/main" id="{A02AA4EB-3E6B-F8F4-6459-2AAB3A6B3525}"/>
              </a:ext>
            </a:extLst>
          </p:cNvPr>
          <p:cNvSpPr>
            <a:spLocks noGrp="1"/>
          </p:cNvSpPr>
          <p:nvPr>
            <p:ph type="title" hasCustomPrompt="1"/>
          </p:nvPr>
        </p:nvSpPr>
        <p:spPr>
          <a:xfrm>
            <a:off x="504243" y="1585150"/>
            <a:ext cx="5040001" cy="1152000"/>
          </a:xfrm>
        </p:spPr>
        <p:txBody>
          <a:bodyPr/>
          <a:lstStyle>
            <a:lvl1pPr>
              <a:defRPr sz="3600">
                <a:latin typeface="Pluto Sans DPD PPT Medium" panose="02000000000000000000" pitchFamily="2" charset="0"/>
              </a:defRPr>
            </a:lvl1pPr>
          </a:lstStyle>
          <a:p>
            <a:r>
              <a:rPr lang="en-GB" dirty="0"/>
              <a:t>TITLE ONLY CAPITAL IN PLUTO SANS (36PT)</a:t>
            </a:r>
          </a:p>
        </p:txBody>
      </p:sp>
      <p:sp>
        <p:nvSpPr>
          <p:cNvPr id="14" name="Text Placeholder 6">
            <a:extLst>
              <a:ext uri="{FF2B5EF4-FFF2-40B4-BE49-F238E27FC236}">
                <a16:creationId xmlns:a16="http://schemas.microsoft.com/office/drawing/2014/main" id="{9A2F15D4-AA2F-B37F-0B77-04DC34A6B30C}"/>
              </a:ext>
            </a:extLst>
          </p:cNvPr>
          <p:cNvSpPr>
            <a:spLocks noGrp="1"/>
          </p:cNvSpPr>
          <p:nvPr>
            <p:ph type="body" sz="quarter" idx="12" hasCustomPrompt="1"/>
          </p:nvPr>
        </p:nvSpPr>
        <p:spPr>
          <a:xfrm>
            <a:off x="504407" y="1225150"/>
            <a:ext cx="2305050" cy="215900"/>
          </a:xfrm>
        </p:spPr>
        <p:txBody>
          <a:bodyPr/>
          <a:lstStyle>
            <a:lvl1pPr>
              <a:defRPr/>
            </a:lvl1pPr>
          </a:lstStyle>
          <a:p>
            <a:pPr lvl="0"/>
            <a:r>
              <a:rPr lang="en-US" dirty="0"/>
              <a:t>XX.XX.XXXX</a:t>
            </a:r>
            <a:endParaRPr lang="en-DE" dirty="0"/>
          </a:p>
        </p:txBody>
      </p:sp>
      <p:sp>
        <p:nvSpPr>
          <p:cNvPr id="15" name="Text Placeholder 6">
            <a:extLst>
              <a:ext uri="{FF2B5EF4-FFF2-40B4-BE49-F238E27FC236}">
                <a16:creationId xmlns:a16="http://schemas.microsoft.com/office/drawing/2014/main" id="{ED954572-03ED-612A-4316-722CA25B895D}"/>
              </a:ext>
            </a:extLst>
          </p:cNvPr>
          <p:cNvSpPr>
            <a:spLocks noGrp="1"/>
          </p:cNvSpPr>
          <p:nvPr>
            <p:ph type="body" sz="quarter" idx="13" hasCustomPrompt="1"/>
          </p:nvPr>
        </p:nvSpPr>
        <p:spPr>
          <a:xfrm>
            <a:off x="504243" y="4608187"/>
            <a:ext cx="5040001" cy="1152000"/>
          </a:xfrm>
        </p:spPr>
        <p:txBody>
          <a:bodyPr/>
          <a:lstStyle>
            <a:lvl1pPr>
              <a:defRPr/>
            </a:lvl1pPr>
          </a:lstStyle>
          <a:p>
            <a:pPr lvl="0"/>
            <a:r>
              <a:rPr lang="en-GB" dirty="0"/>
              <a:t>Optional Subheading or description.</a:t>
            </a:r>
          </a:p>
          <a:p>
            <a:pPr lvl="0"/>
            <a:r>
              <a:rPr lang="en-GB" dirty="0"/>
              <a:t>Second Level</a:t>
            </a:r>
          </a:p>
          <a:p>
            <a:pPr lvl="0"/>
            <a:r>
              <a:rPr lang="en-GB" dirty="0"/>
              <a:t>Third Level</a:t>
            </a:r>
          </a:p>
          <a:p>
            <a:pPr lvl="0"/>
            <a:r>
              <a:rPr lang="en-GB" dirty="0"/>
              <a:t>Fourth Level</a:t>
            </a:r>
          </a:p>
          <a:p>
            <a:pPr lvl="0"/>
            <a:r>
              <a:rPr lang="en-GB" dirty="0"/>
              <a:t>Fifth Level</a:t>
            </a:r>
          </a:p>
          <a:p>
            <a:pPr lvl="0"/>
            <a:r>
              <a:rPr lang="en-GB" dirty="0"/>
              <a:t>Sixth Level</a:t>
            </a:r>
          </a:p>
          <a:p>
            <a:pPr lvl="0"/>
            <a:r>
              <a:rPr lang="en-GB" dirty="0"/>
              <a:t>Seventh Level</a:t>
            </a:r>
          </a:p>
          <a:p>
            <a:pPr lvl="0"/>
            <a:r>
              <a:rPr lang="en-GB" dirty="0"/>
              <a:t>Eighth Level</a:t>
            </a:r>
          </a:p>
          <a:p>
            <a:pPr lvl="0"/>
            <a:r>
              <a:rPr lang="en-GB" dirty="0"/>
              <a:t>Ninth Level</a:t>
            </a:r>
          </a:p>
        </p:txBody>
      </p:sp>
      <p:sp>
        <p:nvSpPr>
          <p:cNvPr id="2" name="Text Placeholder 10">
            <a:extLst>
              <a:ext uri="{FF2B5EF4-FFF2-40B4-BE49-F238E27FC236}">
                <a16:creationId xmlns:a16="http://schemas.microsoft.com/office/drawing/2014/main" id="{948C81A3-DE75-779C-6600-1C9D7F64D3EE}"/>
              </a:ext>
            </a:extLst>
          </p:cNvPr>
          <p:cNvSpPr>
            <a:spLocks noGrp="1"/>
          </p:cNvSpPr>
          <p:nvPr>
            <p:ph type="body" sz="quarter" idx="11" hasCustomPrompt="1"/>
          </p:nvPr>
        </p:nvSpPr>
        <p:spPr>
          <a:xfrm>
            <a:off x="10073044" y="288087"/>
            <a:ext cx="1159200" cy="576000"/>
          </a:xfrm>
          <a:blipFill>
            <a:blip r:embed="rId2">
              <a:extLst>
                <a:ext uri="{96DAC541-7B7A-43D3-8B79-37D633B846F1}">
                  <asvg:svgBlip xmlns:asvg="http://schemas.microsoft.com/office/drawing/2016/SVG/main" r:embed="rId3"/>
                </a:ext>
              </a:extLst>
            </a:blip>
            <a:stretch>
              <a:fillRect/>
            </a:stretch>
          </a:blipFill>
        </p:spPr>
        <p:txBody>
          <a:bodyPr/>
          <a:lstStyle>
            <a:lvl1pPr>
              <a:defRPr sz="100">
                <a:solidFill>
                  <a:schemeClr val="bg1"/>
                </a:solidFill>
              </a:defRPr>
            </a:lvl1pPr>
          </a:lstStyle>
          <a:p>
            <a:pPr lvl="0"/>
            <a:r>
              <a:rPr lang="en-GB" dirty="0"/>
              <a:t> </a:t>
            </a:r>
            <a:endParaRPr lang="en-DE" dirty="0"/>
          </a:p>
        </p:txBody>
      </p:sp>
    </p:spTree>
    <p:extLst>
      <p:ext uri="{BB962C8B-B14F-4D97-AF65-F5344CB8AC3E}">
        <p14:creationId xmlns:p14="http://schemas.microsoft.com/office/powerpoint/2010/main" val="4235011315"/>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I Image Frame Half L">
    <p:spTree>
      <p:nvGrpSpPr>
        <p:cNvPr id="1" name=""/>
        <p:cNvGrpSpPr/>
        <p:nvPr/>
      </p:nvGrpSpPr>
      <p:grpSpPr>
        <a:xfrm>
          <a:off x="0" y="0"/>
          <a:ext cx="0" cy="0"/>
          <a:chOff x="0" y="0"/>
          <a:chExt cx="0" cy="0"/>
        </a:xfrm>
      </p:grpSpPr>
      <p:pic>
        <p:nvPicPr>
          <p:cNvPr id="5" name="Google Shape;12;p12" descr="Logo&#10;&#10;Description automatically generated with medium confidence">
            <a:extLst>
              <a:ext uri="{FF2B5EF4-FFF2-40B4-BE49-F238E27FC236}">
                <a16:creationId xmlns:a16="http://schemas.microsoft.com/office/drawing/2014/main" id="{B7BF6422-BC93-3749-E306-30FBAC8EF31B}"/>
              </a:ext>
            </a:extLst>
          </p:cNvPr>
          <p:cNvPicPr preferRelativeResize="0">
            <a:picLocks noChangeAspect="1"/>
          </p:cNvPicPr>
          <p:nvPr userDrawn="1"/>
        </p:nvPicPr>
        <p:blipFill rotWithShape="1">
          <a:blip r:embed="rId2">
            <a:alphaModFix/>
          </a:blip>
          <a:srcRect/>
          <a:stretch/>
        </p:blipFill>
        <p:spPr>
          <a:xfrm>
            <a:off x="10074958" y="288087"/>
            <a:ext cx="1157286" cy="576000"/>
          </a:xfrm>
          <a:prstGeom prst="rect">
            <a:avLst/>
          </a:prstGeom>
          <a:noFill/>
          <a:ln>
            <a:noFill/>
          </a:ln>
        </p:spPr>
      </p:pic>
      <p:sp>
        <p:nvSpPr>
          <p:cNvPr id="2" name="Title 11">
            <a:extLst>
              <a:ext uri="{FF2B5EF4-FFF2-40B4-BE49-F238E27FC236}">
                <a16:creationId xmlns:a16="http://schemas.microsoft.com/office/drawing/2014/main" id="{4DAEDF35-1E3C-73E2-1481-BFA3A3B1AF8C}"/>
              </a:ext>
            </a:extLst>
          </p:cNvPr>
          <p:cNvSpPr>
            <a:spLocks noGrp="1"/>
          </p:cNvSpPr>
          <p:nvPr>
            <p:ph type="title" hasCustomPrompt="1"/>
          </p:nvPr>
        </p:nvSpPr>
        <p:spPr>
          <a:xfrm>
            <a:off x="5759450" y="2592087"/>
            <a:ext cx="5472794" cy="1152000"/>
          </a:xfrm>
        </p:spPr>
        <p:txBody>
          <a:bodyPr/>
          <a:lstStyle>
            <a:lvl1pPr>
              <a:defRPr sz="3600">
                <a:latin typeface="Pluto Sans DPD PPT Medium" panose="02000000000000000000" pitchFamily="2" charset="0"/>
              </a:defRPr>
            </a:lvl1pPr>
          </a:lstStyle>
          <a:p>
            <a:r>
              <a:rPr lang="en-GB" dirty="0"/>
              <a:t>TITLE ONLY CAPITAL IN</a:t>
            </a:r>
            <a:br>
              <a:rPr lang="en-GB" dirty="0"/>
            </a:br>
            <a:r>
              <a:rPr lang="en-GB" dirty="0"/>
              <a:t>PLUTO SANS (36PT)</a:t>
            </a:r>
          </a:p>
        </p:txBody>
      </p:sp>
      <p:sp>
        <p:nvSpPr>
          <p:cNvPr id="4" name="Picture Placeholder 3">
            <a:extLst>
              <a:ext uri="{FF2B5EF4-FFF2-40B4-BE49-F238E27FC236}">
                <a16:creationId xmlns:a16="http://schemas.microsoft.com/office/drawing/2014/main" id="{1384D2DD-E148-81D1-B513-C9FA2D496414}"/>
              </a:ext>
            </a:extLst>
          </p:cNvPr>
          <p:cNvSpPr>
            <a:spLocks noGrp="1"/>
          </p:cNvSpPr>
          <p:nvPr>
            <p:ph type="pic" sz="quarter" idx="10" hasCustomPrompt="1"/>
          </p:nvPr>
        </p:nvSpPr>
        <p:spPr>
          <a:xfrm>
            <a:off x="0" y="0"/>
            <a:ext cx="5400675" cy="6480175"/>
          </a:xfrm>
          <a:prstGeom prst="round1Rect">
            <a:avLst>
              <a:gd name="adj" fmla="val 17166"/>
            </a:avLst>
          </a:prstGeom>
          <a:solidFill>
            <a:schemeClr val="bg2"/>
          </a:solidFill>
        </p:spPr>
        <p:txBody>
          <a:bodyPr lIns="216000" bIns="648000" anchor="ctr" anchorCtr="0"/>
          <a:lstStyle>
            <a:lvl1pPr algn="ctr">
              <a:defRPr sz="1100"/>
            </a:lvl1pPr>
          </a:lstStyle>
          <a:p>
            <a:r>
              <a:rPr lang="en-GB" dirty="0"/>
              <a:t>Click icon </a:t>
            </a:r>
            <a:br>
              <a:rPr lang="en-GB" dirty="0"/>
            </a:br>
            <a:r>
              <a:rPr lang="en-GB" dirty="0"/>
              <a:t>to add picture</a:t>
            </a:r>
          </a:p>
        </p:txBody>
      </p:sp>
      <p:sp>
        <p:nvSpPr>
          <p:cNvPr id="7" name="Text Placeholder 6">
            <a:extLst>
              <a:ext uri="{FF2B5EF4-FFF2-40B4-BE49-F238E27FC236}">
                <a16:creationId xmlns:a16="http://schemas.microsoft.com/office/drawing/2014/main" id="{69C61C8E-473E-F414-C775-C68D717338FC}"/>
              </a:ext>
            </a:extLst>
          </p:cNvPr>
          <p:cNvSpPr>
            <a:spLocks noGrp="1"/>
          </p:cNvSpPr>
          <p:nvPr>
            <p:ph type="body" sz="quarter" idx="11" hasCustomPrompt="1"/>
          </p:nvPr>
        </p:nvSpPr>
        <p:spPr>
          <a:xfrm>
            <a:off x="5759450" y="2232087"/>
            <a:ext cx="2305050" cy="215900"/>
          </a:xfrm>
        </p:spPr>
        <p:txBody>
          <a:bodyPr/>
          <a:lstStyle>
            <a:lvl1pPr>
              <a:defRPr/>
            </a:lvl1pPr>
          </a:lstStyle>
          <a:p>
            <a:pPr lvl="0"/>
            <a:r>
              <a:rPr lang="en-US" dirty="0"/>
              <a:t>XX.XX.XXXX</a:t>
            </a:r>
            <a:endParaRPr lang="en-DE" dirty="0"/>
          </a:p>
        </p:txBody>
      </p:sp>
      <p:sp>
        <p:nvSpPr>
          <p:cNvPr id="8" name="Text Placeholder 6">
            <a:extLst>
              <a:ext uri="{FF2B5EF4-FFF2-40B4-BE49-F238E27FC236}">
                <a16:creationId xmlns:a16="http://schemas.microsoft.com/office/drawing/2014/main" id="{7726C4BF-4F5A-9B4C-2317-1EB32C4137A8}"/>
              </a:ext>
            </a:extLst>
          </p:cNvPr>
          <p:cNvSpPr>
            <a:spLocks noGrp="1"/>
          </p:cNvSpPr>
          <p:nvPr>
            <p:ph type="body" sz="quarter" idx="12" hasCustomPrompt="1"/>
          </p:nvPr>
        </p:nvSpPr>
        <p:spPr>
          <a:xfrm>
            <a:off x="5759449" y="3888187"/>
            <a:ext cx="5472113" cy="935900"/>
          </a:xfrm>
        </p:spPr>
        <p:txBody>
          <a:bodyPr/>
          <a:lstStyle>
            <a:lvl1pPr>
              <a:defRPr/>
            </a:lvl1pPr>
          </a:lstStyle>
          <a:p>
            <a:pPr lvl="0"/>
            <a:r>
              <a:rPr lang="en-GB" dirty="0"/>
              <a:t>Optional Subheading or description.</a:t>
            </a:r>
          </a:p>
          <a:p>
            <a:pPr lvl="0"/>
            <a:r>
              <a:rPr lang="en-GB" dirty="0"/>
              <a:t>Second Level</a:t>
            </a:r>
          </a:p>
          <a:p>
            <a:pPr lvl="0"/>
            <a:r>
              <a:rPr lang="en-GB" dirty="0"/>
              <a:t>Third Level</a:t>
            </a:r>
          </a:p>
          <a:p>
            <a:pPr lvl="0"/>
            <a:r>
              <a:rPr lang="en-GB" dirty="0"/>
              <a:t>Fourth Level</a:t>
            </a:r>
          </a:p>
          <a:p>
            <a:pPr lvl="0"/>
            <a:r>
              <a:rPr lang="en-GB" dirty="0"/>
              <a:t>Fifth Level</a:t>
            </a:r>
          </a:p>
          <a:p>
            <a:pPr lvl="0"/>
            <a:r>
              <a:rPr lang="en-GB" dirty="0"/>
              <a:t>Sixth Level</a:t>
            </a:r>
          </a:p>
          <a:p>
            <a:pPr lvl="0"/>
            <a:r>
              <a:rPr lang="en-GB" dirty="0"/>
              <a:t>Seventh Level</a:t>
            </a:r>
          </a:p>
          <a:p>
            <a:pPr lvl="0"/>
            <a:r>
              <a:rPr lang="en-GB" dirty="0"/>
              <a:t>Eighth Level</a:t>
            </a:r>
          </a:p>
          <a:p>
            <a:pPr lvl="0"/>
            <a:r>
              <a:rPr lang="en-GB" dirty="0"/>
              <a:t>Ninth Level</a:t>
            </a:r>
          </a:p>
        </p:txBody>
      </p:sp>
    </p:spTree>
    <p:extLst>
      <p:ext uri="{BB962C8B-B14F-4D97-AF65-F5344CB8AC3E}">
        <p14:creationId xmlns:p14="http://schemas.microsoft.com/office/powerpoint/2010/main" val="1426304860"/>
      </p:ext>
    </p:extLst>
  </p:cSld>
  <p:clrMapOvr>
    <a:masterClrMapping/>
  </p:clrMapOvr>
  <p:extLst>
    <p:ext uri="{DCECCB84-F9BA-43D5-87BE-67443E8EF086}">
      <p15:sldGuideLst xmlns:p15="http://schemas.microsoft.com/office/powerpoint/2012/main">
        <p15:guide id="1" pos="3628">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I Image Frame Cube Half 1">
    <p:spTree>
      <p:nvGrpSpPr>
        <p:cNvPr id="1" name=""/>
        <p:cNvGrpSpPr/>
        <p:nvPr/>
      </p:nvGrpSpPr>
      <p:grpSpPr>
        <a:xfrm>
          <a:off x="0" y="0"/>
          <a:ext cx="0" cy="0"/>
          <a:chOff x="0" y="0"/>
          <a:chExt cx="0" cy="0"/>
        </a:xfrm>
      </p:grpSpPr>
      <p:pic>
        <p:nvPicPr>
          <p:cNvPr id="5" name="Google Shape;12;p12" descr="Logo&#10;&#10;Description automatically generated with medium confidence">
            <a:extLst>
              <a:ext uri="{FF2B5EF4-FFF2-40B4-BE49-F238E27FC236}">
                <a16:creationId xmlns:a16="http://schemas.microsoft.com/office/drawing/2014/main" id="{B7BF6422-BC93-3749-E306-30FBAC8EF31B}"/>
              </a:ext>
            </a:extLst>
          </p:cNvPr>
          <p:cNvPicPr preferRelativeResize="0">
            <a:picLocks noChangeAspect="1"/>
          </p:cNvPicPr>
          <p:nvPr userDrawn="1"/>
        </p:nvPicPr>
        <p:blipFill rotWithShape="1">
          <a:blip r:embed="rId2">
            <a:alphaModFix/>
          </a:blip>
          <a:srcRect/>
          <a:stretch/>
        </p:blipFill>
        <p:spPr>
          <a:xfrm>
            <a:off x="10074958" y="288087"/>
            <a:ext cx="1157286" cy="576000"/>
          </a:xfrm>
          <a:prstGeom prst="rect">
            <a:avLst/>
          </a:prstGeom>
          <a:noFill/>
          <a:ln>
            <a:noFill/>
          </a:ln>
        </p:spPr>
      </p:pic>
      <p:sp>
        <p:nvSpPr>
          <p:cNvPr id="2" name="Title 11">
            <a:extLst>
              <a:ext uri="{FF2B5EF4-FFF2-40B4-BE49-F238E27FC236}">
                <a16:creationId xmlns:a16="http://schemas.microsoft.com/office/drawing/2014/main" id="{4DAEDF35-1E3C-73E2-1481-BFA3A3B1AF8C}"/>
              </a:ext>
            </a:extLst>
          </p:cNvPr>
          <p:cNvSpPr>
            <a:spLocks noGrp="1"/>
          </p:cNvSpPr>
          <p:nvPr>
            <p:ph type="title" hasCustomPrompt="1"/>
          </p:nvPr>
        </p:nvSpPr>
        <p:spPr>
          <a:xfrm>
            <a:off x="5759450" y="2592087"/>
            <a:ext cx="5472794" cy="1152000"/>
          </a:xfrm>
        </p:spPr>
        <p:txBody>
          <a:bodyPr/>
          <a:lstStyle>
            <a:lvl1pPr>
              <a:defRPr sz="3600">
                <a:latin typeface="Pluto Sans DPD PPT Medium" panose="02000000000000000000" pitchFamily="2" charset="0"/>
              </a:defRPr>
            </a:lvl1pPr>
          </a:lstStyle>
          <a:p>
            <a:r>
              <a:rPr lang="en-GB" dirty="0"/>
              <a:t>TITLE ONLY CAPITAL IN</a:t>
            </a:r>
            <a:br>
              <a:rPr lang="en-GB" dirty="0"/>
            </a:br>
            <a:r>
              <a:rPr lang="en-GB" dirty="0"/>
              <a:t>PLUTO SANS (36PT)</a:t>
            </a:r>
          </a:p>
        </p:txBody>
      </p:sp>
      <p:sp>
        <p:nvSpPr>
          <p:cNvPr id="7" name="Text Placeholder 6">
            <a:extLst>
              <a:ext uri="{FF2B5EF4-FFF2-40B4-BE49-F238E27FC236}">
                <a16:creationId xmlns:a16="http://schemas.microsoft.com/office/drawing/2014/main" id="{69C61C8E-473E-F414-C775-C68D717338FC}"/>
              </a:ext>
            </a:extLst>
          </p:cNvPr>
          <p:cNvSpPr>
            <a:spLocks noGrp="1"/>
          </p:cNvSpPr>
          <p:nvPr>
            <p:ph type="body" sz="quarter" idx="11" hasCustomPrompt="1"/>
          </p:nvPr>
        </p:nvSpPr>
        <p:spPr>
          <a:xfrm>
            <a:off x="5759450" y="2232087"/>
            <a:ext cx="2305050" cy="215900"/>
          </a:xfrm>
        </p:spPr>
        <p:txBody>
          <a:bodyPr/>
          <a:lstStyle>
            <a:lvl1pPr>
              <a:defRPr/>
            </a:lvl1pPr>
          </a:lstStyle>
          <a:p>
            <a:pPr lvl="0"/>
            <a:r>
              <a:rPr lang="en-US" dirty="0"/>
              <a:t>XX.XX.XXXX</a:t>
            </a:r>
            <a:endParaRPr lang="en-DE" dirty="0"/>
          </a:p>
        </p:txBody>
      </p:sp>
      <p:sp>
        <p:nvSpPr>
          <p:cNvPr id="8" name="Text Placeholder 6">
            <a:extLst>
              <a:ext uri="{FF2B5EF4-FFF2-40B4-BE49-F238E27FC236}">
                <a16:creationId xmlns:a16="http://schemas.microsoft.com/office/drawing/2014/main" id="{7726C4BF-4F5A-9B4C-2317-1EB32C4137A8}"/>
              </a:ext>
            </a:extLst>
          </p:cNvPr>
          <p:cNvSpPr>
            <a:spLocks noGrp="1"/>
          </p:cNvSpPr>
          <p:nvPr>
            <p:ph type="body" sz="quarter" idx="12" hasCustomPrompt="1"/>
          </p:nvPr>
        </p:nvSpPr>
        <p:spPr>
          <a:xfrm>
            <a:off x="5759449" y="3888187"/>
            <a:ext cx="5472113" cy="935900"/>
          </a:xfrm>
        </p:spPr>
        <p:txBody>
          <a:bodyPr/>
          <a:lstStyle>
            <a:lvl1pPr>
              <a:defRPr/>
            </a:lvl1pPr>
          </a:lstStyle>
          <a:p>
            <a:pPr lvl="0"/>
            <a:r>
              <a:rPr lang="en-GB" dirty="0"/>
              <a:t>Optional Subheading or description.</a:t>
            </a:r>
          </a:p>
          <a:p>
            <a:pPr lvl="0"/>
            <a:r>
              <a:rPr lang="en-GB" dirty="0"/>
              <a:t>Second Level</a:t>
            </a:r>
          </a:p>
          <a:p>
            <a:pPr lvl="0"/>
            <a:r>
              <a:rPr lang="en-GB" dirty="0"/>
              <a:t>Third Level</a:t>
            </a:r>
          </a:p>
          <a:p>
            <a:pPr lvl="0"/>
            <a:r>
              <a:rPr lang="en-GB" dirty="0"/>
              <a:t>Fourth Level</a:t>
            </a:r>
          </a:p>
          <a:p>
            <a:pPr lvl="0"/>
            <a:r>
              <a:rPr lang="en-GB" dirty="0"/>
              <a:t>Fifth Level</a:t>
            </a:r>
          </a:p>
          <a:p>
            <a:pPr lvl="0"/>
            <a:r>
              <a:rPr lang="en-GB" dirty="0"/>
              <a:t>Sixth Level</a:t>
            </a:r>
          </a:p>
          <a:p>
            <a:pPr lvl="0"/>
            <a:r>
              <a:rPr lang="en-GB" dirty="0"/>
              <a:t>Seventh Level</a:t>
            </a:r>
          </a:p>
          <a:p>
            <a:pPr lvl="0"/>
            <a:r>
              <a:rPr lang="en-GB" dirty="0"/>
              <a:t>Eighth Level</a:t>
            </a:r>
          </a:p>
          <a:p>
            <a:pPr lvl="0"/>
            <a:r>
              <a:rPr lang="en-GB" dirty="0"/>
              <a:t>Ninth Level</a:t>
            </a:r>
          </a:p>
        </p:txBody>
      </p:sp>
      <p:sp>
        <p:nvSpPr>
          <p:cNvPr id="3" name="Bildplatzhalter 27">
            <a:extLst>
              <a:ext uri="{FF2B5EF4-FFF2-40B4-BE49-F238E27FC236}">
                <a16:creationId xmlns:a16="http://schemas.microsoft.com/office/drawing/2014/main" id="{97F25AEA-ED8A-A3D3-39BC-C8D5CBCF372C}"/>
              </a:ext>
            </a:extLst>
          </p:cNvPr>
          <p:cNvSpPr>
            <a:spLocks noGrp="1"/>
          </p:cNvSpPr>
          <p:nvPr>
            <p:ph type="pic" sz="quarter" idx="19" hasCustomPrompt="1"/>
          </p:nvPr>
        </p:nvSpPr>
        <p:spPr bwMode="gray">
          <a:xfrm>
            <a:off x="244" y="0"/>
            <a:ext cx="5400000" cy="6480175"/>
          </a:xfrm>
          <a:custGeom>
            <a:avLst/>
            <a:gdLst>
              <a:gd name="connsiteX0" fmla="*/ 0 w 5739005"/>
              <a:gd name="connsiteY0" fmla="*/ 0 h 6858001"/>
              <a:gd name="connsiteX1" fmla="*/ 3199733 w 5739005"/>
              <a:gd name="connsiteY1" fmla="*/ 0 h 6858001"/>
              <a:gd name="connsiteX2" fmla="*/ 3440532 w 5739005"/>
              <a:gd name="connsiteY2" fmla="*/ 131149 h 6858001"/>
              <a:gd name="connsiteX3" fmla="*/ 5537627 w 5739005"/>
              <a:gd name="connsiteY3" fmla="*/ 1273307 h 6858001"/>
              <a:gd name="connsiteX4" fmla="*/ 5739005 w 5739005"/>
              <a:gd name="connsiteY4" fmla="*/ 1632811 h 6858001"/>
              <a:gd name="connsiteX5" fmla="*/ 5739005 w 5739005"/>
              <a:gd name="connsiteY5" fmla="*/ 6413922 h 6858001"/>
              <a:gd name="connsiteX6" fmla="*/ 5739005 w 5739005"/>
              <a:gd name="connsiteY6" fmla="*/ 6858001 h 6858001"/>
              <a:gd name="connsiteX7" fmla="*/ 0 w 5739005"/>
              <a:gd name="connsiteY7"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39005" h="6858001">
                <a:moveTo>
                  <a:pt x="0" y="0"/>
                </a:moveTo>
                <a:lnTo>
                  <a:pt x="3199733" y="0"/>
                </a:lnTo>
                <a:lnTo>
                  <a:pt x="3440532" y="131149"/>
                </a:lnTo>
                <a:cubicBezTo>
                  <a:pt x="4024706" y="449312"/>
                  <a:pt x="4717060" y="826395"/>
                  <a:pt x="5537627" y="1273307"/>
                </a:cubicBezTo>
                <a:cubicBezTo>
                  <a:pt x="5648187" y="1340465"/>
                  <a:pt x="5739005" y="1502441"/>
                  <a:pt x="5739005" y="1632811"/>
                </a:cubicBezTo>
                <a:cubicBezTo>
                  <a:pt x="5739005" y="1632811"/>
                  <a:pt x="5739005" y="1632811"/>
                  <a:pt x="5739005" y="6413922"/>
                </a:cubicBezTo>
                <a:lnTo>
                  <a:pt x="5739005" y="6858001"/>
                </a:lnTo>
                <a:lnTo>
                  <a:pt x="0" y="6858001"/>
                </a:lnTo>
                <a:close/>
              </a:path>
            </a:pathLst>
          </a:custGeom>
          <a:solidFill>
            <a:schemeClr val="bg2"/>
          </a:solidFill>
        </p:spPr>
        <p:txBody>
          <a:bodyPr wrap="square" bIns="1152000" anchor="ctr" anchorCtr="0">
            <a:noAutofit/>
          </a:bodyPr>
          <a:lstStyle>
            <a:lvl1pPr algn="ctr">
              <a:buNone/>
              <a:defRPr sz="1400"/>
            </a:lvl1pPr>
          </a:lstStyle>
          <a:p>
            <a:r>
              <a:rPr lang="en-GB" dirty="0"/>
              <a:t>Click icon </a:t>
            </a:r>
            <a:br>
              <a:rPr lang="en-GB" dirty="0"/>
            </a:br>
            <a:r>
              <a:rPr lang="en-GB" dirty="0"/>
              <a:t>to add picture</a:t>
            </a:r>
          </a:p>
        </p:txBody>
      </p:sp>
    </p:spTree>
    <p:extLst>
      <p:ext uri="{BB962C8B-B14F-4D97-AF65-F5344CB8AC3E}">
        <p14:creationId xmlns:p14="http://schemas.microsoft.com/office/powerpoint/2010/main" val="575334987"/>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I Image Frame Cube Half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AC25E62F-EC5B-6D60-B5DD-C3D27E2835B3}"/>
              </a:ext>
            </a:extLst>
          </p:cNvPr>
          <p:cNvSpPr>
            <a:spLocks noGrp="1"/>
          </p:cNvSpPr>
          <p:nvPr>
            <p:ph type="pic" sz="quarter" idx="13" hasCustomPrompt="1"/>
          </p:nvPr>
        </p:nvSpPr>
        <p:spPr bwMode="gray">
          <a:xfrm>
            <a:off x="1" y="2"/>
            <a:ext cx="5400675" cy="6480175"/>
          </a:xfrm>
          <a:custGeom>
            <a:avLst/>
            <a:gdLst>
              <a:gd name="connsiteX0" fmla="*/ 0 w 5400675"/>
              <a:gd name="connsiteY0" fmla="*/ 0 h 6480175"/>
              <a:gd name="connsiteX1" fmla="*/ 4888483 w 5400675"/>
              <a:gd name="connsiteY1" fmla="*/ 0 h 6480175"/>
              <a:gd name="connsiteX2" fmla="*/ 5234262 w 5400675"/>
              <a:gd name="connsiteY2" fmla="*/ 188325 h 6480175"/>
              <a:gd name="connsiteX3" fmla="*/ 5400675 w 5400675"/>
              <a:gd name="connsiteY3" fmla="*/ 485409 h 6480175"/>
              <a:gd name="connsiteX4" fmla="*/ 5400675 w 5400675"/>
              <a:gd name="connsiteY4" fmla="*/ 5793775 h 6480175"/>
              <a:gd name="connsiteX5" fmla="*/ 5234262 w 5400675"/>
              <a:gd name="connsiteY5" fmla="*/ 6087596 h 6480175"/>
              <a:gd name="connsiteX6" fmla="*/ 4583583 w 5400675"/>
              <a:gd name="connsiteY6" fmla="*/ 6471840 h 6480175"/>
              <a:gd name="connsiteX7" fmla="*/ 4569468 w 5400675"/>
              <a:gd name="connsiteY7" fmla="*/ 6480175 h 6480175"/>
              <a:gd name="connsiteX8" fmla="*/ 0 w 5400675"/>
              <a:gd name="connsiteY8" fmla="*/ 6480175 h 648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0675" h="6480175">
                <a:moveTo>
                  <a:pt x="0" y="0"/>
                </a:moveTo>
                <a:lnTo>
                  <a:pt x="4888483" y="0"/>
                </a:lnTo>
                <a:lnTo>
                  <a:pt x="5234262" y="188325"/>
                </a:lnTo>
                <a:cubicBezTo>
                  <a:pt x="5325625" y="243822"/>
                  <a:pt x="5400675" y="377675"/>
                  <a:pt x="5400675" y="485409"/>
                </a:cubicBezTo>
                <a:cubicBezTo>
                  <a:pt x="5400675" y="485409"/>
                  <a:pt x="5400675" y="485409"/>
                  <a:pt x="5400675" y="5793775"/>
                </a:cubicBezTo>
                <a:cubicBezTo>
                  <a:pt x="5400675" y="5901509"/>
                  <a:pt x="5325625" y="6032096"/>
                  <a:pt x="5234262" y="6087596"/>
                </a:cubicBezTo>
                <a:cubicBezTo>
                  <a:pt x="5234262" y="6087596"/>
                  <a:pt x="5234262" y="6087596"/>
                  <a:pt x="4583583" y="6471840"/>
                </a:cubicBezTo>
                <a:lnTo>
                  <a:pt x="4569468" y="6480175"/>
                </a:lnTo>
                <a:lnTo>
                  <a:pt x="0" y="6480175"/>
                </a:lnTo>
                <a:close/>
              </a:path>
            </a:pathLst>
          </a:custGeom>
          <a:solidFill>
            <a:schemeClr val="bg2"/>
          </a:solidFill>
        </p:spPr>
        <p:txBody>
          <a:bodyPr wrap="square" bIns="792000" anchor="ctr" anchorCtr="0">
            <a:noAutofit/>
          </a:bodyPr>
          <a:lstStyle>
            <a:lvl1pPr algn="ctr">
              <a:defRPr/>
            </a:lvl1pPr>
          </a:lstStyle>
          <a:p>
            <a:r>
              <a:rPr lang="en-GB" dirty="0"/>
              <a:t>Click icon </a:t>
            </a:r>
            <a:br>
              <a:rPr lang="en-GB" dirty="0"/>
            </a:br>
            <a:r>
              <a:rPr lang="en-GB" dirty="0"/>
              <a:t>to add picture</a:t>
            </a:r>
          </a:p>
        </p:txBody>
      </p:sp>
      <p:pic>
        <p:nvPicPr>
          <p:cNvPr id="5" name="Google Shape;12;p12" descr="Logo&#10;&#10;Description automatically generated with medium confidence">
            <a:extLst>
              <a:ext uri="{FF2B5EF4-FFF2-40B4-BE49-F238E27FC236}">
                <a16:creationId xmlns:a16="http://schemas.microsoft.com/office/drawing/2014/main" id="{B7BF6422-BC93-3749-E306-30FBAC8EF31B}"/>
              </a:ext>
            </a:extLst>
          </p:cNvPr>
          <p:cNvPicPr preferRelativeResize="0">
            <a:picLocks noChangeAspect="1"/>
          </p:cNvPicPr>
          <p:nvPr userDrawn="1"/>
        </p:nvPicPr>
        <p:blipFill rotWithShape="1">
          <a:blip r:embed="rId2">
            <a:alphaModFix/>
          </a:blip>
          <a:srcRect/>
          <a:stretch/>
        </p:blipFill>
        <p:spPr>
          <a:xfrm>
            <a:off x="10074958" y="288087"/>
            <a:ext cx="1157286" cy="576000"/>
          </a:xfrm>
          <a:prstGeom prst="rect">
            <a:avLst/>
          </a:prstGeom>
          <a:noFill/>
          <a:ln>
            <a:noFill/>
          </a:ln>
        </p:spPr>
      </p:pic>
      <p:sp>
        <p:nvSpPr>
          <p:cNvPr id="2" name="Title 11">
            <a:extLst>
              <a:ext uri="{FF2B5EF4-FFF2-40B4-BE49-F238E27FC236}">
                <a16:creationId xmlns:a16="http://schemas.microsoft.com/office/drawing/2014/main" id="{4DAEDF35-1E3C-73E2-1481-BFA3A3B1AF8C}"/>
              </a:ext>
            </a:extLst>
          </p:cNvPr>
          <p:cNvSpPr>
            <a:spLocks noGrp="1"/>
          </p:cNvSpPr>
          <p:nvPr>
            <p:ph type="title" hasCustomPrompt="1"/>
          </p:nvPr>
        </p:nvSpPr>
        <p:spPr>
          <a:xfrm>
            <a:off x="5759450" y="2592087"/>
            <a:ext cx="5472794" cy="1152000"/>
          </a:xfrm>
        </p:spPr>
        <p:txBody>
          <a:bodyPr/>
          <a:lstStyle>
            <a:lvl1pPr>
              <a:defRPr sz="3600">
                <a:latin typeface="Pluto Sans DPD PPT Medium" panose="02000000000000000000" pitchFamily="2" charset="0"/>
              </a:defRPr>
            </a:lvl1pPr>
          </a:lstStyle>
          <a:p>
            <a:r>
              <a:rPr lang="en-GB" dirty="0"/>
              <a:t>TITLE ONLY CAPITAL IN</a:t>
            </a:r>
            <a:br>
              <a:rPr lang="en-GB" dirty="0"/>
            </a:br>
            <a:r>
              <a:rPr lang="en-GB" dirty="0"/>
              <a:t>PLUTO SANS (36PT)</a:t>
            </a:r>
          </a:p>
        </p:txBody>
      </p:sp>
      <p:sp>
        <p:nvSpPr>
          <p:cNvPr id="7" name="Text Placeholder 6">
            <a:extLst>
              <a:ext uri="{FF2B5EF4-FFF2-40B4-BE49-F238E27FC236}">
                <a16:creationId xmlns:a16="http://schemas.microsoft.com/office/drawing/2014/main" id="{69C61C8E-473E-F414-C775-C68D717338FC}"/>
              </a:ext>
            </a:extLst>
          </p:cNvPr>
          <p:cNvSpPr>
            <a:spLocks noGrp="1"/>
          </p:cNvSpPr>
          <p:nvPr>
            <p:ph type="body" sz="quarter" idx="11" hasCustomPrompt="1"/>
          </p:nvPr>
        </p:nvSpPr>
        <p:spPr>
          <a:xfrm>
            <a:off x="5759450" y="2232087"/>
            <a:ext cx="2305050" cy="215900"/>
          </a:xfrm>
        </p:spPr>
        <p:txBody>
          <a:bodyPr/>
          <a:lstStyle>
            <a:lvl1pPr>
              <a:defRPr/>
            </a:lvl1pPr>
          </a:lstStyle>
          <a:p>
            <a:pPr lvl="0"/>
            <a:r>
              <a:rPr lang="en-US" dirty="0"/>
              <a:t>XX.XX.XXXX</a:t>
            </a:r>
            <a:endParaRPr lang="en-DE" dirty="0"/>
          </a:p>
        </p:txBody>
      </p:sp>
      <p:sp>
        <p:nvSpPr>
          <p:cNvPr id="8" name="Text Placeholder 6">
            <a:extLst>
              <a:ext uri="{FF2B5EF4-FFF2-40B4-BE49-F238E27FC236}">
                <a16:creationId xmlns:a16="http://schemas.microsoft.com/office/drawing/2014/main" id="{7726C4BF-4F5A-9B4C-2317-1EB32C4137A8}"/>
              </a:ext>
            </a:extLst>
          </p:cNvPr>
          <p:cNvSpPr>
            <a:spLocks noGrp="1"/>
          </p:cNvSpPr>
          <p:nvPr>
            <p:ph type="body" sz="quarter" idx="12" hasCustomPrompt="1"/>
          </p:nvPr>
        </p:nvSpPr>
        <p:spPr>
          <a:xfrm>
            <a:off x="5759449" y="3888187"/>
            <a:ext cx="5472113" cy="935900"/>
          </a:xfrm>
        </p:spPr>
        <p:txBody>
          <a:bodyPr/>
          <a:lstStyle>
            <a:lvl1pPr>
              <a:defRPr/>
            </a:lvl1pPr>
          </a:lstStyle>
          <a:p>
            <a:pPr lvl="0"/>
            <a:r>
              <a:rPr lang="en-GB" dirty="0"/>
              <a:t>Optional Subheading or description.</a:t>
            </a:r>
          </a:p>
          <a:p>
            <a:pPr lvl="0"/>
            <a:r>
              <a:rPr lang="en-GB" dirty="0"/>
              <a:t>Second Level</a:t>
            </a:r>
          </a:p>
          <a:p>
            <a:pPr lvl="0"/>
            <a:r>
              <a:rPr lang="en-GB" dirty="0"/>
              <a:t>Third Level</a:t>
            </a:r>
          </a:p>
          <a:p>
            <a:pPr lvl="0"/>
            <a:r>
              <a:rPr lang="en-GB" dirty="0"/>
              <a:t>Fourth Level</a:t>
            </a:r>
          </a:p>
          <a:p>
            <a:pPr lvl="0"/>
            <a:r>
              <a:rPr lang="en-GB" dirty="0"/>
              <a:t>Fifth Level</a:t>
            </a:r>
          </a:p>
          <a:p>
            <a:pPr lvl="0"/>
            <a:r>
              <a:rPr lang="en-GB" dirty="0"/>
              <a:t>Sixth Level</a:t>
            </a:r>
          </a:p>
          <a:p>
            <a:pPr lvl="0"/>
            <a:r>
              <a:rPr lang="en-GB" dirty="0"/>
              <a:t>Seventh Level</a:t>
            </a:r>
          </a:p>
          <a:p>
            <a:pPr lvl="0"/>
            <a:r>
              <a:rPr lang="en-GB" dirty="0"/>
              <a:t>Eighth Level</a:t>
            </a:r>
          </a:p>
          <a:p>
            <a:pPr lvl="0"/>
            <a:r>
              <a:rPr lang="en-GB" dirty="0"/>
              <a:t>Ninth Level</a:t>
            </a:r>
          </a:p>
        </p:txBody>
      </p:sp>
    </p:spTree>
    <p:extLst>
      <p:ext uri="{BB962C8B-B14F-4D97-AF65-F5344CB8AC3E}">
        <p14:creationId xmlns:p14="http://schemas.microsoft.com/office/powerpoint/2010/main" val="3772068482"/>
      </p:ext>
    </p:extLst>
  </p:cSld>
  <p:clrMapOvr>
    <a:masterClrMapping/>
  </p:clrMapOvr>
  <p:extLst>
    <p:ext uri="{DCECCB84-F9BA-43D5-87BE-67443E8EF086}">
      <p15:sldGuideLst xmlns:p15="http://schemas.microsoft.com/office/powerpoint/2012/main">
        <p15:guide id="1" pos="3402">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I Image Frame Cube 3">
    <p:spTree>
      <p:nvGrpSpPr>
        <p:cNvPr id="1" name=""/>
        <p:cNvGrpSpPr/>
        <p:nvPr/>
      </p:nvGrpSpPr>
      <p:grpSpPr>
        <a:xfrm>
          <a:off x="0" y="0"/>
          <a:ext cx="0" cy="0"/>
          <a:chOff x="0" y="0"/>
          <a:chExt cx="0" cy="0"/>
        </a:xfrm>
      </p:grpSpPr>
      <p:pic>
        <p:nvPicPr>
          <p:cNvPr id="5" name="Google Shape;12;p12" descr="Logo&#10;&#10;Description automatically generated with medium confidence">
            <a:extLst>
              <a:ext uri="{FF2B5EF4-FFF2-40B4-BE49-F238E27FC236}">
                <a16:creationId xmlns:a16="http://schemas.microsoft.com/office/drawing/2014/main" id="{B7BF6422-BC93-3749-E306-30FBAC8EF31B}"/>
              </a:ext>
            </a:extLst>
          </p:cNvPr>
          <p:cNvPicPr preferRelativeResize="0">
            <a:picLocks noChangeAspect="1"/>
          </p:cNvPicPr>
          <p:nvPr userDrawn="1"/>
        </p:nvPicPr>
        <p:blipFill rotWithShape="1">
          <a:blip r:embed="rId2">
            <a:alphaModFix/>
          </a:blip>
          <a:srcRect/>
          <a:stretch/>
        </p:blipFill>
        <p:spPr>
          <a:xfrm>
            <a:off x="288244" y="288087"/>
            <a:ext cx="1157286" cy="576000"/>
          </a:xfrm>
          <a:prstGeom prst="rect">
            <a:avLst/>
          </a:prstGeom>
          <a:noFill/>
          <a:ln>
            <a:noFill/>
          </a:ln>
        </p:spPr>
      </p:pic>
      <p:sp>
        <p:nvSpPr>
          <p:cNvPr id="3" name="Title 11">
            <a:extLst>
              <a:ext uri="{FF2B5EF4-FFF2-40B4-BE49-F238E27FC236}">
                <a16:creationId xmlns:a16="http://schemas.microsoft.com/office/drawing/2014/main" id="{0245FAA5-C7A1-BAE9-AE53-ED61DE89E933}"/>
              </a:ext>
            </a:extLst>
          </p:cNvPr>
          <p:cNvSpPr>
            <a:spLocks noGrp="1"/>
          </p:cNvSpPr>
          <p:nvPr>
            <p:ph type="title" hasCustomPrompt="1"/>
          </p:nvPr>
        </p:nvSpPr>
        <p:spPr>
          <a:xfrm>
            <a:off x="288245" y="2592087"/>
            <a:ext cx="6479999" cy="1152000"/>
          </a:xfrm>
        </p:spPr>
        <p:txBody>
          <a:bodyPr/>
          <a:lstStyle>
            <a:lvl1pPr>
              <a:defRPr sz="3600"/>
            </a:lvl1pPr>
          </a:lstStyle>
          <a:p>
            <a:r>
              <a:rPr lang="en-GB" dirty="0"/>
              <a:t>TITLE ONLY CAPITAL IN</a:t>
            </a:r>
            <a:br>
              <a:rPr lang="en-GB" dirty="0"/>
            </a:br>
            <a:r>
              <a:rPr lang="en-GB" dirty="0"/>
              <a:t>PLUTO SANS (36PT)</a:t>
            </a:r>
          </a:p>
        </p:txBody>
      </p:sp>
      <p:sp>
        <p:nvSpPr>
          <p:cNvPr id="4" name="Text Placeholder 6">
            <a:extLst>
              <a:ext uri="{FF2B5EF4-FFF2-40B4-BE49-F238E27FC236}">
                <a16:creationId xmlns:a16="http://schemas.microsoft.com/office/drawing/2014/main" id="{F1D0F970-1B12-DC88-0C1F-1F6529B9C566}"/>
              </a:ext>
            </a:extLst>
          </p:cNvPr>
          <p:cNvSpPr>
            <a:spLocks noGrp="1"/>
          </p:cNvSpPr>
          <p:nvPr>
            <p:ph type="body" sz="quarter" idx="11" hasCustomPrompt="1"/>
          </p:nvPr>
        </p:nvSpPr>
        <p:spPr>
          <a:xfrm>
            <a:off x="288245" y="2232087"/>
            <a:ext cx="2305050" cy="215900"/>
          </a:xfrm>
        </p:spPr>
        <p:txBody>
          <a:bodyPr/>
          <a:lstStyle>
            <a:lvl1pPr>
              <a:defRPr/>
            </a:lvl1pPr>
          </a:lstStyle>
          <a:p>
            <a:pPr lvl="0"/>
            <a:r>
              <a:rPr lang="en-US" dirty="0"/>
              <a:t>XX.XX.XXXX</a:t>
            </a:r>
            <a:endParaRPr lang="en-DE" dirty="0"/>
          </a:p>
        </p:txBody>
      </p:sp>
      <p:sp>
        <p:nvSpPr>
          <p:cNvPr id="6" name="Text Placeholder 6">
            <a:extLst>
              <a:ext uri="{FF2B5EF4-FFF2-40B4-BE49-F238E27FC236}">
                <a16:creationId xmlns:a16="http://schemas.microsoft.com/office/drawing/2014/main" id="{C751FB4F-C498-F7AF-28DA-E407489601B9}"/>
              </a:ext>
            </a:extLst>
          </p:cNvPr>
          <p:cNvSpPr>
            <a:spLocks noGrp="1"/>
          </p:cNvSpPr>
          <p:nvPr>
            <p:ph type="body" sz="quarter" idx="12" hasCustomPrompt="1"/>
          </p:nvPr>
        </p:nvSpPr>
        <p:spPr>
          <a:xfrm>
            <a:off x="288245" y="3888187"/>
            <a:ext cx="5471206" cy="935900"/>
          </a:xfrm>
        </p:spPr>
        <p:txBody>
          <a:bodyPr/>
          <a:lstStyle>
            <a:lvl1pPr>
              <a:defRPr/>
            </a:lvl1pPr>
          </a:lstStyle>
          <a:p>
            <a:pPr lvl="0"/>
            <a:r>
              <a:rPr lang="en-GB" dirty="0"/>
              <a:t>Optional Subheading or description.</a:t>
            </a:r>
          </a:p>
          <a:p>
            <a:pPr lvl="0"/>
            <a:r>
              <a:rPr lang="en-GB" dirty="0"/>
              <a:t>Second Level</a:t>
            </a:r>
          </a:p>
          <a:p>
            <a:pPr lvl="0"/>
            <a:r>
              <a:rPr lang="en-GB" dirty="0"/>
              <a:t>Third Level</a:t>
            </a:r>
          </a:p>
          <a:p>
            <a:pPr lvl="0"/>
            <a:r>
              <a:rPr lang="en-GB" dirty="0"/>
              <a:t>Fourth Level</a:t>
            </a:r>
          </a:p>
          <a:p>
            <a:pPr lvl="0"/>
            <a:r>
              <a:rPr lang="en-GB" dirty="0"/>
              <a:t>Fifth Level</a:t>
            </a:r>
          </a:p>
          <a:p>
            <a:pPr lvl="0"/>
            <a:r>
              <a:rPr lang="en-GB" dirty="0"/>
              <a:t>Sixth Level</a:t>
            </a:r>
          </a:p>
          <a:p>
            <a:pPr lvl="0"/>
            <a:r>
              <a:rPr lang="en-GB" dirty="0"/>
              <a:t>Seventh Level</a:t>
            </a:r>
          </a:p>
          <a:p>
            <a:pPr lvl="0"/>
            <a:r>
              <a:rPr lang="en-GB" dirty="0"/>
              <a:t>Eighth Level</a:t>
            </a:r>
          </a:p>
          <a:p>
            <a:pPr lvl="0"/>
            <a:r>
              <a:rPr lang="en-GB" dirty="0"/>
              <a:t>Ninth Level</a:t>
            </a:r>
          </a:p>
        </p:txBody>
      </p:sp>
      <p:sp>
        <p:nvSpPr>
          <p:cNvPr id="2" name="Bildplatzhalter 25">
            <a:extLst>
              <a:ext uri="{FF2B5EF4-FFF2-40B4-BE49-F238E27FC236}">
                <a16:creationId xmlns:a16="http://schemas.microsoft.com/office/drawing/2014/main" id="{5C7534CD-DBAB-C31A-0BE8-74284D302707}"/>
              </a:ext>
            </a:extLst>
          </p:cNvPr>
          <p:cNvSpPr>
            <a:spLocks noGrp="1"/>
          </p:cNvSpPr>
          <p:nvPr>
            <p:ph type="pic" sz="quarter" idx="18" hasCustomPrompt="1"/>
          </p:nvPr>
        </p:nvSpPr>
        <p:spPr bwMode="gray">
          <a:xfrm>
            <a:off x="8470824" y="0"/>
            <a:ext cx="3049664" cy="6480175"/>
          </a:xfrm>
          <a:custGeom>
            <a:avLst/>
            <a:gdLst>
              <a:gd name="connsiteX0" fmla="*/ 2565526 w 3240361"/>
              <a:gd name="connsiteY0" fmla="*/ 0 h 6885384"/>
              <a:gd name="connsiteX1" fmla="*/ 3240361 w 3240361"/>
              <a:gd name="connsiteY1" fmla="*/ 0 h 6885384"/>
              <a:gd name="connsiteX2" fmla="*/ 3240361 w 3240361"/>
              <a:gd name="connsiteY2" fmla="*/ 6885384 h 6885384"/>
              <a:gd name="connsiteX3" fmla="*/ 2652660 w 3240361"/>
              <a:gd name="connsiteY3" fmla="*/ 6885384 h 6885384"/>
              <a:gd name="connsiteX4" fmla="*/ 2647969 w 3240361"/>
              <a:gd name="connsiteY4" fmla="*/ 6882614 h 6885384"/>
              <a:gd name="connsiteX5" fmla="*/ 114292 w 3240361"/>
              <a:gd name="connsiteY5" fmla="*/ 5386411 h 6885384"/>
              <a:gd name="connsiteX6" fmla="*/ 0 w 3240361"/>
              <a:gd name="connsiteY6" fmla="*/ 5184616 h 6885384"/>
              <a:gd name="connsiteX7" fmla="*/ 0 w 3240361"/>
              <a:gd name="connsiteY7" fmla="*/ 1536614 h 6885384"/>
              <a:gd name="connsiteX8" fmla="*/ 116533 w 3240361"/>
              <a:gd name="connsiteY8" fmla="*/ 1334819 h 6885384"/>
              <a:gd name="connsiteX9" fmla="*/ 2333276 w 3240361"/>
              <a:gd name="connsiteY9" fmla="*/ 126587 h 688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40361" h="6885384">
                <a:moveTo>
                  <a:pt x="2565526" y="0"/>
                </a:moveTo>
                <a:lnTo>
                  <a:pt x="3240361" y="0"/>
                </a:lnTo>
                <a:lnTo>
                  <a:pt x="3240361" y="6885384"/>
                </a:lnTo>
                <a:lnTo>
                  <a:pt x="2652660" y="6885384"/>
                </a:lnTo>
                <a:lnTo>
                  <a:pt x="2647969" y="6882614"/>
                </a:lnTo>
                <a:cubicBezTo>
                  <a:pt x="2253660" y="6649764"/>
                  <a:pt x="1511430" y="6211458"/>
                  <a:pt x="114292" y="5386411"/>
                </a:cubicBezTo>
                <a:cubicBezTo>
                  <a:pt x="51544" y="5350537"/>
                  <a:pt x="0" y="5258607"/>
                  <a:pt x="0" y="5184616"/>
                </a:cubicBezTo>
                <a:cubicBezTo>
                  <a:pt x="0" y="5184616"/>
                  <a:pt x="0" y="5184616"/>
                  <a:pt x="0" y="1536614"/>
                </a:cubicBezTo>
                <a:cubicBezTo>
                  <a:pt x="0" y="1464864"/>
                  <a:pt x="51544" y="1372934"/>
                  <a:pt x="116533" y="1334819"/>
                </a:cubicBezTo>
                <a:cubicBezTo>
                  <a:pt x="116533" y="1334819"/>
                  <a:pt x="116533" y="1334819"/>
                  <a:pt x="2333276" y="126587"/>
                </a:cubicBezTo>
                <a:close/>
              </a:path>
            </a:pathLst>
          </a:custGeom>
          <a:solidFill>
            <a:srgbClr val="EFEDEB"/>
          </a:solidFill>
        </p:spPr>
        <p:txBody>
          <a:bodyPr wrap="square" bIns="1152000" anchor="ctr" anchorCtr="0">
            <a:noAutofit/>
          </a:bodyPr>
          <a:lstStyle>
            <a:lvl1pPr algn="ctr">
              <a:buNone/>
              <a:defRPr sz="1400"/>
            </a:lvl1pPr>
          </a:lstStyle>
          <a:p>
            <a:r>
              <a:rPr lang="en-GB" dirty="0"/>
              <a:t>Click icon </a:t>
            </a:r>
            <a:br>
              <a:rPr lang="en-GB" dirty="0"/>
            </a:br>
            <a:r>
              <a:rPr lang="en-GB" dirty="0"/>
              <a:t>to add picture</a:t>
            </a:r>
          </a:p>
        </p:txBody>
      </p:sp>
    </p:spTree>
    <p:extLst>
      <p:ext uri="{BB962C8B-B14F-4D97-AF65-F5344CB8AC3E}">
        <p14:creationId xmlns:p14="http://schemas.microsoft.com/office/powerpoint/2010/main" val="1386534282"/>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Headline I Content">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446E115-AAA4-48F5-A73F-91EFB278F47B}"/>
              </a:ext>
            </a:extLst>
          </p:cNvPr>
          <p:cNvSpPr>
            <a:spLocks noGrp="1"/>
          </p:cNvSpPr>
          <p:nvPr>
            <p:ph type="dt" sz="half" idx="10"/>
          </p:nvPr>
        </p:nvSpPr>
        <p:spPr/>
        <p:txBody>
          <a:bodyPr/>
          <a:lstStyle/>
          <a:p>
            <a:endParaRPr lang="en-GB" dirty="0"/>
          </a:p>
        </p:txBody>
      </p:sp>
      <p:sp>
        <p:nvSpPr>
          <p:cNvPr id="3" name="Fußzeilenplatzhalter 2">
            <a:extLst>
              <a:ext uri="{FF2B5EF4-FFF2-40B4-BE49-F238E27FC236}">
                <a16:creationId xmlns:a16="http://schemas.microsoft.com/office/drawing/2014/main" id="{4BFE8528-97C1-4C16-B82C-D44AB341EA66}"/>
              </a:ext>
            </a:extLst>
          </p:cNvPr>
          <p:cNvSpPr>
            <a:spLocks noGrp="1"/>
          </p:cNvSpPr>
          <p:nvPr>
            <p:ph type="ftr" sz="quarter" idx="11"/>
          </p:nvPr>
        </p:nvSpPr>
        <p:spPr/>
        <p:txBody>
          <a:bodyPr/>
          <a:lstStyle/>
          <a:p>
            <a:endParaRPr lang="en-GB" dirty="0"/>
          </a:p>
        </p:txBody>
      </p:sp>
      <p:sp>
        <p:nvSpPr>
          <p:cNvPr id="4" name="Foliennummernplatzhalter 3">
            <a:extLst>
              <a:ext uri="{FF2B5EF4-FFF2-40B4-BE49-F238E27FC236}">
                <a16:creationId xmlns:a16="http://schemas.microsoft.com/office/drawing/2014/main" id="{F499C840-259C-471B-9ED9-89821D348FB8}"/>
              </a:ext>
            </a:extLst>
          </p:cNvPr>
          <p:cNvSpPr>
            <a:spLocks noGrp="1"/>
          </p:cNvSpPr>
          <p:nvPr>
            <p:ph type="sldNum" sz="quarter" idx="12"/>
          </p:nvPr>
        </p:nvSpPr>
        <p:spPr/>
        <p:txBody>
          <a:bodyPr/>
          <a:lstStyle/>
          <a:p>
            <a:fld id="{9EA669D3-5529-4BB0-8BB4-F8AF37E83BE9}" type="slidenum">
              <a:rPr lang="en-GB" smtClean="0"/>
              <a:pPr/>
              <a:t>‹#›</a:t>
            </a:fld>
            <a:endParaRPr lang="en-GB" dirty="0"/>
          </a:p>
        </p:txBody>
      </p:sp>
      <p:sp>
        <p:nvSpPr>
          <p:cNvPr id="7" name="Title 6">
            <a:extLst>
              <a:ext uri="{FF2B5EF4-FFF2-40B4-BE49-F238E27FC236}">
                <a16:creationId xmlns:a16="http://schemas.microsoft.com/office/drawing/2014/main" id="{8F99CC91-9AF0-914C-3E00-F6CF0E1A4715}"/>
              </a:ext>
            </a:extLst>
          </p:cNvPr>
          <p:cNvSpPr>
            <a:spLocks noGrp="1"/>
          </p:cNvSpPr>
          <p:nvPr>
            <p:ph type="title" hasCustomPrompt="1"/>
          </p:nvPr>
        </p:nvSpPr>
        <p:spPr>
          <a:xfrm>
            <a:off x="288244" y="432087"/>
            <a:ext cx="10944000" cy="360000"/>
          </a:xfrm>
        </p:spPr>
        <p:txBody>
          <a:bodyPr/>
          <a:lstStyle/>
          <a:p>
            <a:r>
              <a:rPr lang="en-US" dirty="0"/>
              <a:t>CLICK TO EDIT MASTER TITLE STYLE</a:t>
            </a:r>
            <a:endParaRPr lang="en-DE" dirty="0"/>
          </a:p>
        </p:txBody>
      </p:sp>
      <p:sp>
        <p:nvSpPr>
          <p:cNvPr id="11" name="Text Placeholder 10">
            <a:extLst>
              <a:ext uri="{FF2B5EF4-FFF2-40B4-BE49-F238E27FC236}">
                <a16:creationId xmlns:a16="http://schemas.microsoft.com/office/drawing/2014/main" id="{751E86F4-1269-0F3B-AC7D-ED2896326765}"/>
              </a:ext>
            </a:extLst>
          </p:cNvPr>
          <p:cNvSpPr>
            <a:spLocks noGrp="1"/>
          </p:cNvSpPr>
          <p:nvPr>
            <p:ph type="body" sz="quarter" idx="14" hasCustomPrompt="1"/>
          </p:nvPr>
        </p:nvSpPr>
        <p:spPr>
          <a:xfrm>
            <a:off x="288925" y="287338"/>
            <a:ext cx="10942638" cy="144462"/>
          </a:xfrm>
        </p:spPr>
        <p:txBody>
          <a:bodyPr anchor="b" anchorCtr="0"/>
          <a:lstStyle>
            <a:lvl1pPr marL="0" indent="0">
              <a:buFont typeface="Arial" panose="020B0604020202020204" pitchFamily="34" charset="0"/>
              <a:buNone/>
              <a:defRPr sz="1200">
                <a:solidFill>
                  <a:schemeClr val="tx1"/>
                </a:solidFill>
                <a:latin typeface="+mn-lt"/>
              </a:defRPr>
            </a:lvl1pPr>
            <a:lvl2pPr marL="0" indent="0">
              <a:buFont typeface="Arial" panose="020B0604020202020204" pitchFamily="34" charset="0"/>
              <a:buNone/>
              <a:defRPr sz="1200">
                <a:solidFill>
                  <a:schemeClr val="tx1"/>
                </a:solidFill>
                <a:latin typeface="+mn-lt"/>
              </a:defRPr>
            </a:lvl2pPr>
            <a:lvl3pPr marL="0" indent="0">
              <a:buNone/>
              <a:defRPr sz="1200">
                <a:solidFill>
                  <a:schemeClr val="tx1"/>
                </a:solidFill>
                <a:latin typeface="+mn-lt"/>
              </a:defRPr>
            </a:lvl3pPr>
            <a:lvl4pPr marL="186061" indent="0">
              <a:buNone/>
              <a:defRPr sz="1000">
                <a:latin typeface="+mn-lt"/>
              </a:defRPr>
            </a:lvl4pPr>
            <a:lvl5pPr marL="373135" indent="0">
              <a:buNone/>
              <a:defRPr sz="1000">
                <a:latin typeface="+mn-lt"/>
              </a:defRPr>
            </a:lvl5pPr>
          </a:lstStyle>
          <a:p>
            <a:pPr lvl="0"/>
            <a:r>
              <a:rPr lang="en-US" dirty="0"/>
              <a:t>CLICK TO EDIT MASTER TEXT STYLES</a:t>
            </a:r>
          </a:p>
          <a:p>
            <a:pPr lvl="1"/>
            <a:r>
              <a:rPr lang="en-US" dirty="0"/>
              <a:t>SECOND LEVEL</a:t>
            </a:r>
          </a:p>
          <a:p>
            <a:pPr lvl="2"/>
            <a:r>
              <a:rPr lang="en-US" dirty="0"/>
              <a:t>THIRD LEVEL</a:t>
            </a:r>
          </a:p>
          <a:p>
            <a:pPr lvl="2"/>
            <a:r>
              <a:rPr lang="en-US" dirty="0"/>
              <a:t>FOURTH LEVEL</a:t>
            </a:r>
          </a:p>
          <a:p>
            <a:pPr lvl="2"/>
            <a:r>
              <a:rPr lang="en-US" dirty="0"/>
              <a:t>FIFTH LEVEL</a:t>
            </a:r>
            <a:endParaRPr lang="en-DE" dirty="0"/>
          </a:p>
        </p:txBody>
      </p:sp>
      <p:sp>
        <p:nvSpPr>
          <p:cNvPr id="8" name="Text Placeholder 35">
            <a:extLst>
              <a:ext uri="{FF2B5EF4-FFF2-40B4-BE49-F238E27FC236}">
                <a16:creationId xmlns:a16="http://schemas.microsoft.com/office/drawing/2014/main" id="{E55304BD-8D79-A8B6-79C7-2F07EBE7173C}"/>
              </a:ext>
            </a:extLst>
          </p:cNvPr>
          <p:cNvSpPr>
            <a:spLocks noGrp="1"/>
          </p:cNvSpPr>
          <p:nvPr>
            <p:ph idx="1"/>
          </p:nvPr>
        </p:nvSpPr>
        <p:spPr bwMode="gray">
          <a:xfrm>
            <a:off x="288925" y="1079500"/>
            <a:ext cx="10943318" cy="4752975"/>
          </a:xfrm>
          <a:prstGeom prst="rect">
            <a:avLst/>
          </a:prstGeom>
        </p:spPr>
        <p:txBody>
          <a:bodyPr vert="horz" lIns="0" tIns="0" rIns="0" bIns="0" rtlCol="0">
            <a:noAutofit/>
          </a:bodyPr>
          <a:lstStyle/>
          <a:p>
            <a:pPr marL="0" marR="0" lvl="0" indent="0" algn="l" defTabSz="950336" rtl="0" eaLnBrk="1" fontAlgn="auto" latinLnBrk="0" hangingPunct="1">
              <a:lnSpc>
                <a:spcPct val="110000"/>
              </a:lnSpc>
              <a:spcBef>
                <a:spcPts val="624"/>
              </a:spcBef>
              <a:spcAft>
                <a:spcPts val="208"/>
              </a:spcAft>
              <a:buClrTx/>
              <a:buSzTx/>
              <a:buFont typeface="Arial" panose="020B0604020202020204" pitchFamily="34" charset="0"/>
              <a:buNone/>
              <a:tabLst/>
              <a:defRPr/>
            </a:pPr>
            <a:r>
              <a:rPr lang="en-GB" dirty="0"/>
              <a:t>Click to edit text (14pt). Use the buttons “Increase List Level” and “Decrease List Level” for copytext or bullet levels.</a:t>
            </a:r>
          </a:p>
          <a:p>
            <a:pPr lvl="1"/>
            <a:r>
              <a:rPr lang="en-GB" dirty="0"/>
              <a:t>Optional Subheading</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Tree>
    <p:extLst>
      <p:ext uri="{BB962C8B-B14F-4D97-AF65-F5344CB8AC3E}">
        <p14:creationId xmlns:p14="http://schemas.microsoft.com/office/powerpoint/2010/main" val="2302018439"/>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Headline I Content 2 Column">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446E115-AAA4-48F5-A73F-91EFB278F47B}"/>
              </a:ext>
            </a:extLst>
          </p:cNvPr>
          <p:cNvSpPr>
            <a:spLocks noGrp="1"/>
          </p:cNvSpPr>
          <p:nvPr>
            <p:ph type="dt" sz="half" idx="10"/>
          </p:nvPr>
        </p:nvSpPr>
        <p:spPr/>
        <p:txBody>
          <a:bodyPr/>
          <a:lstStyle/>
          <a:p>
            <a:endParaRPr lang="en-GB" dirty="0"/>
          </a:p>
        </p:txBody>
      </p:sp>
      <p:sp>
        <p:nvSpPr>
          <p:cNvPr id="3" name="Fußzeilenplatzhalter 2">
            <a:extLst>
              <a:ext uri="{FF2B5EF4-FFF2-40B4-BE49-F238E27FC236}">
                <a16:creationId xmlns:a16="http://schemas.microsoft.com/office/drawing/2014/main" id="{4BFE8528-97C1-4C16-B82C-D44AB341EA66}"/>
              </a:ext>
            </a:extLst>
          </p:cNvPr>
          <p:cNvSpPr>
            <a:spLocks noGrp="1"/>
          </p:cNvSpPr>
          <p:nvPr>
            <p:ph type="ftr" sz="quarter" idx="11"/>
          </p:nvPr>
        </p:nvSpPr>
        <p:spPr/>
        <p:txBody>
          <a:bodyPr/>
          <a:lstStyle/>
          <a:p>
            <a:endParaRPr lang="en-GB" dirty="0"/>
          </a:p>
        </p:txBody>
      </p:sp>
      <p:sp>
        <p:nvSpPr>
          <p:cNvPr id="4" name="Foliennummernplatzhalter 3">
            <a:extLst>
              <a:ext uri="{FF2B5EF4-FFF2-40B4-BE49-F238E27FC236}">
                <a16:creationId xmlns:a16="http://schemas.microsoft.com/office/drawing/2014/main" id="{F499C840-259C-471B-9ED9-89821D348FB8}"/>
              </a:ext>
            </a:extLst>
          </p:cNvPr>
          <p:cNvSpPr>
            <a:spLocks noGrp="1"/>
          </p:cNvSpPr>
          <p:nvPr>
            <p:ph type="sldNum" sz="quarter" idx="12"/>
          </p:nvPr>
        </p:nvSpPr>
        <p:spPr/>
        <p:txBody>
          <a:bodyPr/>
          <a:lstStyle/>
          <a:p>
            <a:fld id="{9EA669D3-5529-4BB0-8BB4-F8AF37E83BE9}" type="slidenum">
              <a:rPr lang="en-GB" smtClean="0"/>
              <a:pPr/>
              <a:t>‹#›</a:t>
            </a:fld>
            <a:endParaRPr lang="en-GB" dirty="0"/>
          </a:p>
        </p:txBody>
      </p:sp>
      <p:sp>
        <p:nvSpPr>
          <p:cNvPr id="7" name="Title 6">
            <a:extLst>
              <a:ext uri="{FF2B5EF4-FFF2-40B4-BE49-F238E27FC236}">
                <a16:creationId xmlns:a16="http://schemas.microsoft.com/office/drawing/2014/main" id="{8F99CC91-9AF0-914C-3E00-F6CF0E1A4715}"/>
              </a:ext>
            </a:extLst>
          </p:cNvPr>
          <p:cNvSpPr>
            <a:spLocks noGrp="1"/>
          </p:cNvSpPr>
          <p:nvPr>
            <p:ph type="title" hasCustomPrompt="1"/>
          </p:nvPr>
        </p:nvSpPr>
        <p:spPr>
          <a:xfrm>
            <a:off x="288244" y="432087"/>
            <a:ext cx="10944000" cy="360000"/>
          </a:xfrm>
        </p:spPr>
        <p:txBody>
          <a:bodyPr/>
          <a:lstStyle/>
          <a:p>
            <a:r>
              <a:rPr lang="en-US" dirty="0"/>
              <a:t>CLICK TO EDIT MASTER TITLE STYLE</a:t>
            </a:r>
            <a:endParaRPr lang="en-DE" dirty="0"/>
          </a:p>
        </p:txBody>
      </p:sp>
      <p:sp>
        <p:nvSpPr>
          <p:cNvPr id="11" name="Text Placeholder 10">
            <a:extLst>
              <a:ext uri="{FF2B5EF4-FFF2-40B4-BE49-F238E27FC236}">
                <a16:creationId xmlns:a16="http://schemas.microsoft.com/office/drawing/2014/main" id="{751E86F4-1269-0F3B-AC7D-ED2896326765}"/>
              </a:ext>
            </a:extLst>
          </p:cNvPr>
          <p:cNvSpPr>
            <a:spLocks noGrp="1"/>
          </p:cNvSpPr>
          <p:nvPr>
            <p:ph type="body" sz="quarter" idx="14" hasCustomPrompt="1"/>
          </p:nvPr>
        </p:nvSpPr>
        <p:spPr>
          <a:xfrm>
            <a:off x="288925" y="287338"/>
            <a:ext cx="10942638" cy="144462"/>
          </a:xfrm>
        </p:spPr>
        <p:txBody>
          <a:bodyPr anchor="b" anchorCtr="0"/>
          <a:lstStyle>
            <a:lvl1pPr marL="0" indent="0">
              <a:buFont typeface="Arial" panose="020B0604020202020204" pitchFamily="34" charset="0"/>
              <a:buNone/>
              <a:defRPr sz="1200">
                <a:solidFill>
                  <a:schemeClr val="tx1"/>
                </a:solidFill>
                <a:latin typeface="+mn-lt"/>
              </a:defRPr>
            </a:lvl1pPr>
            <a:lvl2pPr marL="0" indent="0">
              <a:buFont typeface="Arial" panose="020B0604020202020204" pitchFamily="34" charset="0"/>
              <a:buNone/>
              <a:defRPr sz="1200">
                <a:solidFill>
                  <a:schemeClr val="tx1"/>
                </a:solidFill>
                <a:latin typeface="+mn-lt"/>
              </a:defRPr>
            </a:lvl2pPr>
            <a:lvl3pPr marL="0" indent="0">
              <a:buNone/>
              <a:defRPr sz="1200">
                <a:solidFill>
                  <a:schemeClr val="tx1"/>
                </a:solidFill>
                <a:latin typeface="+mn-lt"/>
              </a:defRPr>
            </a:lvl3pPr>
            <a:lvl4pPr marL="186061" indent="0">
              <a:buNone/>
              <a:defRPr sz="1000">
                <a:latin typeface="+mn-lt"/>
              </a:defRPr>
            </a:lvl4pPr>
            <a:lvl5pPr marL="373135" indent="0">
              <a:buNone/>
              <a:defRPr sz="1000">
                <a:latin typeface="+mn-lt"/>
              </a:defRPr>
            </a:lvl5pPr>
          </a:lstStyle>
          <a:p>
            <a:pPr lvl="0"/>
            <a:r>
              <a:rPr lang="en-US" dirty="0"/>
              <a:t>CLICK TO EDIT MASTER TEXT STYLES</a:t>
            </a:r>
          </a:p>
          <a:p>
            <a:pPr lvl="1"/>
            <a:r>
              <a:rPr lang="en-US" dirty="0"/>
              <a:t>SECOND LEVEL</a:t>
            </a:r>
          </a:p>
          <a:p>
            <a:pPr lvl="2"/>
            <a:r>
              <a:rPr lang="en-US" dirty="0"/>
              <a:t>THIRD LEVEL</a:t>
            </a:r>
          </a:p>
          <a:p>
            <a:pPr lvl="2"/>
            <a:r>
              <a:rPr lang="en-US" dirty="0"/>
              <a:t>FOURTH LEVEL</a:t>
            </a:r>
          </a:p>
          <a:p>
            <a:pPr lvl="2"/>
            <a:r>
              <a:rPr lang="en-US" dirty="0"/>
              <a:t>FIFTH LEVEL</a:t>
            </a:r>
            <a:endParaRPr lang="en-DE" dirty="0"/>
          </a:p>
        </p:txBody>
      </p:sp>
      <p:sp>
        <p:nvSpPr>
          <p:cNvPr id="8" name="Text Placeholder 35">
            <a:extLst>
              <a:ext uri="{FF2B5EF4-FFF2-40B4-BE49-F238E27FC236}">
                <a16:creationId xmlns:a16="http://schemas.microsoft.com/office/drawing/2014/main" id="{E55304BD-8D79-A8B6-79C7-2F07EBE7173C}"/>
              </a:ext>
            </a:extLst>
          </p:cNvPr>
          <p:cNvSpPr>
            <a:spLocks noGrp="1"/>
          </p:cNvSpPr>
          <p:nvPr>
            <p:ph idx="1"/>
          </p:nvPr>
        </p:nvSpPr>
        <p:spPr bwMode="gray">
          <a:xfrm>
            <a:off x="288925" y="1079500"/>
            <a:ext cx="5400000" cy="4752975"/>
          </a:xfrm>
          <a:prstGeom prst="rect">
            <a:avLst/>
          </a:prstGeom>
        </p:spPr>
        <p:txBody>
          <a:bodyPr vert="horz" lIns="0" tIns="0" rIns="0" bIns="0" rtlCol="0">
            <a:noAutofit/>
          </a:bodyPr>
          <a:lstStyle/>
          <a:p>
            <a:pPr marL="0" marR="0" lvl="0" indent="0" algn="l" defTabSz="950336" rtl="0" eaLnBrk="1" fontAlgn="auto" latinLnBrk="0" hangingPunct="1">
              <a:lnSpc>
                <a:spcPct val="110000"/>
              </a:lnSpc>
              <a:spcBef>
                <a:spcPts val="624"/>
              </a:spcBef>
              <a:spcAft>
                <a:spcPts val="208"/>
              </a:spcAft>
              <a:buClrTx/>
              <a:buSzTx/>
              <a:buFont typeface="Arial" panose="020B0604020202020204" pitchFamily="34" charset="0"/>
              <a:buNone/>
              <a:tabLst/>
              <a:defRPr/>
            </a:pPr>
            <a:r>
              <a:rPr lang="en-GB" dirty="0"/>
              <a:t>Click to edit text (14pt). Use the buttons “Increase List Level” and “Decrease List Level” for copytext or bullet levels.</a:t>
            </a:r>
          </a:p>
          <a:p>
            <a:pPr lvl="1"/>
            <a:r>
              <a:rPr lang="en-GB" dirty="0"/>
              <a:t>Optional Subheading</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5" name="Text Placeholder 35">
            <a:extLst>
              <a:ext uri="{FF2B5EF4-FFF2-40B4-BE49-F238E27FC236}">
                <a16:creationId xmlns:a16="http://schemas.microsoft.com/office/drawing/2014/main" id="{872B3B5E-9715-2640-9C77-8DE40F809B9D}"/>
              </a:ext>
            </a:extLst>
          </p:cNvPr>
          <p:cNvSpPr>
            <a:spLocks noGrp="1"/>
          </p:cNvSpPr>
          <p:nvPr>
            <p:ph idx="15"/>
          </p:nvPr>
        </p:nvSpPr>
        <p:spPr bwMode="gray">
          <a:xfrm>
            <a:off x="5831563" y="1079500"/>
            <a:ext cx="5400000" cy="4752975"/>
          </a:xfrm>
          <a:prstGeom prst="rect">
            <a:avLst/>
          </a:prstGeom>
        </p:spPr>
        <p:txBody>
          <a:bodyPr vert="horz" lIns="0" tIns="0" rIns="0" bIns="0" rtlCol="0">
            <a:noAutofit/>
          </a:bodyPr>
          <a:lstStyle/>
          <a:p>
            <a:pPr marL="0" marR="0" lvl="0" indent="0" algn="l" defTabSz="950336" rtl="0" eaLnBrk="1" fontAlgn="auto" latinLnBrk="0" hangingPunct="1">
              <a:lnSpc>
                <a:spcPct val="110000"/>
              </a:lnSpc>
              <a:spcBef>
                <a:spcPts val="624"/>
              </a:spcBef>
              <a:spcAft>
                <a:spcPts val="208"/>
              </a:spcAft>
              <a:buClrTx/>
              <a:buSzTx/>
              <a:buFont typeface="Arial" panose="020B0604020202020204" pitchFamily="34" charset="0"/>
              <a:buNone/>
              <a:tabLst/>
              <a:defRPr/>
            </a:pPr>
            <a:r>
              <a:rPr lang="en-GB" dirty="0"/>
              <a:t>Click to edit text (14pt). Use the buttons “Increase List Level” and “Decrease List Level” for copytext or bullet levels.</a:t>
            </a:r>
          </a:p>
          <a:p>
            <a:pPr lvl="1"/>
            <a:r>
              <a:rPr lang="en-GB" dirty="0"/>
              <a:t>Optional Subheading</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Tree>
    <p:extLst>
      <p:ext uri="{BB962C8B-B14F-4D97-AF65-F5344CB8AC3E}">
        <p14:creationId xmlns:p14="http://schemas.microsoft.com/office/powerpoint/2010/main" val="2770117916"/>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Headline I Content | Image R">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0646F7CE-0C12-ACF9-1754-E9C6A3DCDE69}"/>
              </a:ext>
            </a:extLst>
          </p:cNvPr>
          <p:cNvSpPr>
            <a:spLocks noGrp="1"/>
          </p:cNvSpPr>
          <p:nvPr>
            <p:ph type="pic" sz="quarter" idx="15"/>
          </p:nvPr>
        </p:nvSpPr>
        <p:spPr bwMode="gray">
          <a:xfrm>
            <a:off x="5830888" y="0"/>
            <a:ext cx="5689600" cy="6480175"/>
          </a:xfrm>
          <a:custGeom>
            <a:avLst/>
            <a:gdLst>
              <a:gd name="connsiteX0" fmla="*/ 927120 w 5689600"/>
              <a:gd name="connsiteY0" fmla="*/ 0 h 6480175"/>
              <a:gd name="connsiteX1" fmla="*/ 5689600 w 5689600"/>
              <a:gd name="connsiteY1" fmla="*/ 0 h 6480175"/>
              <a:gd name="connsiteX2" fmla="*/ 5689600 w 5689600"/>
              <a:gd name="connsiteY2" fmla="*/ 6480175 h 6480175"/>
              <a:gd name="connsiteX3" fmla="*/ 0 w 5689600"/>
              <a:gd name="connsiteY3" fmla="*/ 6480175 h 6480175"/>
              <a:gd name="connsiteX4" fmla="*/ 0 w 5689600"/>
              <a:gd name="connsiteY4" fmla="*/ 927120 h 6480175"/>
              <a:gd name="connsiteX5" fmla="*/ 927120 w 5689600"/>
              <a:gd name="connsiteY5" fmla="*/ 0 h 648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89600" h="6480175">
                <a:moveTo>
                  <a:pt x="927120" y="0"/>
                </a:moveTo>
                <a:lnTo>
                  <a:pt x="5689600" y="0"/>
                </a:lnTo>
                <a:lnTo>
                  <a:pt x="5689600" y="6480175"/>
                </a:lnTo>
                <a:lnTo>
                  <a:pt x="0" y="6480175"/>
                </a:lnTo>
                <a:lnTo>
                  <a:pt x="0" y="927120"/>
                </a:lnTo>
                <a:cubicBezTo>
                  <a:pt x="0" y="415086"/>
                  <a:pt x="415086" y="0"/>
                  <a:pt x="927120" y="0"/>
                </a:cubicBezTo>
                <a:close/>
              </a:path>
            </a:pathLst>
          </a:custGeom>
          <a:solidFill>
            <a:schemeClr val="bg2"/>
          </a:solidFill>
        </p:spPr>
        <p:txBody>
          <a:bodyPr wrap="square" anchor="ctr">
            <a:noAutofit/>
          </a:bodyPr>
          <a:lstStyle>
            <a:lvl1pPr algn="ctr">
              <a:defRPr/>
            </a:lvl1pPr>
          </a:lstStyle>
          <a:p>
            <a:endParaRPr lang="en-DE" dirty="0"/>
          </a:p>
        </p:txBody>
      </p:sp>
      <p:sp>
        <p:nvSpPr>
          <p:cNvPr id="2" name="Datumsplatzhalter 1">
            <a:extLst>
              <a:ext uri="{FF2B5EF4-FFF2-40B4-BE49-F238E27FC236}">
                <a16:creationId xmlns:a16="http://schemas.microsoft.com/office/drawing/2014/main" id="{4446E115-AAA4-48F5-A73F-91EFB278F47B}"/>
              </a:ext>
            </a:extLst>
          </p:cNvPr>
          <p:cNvSpPr>
            <a:spLocks noGrp="1"/>
          </p:cNvSpPr>
          <p:nvPr>
            <p:ph type="dt" sz="half" idx="10"/>
          </p:nvPr>
        </p:nvSpPr>
        <p:spPr/>
        <p:txBody>
          <a:bodyPr/>
          <a:lstStyle/>
          <a:p>
            <a:endParaRPr lang="en-GB" dirty="0"/>
          </a:p>
        </p:txBody>
      </p:sp>
      <p:sp>
        <p:nvSpPr>
          <p:cNvPr id="3" name="Fußzeilenplatzhalter 2">
            <a:extLst>
              <a:ext uri="{FF2B5EF4-FFF2-40B4-BE49-F238E27FC236}">
                <a16:creationId xmlns:a16="http://schemas.microsoft.com/office/drawing/2014/main" id="{4BFE8528-97C1-4C16-B82C-D44AB341EA66}"/>
              </a:ext>
            </a:extLst>
          </p:cNvPr>
          <p:cNvSpPr>
            <a:spLocks noGrp="1"/>
          </p:cNvSpPr>
          <p:nvPr>
            <p:ph type="ftr" sz="quarter" idx="11"/>
          </p:nvPr>
        </p:nvSpPr>
        <p:spPr/>
        <p:txBody>
          <a:bodyPr/>
          <a:lstStyle/>
          <a:p>
            <a:endParaRPr lang="en-GB" dirty="0"/>
          </a:p>
        </p:txBody>
      </p:sp>
      <p:sp>
        <p:nvSpPr>
          <p:cNvPr id="4" name="Foliennummernplatzhalter 3">
            <a:extLst>
              <a:ext uri="{FF2B5EF4-FFF2-40B4-BE49-F238E27FC236}">
                <a16:creationId xmlns:a16="http://schemas.microsoft.com/office/drawing/2014/main" id="{F499C840-259C-471B-9ED9-89821D348FB8}"/>
              </a:ext>
            </a:extLst>
          </p:cNvPr>
          <p:cNvSpPr>
            <a:spLocks noGrp="1"/>
          </p:cNvSpPr>
          <p:nvPr>
            <p:ph type="sldNum" sz="quarter" idx="12"/>
          </p:nvPr>
        </p:nvSpPr>
        <p:spPr/>
        <p:txBody>
          <a:bodyPr/>
          <a:lstStyle/>
          <a:p>
            <a:fld id="{9EA669D3-5529-4BB0-8BB4-F8AF37E83BE9}" type="slidenum">
              <a:rPr lang="en-GB" smtClean="0"/>
              <a:pPr/>
              <a:t>‹#›</a:t>
            </a:fld>
            <a:endParaRPr lang="en-GB" dirty="0"/>
          </a:p>
        </p:txBody>
      </p:sp>
      <p:sp>
        <p:nvSpPr>
          <p:cNvPr id="7" name="Title 6">
            <a:extLst>
              <a:ext uri="{FF2B5EF4-FFF2-40B4-BE49-F238E27FC236}">
                <a16:creationId xmlns:a16="http://schemas.microsoft.com/office/drawing/2014/main" id="{8F99CC91-9AF0-914C-3E00-F6CF0E1A4715}"/>
              </a:ext>
            </a:extLst>
          </p:cNvPr>
          <p:cNvSpPr>
            <a:spLocks noGrp="1"/>
          </p:cNvSpPr>
          <p:nvPr>
            <p:ph type="title" hasCustomPrompt="1"/>
          </p:nvPr>
        </p:nvSpPr>
        <p:spPr>
          <a:xfrm>
            <a:off x="288244" y="432087"/>
            <a:ext cx="5471206" cy="360000"/>
          </a:xfrm>
        </p:spPr>
        <p:txBody>
          <a:bodyPr/>
          <a:lstStyle/>
          <a:p>
            <a:r>
              <a:rPr lang="en-US" dirty="0"/>
              <a:t>CLICK TO EDIT MASTER TITLE STYLE</a:t>
            </a:r>
            <a:endParaRPr lang="en-DE" dirty="0"/>
          </a:p>
        </p:txBody>
      </p:sp>
      <p:sp>
        <p:nvSpPr>
          <p:cNvPr id="11" name="Text Placeholder 10">
            <a:extLst>
              <a:ext uri="{FF2B5EF4-FFF2-40B4-BE49-F238E27FC236}">
                <a16:creationId xmlns:a16="http://schemas.microsoft.com/office/drawing/2014/main" id="{751E86F4-1269-0F3B-AC7D-ED2896326765}"/>
              </a:ext>
            </a:extLst>
          </p:cNvPr>
          <p:cNvSpPr>
            <a:spLocks noGrp="1"/>
          </p:cNvSpPr>
          <p:nvPr>
            <p:ph type="body" sz="quarter" idx="14" hasCustomPrompt="1"/>
          </p:nvPr>
        </p:nvSpPr>
        <p:spPr>
          <a:xfrm>
            <a:off x="288925" y="287338"/>
            <a:ext cx="5470525" cy="144660"/>
          </a:xfrm>
        </p:spPr>
        <p:txBody>
          <a:bodyPr anchor="b" anchorCtr="0"/>
          <a:lstStyle>
            <a:lvl1pPr marL="0" indent="0">
              <a:buFont typeface="Arial" panose="020B0604020202020204" pitchFamily="34" charset="0"/>
              <a:buNone/>
              <a:defRPr sz="1200">
                <a:solidFill>
                  <a:schemeClr val="tx1"/>
                </a:solidFill>
                <a:latin typeface="+mn-lt"/>
              </a:defRPr>
            </a:lvl1pPr>
            <a:lvl2pPr marL="0" indent="0">
              <a:buFont typeface="Arial" panose="020B0604020202020204" pitchFamily="34" charset="0"/>
              <a:buNone/>
              <a:defRPr sz="1200">
                <a:solidFill>
                  <a:schemeClr val="tx1"/>
                </a:solidFill>
                <a:latin typeface="+mn-lt"/>
              </a:defRPr>
            </a:lvl2pPr>
            <a:lvl3pPr marL="0" indent="0">
              <a:buNone/>
              <a:defRPr sz="1200">
                <a:solidFill>
                  <a:schemeClr val="tx1"/>
                </a:solidFill>
                <a:latin typeface="+mn-lt"/>
              </a:defRPr>
            </a:lvl3pPr>
            <a:lvl4pPr marL="186061" indent="0">
              <a:buNone/>
              <a:defRPr sz="1000">
                <a:latin typeface="+mn-lt"/>
              </a:defRPr>
            </a:lvl4pPr>
            <a:lvl5pPr marL="373135" indent="0">
              <a:buNone/>
              <a:defRPr sz="1000">
                <a:latin typeface="+mn-lt"/>
              </a:defRPr>
            </a:lvl5pPr>
          </a:lstStyle>
          <a:p>
            <a:pPr lvl="0"/>
            <a:r>
              <a:rPr lang="en-US" dirty="0"/>
              <a:t>CLICK TO EDIT MASTER TEXT STYLES</a:t>
            </a:r>
          </a:p>
          <a:p>
            <a:pPr lvl="1"/>
            <a:r>
              <a:rPr lang="en-US" dirty="0"/>
              <a:t>SECOND LEVEL</a:t>
            </a:r>
          </a:p>
          <a:p>
            <a:pPr lvl="2"/>
            <a:r>
              <a:rPr lang="en-US" dirty="0"/>
              <a:t>THIRD LEVEL</a:t>
            </a:r>
          </a:p>
          <a:p>
            <a:pPr lvl="2"/>
            <a:r>
              <a:rPr lang="en-US" dirty="0"/>
              <a:t>FOURTH LEVEL</a:t>
            </a:r>
          </a:p>
          <a:p>
            <a:pPr lvl="2"/>
            <a:r>
              <a:rPr lang="en-US" dirty="0"/>
              <a:t>FIFTH LEVEL</a:t>
            </a:r>
            <a:endParaRPr lang="en-DE" dirty="0"/>
          </a:p>
        </p:txBody>
      </p:sp>
      <p:sp>
        <p:nvSpPr>
          <p:cNvPr id="8" name="Text Placeholder 35">
            <a:extLst>
              <a:ext uri="{FF2B5EF4-FFF2-40B4-BE49-F238E27FC236}">
                <a16:creationId xmlns:a16="http://schemas.microsoft.com/office/drawing/2014/main" id="{E55304BD-8D79-A8B6-79C7-2F07EBE7173C}"/>
              </a:ext>
            </a:extLst>
          </p:cNvPr>
          <p:cNvSpPr>
            <a:spLocks noGrp="1"/>
          </p:cNvSpPr>
          <p:nvPr>
            <p:ph idx="1"/>
          </p:nvPr>
        </p:nvSpPr>
        <p:spPr bwMode="gray">
          <a:xfrm>
            <a:off x="288925" y="1079500"/>
            <a:ext cx="5400000" cy="4752975"/>
          </a:xfrm>
          <a:prstGeom prst="rect">
            <a:avLst/>
          </a:prstGeom>
        </p:spPr>
        <p:txBody>
          <a:bodyPr vert="horz" lIns="0" tIns="0" rIns="0" bIns="0" rtlCol="0">
            <a:noAutofit/>
          </a:bodyPr>
          <a:lstStyle/>
          <a:p>
            <a:pPr marL="0" marR="0" lvl="0" indent="0" algn="l" defTabSz="950336" rtl="0" eaLnBrk="1" fontAlgn="auto" latinLnBrk="0" hangingPunct="1">
              <a:lnSpc>
                <a:spcPct val="110000"/>
              </a:lnSpc>
              <a:spcBef>
                <a:spcPts val="624"/>
              </a:spcBef>
              <a:spcAft>
                <a:spcPts val="208"/>
              </a:spcAft>
              <a:buClrTx/>
              <a:buSzTx/>
              <a:buFont typeface="Arial" panose="020B0604020202020204" pitchFamily="34" charset="0"/>
              <a:buNone/>
              <a:tabLst/>
              <a:defRPr/>
            </a:pPr>
            <a:r>
              <a:rPr lang="en-GB" dirty="0"/>
              <a:t>Click to edit text (14pt). Use the buttons “Increase List Level” and “Decrease List Level” for copytext or bullet levels.</a:t>
            </a:r>
          </a:p>
          <a:p>
            <a:pPr lvl="1"/>
            <a:r>
              <a:rPr lang="en-GB" dirty="0"/>
              <a:t>Optional Subheading</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0" name="Text Placeholder 10">
            <a:extLst>
              <a:ext uri="{FF2B5EF4-FFF2-40B4-BE49-F238E27FC236}">
                <a16:creationId xmlns:a16="http://schemas.microsoft.com/office/drawing/2014/main" id="{662FE0D7-C9C3-7F51-983A-7D3BCA3FD015}"/>
              </a:ext>
            </a:extLst>
          </p:cNvPr>
          <p:cNvSpPr>
            <a:spLocks noGrp="1"/>
          </p:cNvSpPr>
          <p:nvPr>
            <p:ph type="body" sz="quarter" idx="16" hasCustomPrompt="1"/>
          </p:nvPr>
        </p:nvSpPr>
        <p:spPr>
          <a:xfrm>
            <a:off x="10656244" y="6011012"/>
            <a:ext cx="576000" cy="288000"/>
          </a:xfrm>
          <a:blipFill>
            <a:blip r:embed="rId2">
              <a:extLst>
                <a:ext uri="{96DAC541-7B7A-43D3-8B79-37D633B846F1}">
                  <asvg:svgBlip xmlns:asvg="http://schemas.microsoft.com/office/drawing/2016/SVG/main" r:embed="rId3"/>
                </a:ext>
              </a:extLst>
            </a:blip>
            <a:srcRect/>
            <a:stretch>
              <a:fillRect l="-178" r="-178"/>
            </a:stretch>
          </a:blipFill>
        </p:spPr>
        <p:txBody>
          <a:bodyPr/>
          <a:lstStyle/>
          <a:p>
            <a:pPr lvl="0"/>
            <a:r>
              <a:rPr lang="en-GB" dirty="0"/>
              <a:t> </a:t>
            </a:r>
            <a:endParaRPr lang="en-DE" dirty="0"/>
          </a:p>
        </p:txBody>
      </p:sp>
    </p:spTree>
    <p:extLst>
      <p:ext uri="{BB962C8B-B14F-4D97-AF65-F5344CB8AC3E}">
        <p14:creationId xmlns:p14="http://schemas.microsoft.com/office/powerpoint/2010/main" val="1483981220"/>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Headline I Content | Image L">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E5EECC4D-3FF1-8EE1-0DDF-1487CE6C35FC}"/>
              </a:ext>
            </a:extLst>
          </p:cNvPr>
          <p:cNvSpPr>
            <a:spLocks noGrp="1"/>
          </p:cNvSpPr>
          <p:nvPr>
            <p:ph type="pic" sz="quarter" idx="17" hasCustomPrompt="1"/>
          </p:nvPr>
        </p:nvSpPr>
        <p:spPr>
          <a:xfrm>
            <a:off x="0" y="0"/>
            <a:ext cx="5400675" cy="6480175"/>
          </a:xfrm>
          <a:prstGeom prst="round1Rect">
            <a:avLst>
              <a:gd name="adj" fmla="val 17166"/>
            </a:avLst>
          </a:prstGeom>
          <a:solidFill>
            <a:schemeClr val="bg2"/>
          </a:solidFill>
        </p:spPr>
        <p:txBody>
          <a:bodyPr lIns="216000" bIns="648000" anchor="ctr" anchorCtr="0"/>
          <a:lstStyle>
            <a:lvl1pPr algn="ctr">
              <a:defRPr sz="1100"/>
            </a:lvl1pPr>
          </a:lstStyle>
          <a:p>
            <a:r>
              <a:rPr lang="en-GB" dirty="0"/>
              <a:t>Click icon </a:t>
            </a:r>
            <a:br>
              <a:rPr lang="en-GB" dirty="0"/>
            </a:br>
            <a:r>
              <a:rPr lang="en-GB" dirty="0"/>
              <a:t>to add picture</a:t>
            </a:r>
          </a:p>
        </p:txBody>
      </p:sp>
      <p:sp>
        <p:nvSpPr>
          <p:cNvPr id="2" name="Datumsplatzhalter 1">
            <a:extLst>
              <a:ext uri="{FF2B5EF4-FFF2-40B4-BE49-F238E27FC236}">
                <a16:creationId xmlns:a16="http://schemas.microsoft.com/office/drawing/2014/main" id="{4446E115-AAA4-48F5-A73F-91EFB278F47B}"/>
              </a:ext>
            </a:extLst>
          </p:cNvPr>
          <p:cNvSpPr>
            <a:spLocks noGrp="1"/>
          </p:cNvSpPr>
          <p:nvPr>
            <p:ph type="dt" sz="half" idx="10"/>
          </p:nvPr>
        </p:nvSpPr>
        <p:spPr/>
        <p:txBody>
          <a:bodyPr/>
          <a:lstStyle/>
          <a:p>
            <a:endParaRPr lang="en-GB" dirty="0"/>
          </a:p>
        </p:txBody>
      </p:sp>
      <p:sp>
        <p:nvSpPr>
          <p:cNvPr id="3" name="Fußzeilenplatzhalter 2">
            <a:extLst>
              <a:ext uri="{FF2B5EF4-FFF2-40B4-BE49-F238E27FC236}">
                <a16:creationId xmlns:a16="http://schemas.microsoft.com/office/drawing/2014/main" id="{4BFE8528-97C1-4C16-B82C-D44AB341EA66}"/>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4" name="Foliennummernplatzhalter 3">
            <a:extLst>
              <a:ext uri="{FF2B5EF4-FFF2-40B4-BE49-F238E27FC236}">
                <a16:creationId xmlns:a16="http://schemas.microsoft.com/office/drawing/2014/main" id="{F499C840-259C-471B-9ED9-89821D348FB8}"/>
              </a:ext>
            </a:extLst>
          </p:cNvPr>
          <p:cNvSpPr>
            <a:spLocks noGrp="1"/>
          </p:cNvSpPr>
          <p:nvPr>
            <p:ph type="sldNum" sz="quarter" idx="12"/>
          </p:nvPr>
        </p:nvSpPr>
        <p:spPr/>
        <p:txBody>
          <a:bodyPr/>
          <a:lstStyle>
            <a:lvl1pPr>
              <a:defRPr>
                <a:solidFill>
                  <a:schemeClr val="bg1"/>
                </a:solidFill>
              </a:defRPr>
            </a:lvl1pPr>
          </a:lstStyle>
          <a:p>
            <a:fld id="{9EA669D3-5529-4BB0-8BB4-F8AF37E83BE9}" type="slidenum">
              <a:rPr lang="en-GB" smtClean="0"/>
              <a:pPr/>
              <a:t>‹#›</a:t>
            </a:fld>
            <a:endParaRPr lang="en-GB" dirty="0"/>
          </a:p>
        </p:txBody>
      </p:sp>
      <p:sp>
        <p:nvSpPr>
          <p:cNvPr id="7" name="Title 6">
            <a:extLst>
              <a:ext uri="{FF2B5EF4-FFF2-40B4-BE49-F238E27FC236}">
                <a16:creationId xmlns:a16="http://schemas.microsoft.com/office/drawing/2014/main" id="{8F99CC91-9AF0-914C-3E00-F6CF0E1A4715}"/>
              </a:ext>
            </a:extLst>
          </p:cNvPr>
          <p:cNvSpPr>
            <a:spLocks noGrp="1"/>
          </p:cNvSpPr>
          <p:nvPr>
            <p:ph type="title" hasCustomPrompt="1"/>
          </p:nvPr>
        </p:nvSpPr>
        <p:spPr>
          <a:xfrm>
            <a:off x="5759450" y="432087"/>
            <a:ext cx="5472113" cy="360000"/>
          </a:xfrm>
        </p:spPr>
        <p:txBody>
          <a:bodyPr/>
          <a:lstStyle/>
          <a:p>
            <a:r>
              <a:rPr lang="en-US" dirty="0"/>
              <a:t>CLICK TO EDIT MASTER TITLE STYLE</a:t>
            </a:r>
            <a:endParaRPr lang="en-DE" dirty="0"/>
          </a:p>
        </p:txBody>
      </p:sp>
      <p:sp>
        <p:nvSpPr>
          <p:cNvPr id="11" name="Text Placeholder 10">
            <a:extLst>
              <a:ext uri="{FF2B5EF4-FFF2-40B4-BE49-F238E27FC236}">
                <a16:creationId xmlns:a16="http://schemas.microsoft.com/office/drawing/2014/main" id="{751E86F4-1269-0F3B-AC7D-ED2896326765}"/>
              </a:ext>
            </a:extLst>
          </p:cNvPr>
          <p:cNvSpPr>
            <a:spLocks noGrp="1"/>
          </p:cNvSpPr>
          <p:nvPr>
            <p:ph type="body" sz="quarter" idx="14" hasCustomPrompt="1"/>
          </p:nvPr>
        </p:nvSpPr>
        <p:spPr>
          <a:xfrm>
            <a:off x="5759449" y="287338"/>
            <a:ext cx="5472114" cy="144462"/>
          </a:xfrm>
        </p:spPr>
        <p:txBody>
          <a:bodyPr anchor="b" anchorCtr="0"/>
          <a:lstStyle>
            <a:lvl1pPr marL="0" indent="0">
              <a:buFont typeface="Arial" panose="020B0604020202020204" pitchFamily="34" charset="0"/>
              <a:buNone/>
              <a:defRPr sz="1200">
                <a:solidFill>
                  <a:schemeClr val="tx1"/>
                </a:solidFill>
                <a:latin typeface="+mn-lt"/>
              </a:defRPr>
            </a:lvl1pPr>
            <a:lvl2pPr marL="0" indent="0">
              <a:buFont typeface="Arial" panose="020B0604020202020204" pitchFamily="34" charset="0"/>
              <a:buNone/>
              <a:defRPr sz="1200">
                <a:solidFill>
                  <a:schemeClr val="tx1"/>
                </a:solidFill>
                <a:latin typeface="+mn-lt"/>
              </a:defRPr>
            </a:lvl2pPr>
            <a:lvl3pPr marL="0" indent="0">
              <a:buNone/>
              <a:defRPr sz="1200">
                <a:solidFill>
                  <a:schemeClr val="tx1"/>
                </a:solidFill>
                <a:latin typeface="+mn-lt"/>
              </a:defRPr>
            </a:lvl3pPr>
            <a:lvl4pPr marL="186061" indent="0">
              <a:buNone/>
              <a:defRPr sz="1000">
                <a:latin typeface="+mn-lt"/>
              </a:defRPr>
            </a:lvl4pPr>
            <a:lvl5pPr marL="373135" indent="0">
              <a:buNone/>
              <a:defRPr sz="1000">
                <a:latin typeface="+mn-lt"/>
              </a:defRPr>
            </a:lvl5pPr>
          </a:lstStyle>
          <a:p>
            <a:pPr lvl="0"/>
            <a:r>
              <a:rPr lang="en-US" dirty="0"/>
              <a:t>CLICK TO EDIT MASTER TEXT STYLES</a:t>
            </a:r>
          </a:p>
          <a:p>
            <a:pPr lvl="1"/>
            <a:r>
              <a:rPr lang="en-US" dirty="0"/>
              <a:t>SECOND LEVEL</a:t>
            </a:r>
          </a:p>
          <a:p>
            <a:pPr lvl="2"/>
            <a:r>
              <a:rPr lang="en-US" dirty="0"/>
              <a:t>THIRD LEVEL</a:t>
            </a:r>
          </a:p>
          <a:p>
            <a:pPr lvl="2"/>
            <a:r>
              <a:rPr lang="en-US" dirty="0"/>
              <a:t>FOURTH LEVEL</a:t>
            </a:r>
          </a:p>
          <a:p>
            <a:pPr lvl="2"/>
            <a:r>
              <a:rPr lang="en-US" dirty="0"/>
              <a:t>FIFTH LEVEL</a:t>
            </a:r>
            <a:endParaRPr lang="en-DE" dirty="0"/>
          </a:p>
        </p:txBody>
      </p:sp>
      <p:sp>
        <p:nvSpPr>
          <p:cNvPr id="8" name="Text Placeholder 35">
            <a:extLst>
              <a:ext uri="{FF2B5EF4-FFF2-40B4-BE49-F238E27FC236}">
                <a16:creationId xmlns:a16="http://schemas.microsoft.com/office/drawing/2014/main" id="{E55304BD-8D79-A8B6-79C7-2F07EBE7173C}"/>
              </a:ext>
            </a:extLst>
          </p:cNvPr>
          <p:cNvSpPr>
            <a:spLocks noGrp="1"/>
          </p:cNvSpPr>
          <p:nvPr>
            <p:ph idx="1"/>
          </p:nvPr>
        </p:nvSpPr>
        <p:spPr bwMode="gray">
          <a:xfrm>
            <a:off x="5760244" y="1079500"/>
            <a:ext cx="5471319" cy="4752975"/>
          </a:xfrm>
          <a:prstGeom prst="rect">
            <a:avLst/>
          </a:prstGeom>
        </p:spPr>
        <p:txBody>
          <a:bodyPr vert="horz" lIns="0" tIns="0" rIns="0" bIns="0" rtlCol="0">
            <a:noAutofit/>
          </a:bodyPr>
          <a:lstStyle/>
          <a:p>
            <a:pPr marL="0" marR="0" lvl="0" indent="0" algn="l" defTabSz="950336" rtl="0" eaLnBrk="1" fontAlgn="auto" latinLnBrk="0" hangingPunct="1">
              <a:lnSpc>
                <a:spcPct val="110000"/>
              </a:lnSpc>
              <a:spcBef>
                <a:spcPts val="624"/>
              </a:spcBef>
              <a:spcAft>
                <a:spcPts val="208"/>
              </a:spcAft>
              <a:buClrTx/>
              <a:buSzTx/>
              <a:buFont typeface="Arial" panose="020B0604020202020204" pitchFamily="34" charset="0"/>
              <a:buNone/>
              <a:tabLst/>
              <a:defRPr/>
            </a:pPr>
            <a:r>
              <a:rPr lang="en-GB" dirty="0"/>
              <a:t>Click to edit text (14pt). Use the buttons “Increase List Level” and “Decrease List Level” for copytext or bullet levels.</a:t>
            </a:r>
          </a:p>
          <a:p>
            <a:pPr lvl="1"/>
            <a:r>
              <a:rPr lang="en-GB" dirty="0"/>
              <a:t>Optional Subheading</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Tree>
    <p:extLst>
      <p:ext uri="{BB962C8B-B14F-4D97-AF65-F5344CB8AC3E}">
        <p14:creationId xmlns:p14="http://schemas.microsoft.com/office/powerpoint/2010/main" val="428729574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 Geopost Shape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D96CA551-A065-D4EB-5DB2-4051718ABA23}"/>
              </a:ext>
            </a:extLst>
          </p:cNvPr>
          <p:cNvSpPr>
            <a:spLocks noGrp="1"/>
          </p:cNvSpPr>
          <p:nvPr>
            <p:ph type="pic" sz="quarter" idx="13" hasCustomPrompt="1"/>
          </p:nvPr>
        </p:nvSpPr>
        <p:spPr bwMode="gray">
          <a:xfrm>
            <a:off x="2046283" y="0"/>
            <a:ext cx="9474205" cy="6480175"/>
          </a:xfrm>
          <a:custGeom>
            <a:avLst/>
            <a:gdLst>
              <a:gd name="connsiteX0" fmla="*/ 0 w 9474205"/>
              <a:gd name="connsiteY0" fmla="*/ 0 h 6480175"/>
              <a:gd name="connsiteX1" fmla="*/ 9474205 w 9474205"/>
              <a:gd name="connsiteY1" fmla="*/ 0 h 6480175"/>
              <a:gd name="connsiteX2" fmla="*/ 9474205 w 9474205"/>
              <a:gd name="connsiteY2" fmla="*/ 4963520 h 6480175"/>
              <a:gd name="connsiteX3" fmla="*/ 9474205 w 9474205"/>
              <a:gd name="connsiteY3" fmla="*/ 5130677 h 6480175"/>
              <a:gd name="connsiteX4" fmla="*/ 9474205 w 9474205"/>
              <a:gd name="connsiteY4" fmla="*/ 5381415 h 6480175"/>
              <a:gd name="connsiteX5" fmla="*/ 9474205 w 9474205"/>
              <a:gd name="connsiteY5" fmla="*/ 5548578 h 6480175"/>
              <a:gd name="connsiteX6" fmla="*/ 9474205 w 9474205"/>
              <a:gd name="connsiteY6" fmla="*/ 6480175 h 6480175"/>
              <a:gd name="connsiteX7" fmla="*/ 0 w 9474205"/>
              <a:gd name="connsiteY7" fmla="*/ 6480175 h 6480175"/>
              <a:gd name="connsiteX8" fmla="*/ 0 w 9474205"/>
              <a:gd name="connsiteY8" fmla="*/ 6457632 h 6480175"/>
              <a:gd name="connsiteX9" fmla="*/ 1076217 w 9474205"/>
              <a:gd name="connsiteY9" fmla="*/ 5381415 h 6480175"/>
              <a:gd name="connsiteX10" fmla="*/ 9056306 w 9474205"/>
              <a:gd name="connsiteY10" fmla="*/ 5381415 h 6480175"/>
              <a:gd name="connsiteX11" fmla="*/ 9056306 w 9474205"/>
              <a:gd name="connsiteY11" fmla="*/ 5130677 h 6480175"/>
              <a:gd name="connsiteX12" fmla="*/ 1076217 w 9474205"/>
              <a:gd name="connsiteY12" fmla="*/ 5130677 h 6480175"/>
              <a:gd name="connsiteX13" fmla="*/ 0 w 9474205"/>
              <a:gd name="connsiteY13" fmla="*/ 4054461 h 648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74205" h="6480175">
                <a:moveTo>
                  <a:pt x="0" y="0"/>
                </a:moveTo>
                <a:lnTo>
                  <a:pt x="9474205" y="0"/>
                </a:lnTo>
                <a:lnTo>
                  <a:pt x="9474205" y="4963520"/>
                </a:lnTo>
                <a:lnTo>
                  <a:pt x="9474205" y="5130677"/>
                </a:lnTo>
                <a:lnTo>
                  <a:pt x="9474205" y="5381415"/>
                </a:lnTo>
                <a:lnTo>
                  <a:pt x="9474205" y="5548578"/>
                </a:lnTo>
                <a:lnTo>
                  <a:pt x="9474205" y="6480175"/>
                </a:lnTo>
                <a:lnTo>
                  <a:pt x="0" y="6480175"/>
                </a:lnTo>
                <a:lnTo>
                  <a:pt x="0" y="6457632"/>
                </a:lnTo>
                <a:cubicBezTo>
                  <a:pt x="0" y="5863254"/>
                  <a:pt x="481839" y="5381415"/>
                  <a:pt x="1076217" y="5381415"/>
                </a:cubicBezTo>
                <a:lnTo>
                  <a:pt x="9056306" y="5381415"/>
                </a:lnTo>
                <a:lnTo>
                  <a:pt x="9056306" y="5130677"/>
                </a:lnTo>
                <a:lnTo>
                  <a:pt x="1076217" y="5130677"/>
                </a:lnTo>
                <a:cubicBezTo>
                  <a:pt x="481839" y="5130677"/>
                  <a:pt x="0" y="4648838"/>
                  <a:pt x="0" y="4054461"/>
                </a:cubicBezTo>
                <a:close/>
              </a:path>
            </a:pathLst>
          </a:custGeom>
          <a:solidFill>
            <a:schemeClr val="bg2"/>
          </a:solidFill>
        </p:spPr>
        <p:txBody>
          <a:bodyPr wrap="square">
            <a:noAutofit/>
          </a:bodyPr>
          <a:lstStyle/>
          <a:p>
            <a:r>
              <a:rPr lang="en-GB" dirty="0"/>
              <a:t> </a:t>
            </a:r>
            <a:endParaRPr lang="en-DE" dirty="0"/>
          </a:p>
        </p:txBody>
      </p:sp>
      <p:pic>
        <p:nvPicPr>
          <p:cNvPr id="5" name="Google Shape;12;p12" descr="Logo&#10;&#10;Description automatically generated with medium confidence">
            <a:extLst>
              <a:ext uri="{FF2B5EF4-FFF2-40B4-BE49-F238E27FC236}">
                <a16:creationId xmlns:a16="http://schemas.microsoft.com/office/drawing/2014/main" id="{B7BF6422-BC93-3749-E306-30FBAC8EF31B}"/>
              </a:ext>
            </a:extLst>
          </p:cNvPr>
          <p:cNvPicPr preferRelativeResize="0">
            <a:picLocks noChangeAspect="1"/>
          </p:cNvPicPr>
          <p:nvPr userDrawn="1"/>
        </p:nvPicPr>
        <p:blipFill rotWithShape="1">
          <a:blip r:embed="rId2">
            <a:alphaModFix/>
          </a:blip>
          <a:srcRect/>
          <a:stretch/>
        </p:blipFill>
        <p:spPr>
          <a:xfrm>
            <a:off x="288244" y="288087"/>
            <a:ext cx="1157286" cy="576000"/>
          </a:xfrm>
          <a:prstGeom prst="rect">
            <a:avLst/>
          </a:prstGeom>
          <a:noFill/>
          <a:ln>
            <a:noFill/>
          </a:ln>
        </p:spPr>
      </p:pic>
      <p:sp>
        <p:nvSpPr>
          <p:cNvPr id="7" name="Title 11">
            <a:extLst>
              <a:ext uri="{FF2B5EF4-FFF2-40B4-BE49-F238E27FC236}">
                <a16:creationId xmlns:a16="http://schemas.microsoft.com/office/drawing/2014/main" id="{825682A0-9184-B62D-CAB3-BC7BEB8202FA}"/>
              </a:ext>
            </a:extLst>
          </p:cNvPr>
          <p:cNvSpPr>
            <a:spLocks noGrp="1"/>
          </p:cNvSpPr>
          <p:nvPr>
            <p:ph type="title" hasCustomPrompt="1"/>
          </p:nvPr>
        </p:nvSpPr>
        <p:spPr>
          <a:xfrm>
            <a:off x="3024245" y="3618074"/>
            <a:ext cx="8207999" cy="1152000"/>
          </a:xfrm>
        </p:spPr>
        <p:txBody>
          <a:bodyPr/>
          <a:lstStyle>
            <a:lvl1pPr>
              <a:defRPr sz="3600">
                <a:solidFill>
                  <a:schemeClr val="bg1"/>
                </a:solidFill>
              </a:defRPr>
            </a:lvl1pPr>
          </a:lstStyle>
          <a:p>
            <a:r>
              <a:rPr lang="en-GB" dirty="0"/>
              <a:t>TITLE ONLY CAPITAL IN</a:t>
            </a:r>
            <a:br>
              <a:rPr lang="en-GB" dirty="0"/>
            </a:br>
            <a:r>
              <a:rPr lang="en-GB" dirty="0"/>
              <a:t>PLUTO SANS (36PT)</a:t>
            </a:r>
          </a:p>
        </p:txBody>
      </p:sp>
      <p:sp>
        <p:nvSpPr>
          <p:cNvPr id="8" name="Text Placeholder 6">
            <a:extLst>
              <a:ext uri="{FF2B5EF4-FFF2-40B4-BE49-F238E27FC236}">
                <a16:creationId xmlns:a16="http://schemas.microsoft.com/office/drawing/2014/main" id="{3CA42BA0-EA9A-C0E1-D15B-835DBBDF9000}"/>
              </a:ext>
            </a:extLst>
          </p:cNvPr>
          <p:cNvSpPr>
            <a:spLocks noGrp="1"/>
          </p:cNvSpPr>
          <p:nvPr>
            <p:ph type="body" sz="quarter" idx="11" hasCustomPrompt="1"/>
          </p:nvPr>
        </p:nvSpPr>
        <p:spPr>
          <a:xfrm>
            <a:off x="3024245" y="3258074"/>
            <a:ext cx="2305050" cy="215900"/>
          </a:xfrm>
        </p:spPr>
        <p:txBody>
          <a:bodyPr/>
          <a:lstStyle>
            <a:lvl1pPr>
              <a:defRPr>
                <a:solidFill>
                  <a:schemeClr val="bg1"/>
                </a:solidFill>
              </a:defRPr>
            </a:lvl1pPr>
          </a:lstStyle>
          <a:p>
            <a:pPr lvl="0"/>
            <a:r>
              <a:rPr lang="en-US" dirty="0"/>
              <a:t>XX.XX.XXXX</a:t>
            </a:r>
            <a:endParaRPr lang="en-DE" dirty="0"/>
          </a:p>
        </p:txBody>
      </p:sp>
      <p:sp>
        <p:nvSpPr>
          <p:cNvPr id="9" name="Text Placeholder 6">
            <a:extLst>
              <a:ext uri="{FF2B5EF4-FFF2-40B4-BE49-F238E27FC236}">
                <a16:creationId xmlns:a16="http://schemas.microsoft.com/office/drawing/2014/main" id="{8D75C666-987E-1B87-10E9-48F493BAAA68}"/>
              </a:ext>
            </a:extLst>
          </p:cNvPr>
          <p:cNvSpPr>
            <a:spLocks noGrp="1"/>
          </p:cNvSpPr>
          <p:nvPr>
            <p:ph type="body" sz="quarter" idx="12" hasCustomPrompt="1"/>
          </p:nvPr>
        </p:nvSpPr>
        <p:spPr>
          <a:xfrm>
            <a:off x="3024244" y="5616087"/>
            <a:ext cx="8207999" cy="684000"/>
          </a:xfrm>
        </p:spPr>
        <p:txBody>
          <a:bodyPr/>
          <a:lstStyle>
            <a:lvl1pPr>
              <a:defRPr>
                <a:solidFill>
                  <a:schemeClr val="bg1"/>
                </a:solidFill>
              </a:defRPr>
            </a:lvl1pPr>
          </a:lstStyle>
          <a:p>
            <a:pPr lvl="0"/>
            <a:r>
              <a:rPr lang="en-GB" dirty="0"/>
              <a:t>Optional Subheading or description.</a:t>
            </a:r>
          </a:p>
          <a:p>
            <a:pPr lvl="0"/>
            <a:r>
              <a:rPr lang="en-GB" dirty="0"/>
              <a:t>Second Level</a:t>
            </a:r>
          </a:p>
          <a:p>
            <a:pPr lvl="0"/>
            <a:r>
              <a:rPr lang="en-GB" dirty="0"/>
              <a:t>Third Level</a:t>
            </a:r>
          </a:p>
          <a:p>
            <a:pPr lvl="0"/>
            <a:r>
              <a:rPr lang="en-GB" dirty="0"/>
              <a:t>Fourth Level</a:t>
            </a:r>
          </a:p>
          <a:p>
            <a:pPr lvl="0"/>
            <a:r>
              <a:rPr lang="en-GB" dirty="0"/>
              <a:t>Fifth Level</a:t>
            </a:r>
          </a:p>
          <a:p>
            <a:pPr lvl="0"/>
            <a:r>
              <a:rPr lang="en-GB" dirty="0"/>
              <a:t>Sixth Level</a:t>
            </a:r>
          </a:p>
          <a:p>
            <a:pPr lvl="0"/>
            <a:r>
              <a:rPr lang="en-GB" dirty="0"/>
              <a:t>Seventh Level</a:t>
            </a:r>
          </a:p>
          <a:p>
            <a:pPr lvl="0"/>
            <a:r>
              <a:rPr lang="en-GB" dirty="0"/>
              <a:t>Eighth Level</a:t>
            </a:r>
          </a:p>
          <a:p>
            <a:pPr lvl="0"/>
            <a:r>
              <a:rPr lang="en-GB" dirty="0"/>
              <a:t>Ninth Level</a:t>
            </a:r>
          </a:p>
        </p:txBody>
      </p:sp>
    </p:spTree>
    <p:extLst>
      <p:ext uri="{BB962C8B-B14F-4D97-AF65-F5344CB8AC3E}">
        <p14:creationId xmlns:p14="http://schemas.microsoft.com/office/powerpoint/2010/main" val="186338599"/>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Headline I Content 2 images">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446E115-AAA4-48F5-A73F-91EFB278F47B}"/>
              </a:ext>
            </a:extLst>
          </p:cNvPr>
          <p:cNvSpPr>
            <a:spLocks noGrp="1"/>
          </p:cNvSpPr>
          <p:nvPr>
            <p:ph type="dt" sz="half" idx="10"/>
          </p:nvPr>
        </p:nvSpPr>
        <p:spPr/>
        <p:txBody>
          <a:bodyPr/>
          <a:lstStyle/>
          <a:p>
            <a:endParaRPr lang="en-GB" dirty="0"/>
          </a:p>
        </p:txBody>
      </p:sp>
      <p:sp>
        <p:nvSpPr>
          <p:cNvPr id="3" name="Fußzeilenplatzhalter 2">
            <a:extLst>
              <a:ext uri="{FF2B5EF4-FFF2-40B4-BE49-F238E27FC236}">
                <a16:creationId xmlns:a16="http://schemas.microsoft.com/office/drawing/2014/main" id="{4BFE8528-97C1-4C16-B82C-D44AB341EA66}"/>
              </a:ext>
            </a:extLst>
          </p:cNvPr>
          <p:cNvSpPr>
            <a:spLocks noGrp="1"/>
          </p:cNvSpPr>
          <p:nvPr>
            <p:ph type="ftr" sz="quarter" idx="11"/>
          </p:nvPr>
        </p:nvSpPr>
        <p:spPr/>
        <p:txBody>
          <a:bodyPr/>
          <a:lstStyle/>
          <a:p>
            <a:endParaRPr lang="en-GB" dirty="0"/>
          </a:p>
        </p:txBody>
      </p:sp>
      <p:sp>
        <p:nvSpPr>
          <p:cNvPr id="4" name="Foliennummernplatzhalter 3">
            <a:extLst>
              <a:ext uri="{FF2B5EF4-FFF2-40B4-BE49-F238E27FC236}">
                <a16:creationId xmlns:a16="http://schemas.microsoft.com/office/drawing/2014/main" id="{F499C840-259C-471B-9ED9-89821D348FB8}"/>
              </a:ext>
            </a:extLst>
          </p:cNvPr>
          <p:cNvSpPr>
            <a:spLocks noGrp="1"/>
          </p:cNvSpPr>
          <p:nvPr>
            <p:ph type="sldNum" sz="quarter" idx="12"/>
          </p:nvPr>
        </p:nvSpPr>
        <p:spPr/>
        <p:txBody>
          <a:bodyPr/>
          <a:lstStyle/>
          <a:p>
            <a:fld id="{9EA669D3-5529-4BB0-8BB4-F8AF37E83BE9}" type="slidenum">
              <a:rPr lang="en-GB" smtClean="0"/>
              <a:pPr/>
              <a:t>‹#›</a:t>
            </a:fld>
            <a:endParaRPr lang="en-GB" dirty="0"/>
          </a:p>
        </p:txBody>
      </p:sp>
      <p:sp>
        <p:nvSpPr>
          <p:cNvPr id="7" name="Title 6">
            <a:extLst>
              <a:ext uri="{FF2B5EF4-FFF2-40B4-BE49-F238E27FC236}">
                <a16:creationId xmlns:a16="http://schemas.microsoft.com/office/drawing/2014/main" id="{8F99CC91-9AF0-914C-3E00-F6CF0E1A4715}"/>
              </a:ext>
            </a:extLst>
          </p:cNvPr>
          <p:cNvSpPr>
            <a:spLocks noGrp="1"/>
          </p:cNvSpPr>
          <p:nvPr>
            <p:ph type="title" hasCustomPrompt="1"/>
          </p:nvPr>
        </p:nvSpPr>
        <p:spPr>
          <a:xfrm>
            <a:off x="288244" y="432087"/>
            <a:ext cx="10944000" cy="360000"/>
          </a:xfrm>
        </p:spPr>
        <p:txBody>
          <a:bodyPr/>
          <a:lstStyle/>
          <a:p>
            <a:r>
              <a:rPr lang="en-US" dirty="0"/>
              <a:t>CLICK TO EDIT MASTER TITLE STYLE</a:t>
            </a:r>
            <a:endParaRPr lang="en-DE" dirty="0"/>
          </a:p>
        </p:txBody>
      </p:sp>
      <p:sp>
        <p:nvSpPr>
          <p:cNvPr id="11" name="Text Placeholder 10">
            <a:extLst>
              <a:ext uri="{FF2B5EF4-FFF2-40B4-BE49-F238E27FC236}">
                <a16:creationId xmlns:a16="http://schemas.microsoft.com/office/drawing/2014/main" id="{751E86F4-1269-0F3B-AC7D-ED2896326765}"/>
              </a:ext>
            </a:extLst>
          </p:cNvPr>
          <p:cNvSpPr>
            <a:spLocks noGrp="1"/>
          </p:cNvSpPr>
          <p:nvPr>
            <p:ph type="body" sz="quarter" idx="14" hasCustomPrompt="1"/>
          </p:nvPr>
        </p:nvSpPr>
        <p:spPr>
          <a:xfrm>
            <a:off x="288925" y="287338"/>
            <a:ext cx="10942638" cy="144462"/>
          </a:xfrm>
        </p:spPr>
        <p:txBody>
          <a:bodyPr anchor="b" anchorCtr="0"/>
          <a:lstStyle>
            <a:lvl1pPr marL="0" indent="0">
              <a:buFont typeface="Arial" panose="020B0604020202020204" pitchFamily="34" charset="0"/>
              <a:buNone/>
              <a:defRPr sz="1200">
                <a:solidFill>
                  <a:schemeClr val="tx1"/>
                </a:solidFill>
                <a:latin typeface="+mn-lt"/>
              </a:defRPr>
            </a:lvl1pPr>
            <a:lvl2pPr marL="0" indent="0">
              <a:buFont typeface="Arial" panose="020B0604020202020204" pitchFamily="34" charset="0"/>
              <a:buNone/>
              <a:defRPr sz="1200">
                <a:solidFill>
                  <a:schemeClr val="tx1"/>
                </a:solidFill>
                <a:latin typeface="+mn-lt"/>
              </a:defRPr>
            </a:lvl2pPr>
            <a:lvl3pPr marL="0" indent="0">
              <a:buNone/>
              <a:defRPr sz="1200">
                <a:solidFill>
                  <a:schemeClr val="tx1"/>
                </a:solidFill>
                <a:latin typeface="+mn-lt"/>
              </a:defRPr>
            </a:lvl3pPr>
            <a:lvl4pPr marL="186061" indent="0">
              <a:buNone/>
              <a:defRPr sz="1000">
                <a:latin typeface="+mn-lt"/>
              </a:defRPr>
            </a:lvl4pPr>
            <a:lvl5pPr marL="373135" indent="0">
              <a:buNone/>
              <a:defRPr sz="1000">
                <a:latin typeface="+mn-lt"/>
              </a:defRPr>
            </a:lvl5pPr>
          </a:lstStyle>
          <a:p>
            <a:pPr lvl="0"/>
            <a:r>
              <a:rPr lang="en-US" dirty="0"/>
              <a:t>CLICK TO EDIT MASTER TEXT STYLES</a:t>
            </a:r>
          </a:p>
          <a:p>
            <a:pPr lvl="1"/>
            <a:r>
              <a:rPr lang="en-US" dirty="0"/>
              <a:t>SECOND LEVEL</a:t>
            </a:r>
          </a:p>
          <a:p>
            <a:pPr lvl="2"/>
            <a:r>
              <a:rPr lang="en-US" dirty="0"/>
              <a:t>THIRD LEVEL</a:t>
            </a:r>
          </a:p>
          <a:p>
            <a:pPr lvl="2"/>
            <a:r>
              <a:rPr lang="en-US" dirty="0"/>
              <a:t>FOURTH LEVEL</a:t>
            </a:r>
          </a:p>
          <a:p>
            <a:pPr lvl="2"/>
            <a:r>
              <a:rPr lang="en-US" dirty="0"/>
              <a:t>FIFTH LEVEL</a:t>
            </a:r>
            <a:endParaRPr lang="en-DE" dirty="0"/>
          </a:p>
        </p:txBody>
      </p:sp>
      <p:sp>
        <p:nvSpPr>
          <p:cNvPr id="6" name="Text Placeholder 35">
            <a:extLst>
              <a:ext uri="{FF2B5EF4-FFF2-40B4-BE49-F238E27FC236}">
                <a16:creationId xmlns:a16="http://schemas.microsoft.com/office/drawing/2014/main" id="{7F1EDFE1-2467-C224-417F-09C852BD0127}"/>
              </a:ext>
            </a:extLst>
          </p:cNvPr>
          <p:cNvSpPr>
            <a:spLocks noGrp="1"/>
          </p:cNvSpPr>
          <p:nvPr>
            <p:ph idx="1" hasCustomPrompt="1"/>
          </p:nvPr>
        </p:nvSpPr>
        <p:spPr bwMode="gray">
          <a:xfrm>
            <a:off x="288924" y="2966847"/>
            <a:ext cx="5327319" cy="2865627"/>
          </a:xfrm>
          <a:prstGeom prst="rect">
            <a:avLst/>
          </a:prstGeom>
          <a:ln w="12700">
            <a:solidFill>
              <a:schemeClr val="bg2"/>
            </a:solidFill>
          </a:ln>
        </p:spPr>
        <p:txBody>
          <a:bodyPr vert="horz" lIns="144000" tIns="144000" rIns="144000" bIns="144000" rtlCol="0">
            <a:noAutofit/>
          </a:bodyPr>
          <a:lstStyle/>
          <a:p>
            <a:pPr marL="0" marR="0" lvl="0" indent="0" algn="l" defTabSz="950336" rtl="0" eaLnBrk="1" fontAlgn="auto" latinLnBrk="0" hangingPunct="1">
              <a:lnSpc>
                <a:spcPct val="110000"/>
              </a:lnSpc>
              <a:spcBef>
                <a:spcPts val="624"/>
              </a:spcBef>
              <a:spcAft>
                <a:spcPts val="208"/>
              </a:spcAft>
              <a:buClrTx/>
              <a:buSzTx/>
              <a:buFont typeface="Arial" panose="020B0604020202020204" pitchFamily="34" charset="0"/>
              <a:buNone/>
              <a:tabLst/>
              <a:defRPr/>
            </a:pPr>
            <a:r>
              <a:rPr lang="en-GB" dirty="0"/>
              <a:t>Click to edit text (14pt). Use the buttons “Increase List Level” and “Decrease List Level” for copytext or bullet levels.</a:t>
            </a:r>
          </a:p>
          <a:p>
            <a:pPr lvl="1"/>
            <a:r>
              <a:rPr lang="en-GB" dirty="0"/>
              <a:t>Optional Subheading</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8" name="Text Placeholder 35">
            <a:extLst>
              <a:ext uri="{FF2B5EF4-FFF2-40B4-BE49-F238E27FC236}">
                <a16:creationId xmlns:a16="http://schemas.microsoft.com/office/drawing/2014/main" id="{25DCF936-ADEC-38D1-5B25-214E2E95B9D4}"/>
              </a:ext>
            </a:extLst>
          </p:cNvPr>
          <p:cNvSpPr>
            <a:spLocks noGrp="1"/>
          </p:cNvSpPr>
          <p:nvPr>
            <p:ph idx="18" hasCustomPrompt="1"/>
          </p:nvPr>
        </p:nvSpPr>
        <p:spPr bwMode="gray">
          <a:xfrm>
            <a:off x="5904244" y="2966847"/>
            <a:ext cx="5327319" cy="2865627"/>
          </a:xfrm>
          <a:prstGeom prst="rect">
            <a:avLst/>
          </a:prstGeom>
          <a:ln w="12700">
            <a:solidFill>
              <a:schemeClr val="bg2"/>
            </a:solidFill>
          </a:ln>
        </p:spPr>
        <p:txBody>
          <a:bodyPr vert="horz" lIns="144000" tIns="144000" rIns="144000" bIns="144000" rtlCol="0">
            <a:noAutofit/>
          </a:bodyPr>
          <a:lstStyle/>
          <a:p>
            <a:pPr marL="0" marR="0" lvl="0" indent="0" algn="l" defTabSz="950336" rtl="0" eaLnBrk="1" fontAlgn="auto" latinLnBrk="0" hangingPunct="1">
              <a:lnSpc>
                <a:spcPct val="110000"/>
              </a:lnSpc>
              <a:spcBef>
                <a:spcPts val="624"/>
              </a:spcBef>
              <a:spcAft>
                <a:spcPts val="208"/>
              </a:spcAft>
              <a:buClrTx/>
              <a:buSzTx/>
              <a:buFont typeface="Arial" panose="020B0604020202020204" pitchFamily="34" charset="0"/>
              <a:buNone/>
              <a:tabLst/>
              <a:defRPr/>
            </a:pPr>
            <a:r>
              <a:rPr lang="en-GB" dirty="0"/>
              <a:t>Click to edit text (14pt). Use the buttons “Increase List Level” and “Decrease List Level” for copytext or bullet levels.</a:t>
            </a:r>
          </a:p>
          <a:p>
            <a:pPr lvl="1"/>
            <a:r>
              <a:rPr lang="en-GB" dirty="0"/>
              <a:t>Optional Subheading</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20" name="Picture Placeholder 19">
            <a:extLst>
              <a:ext uri="{FF2B5EF4-FFF2-40B4-BE49-F238E27FC236}">
                <a16:creationId xmlns:a16="http://schemas.microsoft.com/office/drawing/2014/main" id="{DD09855D-F3D9-7565-8AE3-82F67B954E5D}"/>
              </a:ext>
            </a:extLst>
          </p:cNvPr>
          <p:cNvSpPr>
            <a:spLocks noGrp="1"/>
          </p:cNvSpPr>
          <p:nvPr>
            <p:ph type="pic" sz="quarter" idx="19"/>
          </p:nvPr>
        </p:nvSpPr>
        <p:spPr bwMode="gray">
          <a:xfrm>
            <a:off x="288244" y="1094336"/>
            <a:ext cx="5327999" cy="1728124"/>
          </a:xfrm>
          <a:custGeom>
            <a:avLst/>
            <a:gdLst>
              <a:gd name="connsiteX0" fmla="*/ 0 w 5327999"/>
              <a:gd name="connsiteY0" fmla="*/ 0 h 1728124"/>
              <a:gd name="connsiteX1" fmla="*/ 4463937 w 5327999"/>
              <a:gd name="connsiteY1" fmla="*/ 0 h 1728124"/>
              <a:gd name="connsiteX2" fmla="*/ 5327999 w 5327999"/>
              <a:gd name="connsiteY2" fmla="*/ 864062 h 1728124"/>
              <a:gd name="connsiteX3" fmla="*/ 5327999 w 5327999"/>
              <a:gd name="connsiteY3" fmla="*/ 1728124 h 1728124"/>
              <a:gd name="connsiteX4" fmla="*/ 0 w 5327999"/>
              <a:gd name="connsiteY4" fmla="*/ 1728124 h 1728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7999" h="1728124">
                <a:moveTo>
                  <a:pt x="0" y="0"/>
                </a:moveTo>
                <a:lnTo>
                  <a:pt x="4463937" y="0"/>
                </a:lnTo>
                <a:cubicBezTo>
                  <a:pt x="4941145" y="0"/>
                  <a:pt x="5327999" y="386854"/>
                  <a:pt x="5327999" y="864062"/>
                </a:cubicBezTo>
                <a:lnTo>
                  <a:pt x="5327999" y="1728124"/>
                </a:lnTo>
                <a:lnTo>
                  <a:pt x="0" y="1728124"/>
                </a:lnTo>
                <a:close/>
              </a:path>
            </a:pathLst>
          </a:custGeom>
          <a:solidFill>
            <a:schemeClr val="bg2"/>
          </a:solidFill>
        </p:spPr>
        <p:txBody>
          <a:bodyPr wrap="square" anchor="ctr">
            <a:noAutofit/>
          </a:bodyPr>
          <a:lstStyle>
            <a:lvl1pPr algn="ctr">
              <a:defRPr/>
            </a:lvl1pPr>
          </a:lstStyle>
          <a:p>
            <a:endParaRPr lang="en-GB"/>
          </a:p>
        </p:txBody>
      </p:sp>
      <p:sp>
        <p:nvSpPr>
          <p:cNvPr id="21" name="Picture Placeholder 20">
            <a:extLst>
              <a:ext uri="{FF2B5EF4-FFF2-40B4-BE49-F238E27FC236}">
                <a16:creationId xmlns:a16="http://schemas.microsoft.com/office/drawing/2014/main" id="{9F26230F-9BEE-80BB-A828-20614988EF1D}"/>
              </a:ext>
            </a:extLst>
          </p:cNvPr>
          <p:cNvSpPr>
            <a:spLocks noGrp="1"/>
          </p:cNvSpPr>
          <p:nvPr>
            <p:ph type="pic" sz="quarter" idx="20"/>
          </p:nvPr>
        </p:nvSpPr>
        <p:spPr bwMode="gray">
          <a:xfrm>
            <a:off x="5902882" y="1094336"/>
            <a:ext cx="5327999" cy="1728124"/>
          </a:xfrm>
          <a:custGeom>
            <a:avLst/>
            <a:gdLst>
              <a:gd name="connsiteX0" fmla="*/ 864062 w 5327999"/>
              <a:gd name="connsiteY0" fmla="*/ 0 h 1728124"/>
              <a:gd name="connsiteX1" fmla="*/ 5327999 w 5327999"/>
              <a:gd name="connsiteY1" fmla="*/ 0 h 1728124"/>
              <a:gd name="connsiteX2" fmla="*/ 5327999 w 5327999"/>
              <a:gd name="connsiteY2" fmla="*/ 1728124 h 1728124"/>
              <a:gd name="connsiteX3" fmla="*/ 0 w 5327999"/>
              <a:gd name="connsiteY3" fmla="*/ 1728124 h 1728124"/>
              <a:gd name="connsiteX4" fmla="*/ 0 w 5327999"/>
              <a:gd name="connsiteY4" fmla="*/ 864062 h 1728124"/>
              <a:gd name="connsiteX5" fmla="*/ 864062 w 5327999"/>
              <a:gd name="connsiteY5" fmla="*/ 0 h 1728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7999" h="1728124">
                <a:moveTo>
                  <a:pt x="864062" y="0"/>
                </a:moveTo>
                <a:lnTo>
                  <a:pt x="5327999" y="0"/>
                </a:lnTo>
                <a:lnTo>
                  <a:pt x="5327999" y="1728124"/>
                </a:lnTo>
                <a:lnTo>
                  <a:pt x="0" y="1728124"/>
                </a:lnTo>
                <a:lnTo>
                  <a:pt x="0" y="864062"/>
                </a:lnTo>
                <a:cubicBezTo>
                  <a:pt x="0" y="386854"/>
                  <a:pt x="386854" y="0"/>
                  <a:pt x="864062" y="0"/>
                </a:cubicBezTo>
                <a:close/>
              </a:path>
            </a:pathLst>
          </a:custGeom>
          <a:solidFill>
            <a:schemeClr val="bg2"/>
          </a:solidFill>
        </p:spPr>
        <p:txBody>
          <a:bodyPr wrap="square" anchor="ctr">
            <a:noAutofit/>
          </a:bodyPr>
          <a:lstStyle>
            <a:lvl1pPr algn="ctr">
              <a:defRPr/>
            </a:lvl1pPr>
          </a:lstStyle>
          <a:p>
            <a:endParaRPr lang="en-GB"/>
          </a:p>
        </p:txBody>
      </p:sp>
    </p:spTree>
    <p:extLst>
      <p:ext uri="{BB962C8B-B14F-4D97-AF65-F5344CB8AC3E}">
        <p14:creationId xmlns:p14="http://schemas.microsoft.com/office/powerpoint/2010/main" val="2519226053"/>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Headline I Content 3 images">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446E115-AAA4-48F5-A73F-91EFB278F47B}"/>
              </a:ext>
            </a:extLst>
          </p:cNvPr>
          <p:cNvSpPr>
            <a:spLocks noGrp="1"/>
          </p:cNvSpPr>
          <p:nvPr>
            <p:ph type="dt" sz="half" idx="10"/>
          </p:nvPr>
        </p:nvSpPr>
        <p:spPr/>
        <p:txBody>
          <a:bodyPr/>
          <a:lstStyle/>
          <a:p>
            <a:endParaRPr lang="en-GB" dirty="0"/>
          </a:p>
        </p:txBody>
      </p:sp>
      <p:sp>
        <p:nvSpPr>
          <p:cNvPr id="3" name="Fußzeilenplatzhalter 2">
            <a:extLst>
              <a:ext uri="{FF2B5EF4-FFF2-40B4-BE49-F238E27FC236}">
                <a16:creationId xmlns:a16="http://schemas.microsoft.com/office/drawing/2014/main" id="{4BFE8528-97C1-4C16-B82C-D44AB341EA66}"/>
              </a:ext>
            </a:extLst>
          </p:cNvPr>
          <p:cNvSpPr>
            <a:spLocks noGrp="1"/>
          </p:cNvSpPr>
          <p:nvPr>
            <p:ph type="ftr" sz="quarter" idx="11"/>
          </p:nvPr>
        </p:nvSpPr>
        <p:spPr/>
        <p:txBody>
          <a:bodyPr/>
          <a:lstStyle/>
          <a:p>
            <a:endParaRPr lang="en-GB" dirty="0"/>
          </a:p>
        </p:txBody>
      </p:sp>
      <p:sp>
        <p:nvSpPr>
          <p:cNvPr id="4" name="Foliennummernplatzhalter 3">
            <a:extLst>
              <a:ext uri="{FF2B5EF4-FFF2-40B4-BE49-F238E27FC236}">
                <a16:creationId xmlns:a16="http://schemas.microsoft.com/office/drawing/2014/main" id="{F499C840-259C-471B-9ED9-89821D348FB8}"/>
              </a:ext>
            </a:extLst>
          </p:cNvPr>
          <p:cNvSpPr>
            <a:spLocks noGrp="1"/>
          </p:cNvSpPr>
          <p:nvPr>
            <p:ph type="sldNum" sz="quarter" idx="12"/>
          </p:nvPr>
        </p:nvSpPr>
        <p:spPr/>
        <p:txBody>
          <a:bodyPr/>
          <a:lstStyle/>
          <a:p>
            <a:fld id="{9EA669D3-5529-4BB0-8BB4-F8AF37E83BE9}" type="slidenum">
              <a:rPr lang="en-GB" smtClean="0"/>
              <a:pPr/>
              <a:t>‹#›</a:t>
            </a:fld>
            <a:endParaRPr lang="en-GB" dirty="0"/>
          </a:p>
        </p:txBody>
      </p:sp>
      <p:sp>
        <p:nvSpPr>
          <p:cNvPr id="7" name="Title 6">
            <a:extLst>
              <a:ext uri="{FF2B5EF4-FFF2-40B4-BE49-F238E27FC236}">
                <a16:creationId xmlns:a16="http://schemas.microsoft.com/office/drawing/2014/main" id="{8F99CC91-9AF0-914C-3E00-F6CF0E1A4715}"/>
              </a:ext>
            </a:extLst>
          </p:cNvPr>
          <p:cNvSpPr>
            <a:spLocks noGrp="1"/>
          </p:cNvSpPr>
          <p:nvPr>
            <p:ph type="title" hasCustomPrompt="1"/>
          </p:nvPr>
        </p:nvSpPr>
        <p:spPr>
          <a:xfrm>
            <a:off x="288244" y="432087"/>
            <a:ext cx="10944000" cy="360000"/>
          </a:xfrm>
        </p:spPr>
        <p:txBody>
          <a:bodyPr/>
          <a:lstStyle/>
          <a:p>
            <a:r>
              <a:rPr lang="en-US" dirty="0"/>
              <a:t>CLICK TO EDIT MASTER TITLE STYLE</a:t>
            </a:r>
            <a:endParaRPr lang="en-DE" dirty="0"/>
          </a:p>
        </p:txBody>
      </p:sp>
      <p:sp>
        <p:nvSpPr>
          <p:cNvPr id="11" name="Text Placeholder 10">
            <a:extLst>
              <a:ext uri="{FF2B5EF4-FFF2-40B4-BE49-F238E27FC236}">
                <a16:creationId xmlns:a16="http://schemas.microsoft.com/office/drawing/2014/main" id="{751E86F4-1269-0F3B-AC7D-ED2896326765}"/>
              </a:ext>
            </a:extLst>
          </p:cNvPr>
          <p:cNvSpPr>
            <a:spLocks noGrp="1"/>
          </p:cNvSpPr>
          <p:nvPr>
            <p:ph type="body" sz="quarter" idx="14" hasCustomPrompt="1"/>
          </p:nvPr>
        </p:nvSpPr>
        <p:spPr>
          <a:xfrm>
            <a:off x="288925" y="287338"/>
            <a:ext cx="10942638" cy="144462"/>
          </a:xfrm>
        </p:spPr>
        <p:txBody>
          <a:bodyPr anchor="b" anchorCtr="0"/>
          <a:lstStyle>
            <a:lvl1pPr marL="0" indent="0">
              <a:buFont typeface="Arial" panose="020B0604020202020204" pitchFamily="34" charset="0"/>
              <a:buNone/>
              <a:defRPr sz="1200">
                <a:solidFill>
                  <a:schemeClr val="tx1"/>
                </a:solidFill>
                <a:latin typeface="+mn-lt"/>
              </a:defRPr>
            </a:lvl1pPr>
            <a:lvl2pPr marL="0" indent="0">
              <a:buFont typeface="Arial" panose="020B0604020202020204" pitchFamily="34" charset="0"/>
              <a:buNone/>
              <a:defRPr sz="1200">
                <a:solidFill>
                  <a:schemeClr val="tx1"/>
                </a:solidFill>
                <a:latin typeface="+mn-lt"/>
              </a:defRPr>
            </a:lvl2pPr>
            <a:lvl3pPr marL="0" indent="0">
              <a:buNone/>
              <a:defRPr sz="1200">
                <a:solidFill>
                  <a:schemeClr val="tx1"/>
                </a:solidFill>
                <a:latin typeface="+mn-lt"/>
              </a:defRPr>
            </a:lvl3pPr>
            <a:lvl4pPr marL="186061" indent="0">
              <a:buNone/>
              <a:defRPr sz="1000">
                <a:latin typeface="+mn-lt"/>
              </a:defRPr>
            </a:lvl4pPr>
            <a:lvl5pPr marL="373135" indent="0">
              <a:buNone/>
              <a:defRPr sz="1000">
                <a:latin typeface="+mn-lt"/>
              </a:defRPr>
            </a:lvl5pPr>
          </a:lstStyle>
          <a:p>
            <a:pPr lvl="0"/>
            <a:r>
              <a:rPr lang="en-US" dirty="0"/>
              <a:t>CLICK TO EDIT MASTER TEXT STYLES</a:t>
            </a:r>
          </a:p>
          <a:p>
            <a:pPr lvl="1"/>
            <a:r>
              <a:rPr lang="en-US" dirty="0"/>
              <a:t>SECOND LEVEL</a:t>
            </a:r>
          </a:p>
          <a:p>
            <a:pPr lvl="2"/>
            <a:r>
              <a:rPr lang="en-US" dirty="0"/>
              <a:t>THIRD LEVEL</a:t>
            </a:r>
          </a:p>
          <a:p>
            <a:pPr lvl="2"/>
            <a:r>
              <a:rPr lang="en-US" dirty="0"/>
              <a:t>FOURTH LEVEL</a:t>
            </a:r>
          </a:p>
          <a:p>
            <a:pPr lvl="2"/>
            <a:r>
              <a:rPr lang="en-US" dirty="0"/>
              <a:t>FIFTH LEVEL</a:t>
            </a:r>
            <a:endParaRPr lang="en-DE" dirty="0"/>
          </a:p>
        </p:txBody>
      </p:sp>
      <p:sp>
        <p:nvSpPr>
          <p:cNvPr id="13" name="Text Placeholder 35">
            <a:extLst>
              <a:ext uri="{FF2B5EF4-FFF2-40B4-BE49-F238E27FC236}">
                <a16:creationId xmlns:a16="http://schemas.microsoft.com/office/drawing/2014/main" id="{11F29117-3D75-F9EA-C0D2-CD4E87D60B06}"/>
              </a:ext>
            </a:extLst>
          </p:cNvPr>
          <p:cNvSpPr>
            <a:spLocks noGrp="1"/>
          </p:cNvSpPr>
          <p:nvPr>
            <p:ph idx="1" hasCustomPrompt="1"/>
          </p:nvPr>
        </p:nvSpPr>
        <p:spPr bwMode="gray">
          <a:xfrm>
            <a:off x="288925" y="2952011"/>
            <a:ext cx="3456000" cy="2880463"/>
          </a:xfrm>
          <a:prstGeom prst="rect">
            <a:avLst/>
          </a:prstGeom>
          <a:ln w="12700">
            <a:solidFill>
              <a:schemeClr val="bg2"/>
            </a:solidFill>
          </a:ln>
        </p:spPr>
        <p:txBody>
          <a:bodyPr vert="horz" lIns="144000" tIns="144000" rIns="144000" bIns="144000" rtlCol="0">
            <a:noAutofit/>
          </a:bodyPr>
          <a:lstStyle/>
          <a:p>
            <a:pPr marL="0" marR="0" lvl="0" indent="0" algn="l" defTabSz="950336" rtl="0" eaLnBrk="1" fontAlgn="auto" latinLnBrk="0" hangingPunct="1">
              <a:lnSpc>
                <a:spcPct val="110000"/>
              </a:lnSpc>
              <a:spcBef>
                <a:spcPts val="624"/>
              </a:spcBef>
              <a:spcAft>
                <a:spcPts val="208"/>
              </a:spcAft>
              <a:buClrTx/>
              <a:buSzTx/>
              <a:buFont typeface="Arial" panose="020B0604020202020204" pitchFamily="34" charset="0"/>
              <a:buNone/>
              <a:tabLst/>
              <a:defRPr/>
            </a:pPr>
            <a:r>
              <a:rPr lang="en-GB" dirty="0"/>
              <a:t>Click to edit text (14pt). Use the buttons “Increase List Level” and “Decrease List Level” for copytext or bullet levels.</a:t>
            </a:r>
          </a:p>
          <a:p>
            <a:pPr lvl="1"/>
            <a:r>
              <a:rPr lang="en-GB" dirty="0"/>
              <a:t>Optional Subheading</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4" name="Text Placeholder 35">
            <a:extLst>
              <a:ext uri="{FF2B5EF4-FFF2-40B4-BE49-F238E27FC236}">
                <a16:creationId xmlns:a16="http://schemas.microsoft.com/office/drawing/2014/main" id="{422AF571-785E-FCB2-0A66-7545A6E48ADE}"/>
              </a:ext>
            </a:extLst>
          </p:cNvPr>
          <p:cNvSpPr>
            <a:spLocks noGrp="1"/>
          </p:cNvSpPr>
          <p:nvPr>
            <p:ph idx="15" hasCustomPrompt="1"/>
          </p:nvPr>
        </p:nvSpPr>
        <p:spPr bwMode="gray">
          <a:xfrm>
            <a:off x="4031450" y="2952011"/>
            <a:ext cx="3456000" cy="2880463"/>
          </a:xfrm>
          <a:prstGeom prst="rect">
            <a:avLst/>
          </a:prstGeom>
          <a:ln w="12700">
            <a:solidFill>
              <a:schemeClr val="bg2"/>
            </a:solidFill>
          </a:ln>
        </p:spPr>
        <p:txBody>
          <a:bodyPr vert="horz" lIns="144000" tIns="144000" rIns="144000" bIns="144000" rtlCol="0">
            <a:noAutofit/>
          </a:bodyPr>
          <a:lstStyle/>
          <a:p>
            <a:pPr marL="0" marR="0" lvl="0" indent="0" algn="l" defTabSz="950336" rtl="0" eaLnBrk="1" fontAlgn="auto" latinLnBrk="0" hangingPunct="1">
              <a:lnSpc>
                <a:spcPct val="110000"/>
              </a:lnSpc>
              <a:spcBef>
                <a:spcPts val="624"/>
              </a:spcBef>
              <a:spcAft>
                <a:spcPts val="208"/>
              </a:spcAft>
              <a:buClrTx/>
              <a:buSzTx/>
              <a:buFont typeface="Arial" panose="020B0604020202020204" pitchFamily="34" charset="0"/>
              <a:buNone/>
              <a:tabLst/>
              <a:defRPr/>
            </a:pPr>
            <a:r>
              <a:rPr lang="en-GB" dirty="0"/>
              <a:t>Click to edit text (14pt). Use the buttons “Increase List Level” and “Decrease List Level” for copytext or bullet levels.</a:t>
            </a:r>
          </a:p>
          <a:p>
            <a:pPr lvl="1"/>
            <a:r>
              <a:rPr lang="en-GB" dirty="0"/>
              <a:t>Optional Subheading</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7" name="Text Placeholder 35">
            <a:extLst>
              <a:ext uri="{FF2B5EF4-FFF2-40B4-BE49-F238E27FC236}">
                <a16:creationId xmlns:a16="http://schemas.microsoft.com/office/drawing/2014/main" id="{BD96B2D8-874F-C355-B62B-57AA127612C8}"/>
              </a:ext>
            </a:extLst>
          </p:cNvPr>
          <p:cNvSpPr>
            <a:spLocks noGrp="1"/>
          </p:cNvSpPr>
          <p:nvPr>
            <p:ph idx="16" hasCustomPrompt="1"/>
          </p:nvPr>
        </p:nvSpPr>
        <p:spPr bwMode="gray">
          <a:xfrm>
            <a:off x="7775563" y="2952011"/>
            <a:ext cx="3456000" cy="2880463"/>
          </a:xfrm>
          <a:prstGeom prst="rect">
            <a:avLst/>
          </a:prstGeom>
          <a:ln w="12700">
            <a:solidFill>
              <a:schemeClr val="bg2"/>
            </a:solidFill>
          </a:ln>
        </p:spPr>
        <p:txBody>
          <a:bodyPr vert="horz" lIns="144000" tIns="144000" rIns="144000" bIns="144000" rtlCol="0">
            <a:noAutofit/>
          </a:bodyPr>
          <a:lstStyle/>
          <a:p>
            <a:pPr marL="0" marR="0" lvl="0" indent="0" algn="l" defTabSz="950336" rtl="0" eaLnBrk="1" fontAlgn="auto" latinLnBrk="0" hangingPunct="1">
              <a:lnSpc>
                <a:spcPct val="110000"/>
              </a:lnSpc>
              <a:spcBef>
                <a:spcPts val="624"/>
              </a:spcBef>
              <a:spcAft>
                <a:spcPts val="208"/>
              </a:spcAft>
              <a:buClrTx/>
              <a:buSzTx/>
              <a:buFont typeface="Arial" panose="020B0604020202020204" pitchFamily="34" charset="0"/>
              <a:buNone/>
              <a:tabLst/>
              <a:defRPr/>
            </a:pPr>
            <a:r>
              <a:rPr lang="en-GB" dirty="0"/>
              <a:t>Click to edit text (14pt). Use the buttons “Increase List Level” and “Decrease List Level” for copytext or bullet levels.</a:t>
            </a:r>
          </a:p>
          <a:p>
            <a:pPr lvl="1"/>
            <a:r>
              <a:rPr lang="en-GB" dirty="0"/>
              <a:t>Optional Subheading</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8" name="Picture Placeholder 17">
            <a:extLst>
              <a:ext uri="{FF2B5EF4-FFF2-40B4-BE49-F238E27FC236}">
                <a16:creationId xmlns:a16="http://schemas.microsoft.com/office/drawing/2014/main" id="{1936C99F-EEE1-0479-0488-097371590058}"/>
              </a:ext>
            </a:extLst>
          </p:cNvPr>
          <p:cNvSpPr>
            <a:spLocks noGrp="1"/>
          </p:cNvSpPr>
          <p:nvPr>
            <p:ph type="pic" sz="quarter" idx="17"/>
          </p:nvPr>
        </p:nvSpPr>
        <p:spPr bwMode="gray">
          <a:xfrm>
            <a:off x="288244" y="1079500"/>
            <a:ext cx="3455093" cy="1728000"/>
          </a:xfrm>
          <a:custGeom>
            <a:avLst/>
            <a:gdLst>
              <a:gd name="connsiteX0" fmla="*/ 0 w 3455093"/>
              <a:gd name="connsiteY0" fmla="*/ 0 h 1728000"/>
              <a:gd name="connsiteX1" fmla="*/ 2591093 w 3455093"/>
              <a:gd name="connsiteY1" fmla="*/ 0 h 1728000"/>
              <a:gd name="connsiteX2" fmla="*/ 3455093 w 3455093"/>
              <a:gd name="connsiteY2" fmla="*/ 864000 h 1728000"/>
              <a:gd name="connsiteX3" fmla="*/ 3455093 w 3455093"/>
              <a:gd name="connsiteY3" fmla="*/ 1728000 h 1728000"/>
              <a:gd name="connsiteX4" fmla="*/ 0 w 3455093"/>
              <a:gd name="connsiteY4" fmla="*/ 1728000 h 172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5093" h="1728000">
                <a:moveTo>
                  <a:pt x="0" y="0"/>
                </a:moveTo>
                <a:lnTo>
                  <a:pt x="2591093" y="0"/>
                </a:lnTo>
                <a:cubicBezTo>
                  <a:pt x="3068267" y="0"/>
                  <a:pt x="3455093" y="386826"/>
                  <a:pt x="3455093" y="864000"/>
                </a:cubicBezTo>
                <a:lnTo>
                  <a:pt x="3455093" y="1728000"/>
                </a:lnTo>
                <a:lnTo>
                  <a:pt x="0" y="1728000"/>
                </a:lnTo>
                <a:close/>
              </a:path>
            </a:pathLst>
          </a:custGeom>
          <a:solidFill>
            <a:schemeClr val="bg2"/>
          </a:solidFill>
        </p:spPr>
        <p:txBody>
          <a:bodyPr wrap="square" anchor="ctr">
            <a:noAutofit/>
          </a:bodyPr>
          <a:lstStyle>
            <a:lvl1pPr algn="ctr">
              <a:defRPr/>
            </a:lvl1pPr>
          </a:lstStyle>
          <a:p>
            <a:endParaRPr lang="en-DE"/>
          </a:p>
        </p:txBody>
      </p:sp>
      <p:sp>
        <p:nvSpPr>
          <p:cNvPr id="19" name="Picture Placeholder 18">
            <a:extLst>
              <a:ext uri="{FF2B5EF4-FFF2-40B4-BE49-F238E27FC236}">
                <a16:creationId xmlns:a16="http://schemas.microsoft.com/office/drawing/2014/main" id="{F2FB9924-2B4F-58CD-B53A-1C0980F3C617}"/>
              </a:ext>
            </a:extLst>
          </p:cNvPr>
          <p:cNvSpPr>
            <a:spLocks noGrp="1"/>
          </p:cNvSpPr>
          <p:nvPr>
            <p:ph type="pic" sz="quarter" idx="18"/>
          </p:nvPr>
        </p:nvSpPr>
        <p:spPr bwMode="gray">
          <a:xfrm>
            <a:off x="4029862" y="1079500"/>
            <a:ext cx="3455093" cy="1728000"/>
          </a:xfrm>
          <a:custGeom>
            <a:avLst/>
            <a:gdLst>
              <a:gd name="connsiteX0" fmla="*/ 0 w 3455093"/>
              <a:gd name="connsiteY0" fmla="*/ 0 h 1728000"/>
              <a:gd name="connsiteX1" fmla="*/ 3455093 w 3455093"/>
              <a:gd name="connsiteY1" fmla="*/ 0 h 1728000"/>
              <a:gd name="connsiteX2" fmla="*/ 3455093 w 3455093"/>
              <a:gd name="connsiteY2" fmla="*/ 1728000 h 1728000"/>
              <a:gd name="connsiteX3" fmla="*/ 864000 w 3455093"/>
              <a:gd name="connsiteY3" fmla="*/ 1728000 h 1728000"/>
              <a:gd name="connsiteX4" fmla="*/ 0 w 3455093"/>
              <a:gd name="connsiteY4" fmla="*/ 864000 h 172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5093" h="1728000">
                <a:moveTo>
                  <a:pt x="0" y="0"/>
                </a:moveTo>
                <a:lnTo>
                  <a:pt x="3455093" y="0"/>
                </a:lnTo>
                <a:lnTo>
                  <a:pt x="3455093" y="1728000"/>
                </a:lnTo>
                <a:lnTo>
                  <a:pt x="864000" y="1728000"/>
                </a:lnTo>
                <a:cubicBezTo>
                  <a:pt x="386826" y="1728000"/>
                  <a:pt x="0" y="1341174"/>
                  <a:pt x="0" y="864000"/>
                </a:cubicBezTo>
                <a:close/>
              </a:path>
            </a:pathLst>
          </a:custGeom>
          <a:solidFill>
            <a:schemeClr val="bg2"/>
          </a:solidFill>
        </p:spPr>
        <p:txBody>
          <a:bodyPr wrap="square" anchor="ctr">
            <a:noAutofit/>
          </a:bodyPr>
          <a:lstStyle>
            <a:lvl1pPr algn="ctr">
              <a:defRPr/>
            </a:lvl1pPr>
          </a:lstStyle>
          <a:p>
            <a:endParaRPr lang="en-DE"/>
          </a:p>
        </p:txBody>
      </p:sp>
      <p:sp>
        <p:nvSpPr>
          <p:cNvPr id="20" name="Picture Placeholder 19">
            <a:extLst>
              <a:ext uri="{FF2B5EF4-FFF2-40B4-BE49-F238E27FC236}">
                <a16:creationId xmlns:a16="http://schemas.microsoft.com/office/drawing/2014/main" id="{1B467197-AB9B-6882-2361-E39CC918C345}"/>
              </a:ext>
            </a:extLst>
          </p:cNvPr>
          <p:cNvSpPr>
            <a:spLocks noGrp="1"/>
          </p:cNvSpPr>
          <p:nvPr>
            <p:ph type="pic" sz="quarter" idx="19"/>
          </p:nvPr>
        </p:nvSpPr>
        <p:spPr bwMode="gray">
          <a:xfrm>
            <a:off x="7771480" y="1079500"/>
            <a:ext cx="3455093" cy="1728000"/>
          </a:xfrm>
          <a:custGeom>
            <a:avLst/>
            <a:gdLst>
              <a:gd name="connsiteX0" fmla="*/ 0 w 3455093"/>
              <a:gd name="connsiteY0" fmla="*/ 0 h 1728000"/>
              <a:gd name="connsiteX1" fmla="*/ 2591093 w 3455093"/>
              <a:gd name="connsiteY1" fmla="*/ 0 h 1728000"/>
              <a:gd name="connsiteX2" fmla="*/ 3455093 w 3455093"/>
              <a:gd name="connsiteY2" fmla="*/ 864000 h 1728000"/>
              <a:gd name="connsiteX3" fmla="*/ 3455093 w 3455093"/>
              <a:gd name="connsiteY3" fmla="*/ 1728000 h 1728000"/>
              <a:gd name="connsiteX4" fmla="*/ 0 w 3455093"/>
              <a:gd name="connsiteY4" fmla="*/ 1728000 h 172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5093" h="1728000">
                <a:moveTo>
                  <a:pt x="0" y="0"/>
                </a:moveTo>
                <a:lnTo>
                  <a:pt x="2591093" y="0"/>
                </a:lnTo>
                <a:cubicBezTo>
                  <a:pt x="3068267" y="0"/>
                  <a:pt x="3455093" y="386826"/>
                  <a:pt x="3455093" y="864000"/>
                </a:cubicBezTo>
                <a:lnTo>
                  <a:pt x="3455093" y="1728000"/>
                </a:lnTo>
                <a:lnTo>
                  <a:pt x="0" y="1728000"/>
                </a:lnTo>
                <a:close/>
              </a:path>
            </a:pathLst>
          </a:custGeom>
          <a:solidFill>
            <a:schemeClr val="bg2"/>
          </a:solidFill>
        </p:spPr>
        <p:txBody>
          <a:bodyPr wrap="square" anchor="ctr">
            <a:noAutofit/>
          </a:bodyPr>
          <a:lstStyle>
            <a:lvl1pPr algn="ctr">
              <a:defRPr/>
            </a:lvl1pPr>
          </a:lstStyle>
          <a:p>
            <a:endParaRPr lang="en-DE"/>
          </a:p>
        </p:txBody>
      </p:sp>
    </p:spTree>
    <p:extLst>
      <p:ext uri="{BB962C8B-B14F-4D97-AF65-F5344CB8AC3E}">
        <p14:creationId xmlns:p14="http://schemas.microsoft.com/office/powerpoint/2010/main" val="2959015338"/>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Headline I Content 4 images">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446E115-AAA4-48F5-A73F-91EFB278F47B}"/>
              </a:ext>
            </a:extLst>
          </p:cNvPr>
          <p:cNvSpPr>
            <a:spLocks noGrp="1"/>
          </p:cNvSpPr>
          <p:nvPr>
            <p:ph type="dt" sz="half" idx="10"/>
          </p:nvPr>
        </p:nvSpPr>
        <p:spPr/>
        <p:txBody>
          <a:bodyPr/>
          <a:lstStyle/>
          <a:p>
            <a:endParaRPr lang="en-GB" dirty="0"/>
          </a:p>
        </p:txBody>
      </p:sp>
      <p:sp>
        <p:nvSpPr>
          <p:cNvPr id="3" name="Fußzeilenplatzhalter 2">
            <a:extLst>
              <a:ext uri="{FF2B5EF4-FFF2-40B4-BE49-F238E27FC236}">
                <a16:creationId xmlns:a16="http://schemas.microsoft.com/office/drawing/2014/main" id="{4BFE8528-97C1-4C16-B82C-D44AB341EA66}"/>
              </a:ext>
            </a:extLst>
          </p:cNvPr>
          <p:cNvSpPr>
            <a:spLocks noGrp="1"/>
          </p:cNvSpPr>
          <p:nvPr>
            <p:ph type="ftr" sz="quarter" idx="11"/>
          </p:nvPr>
        </p:nvSpPr>
        <p:spPr/>
        <p:txBody>
          <a:bodyPr/>
          <a:lstStyle/>
          <a:p>
            <a:endParaRPr lang="en-GB" dirty="0"/>
          </a:p>
        </p:txBody>
      </p:sp>
      <p:sp>
        <p:nvSpPr>
          <p:cNvPr id="4" name="Foliennummernplatzhalter 3">
            <a:extLst>
              <a:ext uri="{FF2B5EF4-FFF2-40B4-BE49-F238E27FC236}">
                <a16:creationId xmlns:a16="http://schemas.microsoft.com/office/drawing/2014/main" id="{F499C840-259C-471B-9ED9-89821D348FB8}"/>
              </a:ext>
            </a:extLst>
          </p:cNvPr>
          <p:cNvSpPr>
            <a:spLocks noGrp="1"/>
          </p:cNvSpPr>
          <p:nvPr>
            <p:ph type="sldNum" sz="quarter" idx="12"/>
          </p:nvPr>
        </p:nvSpPr>
        <p:spPr/>
        <p:txBody>
          <a:bodyPr/>
          <a:lstStyle/>
          <a:p>
            <a:fld id="{9EA669D3-5529-4BB0-8BB4-F8AF37E83BE9}" type="slidenum">
              <a:rPr lang="en-GB" smtClean="0"/>
              <a:pPr/>
              <a:t>‹#›</a:t>
            </a:fld>
            <a:endParaRPr lang="en-GB" dirty="0"/>
          </a:p>
        </p:txBody>
      </p:sp>
      <p:sp>
        <p:nvSpPr>
          <p:cNvPr id="7" name="Title 6">
            <a:extLst>
              <a:ext uri="{FF2B5EF4-FFF2-40B4-BE49-F238E27FC236}">
                <a16:creationId xmlns:a16="http://schemas.microsoft.com/office/drawing/2014/main" id="{8F99CC91-9AF0-914C-3E00-F6CF0E1A4715}"/>
              </a:ext>
            </a:extLst>
          </p:cNvPr>
          <p:cNvSpPr>
            <a:spLocks noGrp="1"/>
          </p:cNvSpPr>
          <p:nvPr>
            <p:ph type="title" hasCustomPrompt="1"/>
          </p:nvPr>
        </p:nvSpPr>
        <p:spPr>
          <a:xfrm>
            <a:off x="288244" y="432087"/>
            <a:ext cx="10944000" cy="360000"/>
          </a:xfrm>
        </p:spPr>
        <p:txBody>
          <a:bodyPr/>
          <a:lstStyle/>
          <a:p>
            <a:r>
              <a:rPr lang="en-US" dirty="0"/>
              <a:t>CLICK TO EDIT MASTER TITLE STYLE</a:t>
            </a:r>
            <a:endParaRPr lang="en-DE" dirty="0"/>
          </a:p>
        </p:txBody>
      </p:sp>
      <p:sp>
        <p:nvSpPr>
          <p:cNvPr id="11" name="Text Placeholder 10">
            <a:extLst>
              <a:ext uri="{FF2B5EF4-FFF2-40B4-BE49-F238E27FC236}">
                <a16:creationId xmlns:a16="http://schemas.microsoft.com/office/drawing/2014/main" id="{751E86F4-1269-0F3B-AC7D-ED2896326765}"/>
              </a:ext>
            </a:extLst>
          </p:cNvPr>
          <p:cNvSpPr>
            <a:spLocks noGrp="1"/>
          </p:cNvSpPr>
          <p:nvPr>
            <p:ph type="body" sz="quarter" idx="14" hasCustomPrompt="1"/>
          </p:nvPr>
        </p:nvSpPr>
        <p:spPr>
          <a:xfrm>
            <a:off x="288925" y="287338"/>
            <a:ext cx="10942638" cy="144462"/>
          </a:xfrm>
        </p:spPr>
        <p:txBody>
          <a:bodyPr anchor="b" anchorCtr="0"/>
          <a:lstStyle>
            <a:lvl1pPr marL="0" indent="0">
              <a:buFont typeface="Arial" panose="020B0604020202020204" pitchFamily="34" charset="0"/>
              <a:buNone/>
              <a:defRPr sz="1200">
                <a:solidFill>
                  <a:schemeClr val="tx1"/>
                </a:solidFill>
                <a:latin typeface="+mn-lt"/>
              </a:defRPr>
            </a:lvl1pPr>
            <a:lvl2pPr marL="0" indent="0">
              <a:buFont typeface="Arial" panose="020B0604020202020204" pitchFamily="34" charset="0"/>
              <a:buNone/>
              <a:defRPr sz="1200">
                <a:solidFill>
                  <a:schemeClr val="tx1"/>
                </a:solidFill>
                <a:latin typeface="+mn-lt"/>
              </a:defRPr>
            </a:lvl2pPr>
            <a:lvl3pPr marL="0" indent="0">
              <a:buNone/>
              <a:defRPr sz="1200">
                <a:solidFill>
                  <a:schemeClr val="tx1"/>
                </a:solidFill>
                <a:latin typeface="+mn-lt"/>
              </a:defRPr>
            </a:lvl3pPr>
            <a:lvl4pPr marL="186061" indent="0">
              <a:buNone/>
              <a:defRPr sz="1000">
                <a:latin typeface="+mn-lt"/>
              </a:defRPr>
            </a:lvl4pPr>
            <a:lvl5pPr marL="373135" indent="0">
              <a:buNone/>
              <a:defRPr sz="1000">
                <a:latin typeface="+mn-lt"/>
              </a:defRPr>
            </a:lvl5pPr>
          </a:lstStyle>
          <a:p>
            <a:pPr lvl="0"/>
            <a:r>
              <a:rPr lang="en-US" dirty="0"/>
              <a:t>CLICK TO EDIT MASTER TEXT STYLES</a:t>
            </a:r>
          </a:p>
          <a:p>
            <a:pPr lvl="1"/>
            <a:r>
              <a:rPr lang="en-US" dirty="0"/>
              <a:t>SECOND LEVEL</a:t>
            </a:r>
          </a:p>
          <a:p>
            <a:pPr lvl="2"/>
            <a:r>
              <a:rPr lang="en-US" dirty="0"/>
              <a:t>THIRD LEVEL</a:t>
            </a:r>
          </a:p>
          <a:p>
            <a:pPr lvl="2"/>
            <a:r>
              <a:rPr lang="en-US" dirty="0"/>
              <a:t>FOURTH LEVEL</a:t>
            </a:r>
          </a:p>
          <a:p>
            <a:pPr lvl="2"/>
            <a:r>
              <a:rPr lang="en-US" dirty="0"/>
              <a:t>FIFTH LEVEL</a:t>
            </a:r>
            <a:endParaRPr lang="en-DE" dirty="0"/>
          </a:p>
        </p:txBody>
      </p:sp>
      <p:sp>
        <p:nvSpPr>
          <p:cNvPr id="13" name="Text Placeholder 35">
            <a:extLst>
              <a:ext uri="{FF2B5EF4-FFF2-40B4-BE49-F238E27FC236}">
                <a16:creationId xmlns:a16="http://schemas.microsoft.com/office/drawing/2014/main" id="{11F29117-3D75-F9EA-C0D2-CD4E87D60B06}"/>
              </a:ext>
            </a:extLst>
          </p:cNvPr>
          <p:cNvSpPr>
            <a:spLocks noGrp="1"/>
          </p:cNvSpPr>
          <p:nvPr>
            <p:ph idx="1" hasCustomPrompt="1"/>
          </p:nvPr>
        </p:nvSpPr>
        <p:spPr bwMode="gray">
          <a:xfrm>
            <a:off x="286913" y="2952012"/>
            <a:ext cx="2520000" cy="2880464"/>
          </a:xfrm>
          <a:prstGeom prst="rect">
            <a:avLst/>
          </a:prstGeom>
          <a:ln w="12700">
            <a:solidFill>
              <a:schemeClr val="bg2"/>
            </a:solidFill>
          </a:ln>
        </p:spPr>
        <p:txBody>
          <a:bodyPr vert="horz" lIns="144000" tIns="144000" rIns="144000" bIns="144000" rtlCol="0">
            <a:noAutofit/>
          </a:bodyPr>
          <a:lstStyle/>
          <a:p>
            <a:pPr marL="0" marR="0" lvl="0" indent="0" algn="l" defTabSz="950336" rtl="0" eaLnBrk="1" fontAlgn="auto" latinLnBrk="0" hangingPunct="1">
              <a:lnSpc>
                <a:spcPct val="110000"/>
              </a:lnSpc>
              <a:spcBef>
                <a:spcPts val="624"/>
              </a:spcBef>
              <a:spcAft>
                <a:spcPts val="208"/>
              </a:spcAft>
              <a:buClrTx/>
              <a:buSzTx/>
              <a:buFont typeface="Arial" panose="020B0604020202020204" pitchFamily="34" charset="0"/>
              <a:buNone/>
              <a:tabLst/>
              <a:defRPr/>
            </a:pPr>
            <a:r>
              <a:rPr lang="en-GB" dirty="0"/>
              <a:t>Click to edit text (14pt). Use the buttons “Increase List Level” and “Decrease List Level” for copytext or bullet levels.</a:t>
            </a:r>
          </a:p>
          <a:p>
            <a:pPr lvl="1"/>
            <a:r>
              <a:rPr lang="en-GB" dirty="0"/>
              <a:t>Optional Subheading</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4" name="Text Placeholder 35">
            <a:extLst>
              <a:ext uri="{FF2B5EF4-FFF2-40B4-BE49-F238E27FC236}">
                <a16:creationId xmlns:a16="http://schemas.microsoft.com/office/drawing/2014/main" id="{422AF571-785E-FCB2-0A66-7545A6E48ADE}"/>
              </a:ext>
            </a:extLst>
          </p:cNvPr>
          <p:cNvSpPr>
            <a:spLocks noGrp="1"/>
          </p:cNvSpPr>
          <p:nvPr>
            <p:ph idx="15" hasCustomPrompt="1"/>
          </p:nvPr>
        </p:nvSpPr>
        <p:spPr bwMode="gray">
          <a:xfrm>
            <a:off x="3095130" y="2952012"/>
            <a:ext cx="2520000" cy="2880464"/>
          </a:xfrm>
          <a:prstGeom prst="rect">
            <a:avLst/>
          </a:prstGeom>
          <a:ln w="12700">
            <a:solidFill>
              <a:schemeClr val="bg2"/>
            </a:solidFill>
          </a:ln>
        </p:spPr>
        <p:txBody>
          <a:bodyPr vert="horz" lIns="144000" tIns="144000" rIns="144000" bIns="144000" rtlCol="0">
            <a:noAutofit/>
          </a:bodyPr>
          <a:lstStyle/>
          <a:p>
            <a:pPr marL="0" marR="0" lvl="0" indent="0" algn="l" defTabSz="950336" rtl="0" eaLnBrk="1" fontAlgn="auto" latinLnBrk="0" hangingPunct="1">
              <a:lnSpc>
                <a:spcPct val="110000"/>
              </a:lnSpc>
              <a:spcBef>
                <a:spcPts val="624"/>
              </a:spcBef>
              <a:spcAft>
                <a:spcPts val="208"/>
              </a:spcAft>
              <a:buClrTx/>
              <a:buSzTx/>
              <a:buFont typeface="Arial" panose="020B0604020202020204" pitchFamily="34" charset="0"/>
              <a:buNone/>
              <a:tabLst/>
              <a:defRPr/>
            </a:pPr>
            <a:r>
              <a:rPr lang="en-GB" dirty="0"/>
              <a:t>Click to edit text (14pt). Use the buttons “Increase List Level” and “Decrease List Level” for copytext or bullet levels.</a:t>
            </a:r>
          </a:p>
          <a:p>
            <a:pPr lvl="1"/>
            <a:r>
              <a:rPr lang="en-GB" dirty="0"/>
              <a:t>Optional Subheading</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7" name="Text Placeholder 35">
            <a:extLst>
              <a:ext uri="{FF2B5EF4-FFF2-40B4-BE49-F238E27FC236}">
                <a16:creationId xmlns:a16="http://schemas.microsoft.com/office/drawing/2014/main" id="{BD96B2D8-874F-C355-B62B-57AA127612C8}"/>
              </a:ext>
            </a:extLst>
          </p:cNvPr>
          <p:cNvSpPr>
            <a:spLocks noGrp="1"/>
          </p:cNvSpPr>
          <p:nvPr>
            <p:ph idx="16" hasCustomPrompt="1"/>
          </p:nvPr>
        </p:nvSpPr>
        <p:spPr bwMode="gray">
          <a:xfrm>
            <a:off x="5903347" y="2952012"/>
            <a:ext cx="2520000" cy="2880464"/>
          </a:xfrm>
          <a:prstGeom prst="rect">
            <a:avLst/>
          </a:prstGeom>
          <a:ln w="12700">
            <a:solidFill>
              <a:schemeClr val="bg2"/>
            </a:solidFill>
          </a:ln>
        </p:spPr>
        <p:txBody>
          <a:bodyPr vert="horz" lIns="144000" tIns="144000" rIns="144000" bIns="144000" rtlCol="0">
            <a:noAutofit/>
          </a:bodyPr>
          <a:lstStyle/>
          <a:p>
            <a:pPr marL="0" marR="0" lvl="0" indent="0" algn="l" defTabSz="950336" rtl="0" eaLnBrk="1" fontAlgn="auto" latinLnBrk="0" hangingPunct="1">
              <a:lnSpc>
                <a:spcPct val="110000"/>
              </a:lnSpc>
              <a:spcBef>
                <a:spcPts val="624"/>
              </a:spcBef>
              <a:spcAft>
                <a:spcPts val="208"/>
              </a:spcAft>
              <a:buClrTx/>
              <a:buSzTx/>
              <a:buFont typeface="Arial" panose="020B0604020202020204" pitchFamily="34" charset="0"/>
              <a:buNone/>
              <a:tabLst/>
              <a:defRPr/>
            </a:pPr>
            <a:r>
              <a:rPr lang="en-GB" dirty="0"/>
              <a:t>Click to edit text (14pt). Use the buttons “Increase List Level” and “Decrease List Level” for copytext or bullet levels.</a:t>
            </a:r>
          </a:p>
          <a:p>
            <a:pPr lvl="1"/>
            <a:r>
              <a:rPr lang="en-GB" dirty="0"/>
              <a:t>Optional Subheading</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5" name="Text Placeholder 35">
            <a:extLst>
              <a:ext uri="{FF2B5EF4-FFF2-40B4-BE49-F238E27FC236}">
                <a16:creationId xmlns:a16="http://schemas.microsoft.com/office/drawing/2014/main" id="{139EC05F-AFCE-914F-3E93-B874B8AFD11C}"/>
              </a:ext>
            </a:extLst>
          </p:cNvPr>
          <p:cNvSpPr>
            <a:spLocks noGrp="1"/>
          </p:cNvSpPr>
          <p:nvPr>
            <p:ph idx="17" hasCustomPrompt="1"/>
          </p:nvPr>
        </p:nvSpPr>
        <p:spPr bwMode="gray">
          <a:xfrm>
            <a:off x="8711563" y="2952012"/>
            <a:ext cx="2520000" cy="2880464"/>
          </a:xfrm>
          <a:prstGeom prst="rect">
            <a:avLst/>
          </a:prstGeom>
          <a:ln w="12700">
            <a:solidFill>
              <a:schemeClr val="bg2"/>
            </a:solidFill>
          </a:ln>
        </p:spPr>
        <p:txBody>
          <a:bodyPr vert="horz" lIns="144000" tIns="144000" rIns="144000" bIns="144000" rtlCol="0">
            <a:noAutofit/>
          </a:bodyPr>
          <a:lstStyle/>
          <a:p>
            <a:pPr marL="0" marR="0" lvl="0" indent="0" algn="l" defTabSz="950336" rtl="0" eaLnBrk="1" fontAlgn="auto" latinLnBrk="0" hangingPunct="1">
              <a:lnSpc>
                <a:spcPct val="110000"/>
              </a:lnSpc>
              <a:spcBef>
                <a:spcPts val="624"/>
              </a:spcBef>
              <a:spcAft>
                <a:spcPts val="208"/>
              </a:spcAft>
              <a:buClrTx/>
              <a:buSzTx/>
              <a:buFont typeface="Arial" panose="020B0604020202020204" pitchFamily="34" charset="0"/>
              <a:buNone/>
              <a:tabLst/>
              <a:defRPr/>
            </a:pPr>
            <a:r>
              <a:rPr lang="en-GB" dirty="0"/>
              <a:t>Click to edit text (14pt). Use the buttons “Increase List Level” and “Decrease List Level” for copytext or bullet levels.</a:t>
            </a:r>
          </a:p>
          <a:p>
            <a:pPr lvl="1"/>
            <a:r>
              <a:rPr lang="en-GB" dirty="0"/>
              <a:t>Optional Subheading</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22" name="Picture Placeholder 21">
            <a:extLst>
              <a:ext uri="{FF2B5EF4-FFF2-40B4-BE49-F238E27FC236}">
                <a16:creationId xmlns:a16="http://schemas.microsoft.com/office/drawing/2014/main" id="{D215EAA3-8757-48D8-B1E9-AB7114BF8966}"/>
              </a:ext>
            </a:extLst>
          </p:cNvPr>
          <p:cNvSpPr>
            <a:spLocks noGrp="1"/>
          </p:cNvSpPr>
          <p:nvPr>
            <p:ph type="pic" sz="quarter" idx="18"/>
          </p:nvPr>
        </p:nvSpPr>
        <p:spPr bwMode="gray">
          <a:xfrm>
            <a:off x="286913" y="1079500"/>
            <a:ext cx="2520000" cy="1728124"/>
          </a:xfrm>
          <a:custGeom>
            <a:avLst/>
            <a:gdLst>
              <a:gd name="connsiteX0" fmla="*/ 0 w 2520000"/>
              <a:gd name="connsiteY0" fmla="*/ 0 h 1728124"/>
              <a:gd name="connsiteX1" fmla="*/ 1655938 w 2520000"/>
              <a:gd name="connsiteY1" fmla="*/ 0 h 1728124"/>
              <a:gd name="connsiteX2" fmla="*/ 2520000 w 2520000"/>
              <a:gd name="connsiteY2" fmla="*/ 864062 h 1728124"/>
              <a:gd name="connsiteX3" fmla="*/ 2520000 w 2520000"/>
              <a:gd name="connsiteY3" fmla="*/ 1728124 h 1728124"/>
              <a:gd name="connsiteX4" fmla="*/ 0 w 2520000"/>
              <a:gd name="connsiteY4" fmla="*/ 1728124 h 1728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0000" h="1728124">
                <a:moveTo>
                  <a:pt x="0" y="0"/>
                </a:moveTo>
                <a:lnTo>
                  <a:pt x="1655938" y="0"/>
                </a:lnTo>
                <a:cubicBezTo>
                  <a:pt x="2133146" y="0"/>
                  <a:pt x="2520000" y="386854"/>
                  <a:pt x="2520000" y="864062"/>
                </a:cubicBezTo>
                <a:lnTo>
                  <a:pt x="2520000" y="1728124"/>
                </a:lnTo>
                <a:lnTo>
                  <a:pt x="0" y="1728124"/>
                </a:lnTo>
                <a:close/>
              </a:path>
            </a:pathLst>
          </a:custGeom>
          <a:solidFill>
            <a:schemeClr val="bg2"/>
          </a:solidFill>
        </p:spPr>
        <p:txBody>
          <a:bodyPr wrap="square" anchor="ctr">
            <a:noAutofit/>
          </a:bodyPr>
          <a:lstStyle>
            <a:lvl1pPr algn="ctr">
              <a:defRPr/>
            </a:lvl1pPr>
          </a:lstStyle>
          <a:p>
            <a:endParaRPr lang="en-DE"/>
          </a:p>
        </p:txBody>
      </p:sp>
      <p:sp>
        <p:nvSpPr>
          <p:cNvPr id="23" name="Picture Placeholder 22">
            <a:extLst>
              <a:ext uri="{FF2B5EF4-FFF2-40B4-BE49-F238E27FC236}">
                <a16:creationId xmlns:a16="http://schemas.microsoft.com/office/drawing/2014/main" id="{247D4FDE-E763-CEF8-255A-41D9D62E0B45}"/>
              </a:ext>
            </a:extLst>
          </p:cNvPr>
          <p:cNvSpPr>
            <a:spLocks noGrp="1"/>
          </p:cNvSpPr>
          <p:nvPr>
            <p:ph type="pic" sz="quarter" idx="19"/>
          </p:nvPr>
        </p:nvSpPr>
        <p:spPr bwMode="gray">
          <a:xfrm>
            <a:off x="3095130" y="1079500"/>
            <a:ext cx="2520000" cy="1728124"/>
          </a:xfrm>
          <a:custGeom>
            <a:avLst/>
            <a:gdLst>
              <a:gd name="connsiteX0" fmla="*/ 0 w 2520000"/>
              <a:gd name="connsiteY0" fmla="*/ 0 h 1728124"/>
              <a:gd name="connsiteX1" fmla="*/ 1655938 w 2520000"/>
              <a:gd name="connsiteY1" fmla="*/ 0 h 1728124"/>
              <a:gd name="connsiteX2" fmla="*/ 2520000 w 2520000"/>
              <a:gd name="connsiteY2" fmla="*/ 864062 h 1728124"/>
              <a:gd name="connsiteX3" fmla="*/ 2520000 w 2520000"/>
              <a:gd name="connsiteY3" fmla="*/ 1728124 h 1728124"/>
              <a:gd name="connsiteX4" fmla="*/ 0 w 2520000"/>
              <a:gd name="connsiteY4" fmla="*/ 1728124 h 1728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0000" h="1728124">
                <a:moveTo>
                  <a:pt x="0" y="0"/>
                </a:moveTo>
                <a:lnTo>
                  <a:pt x="1655938" y="0"/>
                </a:lnTo>
                <a:cubicBezTo>
                  <a:pt x="2133146" y="0"/>
                  <a:pt x="2520000" y="386854"/>
                  <a:pt x="2520000" y="864062"/>
                </a:cubicBezTo>
                <a:lnTo>
                  <a:pt x="2520000" y="1728124"/>
                </a:lnTo>
                <a:lnTo>
                  <a:pt x="0" y="1728124"/>
                </a:lnTo>
                <a:close/>
              </a:path>
            </a:pathLst>
          </a:custGeom>
          <a:solidFill>
            <a:schemeClr val="bg2"/>
          </a:solidFill>
        </p:spPr>
        <p:txBody>
          <a:bodyPr wrap="square" anchor="ctr">
            <a:noAutofit/>
          </a:bodyPr>
          <a:lstStyle>
            <a:lvl1pPr algn="ctr">
              <a:defRPr/>
            </a:lvl1pPr>
          </a:lstStyle>
          <a:p>
            <a:endParaRPr lang="en-DE"/>
          </a:p>
        </p:txBody>
      </p:sp>
      <p:sp>
        <p:nvSpPr>
          <p:cNvPr id="26" name="Picture Placeholder 25">
            <a:extLst>
              <a:ext uri="{FF2B5EF4-FFF2-40B4-BE49-F238E27FC236}">
                <a16:creationId xmlns:a16="http://schemas.microsoft.com/office/drawing/2014/main" id="{38766CB0-1D11-79A3-A197-C0D5044998C4}"/>
              </a:ext>
            </a:extLst>
          </p:cNvPr>
          <p:cNvSpPr>
            <a:spLocks noGrp="1"/>
          </p:cNvSpPr>
          <p:nvPr>
            <p:ph type="pic" sz="quarter" idx="20"/>
          </p:nvPr>
        </p:nvSpPr>
        <p:spPr bwMode="gray">
          <a:xfrm>
            <a:off x="5903347" y="1079500"/>
            <a:ext cx="2520000" cy="1728124"/>
          </a:xfrm>
          <a:custGeom>
            <a:avLst/>
            <a:gdLst>
              <a:gd name="connsiteX0" fmla="*/ 0 w 2520000"/>
              <a:gd name="connsiteY0" fmla="*/ 0 h 1728124"/>
              <a:gd name="connsiteX1" fmla="*/ 2520000 w 2520000"/>
              <a:gd name="connsiteY1" fmla="*/ 0 h 1728124"/>
              <a:gd name="connsiteX2" fmla="*/ 2520000 w 2520000"/>
              <a:gd name="connsiteY2" fmla="*/ 1728124 h 1728124"/>
              <a:gd name="connsiteX3" fmla="*/ 864062 w 2520000"/>
              <a:gd name="connsiteY3" fmla="*/ 1728124 h 1728124"/>
              <a:gd name="connsiteX4" fmla="*/ 0 w 2520000"/>
              <a:gd name="connsiteY4" fmla="*/ 864062 h 1728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0000" h="1728124">
                <a:moveTo>
                  <a:pt x="0" y="0"/>
                </a:moveTo>
                <a:lnTo>
                  <a:pt x="2520000" y="0"/>
                </a:lnTo>
                <a:lnTo>
                  <a:pt x="2520000" y="1728124"/>
                </a:lnTo>
                <a:lnTo>
                  <a:pt x="864062" y="1728124"/>
                </a:lnTo>
                <a:cubicBezTo>
                  <a:pt x="386854" y="1728124"/>
                  <a:pt x="0" y="1341270"/>
                  <a:pt x="0" y="864062"/>
                </a:cubicBezTo>
                <a:close/>
              </a:path>
            </a:pathLst>
          </a:custGeom>
          <a:solidFill>
            <a:schemeClr val="bg2"/>
          </a:solidFill>
        </p:spPr>
        <p:txBody>
          <a:bodyPr wrap="square" anchor="ctr">
            <a:noAutofit/>
          </a:bodyPr>
          <a:lstStyle>
            <a:lvl1pPr algn="ctr">
              <a:defRPr/>
            </a:lvl1pPr>
          </a:lstStyle>
          <a:p>
            <a:endParaRPr lang="en-DE"/>
          </a:p>
        </p:txBody>
      </p:sp>
      <p:sp>
        <p:nvSpPr>
          <p:cNvPr id="27" name="Picture Placeholder 26">
            <a:extLst>
              <a:ext uri="{FF2B5EF4-FFF2-40B4-BE49-F238E27FC236}">
                <a16:creationId xmlns:a16="http://schemas.microsoft.com/office/drawing/2014/main" id="{FED7EEF6-64E0-D316-8C9A-A399D1C7F344}"/>
              </a:ext>
            </a:extLst>
          </p:cNvPr>
          <p:cNvSpPr>
            <a:spLocks noGrp="1"/>
          </p:cNvSpPr>
          <p:nvPr>
            <p:ph type="pic" sz="quarter" idx="21"/>
          </p:nvPr>
        </p:nvSpPr>
        <p:spPr bwMode="gray">
          <a:xfrm>
            <a:off x="8711563" y="1079500"/>
            <a:ext cx="2520000" cy="1728124"/>
          </a:xfrm>
          <a:custGeom>
            <a:avLst/>
            <a:gdLst>
              <a:gd name="connsiteX0" fmla="*/ 864062 w 2520000"/>
              <a:gd name="connsiteY0" fmla="*/ 0 h 1728124"/>
              <a:gd name="connsiteX1" fmla="*/ 2520000 w 2520000"/>
              <a:gd name="connsiteY1" fmla="*/ 0 h 1728124"/>
              <a:gd name="connsiteX2" fmla="*/ 2520000 w 2520000"/>
              <a:gd name="connsiteY2" fmla="*/ 1728124 h 1728124"/>
              <a:gd name="connsiteX3" fmla="*/ 0 w 2520000"/>
              <a:gd name="connsiteY3" fmla="*/ 1728124 h 1728124"/>
              <a:gd name="connsiteX4" fmla="*/ 0 w 2520000"/>
              <a:gd name="connsiteY4" fmla="*/ 864062 h 1728124"/>
              <a:gd name="connsiteX5" fmla="*/ 864062 w 2520000"/>
              <a:gd name="connsiteY5" fmla="*/ 0 h 1728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000" h="1728124">
                <a:moveTo>
                  <a:pt x="864062" y="0"/>
                </a:moveTo>
                <a:lnTo>
                  <a:pt x="2520000" y="0"/>
                </a:lnTo>
                <a:lnTo>
                  <a:pt x="2520000" y="1728124"/>
                </a:lnTo>
                <a:lnTo>
                  <a:pt x="0" y="1728124"/>
                </a:lnTo>
                <a:lnTo>
                  <a:pt x="0" y="864062"/>
                </a:lnTo>
                <a:cubicBezTo>
                  <a:pt x="0" y="386854"/>
                  <a:pt x="386854" y="0"/>
                  <a:pt x="864062" y="0"/>
                </a:cubicBezTo>
                <a:close/>
              </a:path>
            </a:pathLst>
          </a:custGeom>
          <a:solidFill>
            <a:schemeClr val="bg2"/>
          </a:solidFill>
        </p:spPr>
        <p:txBody>
          <a:bodyPr wrap="square" anchor="ctr">
            <a:noAutofit/>
          </a:bodyPr>
          <a:lstStyle>
            <a:lvl1pPr algn="ctr">
              <a:defRPr/>
            </a:lvl1pPr>
          </a:lstStyle>
          <a:p>
            <a:endParaRPr lang="en-DE"/>
          </a:p>
        </p:txBody>
      </p:sp>
    </p:spTree>
    <p:extLst>
      <p:ext uri="{BB962C8B-B14F-4D97-AF65-F5344CB8AC3E}">
        <p14:creationId xmlns:p14="http://schemas.microsoft.com/office/powerpoint/2010/main" val="1935724564"/>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Headline | Empty">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446E115-AAA4-48F5-A73F-91EFB278F47B}"/>
              </a:ext>
            </a:extLst>
          </p:cNvPr>
          <p:cNvSpPr>
            <a:spLocks noGrp="1"/>
          </p:cNvSpPr>
          <p:nvPr>
            <p:ph type="dt" sz="half" idx="10"/>
          </p:nvPr>
        </p:nvSpPr>
        <p:spPr/>
        <p:txBody>
          <a:bodyPr/>
          <a:lstStyle/>
          <a:p>
            <a:endParaRPr lang="en-GB" dirty="0"/>
          </a:p>
        </p:txBody>
      </p:sp>
      <p:sp>
        <p:nvSpPr>
          <p:cNvPr id="3" name="Fußzeilenplatzhalter 2">
            <a:extLst>
              <a:ext uri="{FF2B5EF4-FFF2-40B4-BE49-F238E27FC236}">
                <a16:creationId xmlns:a16="http://schemas.microsoft.com/office/drawing/2014/main" id="{4BFE8528-97C1-4C16-B82C-D44AB341EA66}"/>
              </a:ext>
            </a:extLst>
          </p:cNvPr>
          <p:cNvSpPr>
            <a:spLocks noGrp="1"/>
          </p:cNvSpPr>
          <p:nvPr>
            <p:ph type="ftr" sz="quarter" idx="11"/>
          </p:nvPr>
        </p:nvSpPr>
        <p:spPr/>
        <p:txBody>
          <a:bodyPr/>
          <a:lstStyle/>
          <a:p>
            <a:endParaRPr lang="en-GB" dirty="0"/>
          </a:p>
        </p:txBody>
      </p:sp>
      <p:sp>
        <p:nvSpPr>
          <p:cNvPr id="4" name="Foliennummernplatzhalter 3">
            <a:extLst>
              <a:ext uri="{FF2B5EF4-FFF2-40B4-BE49-F238E27FC236}">
                <a16:creationId xmlns:a16="http://schemas.microsoft.com/office/drawing/2014/main" id="{F499C840-259C-471B-9ED9-89821D348FB8}"/>
              </a:ext>
            </a:extLst>
          </p:cNvPr>
          <p:cNvSpPr>
            <a:spLocks noGrp="1"/>
          </p:cNvSpPr>
          <p:nvPr>
            <p:ph type="sldNum" sz="quarter" idx="12"/>
          </p:nvPr>
        </p:nvSpPr>
        <p:spPr/>
        <p:txBody>
          <a:bodyPr/>
          <a:lstStyle/>
          <a:p>
            <a:fld id="{9EA669D3-5529-4BB0-8BB4-F8AF37E83BE9}" type="slidenum">
              <a:rPr lang="en-GB" smtClean="0"/>
              <a:pPr/>
              <a:t>‹#›</a:t>
            </a:fld>
            <a:endParaRPr lang="en-GB" dirty="0"/>
          </a:p>
        </p:txBody>
      </p:sp>
      <p:sp>
        <p:nvSpPr>
          <p:cNvPr id="7" name="Title 6">
            <a:extLst>
              <a:ext uri="{FF2B5EF4-FFF2-40B4-BE49-F238E27FC236}">
                <a16:creationId xmlns:a16="http://schemas.microsoft.com/office/drawing/2014/main" id="{8F99CC91-9AF0-914C-3E00-F6CF0E1A4715}"/>
              </a:ext>
            </a:extLst>
          </p:cNvPr>
          <p:cNvSpPr>
            <a:spLocks noGrp="1"/>
          </p:cNvSpPr>
          <p:nvPr>
            <p:ph type="title" hasCustomPrompt="1"/>
          </p:nvPr>
        </p:nvSpPr>
        <p:spPr>
          <a:xfrm>
            <a:off x="288244" y="432087"/>
            <a:ext cx="10944000" cy="360000"/>
          </a:xfrm>
        </p:spPr>
        <p:txBody>
          <a:bodyPr/>
          <a:lstStyle/>
          <a:p>
            <a:r>
              <a:rPr lang="en-US" dirty="0"/>
              <a:t>CLICK TO EDIT MASTER TITLE STYLE</a:t>
            </a:r>
            <a:endParaRPr lang="en-DE" dirty="0"/>
          </a:p>
        </p:txBody>
      </p:sp>
      <p:sp>
        <p:nvSpPr>
          <p:cNvPr id="11" name="Text Placeholder 10">
            <a:extLst>
              <a:ext uri="{FF2B5EF4-FFF2-40B4-BE49-F238E27FC236}">
                <a16:creationId xmlns:a16="http://schemas.microsoft.com/office/drawing/2014/main" id="{751E86F4-1269-0F3B-AC7D-ED2896326765}"/>
              </a:ext>
            </a:extLst>
          </p:cNvPr>
          <p:cNvSpPr>
            <a:spLocks noGrp="1"/>
          </p:cNvSpPr>
          <p:nvPr>
            <p:ph type="body" sz="quarter" idx="14" hasCustomPrompt="1"/>
          </p:nvPr>
        </p:nvSpPr>
        <p:spPr>
          <a:xfrm>
            <a:off x="288925" y="287338"/>
            <a:ext cx="10942638" cy="144462"/>
          </a:xfrm>
        </p:spPr>
        <p:txBody>
          <a:bodyPr anchor="b" anchorCtr="0"/>
          <a:lstStyle>
            <a:lvl1pPr marL="0" indent="0">
              <a:buFont typeface="Arial" panose="020B0604020202020204" pitchFamily="34" charset="0"/>
              <a:buNone/>
              <a:defRPr sz="1200">
                <a:solidFill>
                  <a:schemeClr val="tx1"/>
                </a:solidFill>
                <a:latin typeface="+mn-lt"/>
              </a:defRPr>
            </a:lvl1pPr>
            <a:lvl2pPr marL="0" indent="0">
              <a:buFont typeface="Arial" panose="020B0604020202020204" pitchFamily="34" charset="0"/>
              <a:buNone/>
              <a:defRPr sz="1200">
                <a:solidFill>
                  <a:schemeClr val="tx1"/>
                </a:solidFill>
                <a:latin typeface="+mn-lt"/>
              </a:defRPr>
            </a:lvl2pPr>
            <a:lvl3pPr marL="0" indent="0">
              <a:buNone/>
              <a:defRPr sz="1200">
                <a:solidFill>
                  <a:schemeClr val="tx1"/>
                </a:solidFill>
                <a:latin typeface="+mn-lt"/>
              </a:defRPr>
            </a:lvl3pPr>
            <a:lvl4pPr marL="186061" indent="0">
              <a:buNone/>
              <a:defRPr sz="1000">
                <a:latin typeface="+mn-lt"/>
              </a:defRPr>
            </a:lvl4pPr>
            <a:lvl5pPr marL="373135" indent="0">
              <a:buNone/>
              <a:defRPr sz="1000">
                <a:latin typeface="+mn-lt"/>
              </a:defRPr>
            </a:lvl5pPr>
          </a:lstStyle>
          <a:p>
            <a:pPr lvl="0"/>
            <a:r>
              <a:rPr lang="en-US" dirty="0"/>
              <a:t>CLICK TO EDIT MASTER TEXT STYLES</a:t>
            </a:r>
          </a:p>
          <a:p>
            <a:pPr lvl="1"/>
            <a:r>
              <a:rPr lang="en-US" dirty="0"/>
              <a:t>SECOND LEVEL</a:t>
            </a:r>
          </a:p>
          <a:p>
            <a:pPr lvl="2"/>
            <a:r>
              <a:rPr lang="en-US" dirty="0"/>
              <a:t>THIRD LEVEL</a:t>
            </a:r>
          </a:p>
          <a:p>
            <a:pPr lvl="2"/>
            <a:r>
              <a:rPr lang="en-US" dirty="0"/>
              <a:t>FOURTH LEVEL</a:t>
            </a:r>
          </a:p>
          <a:p>
            <a:pPr lvl="2"/>
            <a:r>
              <a:rPr lang="en-US" dirty="0"/>
              <a:t>FIFTH LEVEL</a:t>
            </a:r>
            <a:endParaRPr lang="en-DE" dirty="0"/>
          </a:p>
        </p:txBody>
      </p:sp>
    </p:spTree>
    <p:extLst>
      <p:ext uri="{BB962C8B-B14F-4D97-AF65-F5344CB8AC3E}">
        <p14:creationId xmlns:p14="http://schemas.microsoft.com/office/powerpoint/2010/main" val="3680938130"/>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446E115-AAA4-48F5-A73F-91EFB278F47B}"/>
              </a:ext>
            </a:extLst>
          </p:cNvPr>
          <p:cNvSpPr>
            <a:spLocks noGrp="1"/>
          </p:cNvSpPr>
          <p:nvPr>
            <p:ph type="dt" sz="half" idx="10"/>
          </p:nvPr>
        </p:nvSpPr>
        <p:spPr/>
        <p:txBody>
          <a:bodyPr/>
          <a:lstStyle/>
          <a:p>
            <a:endParaRPr lang="en-GB" dirty="0"/>
          </a:p>
        </p:txBody>
      </p:sp>
      <p:sp>
        <p:nvSpPr>
          <p:cNvPr id="3" name="Fußzeilenplatzhalter 2">
            <a:extLst>
              <a:ext uri="{FF2B5EF4-FFF2-40B4-BE49-F238E27FC236}">
                <a16:creationId xmlns:a16="http://schemas.microsoft.com/office/drawing/2014/main" id="{4BFE8528-97C1-4C16-B82C-D44AB341EA66}"/>
              </a:ext>
            </a:extLst>
          </p:cNvPr>
          <p:cNvSpPr>
            <a:spLocks noGrp="1"/>
          </p:cNvSpPr>
          <p:nvPr>
            <p:ph type="ftr" sz="quarter" idx="11"/>
          </p:nvPr>
        </p:nvSpPr>
        <p:spPr/>
        <p:txBody>
          <a:bodyPr/>
          <a:lstStyle/>
          <a:p>
            <a:endParaRPr lang="en-GB" dirty="0"/>
          </a:p>
        </p:txBody>
      </p:sp>
      <p:sp>
        <p:nvSpPr>
          <p:cNvPr id="4" name="Foliennummernplatzhalter 3">
            <a:extLst>
              <a:ext uri="{FF2B5EF4-FFF2-40B4-BE49-F238E27FC236}">
                <a16:creationId xmlns:a16="http://schemas.microsoft.com/office/drawing/2014/main" id="{F499C840-259C-471B-9ED9-89821D348FB8}"/>
              </a:ext>
            </a:extLst>
          </p:cNvPr>
          <p:cNvSpPr>
            <a:spLocks noGrp="1"/>
          </p:cNvSpPr>
          <p:nvPr>
            <p:ph type="sldNum" sz="quarter" idx="12"/>
          </p:nvPr>
        </p:nvSpPr>
        <p:spPr/>
        <p:txBody>
          <a:bodyPr/>
          <a:lstStyle/>
          <a:p>
            <a:fld id="{9EA669D3-5529-4BB0-8BB4-F8AF37E83BE9}" type="slidenum">
              <a:rPr lang="en-GB" smtClean="0"/>
              <a:pPr/>
              <a:t>‹#›</a:t>
            </a:fld>
            <a:endParaRPr lang="en-GB" dirty="0"/>
          </a:p>
        </p:txBody>
      </p:sp>
    </p:spTree>
    <p:extLst>
      <p:ext uri="{BB962C8B-B14F-4D97-AF65-F5344CB8AC3E}">
        <p14:creationId xmlns:p14="http://schemas.microsoft.com/office/powerpoint/2010/main" val="261401399"/>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Headline | Empty | Red">
    <p:bg>
      <p:bgPr>
        <a:solidFill>
          <a:schemeClr val="tx2"/>
        </a:solidFill>
        <a:effectLst/>
      </p:bgPr>
    </p:bg>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446E115-AAA4-48F5-A73F-91EFB278F47B}"/>
              </a:ext>
            </a:extLst>
          </p:cNvPr>
          <p:cNvSpPr>
            <a:spLocks noGrp="1"/>
          </p:cNvSpPr>
          <p:nvPr>
            <p:ph type="dt" sz="half" idx="10"/>
          </p:nvPr>
        </p:nvSpPr>
        <p:spPr/>
        <p:txBody>
          <a:bodyPr/>
          <a:lstStyle>
            <a:lvl1pPr>
              <a:defRPr>
                <a:solidFill>
                  <a:schemeClr val="bg1"/>
                </a:solidFill>
              </a:defRPr>
            </a:lvl1pPr>
          </a:lstStyle>
          <a:p>
            <a:endParaRPr lang="en-GB" dirty="0"/>
          </a:p>
        </p:txBody>
      </p:sp>
      <p:sp>
        <p:nvSpPr>
          <p:cNvPr id="3" name="Fußzeilenplatzhalter 2">
            <a:extLst>
              <a:ext uri="{FF2B5EF4-FFF2-40B4-BE49-F238E27FC236}">
                <a16:creationId xmlns:a16="http://schemas.microsoft.com/office/drawing/2014/main" id="{4BFE8528-97C1-4C16-B82C-D44AB341EA66}"/>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4" name="Foliennummernplatzhalter 3">
            <a:extLst>
              <a:ext uri="{FF2B5EF4-FFF2-40B4-BE49-F238E27FC236}">
                <a16:creationId xmlns:a16="http://schemas.microsoft.com/office/drawing/2014/main" id="{F499C840-259C-471B-9ED9-89821D348FB8}"/>
              </a:ext>
            </a:extLst>
          </p:cNvPr>
          <p:cNvSpPr>
            <a:spLocks noGrp="1"/>
          </p:cNvSpPr>
          <p:nvPr>
            <p:ph type="sldNum" sz="quarter" idx="12"/>
          </p:nvPr>
        </p:nvSpPr>
        <p:spPr/>
        <p:txBody>
          <a:bodyPr/>
          <a:lstStyle>
            <a:lvl1pPr>
              <a:defRPr>
                <a:solidFill>
                  <a:schemeClr val="bg1"/>
                </a:solidFill>
              </a:defRPr>
            </a:lvl1pPr>
          </a:lstStyle>
          <a:p>
            <a:fld id="{9EA669D3-5529-4BB0-8BB4-F8AF37E83BE9}" type="slidenum">
              <a:rPr lang="en-GB" smtClean="0"/>
              <a:pPr/>
              <a:t>‹#›</a:t>
            </a:fld>
            <a:endParaRPr lang="en-GB" dirty="0"/>
          </a:p>
        </p:txBody>
      </p:sp>
      <p:sp>
        <p:nvSpPr>
          <p:cNvPr id="7" name="Title 6">
            <a:extLst>
              <a:ext uri="{FF2B5EF4-FFF2-40B4-BE49-F238E27FC236}">
                <a16:creationId xmlns:a16="http://schemas.microsoft.com/office/drawing/2014/main" id="{8F99CC91-9AF0-914C-3E00-F6CF0E1A4715}"/>
              </a:ext>
            </a:extLst>
          </p:cNvPr>
          <p:cNvSpPr>
            <a:spLocks noGrp="1"/>
          </p:cNvSpPr>
          <p:nvPr>
            <p:ph type="title" hasCustomPrompt="1"/>
          </p:nvPr>
        </p:nvSpPr>
        <p:spPr>
          <a:xfrm>
            <a:off x="288244" y="432087"/>
            <a:ext cx="10944000" cy="360000"/>
          </a:xfrm>
        </p:spPr>
        <p:txBody>
          <a:bodyPr/>
          <a:lstStyle>
            <a:lvl1pPr>
              <a:defRPr>
                <a:solidFill>
                  <a:schemeClr val="bg1"/>
                </a:solidFill>
              </a:defRPr>
            </a:lvl1pPr>
          </a:lstStyle>
          <a:p>
            <a:r>
              <a:rPr lang="en-US" dirty="0"/>
              <a:t>CLICK TO EDIT MASTER TITLE STYLE</a:t>
            </a:r>
            <a:endParaRPr lang="en-DE" dirty="0"/>
          </a:p>
        </p:txBody>
      </p:sp>
      <p:sp>
        <p:nvSpPr>
          <p:cNvPr id="11" name="Text Placeholder 10">
            <a:extLst>
              <a:ext uri="{FF2B5EF4-FFF2-40B4-BE49-F238E27FC236}">
                <a16:creationId xmlns:a16="http://schemas.microsoft.com/office/drawing/2014/main" id="{751E86F4-1269-0F3B-AC7D-ED2896326765}"/>
              </a:ext>
            </a:extLst>
          </p:cNvPr>
          <p:cNvSpPr>
            <a:spLocks noGrp="1"/>
          </p:cNvSpPr>
          <p:nvPr>
            <p:ph type="body" sz="quarter" idx="14" hasCustomPrompt="1"/>
          </p:nvPr>
        </p:nvSpPr>
        <p:spPr>
          <a:xfrm>
            <a:off x="288925" y="287338"/>
            <a:ext cx="10942638" cy="144462"/>
          </a:xfrm>
        </p:spPr>
        <p:txBody>
          <a:bodyPr anchor="b" anchorCtr="0"/>
          <a:lstStyle>
            <a:lvl1pPr marL="0" indent="0">
              <a:buFont typeface="Arial" panose="020B0604020202020204" pitchFamily="34" charset="0"/>
              <a:buNone/>
              <a:defRPr sz="1200">
                <a:solidFill>
                  <a:schemeClr val="bg1"/>
                </a:solidFill>
                <a:latin typeface="+mn-lt"/>
              </a:defRPr>
            </a:lvl1pPr>
            <a:lvl2pPr marL="0" indent="0">
              <a:buFont typeface="Arial" panose="020B0604020202020204" pitchFamily="34" charset="0"/>
              <a:buNone/>
              <a:defRPr sz="1200">
                <a:solidFill>
                  <a:schemeClr val="bg1"/>
                </a:solidFill>
                <a:latin typeface="+mn-lt"/>
              </a:defRPr>
            </a:lvl2pPr>
            <a:lvl3pPr marL="0" indent="0">
              <a:buNone/>
              <a:defRPr sz="1200">
                <a:solidFill>
                  <a:schemeClr val="bg1"/>
                </a:solidFill>
                <a:latin typeface="+mn-lt"/>
              </a:defRPr>
            </a:lvl3pPr>
            <a:lvl4pPr marL="186061" indent="0">
              <a:buNone/>
              <a:defRPr sz="1000">
                <a:latin typeface="+mn-lt"/>
              </a:defRPr>
            </a:lvl4pPr>
            <a:lvl5pPr marL="373135" indent="0">
              <a:buNone/>
              <a:defRPr sz="1000">
                <a:latin typeface="+mn-lt"/>
              </a:defRPr>
            </a:lvl5pPr>
          </a:lstStyle>
          <a:p>
            <a:pPr lvl="0"/>
            <a:r>
              <a:rPr lang="en-US" dirty="0"/>
              <a:t>CLICK TO EDIT MASTER TEXT STYLES</a:t>
            </a:r>
          </a:p>
          <a:p>
            <a:pPr lvl="1"/>
            <a:r>
              <a:rPr lang="en-US" dirty="0"/>
              <a:t>SECOND LEVEL</a:t>
            </a:r>
          </a:p>
          <a:p>
            <a:pPr lvl="2"/>
            <a:r>
              <a:rPr lang="en-US" dirty="0"/>
              <a:t>THIRD LEVEL</a:t>
            </a:r>
          </a:p>
          <a:p>
            <a:pPr lvl="2"/>
            <a:r>
              <a:rPr lang="en-US" dirty="0"/>
              <a:t>FOURTH LEVEL</a:t>
            </a:r>
          </a:p>
          <a:p>
            <a:pPr lvl="2"/>
            <a:r>
              <a:rPr lang="en-US" dirty="0"/>
              <a:t>FIFTH LEVEL</a:t>
            </a:r>
            <a:endParaRPr lang="en-DE" dirty="0"/>
          </a:p>
        </p:txBody>
      </p:sp>
      <p:pic>
        <p:nvPicPr>
          <p:cNvPr id="6" name="Google Shape;12;p12">
            <a:extLst>
              <a:ext uri="{FF2B5EF4-FFF2-40B4-BE49-F238E27FC236}">
                <a16:creationId xmlns:a16="http://schemas.microsoft.com/office/drawing/2014/main" id="{CFEC69F2-1EC8-74B9-5584-C8C4D9A60ACF}"/>
              </a:ext>
            </a:extLst>
          </p:cNvPr>
          <p:cNvPicPr preferRelativeResize="0"/>
          <p:nvPr userDrawn="1"/>
        </p:nvPicPr>
        <p:blipFill>
          <a:blip r:embed="rId2">
            <a:extLst>
              <a:ext uri="{28A0092B-C50C-407E-A947-70E740481C1C}">
                <a14:useLocalDpi xmlns:a14="http://schemas.microsoft.com/office/drawing/2010/main" val="0"/>
              </a:ext>
            </a:extLst>
          </a:blip>
          <a:srcRect/>
          <a:stretch/>
        </p:blipFill>
        <p:spPr>
          <a:xfrm>
            <a:off x="10656244" y="6012896"/>
            <a:ext cx="577313" cy="287191"/>
          </a:xfrm>
          <a:prstGeom prst="rect">
            <a:avLst/>
          </a:prstGeom>
          <a:noFill/>
          <a:ln>
            <a:noFill/>
          </a:ln>
        </p:spPr>
      </p:pic>
    </p:spTree>
    <p:extLst>
      <p:ext uri="{BB962C8B-B14F-4D97-AF65-F5344CB8AC3E}">
        <p14:creationId xmlns:p14="http://schemas.microsoft.com/office/powerpoint/2010/main" val="81129080"/>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Empty | Red">
    <p:bg>
      <p:bgPr>
        <a:solidFill>
          <a:schemeClr val="tx2"/>
        </a:solidFill>
        <a:effectLst/>
      </p:bgPr>
    </p:bg>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446E115-AAA4-48F5-A73F-91EFB278F47B}"/>
              </a:ext>
            </a:extLst>
          </p:cNvPr>
          <p:cNvSpPr>
            <a:spLocks noGrp="1"/>
          </p:cNvSpPr>
          <p:nvPr>
            <p:ph type="dt" sz="half" idx="10"/>
          </p:nvPr>
        </p:nvSpPr>
        <p:spPr/>
        <p:txBody>
          <a:bodyPr/>
          <a:lstStyle>
            <a:lvl1pPr>
              <a:defRPr>
                <a:solidFill>
                  <a:schemeClr val="bg1"/>
                </a:solidFill>
              </a:defRPr>
            </a:lvl1pPr>
          </a:lstStyle>
          <a:p>
            <a:endParaRPr lang="en-GB" dirty="0"/>
          </a:p>
        </p:txBody>
      </p:sp>
      <p:sp>
        <p:nvSpPr>
          <p:cNvPr id="3" name="Fußzeilenplatzhalter 2">
            <a:extLst>
              <a:ext uri="{FF2B5EF4-FFF2-40B4-BE49-F238E27FC236}">
                <a16:creationId xmlns:a16="http://schemas.microsoft.com/office/drawing/2014/main" id="{4BFE8528-97C1-4C16-B82C-D44AB341EA66}"/>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4" name="Foliennummernplatzhalter 3">
            <a:extLst>
              <a:ext uri="{FF2B5EF4-FFF2-40B4-BE49-F238E27FC236}">
                <a16:creationId xmlns:a16="http://schemas.microsoft.com/office/drawing/2014/main" id="{F499C840-259C-471B-9ED9-89821D348FB8}"/>
              </a:ext>
            </a:extLst>
          </p:cNvPr>
          <p:cNvSpPr>
            <a:spLocks noGrp="1"/>
          </p:cNvSpPr>
          <p:nvPr>
            <p:ph type="sldNum" sz="quarter" idx="12"/>
          </p:nvPr>
        </p:nvSpPr>
        <p:spPr/>
        <p:txBody>
          <a:bodyPr/>
          <a:lstStyle>
            <a:lvl1pPr>
              <a:defRPr>
                <a:solidFill>
                  <a:schemeClr val="bg1"/>
                </a:solidFill>
              </a:defRPr>
            </a:lvl1pPr>
          </a:lstStyle>
          <a:p>
            <a:fld id="{9EA669D3-5529-4BB0-8BB4-F8AF37E83BE9}" type="slidenum">
              <a:rPr lang="en-GB" smtClean="0"/>
              <a:pPr/>
              <a:t>‹#›</a:t>
            </a:fld>
            <a:endParaRPr lang="en-GB" dirty="0"/>
          </a:p>
        </p:txBody>
      </p:sp>
      <p:pic>
        <p:nvPicPr>
          <p:cNvPr id="6" name="Google Shape;12;p12">
            <a:extLst>
              <a:ext uri="{FF2B5EF4-FFF2-40B4-BE49-F238E27FC236}">
                <a16:creationId xmlns:a16="http://schemas.microsoft.com/office/drawing/2014/main" id="{0B314759-DB0F-E3FC-59FD-0485E2565E19}"/>
              </a:ext>
            </a:extLst>
          </p:cNvPr>
          <p:cNvPicPr preferRelativeResize="0"/>
          <p:nvPr userDrawn="1"/>
        </p:nvPicPr>
        <p:blipFill>
          <a:blip r:embed="rId2">
            <a:extLst>
              <a:ext uri="{28A0092B-C50C-407E-A947-70E740481C1C}">
                <a14:useLocalDpi xmlns:a14="http://schemas.microsoft.com/office/drawing/2010/main" val="0"/>
              </a:ext>
            </a:extLst>
          </a:blip>
          <a:srcRect/>
          <a:stretch/>
        </p:blipFill>
        <p:spPr>
          <a:xfrm>
            <a:off x="10656244" y="6012896"/>
            <a:ext cx="577313" cy="287191"/>
          </a:xfrm>
          <a:prstGeom prst="rect">
            <a:avLst/>
          </a:prstGeom>
          <a:noFill/>
          <a:ln>
            <a:noFill/>
          </a:ln>
        </p:spPr>
      </p:pic>
    </p:spTree>
    <p:extLst>
      <p:ext uri="{BB962C8B-B14F-4D97-AF65-F5344CB8AC3E}">
        <p14:creationId xmlns:p14="http://schemas.microsoft.com/office/powerpoint/2010/main" val="17217768"/>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Headline I Image BG | White logo">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D7913508-2966-92FD-582A-420CA6FF8522}"/>
              </a:ext>
            </a:extLst>
          </p:cNvPr>
          <p:cNvSpPr>
            <a:spLocks noGrp="1"/>
          </p:cNvSpPr>
          <p:nvPr>
            <p:ph type="pic" sz="quarter" idx="13" hasCustomPrompt="1"/>
          </p:nvPr>
        </p:nvSpPr>
        <p:spPr>
          <a:xfrm>
            <a:off x="0" y="0"/>
            <a:ext cx="11520488" cy="6480175"/>
          </a:xfrm>
          <a:solidFill>
            <a:schemeClr val="bg2"/>
          </a:solidFill>
        </p:spPr>
        <p:txBody>
          <a:bodyPr lIns="288000" tIns="288000" rIns="288000" bIns="288000" anchor="t" anchorCtr="0"/>
          <a:lstStyle>
            <a:lvl1pPr algn="l">
              <a:defRPr sz="1200"/>
            </a:lvl1pPr>
          </a:lstStyle>
          <a:p>
            <a:r>
              <a:rPr lang="en-GB" dirty="0"/>
              <a:t>To add a picture, please right click the transparency layer and bring it to back. </a:t>
            </a:r>
            <a:br>
              <a:rPr lang="en-GB" dirty="0"/>
            </a:br>
            <a:r>
              <a:rPr lang="en-GB" dirty="0"/>
              <a:t>Next right click on image placeholder and bring it to front. </a:t>
            </a:r>
          </a:p>
          <a:p>
            <a:endParaRPr lang="en-GB" dirty="0"/>
          </a:p>
          <a:p>
            <a:r>
              <a:rPr lang="en-GB" dirty="0"/>
              <a:t>You can now insert a picture by clicking on the placeholder image icon. </a:t>
            </a:r>
            <a:br>
              <a:rPr lang="en-GB" dirty="0"/>
            </a:br>
            <a:r>
              <a:rPr lang="en-GB" dirty="0"/>
              <a:t>Then click the Reset button on the Home menu tab or right click on the picture </a:t>
            </a:r>
            <a:br>
              <a:rPr lang="en-GB" dirty="0"/>
            </a:br>
            <a:r>
              <a:rPr lang="en-GB" dirty="0"/>
              <a:t>to send the picture to background.</a:t>
            </a:r>
          </a:p>
        </p:txBody>
      </p:sp>
      <p:sp>
        <p:nvSpPr>
          <p:cNvPr id="2" name="Title 1">
            <a:extLst>
              <a:ext uri="{FF2B5EF4-FFF2-40B4-BE49-F238E27FC236}">
                <a16:creationId xmlns:a16="http://schemas.microsoft.com/office/drawing/2014/main" id="{5F4A2CC5-62BF-8E66-9C28-73EED3EAC241}"/>
              </a:ext>
            </a:extLst>
          </p:cNvPr>
          <p:cNvSpPr>
            <a:spLocks noGrp="1"/>
          </p:cNvSpPr>
          <p:nvPr>
            <p:ph type="title" hasCustomPrompt="1"/>
          </p:nvPr>
        </p:nvSpPr>
        <p:spPr>
          <a:xfrm>
            <a:off x="288244" y="432087"/>
            <a:ext cx="10944000" cy="360000"/>
          </a:xfrm>
        </p:spPr>
        <p:txBody>
          <a:bodyPr/>
          <a:lstStyle>
            <a:lvl1pPr>
              <a:defRPr>
                <a:solidFill>
                  <a:schemeClr val="bg1"/>
                </a:solidFill>
              </a:defRPr>
            </a:lvl1pPr>
          </a:lstStyle>
          <a:p>
            <a:r>
              <a:rPr lang="en-US" dirty="0"/>
              <a:t>CLICK TO EDIT MASTER TITLE STYLE</a:t>
            </a:r>
            <a:endParaRPr lang="en-DE" dirty="0"/>
          </a:p>
        </p:txBody>
      </p:sp>
      <p:sp>
        <p:nvSpPr>
          <p:cNvPr id="3" name="Slide Number Placeholder 2">
            <a:extLst>
              <a:ext uri="{FF2B5EF4-FFF2-40B4-BE49-F238E27FC236}">
                <a16:creationId xmlns:a16="http://schemas.microsoft.com/office/drawing/2014/main" id="{E4F37454-AB2C-F109-3347-630FA15312D4}"/>
              </a:ext>
            </a:extLst>
          </p:cNvPr>
          <p:cNvSpPr>
            <a:spLocks noGrp="1"/>
          </p:cNvSpPr>
          <p:nvPr>
            <p:ph type="sldNum" sz="quarter" idx="10"/>
          </p:nvPr>
        </p:nvSpPr>
        <p:spPr/>
        <p:txBody>
          <a:bodyPr/>
          <a:lstStyle>
            <a:lvl1pPr>
              <a:defRPr>
                <a:solidFill>
                  <a:schemeClr val="bg1"/>
                </a:solidFill>
              </a:defRPr>
            </a:lvl1pPr>
          </a:lstStyle>
          <a:p>
            <a:fld id="{9EA669D3-5529-4BB0-8BB4-F8AF37E83BE9}" type="slidenum">
              <a:rPr lang="en-GB" smtClean="0"/>
              <a:pPr/>
              <a:t>‹#›</a:t>
            </a:fld>
            <a:endParaRPr lang="en-GB" dirty="0"/>
          </a:p>
        </p:txBody>
      </p:sp>
      <p:sp>
        <p:nvSpPr>
          <p:cNvPr id="4" name="Date Placeholder 3">
            <a:extLst>
              <a:ext uri="{FF2B5EF4-FFF2-40B4-BE49-F238E27FC236}">
                <a16:creationId xmlns:a16="http://schemas.microsoft.com/office/drawing/2014/main" id="{CEFEB39D-E550-000B-A77B-9652FDA954BE}"/>
              </a:ext>
            </a:extLst>
          </p:cNvPr>
          <p:cNvSpPr>
            <a:spLocks noGrp="1"/>
          </p:cNvSpPr>
          <p:nvPr>
            <p:ph type="dt" sz="half" idx="11"/>
          </p:nvPr>
        </p:nvSpPr>
        <p:spPr/>
        <p:txBody>
          <a:bodyPr/>
          <a:lstStyle>
            <a:lvl1pPr>
              <a:defRPr>
                <a:solidFill>
                  <a:schemeClr val="bg1"/>
                </a:solidFill>
              </a:defRPr>
            </a:lvl1pPr>
          </a:lstStyle>
          <a:p>
            <a:endParaRPr lang="en-GB" dirty="0"/>
          </a:p>
        </p:txBody>
      </p:sp>
      <p:sp>
        <p:nvSpPr>
          <p:cNvPr id="5" name="Footer Placeholder 4">
            <a:extLst>
              <a:ext uri="{FF2B5EF4-FFF2-40B4-BE49-F238E27FC236}">
                <a16:creationId xmlns:a16="http://schemas.microsoft.com/office/drawing/2014/main" id="{D50E9A6B-766A-EE79-E6F2-B88BB4F16BD9}"/>
              </a:ext>
            </a:extLst>
          </p:cNvPr>
          <p:cNvSpPr>
            <a:spLocks noGrp="1"/>
          </p:cNvSpPr>
          <p:nvPr>
            <p:ph type="ftr" sz="quarter" idx="12"/>
          </p:nvPr>
        </p:nvSpPr>
        <p:spPr/>
        <p:txBody>
          <a:bodyPr/>
          <a:lstStyle>
            <a:lvl1pPr>
              <a:defRPr>
                <a:solidFill>
                  <a:schemeClr val="bg1"/>
                </a:solidFill>
              </a:defRPr>
            </a:lvl1pPr>
          </a:lstStyle>
          <a:p>
            <a:endParaRPr lang="en-GB" dirty="0"/>
          </a:p>
        </p:txBody>
      </p:sp>
      <p:sp>
        <p:nvSpPr>
          <p:cNvPr id="11" name="Text Placeholder 10">
            <a:extLst>
              <a:ext uri="{FF2B5EF4-FFF2-40B4-BE49-F238E27FC236}">
                <a16:creationId xmlns:a16="http://schemas.microsoft.com/office/drawing/2014/main" id="{730603E8-D3BA-F33D-D7E5-787B05C4018D}"/>
              </a:ext>
            </a:extLst>
          </p:cNvPr>
          <p:cNvSpPr>
            <a:spLocks noGrp="1"/>
          </p:cNvSpPr>
          <p:nvPr>
            <p:ph type="body" sz="quarter" idx="14" hasCustomPrompt="1"/>
          </p:nvPr>
        </p:nvSpPr>
        <p:spPr>
          <a:xfrm>
            <a:off x="10656244" y="6011012"/>
            <a:ext cx="576000" cy="288000"/>
          </a:xfrm>
          <a:blipFill>
            <a:blip r:embed="rId2">
              <a:extLst>
                <a:ext uri="{96DAC541-7B7A-43D3-8B79-37D633B846F1}">
                  <asvg:svgBlip xmlns:asvg="http://schemas.microsoft.com/office/drawing/2016/SVG/main" r:embed="rId3"/>
                </a:ext>
              </a:extLst>
            </a:blip>
            <a:srcRect/>
            <a:stretch>
              <a:fillRect l="-178" r="-178"/>
            </a:stretch>
          </a:blipFill>
        </p:spPr>
        <p:txBody>
          <a:bodyPr/>
          <a:lstStyle/>
          <a:p>
            <a:pPr lvl="0"/>
            <a:r>
              <a:rPr lang="en-GB" dirty="0"/>
              <a:t> </a:t>
            </a:r>
            <a:endParaRPr lang="en-DE" dirty="0"/>
          </a:p>
        </p:txBody>
      </p:sp>
      <p:sp>
        <p:nvSpPr>
          <p:cNvPr id="12" name="Text Placeholder 10">
            <a:extLst>
              <a:ext uri="{FF2B5EF4-FFF2-40B4-BE49-F238E27FC236}">
                <a16:creationId xmlns:a16="http://schemas.microsoft.com/office/drawing/2014/main" id="{9E13D45F-B202-12EC-89D4-2D2B1B0E520D}"/>
              </a:ext>
            </a:extLst>
          </p:cNvPr>
          <p:cNvSpPr>
            <a:spLocks noGrp="1"/>
          </p:cNvSpPr>
          <p:nvPr>
            <p:ph type="body" sz="quarter" idx="15" hasCustomPrompt="1"/>
          </p:nvPr>
        </p:nvSpPr>
        <p:spPr>
          <a:xfrm>
            <a:off x="288925" y="287338"/>
            <a:ext cx="10942638" cy="144462"/>
          </a:xfrm>
        </p:spPr>
        <p:txBody>
          <a:bodyPr anchor="b" anchorCtr="0"/>
          <a:lstStyle>
            <a:lvl1pPr marL="0" indent="0">
              <a:buFont typeface="Arial" panose="020B0604020202020204" pitchFamily="34" charset="0"/>
              <a:buNone/>
              <a:defRPr sz="1200">
                <a:solidFill>
                  <a:schemeClr val="bg1"/>
                </a:solidFill>
                <a:latin typeface="+mn-lt"/>
              </a:defRPr>
            </a:lvl1pPr>
            <a:lvl2pPr marL="0" indent="0">
              <a:buFont typeface="Arial" panose="020B0604020202020204" pitchFamily="34" charset="0"/>
              <a:buNone/>
              <a:defRPr sz="1200">
                <a:solidFill>
                  <a:schemeClr val="bg1"/>
                </a:solidFill>
                <a:latin typeface="+mn-lt"/>
              </a:defRPr>
            </a:lvl2pPr>
            <a:lvl3pPr marL="0" indent="0">
              <a:buNone/>
              <a:defRPr sz="1200">
                <a:solidFill>
                  <a:schemeClr val="bg1"/>
                </a:solidFill>
                <a:latin typeface="+mn-lt"/>
              </a:defRPr>
            </a:lvl3pPr>
            <a:lvl4pPr marL="186061" indent="0">
              <a:buNone/>
              <a:defRPr sz="1000">
                <a:latin typeface="+mn-lt"/>
              </a:defRPr>
            </a:lvl4pPr>
            <a:lvl5pPr marL="373135" indent="0">
              <a:buNone/>
              <a:defRPr sz="1000">
                <a:latin typeface="+mn-lt"/>
              </a:defRPr>
            </a:lvl5pPr>
          </a:lstStyle>
          <a:p>
            <a:pPr lvl="0"/>
            <a:r>
              <a:rPr lang="en-US" dirty="0"/>
              <a:t>CLICK TO EDIT MASTER TEXT STYLES</a:t>
            </a:r>
          </a:p>
          <a:p>
            <a:pPr lvl="1"/>
            <a:r>
              <a:rPr lang="en-US" dirty="0"/>
              <a:t>SECOND LEVEL</a:t>
            </a:r>
          </a:p>
          <a:p>
            <a:pPr lvl="2"/>
            <a:r>
              <a:rPr lang="en-US" dirty="0"/>
              <a:t>THIRD LEVEL</a:t>
            </a:r>
          </a:p>
          <a:p>
            <a:pPr lvl="2"/>
            <a:r>
              <a:rPr lang="en-US" dirty="0"/>
              <a:t>FOURTH LEVEL</a:t>
            </a:r>
          </a:p>
          <a:p>
            <a:pPr lvl="2"/>
            <a:r>
              <a:rPr lang="en-US" dirty="0"/>
              <a:t>FIFTH LEVEL</a:t>
            </a:r>
            <a:endParaRPr lang="en-DE" dirty="0"/>
          </a:p>
        </p:txBody>
      </p:sp>
    </p:spTree>
    <p:extLst>
      <p:ext uri="{BB962C8B-B14F-4D97-AF65-F5344CB8AC3E}">
        <p14:creationId xmlns:p14="http://schemas.microsoft.com/office/powerpoint/2010/main" val="40845791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mage BG | White logo">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D7913508-2966-92FD-582A-420CA6FF8522}"/>
              </a:ext>
            </a:extLst>
          </p:cNvPr>
          <p:cNvSpPr>
            <a:spLocks noGrp="1"/>
          </p:cNvSpPr>
          <p:nvPr>
            <p:ph type="pic" sz="quarter" idx="13" hasCustomPrompt="1"/>
          </p:nvPr>
        </p:nvSpPr>
        <p:spPr>
          <a:xfrm>
            <a:off x="0" y="0"/>
            <a:ext cx="11520488" cy="6480175"/>
          </a:xfrm>
          <a:solidFill>
            <a:schemeClr val="bg2"/>
          </a:solidFill>
        </p:spPr>
        <p:txBody>
          <a:bodyPr lIns="288000" tIns="288000" rIns="288000" bIns="288000" anchor="t" anchorCtr="0"/>
          <a:lstStyle>
            <a:lvl1pPr algn="l">
              <a:defRPr sz="1200"/>
            </a:lvl1pPr>
          </a:lstStyle>
          <a:p>
            <a:r>
              <a:rPr lang="en-GB" dirty="0"/>
              <a:t>To add a picture, please right click the transparency layer and bring it to back. </a:t>
            </a:r>
            <a:br>
              <a:rPr lang="en-GB" dirty="0"/>
            </a:br>
            <a:r>
              <a:rPr lang="en-GB" dirty="0"/>
              <a:t>Next right click on image placeholder and bring it to front. </a:t>
            </a:r>
          </a:p>
          <a:p>
            <a:endParaRPr lang="en-GB" dirty="0"/>
          </a:p>
          <a:p>
            <a:r>
              <a:rPr lang="en-GB" dirty="0"/>
              <a:t>You can now insert a picture by clicking on the placeholder image icon. </a:t>
            </a:r>
            <a:br>
              <a:rPr lang="en-GB" dirty="0"/>
            </a:br>
            <a:r>
              <a:rPr lang="en-GB" dirty="0"/>
              <a:t>Then click the Reset button on the Home menu tab or right click on the picture </a:t>
            </a:r>
            <a:br>
              <a:rPr lang="en-GB" dirty="0"/>
            </a:br>
            <a:r>
              <a:rPr lang="en-GB" dirty="0"/>
              <a:t>to send the picture to background.</a:t>
            </a:r>
          </a:p>
        </p:txBody>
      </p:sp>
      <p:sp>
        <p:nvSpPr>
          <p:cNvPr id="3" name="Slide Number Placeholder 2">
            <a:extLst>
              <a:ext uri="{FF2B5EF4-FFF2-40B4-BE49-F238E27FC236}">
                <a16:creationId xmlns:a16="http://schemas.microsoft.com/office/drawing/2014/main" id="{E4F37454-AB2C-F109-3347-630FA15312D4}"/>
              </a:ext>
            </a:extLst>
          </p:cNvPr>
          <p:cNvSpPr>
            <a:spLocks noGrp="1"/>
          </p:cNvSpPr>
          <p:nvPr>
            <p:ph type="sldNum" sz="quarter" idx="10"/>
          </p:nvPr>
        </p:nvSpPr>
        <p:spPr/>
        <p:txBody>
          <a:bodyPr/>
          <a:lstStyle/>
          <a:p>
            <a:fld id="{9EA669D3-5529-4BB0-8BB4-F8AF37E83BE9}" type="slidenum">
              <a:rPr lang="en-GB" smtClean="0"/>
              <a:pPr/>
              <a:t>‹#›</a:t>
            </a:fld>
            <a:endParaRPr lang="en-GB" dirty="0"/>
          </a:p>
        </p:txBody>
      </p:sp>
      <p:sp>
        <p:nvSpPr>
          <p:cNvPr id="4" name="Date Placeholder 3">
            <a:extLst>
              <a:ext uri="{FF2B5EF4-FFF2-40B4-BE49-F238E27FC236}">
                <a16:creationId xmlns:a16="http://schemas.microsoft.com/office/drawing/2014/main" id="{CEFEB39D-E550-000B-A77B-9652FDA954BE}"/>
              </a:ext>
            </a:extLst>
          </p:cNvPr>
          <p:cNvSpPr>
            <a:spLocks noGrp="1"/>
          </p:cNvSpPr>
          <p:nvPr>
            <p:ph type="dt" sz="half" idx="11"/>
          </p:nvPr>
        </p:nvSpPr>
        <p:spPr/>
        <p:txBody>
          <a:bodyPr/>
          <a:lstStyle/>
          <a:p>
            <a:endParaRPr lang="en-GB" dirty="0"/>
          </a:p>
        </p:txBody>
      </p:sp>
      <p:sp>
        <p:nvSpPr>
          <p:cNvPr id="5" name="Footer Placeholder 4">
            <a:extLst>
              <a:ext uri="{FF2B5EF4-FFF2-40B4-BE49-F238E27FC236}">
                <a16:creationId xmlns:a16="http://schemas.microsoft.com/office/drawing/2014/main" id="{D50E9A6B-766A-EE79-E6F2-B88BB4F16BD9}"/>
              </a:ext>
            </a:extLst>
          </p:cNvPr>
          <p:cNvSpPr>
            <a:spLocks noGrp="1"/>
          </p:cNvSpPr>
          <p:nvPr>
            <p:ph type="ftr" sz="quarter" idx="12"/>
          </p:nvPr>
        </p:nvSpPr>
        <p:spPr/>
        <p:txBody>
          <a:bodyPr/>
          <a:lstStyle/>
          <a:p>
            <a:endParaRPr lang="en-GB" dirty="0"/>
          </a:p>
        </p:txBody>
      </p:sp>
      <p:sp>
        <p:nvSpPr>
          <p:cNvPr id="11" name="Text Placeholder 10">
            <a:extLst>
              <a:ext uri="{FF2B5EF4-FFF2-40B4-BE49-F238E27FC236}">
                <a16:creationId xmlns:a16="http://schemas.microsoft.com/office/drawing/2014/main" id="{730603E8-D3BA-F33D-D7E5-787B05C4018D}"/>
              </a:ext>
            </a:extLst>
          </p:cNvPr>
          <p:cNvSpPr>
            <a:spLocks noGrp="1"/>
          </p:cNvSpPr>
          <p:nvPr>
            <p:ph type="body" sz="quarter" idx="14" hasCustomPrompt="1"/>
          </p:nvPr>
        </p:nvSpPr>
        <p:spPr>
          <a:xfrm>
            <a:off x="10656244" y="6011012"/>
            <a:ext cx="576000" cy="288000"/>
          </a:xfrm>
          <a:blipFill>
            <a:blip r:embed="rId2">
              <a:extLst>
                <a:ext uri="{96DAC541-7B7A-43D3-8B79-37D633B846F1}">
                  <asvg:svgBlip xmlns:asvg="http://schemas.microsoft.com/office/drawing/2016/SVG/main" r:embed="rId3"/>
                </a:ext>
              </a:extLst>
            </a:blip>
            <a:srcRect/>
            <a:stretch>
              <a:fillRect l="-178" r="-178"/>
            </a:stretch>
          </a:blipFill>
        </p:spPr>
        <p:txBody>
          <a:bodyPr/>
          <a:lstStyle/>
          <a:p>
            <a:pPr lvl="0"/>
            <a:r>
              <a:rPr lang="en-GB" dirty="0"/>
              <a:t> </a:t>
            </a:r>
            <a:endParaRPr lang="en-DE" dirty="0"/>
          </a:p>
        </p:txBody>
      </p:sp>
    </p:spTree>
    <p:extLst>
      <p:ext uri="{BB962C8B-B14F-4D97-AF65-F5344CB8AC3E}">
        <p14:creationId xmlns:p14="http://schemas.microsoft.com/office/powerpoint/2010/main" val="24696072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hapter Break I White">
    <p:spTree>
      <p:nvGrpSpPr>
        <p:cNvPr id="1" name=""/>
        <p:cNvGrpSpPr/>
        <p:nvPr/>
      </p:nvGrpSpPr>
      <p:grpSpPr>
        <a:xfrm>
          <a:off x="0" y="0"/>
          <a:ext cx="0" cy="0"/>
          <a:chOff x="0" y="0"/>
          <a:chExt cx="0" cy="0"/>
        </a:xfrm>
      </p:grpSpPr>
      <p:sp>
        <p:nvSpPr>
          <p:cNvPr id="2" name="Title 11">
            <a:extLst>
              <a:ext uri="{FF2B5EF4-FFF2-40B4-BE49-F238E27FC236}">
                <a16:creationId xmlns:a16="http://schemas.microsoft.com/office/drawing/2014/main" id="{95DA4D02-5BCA-66D1-6C2E-DD20035784A7}"/>
              </a:ext>
            </a:extLst>
          </p:cNvPr>
          <p:cNvSpPr>
            <a:spLocks noGrp="1"/>
          </p:cNvSpPr>
          <p:nvPr>
            <p:ph type="title" hasCustomPrompt="1"/>
          </p:nvPr>
        </p:nvSpPr>
        <p:spPr>
          <a:xfrm>
            <a:off x="288244" y="2808087"/>
            <a:ext cx="10944000" cy="1152000"/>
          </a:xfrm>
        </p:spPr>
        <p:txBody>
          <a:bodyPr/>
          <a:lstStyle>
            <a:lvl1pPr>
              <a:defRPr sz="3600">
                <a:solidFill>
                  <a:schemeClr val="tx2"/>
                </a:solidFill>
              </a:defRPr>
            </a:lvl1pPr>
          </a:lstStyle>
          <a:p>
            <a:r>
              <a:rPr lang="en-GB" dirty="0"/>
              <a:t>CHAPTER BREAK ONLY CAPITAL HEADLINE IN</a:t>
            </a:r>
            <a:br>
              <a:rPr lang="en-GB" dirty="0"/>
            </a:br>
            <a:r>
              <a:rPr lang="en-GB" dirty="0"/>
              <a:t>PLUTO SANS (36PT)</a:t>
            </a:r>
          </a:p>
        </p:txBody>
      </p:sp>
      <p:sp>
        <p:nvSpPr>
          <p:cNvPr id="3" name="Slide Number Placeholder 2">
            <a:extLst>
              <a:ext uri="{FF2B5EF4-FFF2-40B4-BE49-F238E27FC236}">
                <a16:creationId xmlns:a16="http://schemas.microsoft.com/office/drawing/2014/main" id="{D7A94A4F-22ED-E842-E5E0-ACDAC14A134B}"/>
              </a:ext>
            </a:extLst>
          </p:cNvPr>
          <p:cNvSpPr>
            <a:spLocks noGrp="1"/>
          </p:cNvSpPr>
          <p:nvPr>
            <p:ph type="sldNum" sz="quarter" idx="10"/>
          </p:nvPr>
        </p:nvSpPr>
        <p:spPr>
          <a:xfrm>
            <a:off x="288244" y="6156087"/>
            <a:ext cx="288000" cy="180000"/>
          </a:xfrm>
        </p:spPr>
        <p:txBody>
          <a:bodyPr/>
          <a:lstStyle/>
          <a:p>
            <a:fld id="{9EA669D3-5529-4BB0-8BB4-F8AF37E83BE9}" type="slidenum">
              <a:rPr lang="en-GB" smtClean="0"/>
              <a:pPr/>
              <a:t>‹#›</a:t>
            </a:fld>
            <a:endParaRPr lang="en-GB" dirty="0"/>
          </a:p>
        </p:txBody>
      </p:sp>
      <p:sp>
        <p:nvSpPr>
          <p:cNvPr id="4" name="Date Placeholder 3">
            <a:extLst>
              <a:ext uri="{FF2B5EF4-FFF2-40B4-BE49-F238E27FC236}">
                <a16:creationId xmlns:a16="http://schemas.microsoft.com/office/drawing/2014/main" id="{7D87A5BB-54F1-19AB-CF7E-84F2553C2073}"/>
              </a:ext>
            </a:extLst>
          </p:cNvPr>
          <p:cNvSpPr>
            <a:spLocks noGrp="1"/>
          </p:cNvSpPr>
          <p:nvPr>
            <p:ph type="dt" sz="half" idx="11"/>
          </p:nvPr>
        </p:nvSpPr>
        <p:spPr>
          <a:xfrm>
            <a:off x="5436244" y="6156087"/>
            <a:ext cx="648000" cy="180000"/>
          </a:xfrm>
        </p:spPr>
        <p:txBody>
          <a:bodyPr/>
          <a:lstStyle/>
          <a:p>
            <a:endParaRPr lang="en-GB" dirty="0"/>
          </a:p>
        </p:txBody>
      </p:sp>
      <p:sp>
        <p:nvSpPr>
          <p:cNvPr id="5" name="Footer Placeholder 4">
            <a:extLst>
              <a:ext uri="{FF2B5EF4-FFF2-40B4-BE49-F238E27FC236}">
                <a16:creationId xmlns:a16="http://schemas.microsoft.com/office/drawing/2014/main" id="{DA4BCB78-9E17-F4A8-51E4-24DC236E8D76}"/>
              </a:ext>
            </a:extLst>
          </p:cNvPr>
          <p:cNvSpPr>
            <a:spLocks noGrp="1"/>
          </p:cNvSpPr>
          <p:nvPr>
            <p:ph type="ftr" sz="quarter" idx="12"/>
          </p:nvPr>
        </p:nvSpPr>
        <p:spPr>
          <a:xfrm>
            <a:off x="720244" y="6156087"/>
            <a:ext cx="3744000" cy="180000"/>
          </a:xfrm>
        </p:spPr>
        <p:txBody>
          <a:bodyPr/>
          <a:lstStyle/>
          <a:p>
            <a:endParaRPr lang="en-GB" dirty="0"/>
          </a:p>
        </p:txBody>
      </p:sp>
    </p:spTree>
    <p:extLst>
      <p:ext uri="{BB962C8B-B14F-4D97-AF65-F5344CB8AC3E}">
        <p14:creationId xmlns:p14="http://schemas.microsoft.com/office/powerpoint/2010/main" val="3962977691"/>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 Shape on Full Image | Coloured Log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484921B-8A54-B489-109D-2E820B2B3613}"/>
              </a:ext>
            </a:extLst>
          </p:cNvPr>
          <p:cNvSpPr>
            <a:spLocks noGrp="1"/>
          </p:cNvSpPr>
          <p:nvPr>
            <p:ph type="pic" sz="quarter" idx="10" hasCustomPrompt="1"/>
          </p:nvPr>
        </p:nvSpPr>
        <p:spPr>
          <a:xfrm>
            <a:off x="0" y="0"/>
            <a:ext cx="11520488" cy="6480175"/>
          </a:xfrm>
          <a:solidFill>
            <a:schemeClr val="bg2"/>
          </a:solidFill>
        </p:spPr>
        <p:txBody>
          <a:bodyPr lIns="288000" tIns="288000" rIns="288000" bIns="288000" anchor="t" anchorCtr="0"/>
          <a:lstStyle>
            <a:lvl1pPr algn="l">
              <a:defRPr sz="1200"/>
            </a:lvl1pPr>
          </a:lstStyle>
          <a:p>
            <a:r>
              <a:rPr lang="en-GB" dirty="0"/>
              <a:t>To add a picture, please right click the transparency layer and bring it to back. </a:t>
            </a:r>
            <a:br>
              <a:rPr lang="en-GB" dirty="0"/>
            </a:br>
            <a:r>
              <a:rPr lang="en-GB" dirty="0"/>
              <a:t>Next right click on image placeholder and bring it to front. </a:t>
            </a:r>
          </a:p>
          <a:p>
            <a:endParaRPr lang="en-GB" dirty="0"/>
          </a:p>
          <a:p>
            <a:r>
              <a:rPr lang="en-GB" dirty="0"/>
              <a:t>You can now insert a picture by clicking on the placeholder image icon. </a:t>
            </a:r>
            <a:br>
              <a:rPr lang="en-GB" dirty="0"/>
            </a:br>
            <a:r>
              <a:rPr lang="en-GB" dirty="0"/>
              <a:t>Then click the Reset button on the Home menu tab or right click on the picture </a:t>
            </a:r>
            <a:br>
              <a:rPr lang="en-GB" dirty="0"/>
            </a:br>
            <a:r>
              <a:rPr lang="en-GB" dirty="0"/>
              <a:t>to send the picture to background.</a:t>
            </a:r>
          </a:p>
        </p:txBody>
      </p:sp>
      <p:sp>
        <p:nvSpPr>
          <p:cNvPr id="11" name="Text Placeholder 10">
            <a:extLst>
              <a:ext uri="{FF2B5EF4-FFF2-40B4-BE49-F238E27FC236}">
                <a16:creationId xmlns:a16="http://schemas.microsoft.com/office/drawing/2014/main" id="{423DA2F4-5572-233E-DA4C-4A169FF1EED9}"/>
              </a:ext>
            </a:extLst>
          </p:cNvPr>
          <p:cNvSpPr>
            <a:spLocks noGrp="1"/>
          </p:cNvSpPr>
          <p:nvPr>
            <p:ph type="body" sz="quarter" idx="11" hasCustomPrompt="1"/>
          </p:nvPr>
        </p:nvSpPr>
        <p:spPr>
          <a:xfrm>
            <a:off x="10073044" y="288087"/>
            <a:ext cx="1159200" cy="576000"/>
          </a:xfrm>
          <a:blipFill>
            <a:blip r:embed="rId2">
              <a:extLst>
                <a:ext uri="{96DAC541-7B7A-43D3-8B79-37D633B846F1}">
                  <asvg:svgBlip xmlns:asvg="http://schemas.microsoft.com/office/drawing/2016/SVG/main" r:embed="rId3"/>
                </a:ext>
              </a:extLst>
            </a:blip>
            <a:stretch>
              <a:fillRect/>
            </a:stretch>
          </a:blipFill>
        </p:spPr>
        <p:txBody>
          <a:bodyPr/>
          <a:lstStyle>
            <a:lvl1pPr>
              <a:defRPr sz="100">
                <a:solidFill>
                  <a:schemeClr val="bg1"/>
                </a:solidFill>
              </a:defRPr>
            </a:lvl1pPr>
          </a:lstStyle>
          <a:p>
            <a:pPr lvl="0"/>
            <a:r>
              <a:rPr lang="en-GB" dirty="0"/>
              <a:t> </a:t>
            </a:r>
            <a:endParaRPr lang="en-DE" dirty="0"/>
          </a:p>
        </p:txBody>
      </p:sp>
      <p:sp>
        <p:nvSpPr>
          <p:cNvPr id="13" name="Title 11">
            <a:extLst>
              <a:ext uri="{FF2B5EF4-FFF2-40B4-BE49-F238E27FC236}">
                <a16:creationId xmlns:a16="http://schemas.microsoft.com/office/drawing/2014/main" id="{A02AA4EB-3E6B-F8F4-6459-2AAB3A6B3525}"/>
              </a:ext>
            </a:extLst>
          </p:cNvPr>
          <p:cNvSpPr>
            <a:spLocks noGrp="1"/>
          </p:cNvSpPr>
          <p:nvPr>
            <p:ph type="title" hasCustomPrompt="1"/>
          </p:nvPr>
        </p:nvSpPr>
        <p:spPr>
          <a:xfrm>
            <a:off x="504243" y="1585150"/>
            <a:ext cx="5040001" cy="1152000"/>
          </a:xfrm>
        </p:spPr>
        <p:txBody>
          <a:bodyPr/>
          <a:lstStyle>
            <a:lvl1pPr>
              <a:defRPr sz="3600">
                <a:latin typeface="Pluto Sans DPD PPT Medium" panose="02000000000000000000" pitchFamily="2" charset="0"/>
              </a:defRPr>
            </a:lvl1pPr>
          </a:lstStyle>
          <a:p>
            <a:r>
              <a:rPr lang="en-GB" dirty="0"/>
              <a:t>TITLE ONLY CAPITAL IN PLUTO SANS (36PT)</a:t>
            </a:r>
          </a:p>
        </p:txBody>
      </p:sp>
      <p:sp>
        <p:nvSpPr>
          <p:cNvPr id="14" name="Text Placeholder 6">
            <a:extLst>
              <a:ext uri="{FF2B5EF4-FFF2-40B4-BE49-F238E27FC236}">
                <a16:creationId xmlns:a16="http://schemas.microsoft.com/office/drawing/2014/main" id="{9A2F15D4-AA2F-B37F-0B77-04DC34A6B30C}"/>
              </a:ext>
            </a:extLst>
          </p:cNvPr>
          <p:cNvSpPr>
            <a:spLocks noGrp="1"/>
          </p:cNvSpPr>
          <p:nvPr>
            <p:ph type="body" sz="quarter" idx="12" hasCustomPrompt="1"/>
          </p:nvPr>
        </p:nvSpPr>
        <p:spPr>
          <a:xfrm>
            <a:off x="504407" y="1225150"/>
            <a:ext cx="2305050" cy="215900"/>
          </a:xfrm>
        </p:spPr>
        <p:txBody>
          <a:bodyPr/>
          <a:lstStyle>
            <a:lvl1pPr>
              <a:defRPr/>
            </a:lvl1pPr>
          </a:lstStyle>
          <a:p>
            <a:pPr lvl="0"/>
            <a:r>
              <a:rPr lang="en-US" dirty="0"/>
              <a:t>XX.XX.XXXX</a:t>
            </a:r>
            <a:endParaRPr lang="en-DE" dirty="0"/>
          </a:p>
        </p:txBody>
      </p:sp>
      <p:sp>
        <p:nvSpPr>
          <p:cNvPr id="15" name="Text Placeholder 6">
            <a:extLst>
              <a:ext uri="{FF2B5EF4-FFF2-40B4-BE49-F238E27FC236}">
                <a16:creationId xmlns:a16="http://schemas.microsoft.com/office/drawing/2014/main" id="{ED954572-03ED-612A-4316-722CA25B895D}"/>
              </a:ext>
            </a:extLst>
          </p:cNvPr>
          <p:cNvSpPr>
            <a:spLocks noGrp="1"/>
          </p:cNvSpPr>
          <p:nvPr>
            <p:ph type="body" sz="quarter" idx="13" hasCustomPrompt="1"/>
          </p:nvPr>
        </p:nvSpPr>
        <p:spPr>
          <a:xfrm>
            <a:off x="504243" y="4608187"/>
            <a:ext cx="5040001" cy="1152000"/>
          </a:xfrm>
        </p:spPr>
        <p:txBody>
          <a:bodyPr/>
          <a:lstStyle>
            <a:lvl1pPr>
              <a:defRPr/>
            </a:lvl1pPr>
          </a:lstStyle>
          <a:p>
            <a:pPr lvl="0"/>
            <a:r>
              <a:rPr lang="en-GB" dirty="0"/>
              <a:t>Optional Subheading or description.</a:t>
            </a:r>
          </a:p>
          <a:p>
            <a:pPr lvl="0"/>
            <a:r>
              <a:rPr lang="en-GB" dirty="0"/>
              <a:t>Second Level</a:t>
            </a:r>
          </a:p>
          <a:p>
            <a:pPr lvl="0"/>
            <a:r>
              <a:rPr lang="en-GB" dirty="0"/>
              <a:t>Third Level</a:t>
            </a:r>
          </a:p>
          <a:p>
            <a:pPr lvl="0"/>
            <a:r>
              <a:rPr lang="en-GB" dirty="0"/>
              <a:t>Fourth Level</a:t>
            </a:r>
          </a:p>
          <a:p>
            <a:pPr lvl="0"/>
            <a:r>
              <a:rPr lang="en-GB" dirty="0"/>
              <a:t>Fifth Level</a:t>
            </a:r>
          </a:p>
          <a:p>
            <a:pPr lvl="0"/>
            <a:r>
              <a:rPr lang="en-GB" dirty="0"/>
              <a:t>Sixth Level</a:t>
            </a:r>
          </a:p>
          <a:p>
            <a:pPr lvl="0"/>
            <a:r>
              <a:rPr lang="en-GB" dirty="0"/>
              <a:t>Seventh Level</a:t>
            </a:r>
          </a:p>
          <a:p>
            <a:pPr lvl="0"/>
            <a:r>
              <a:rPr lang="en-GB" dirty="0"/>
              <a:t>Eighth Level</a:t>
            </a:r>
          </a:p>
          <a:p>
            <a:pPr lvl="0"/>
            <a:r>
              <a:rPr lang="en-GB" dirty="0"/>
              <a:t>Ninth Level</a:t>
            </a:r>
          </a:p>
        </p:txBody>
      </p:sp>
    </p:spTree>
    <p:extLst>
      <p:ext uri="{BB962C8B-B14F-4D97-AF65-F5344CB8AC3E}">
        <p14:creationId xmlns:p14="http://schemas.microsoft.com/office/powerpoint/2010/main" val="774794694"/>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Chapter Break I Red">
    <p:bg>
      <p:bgPr>
        <a:solidFill>
          <a:schemeClr val="tx2"/>
        </a:solidFill>
        <a:effectLst/>
      </p:bgPr>
    </p:bg>
    <p:spTree>
      <p:nvGrpSpPr>
        <p:cNvPr id="1" name=""/>
        <p:cNvGrpSpPr/>
        <p:nvPr/>
      </p:nvGrpSpPr>
      <p:grpSpPr>
        <a:xfrm>
          <a:off x="0" y="0"/>
          <a:ext cx="0" cy="0"/>
          <a:chOff x="0" y="0"/>
          <a:chExt cx="0" cy="0"/>
        </a:xfrm>
      </p:grpSpPr>
      <p:sp>
        <p:nvSpPr>
          <p:cNvPr id="2" name="Title 11">
            <a:extLst>
              <a:ext uri="{FF2B5EF4-FFF2-40B4-BE49-F238E27FC236}">
                <a16:creationId xmlns:a16="http://schemas.microsoft.com/office/drawing/2014/main" id="{95DA4D02-5BCA-66D1-6C2E-DD20035784A7}"/>
              </a:ext>
            </a:extLst>
          </p:cNvPr>
          <p:cNvSpPr>
            <a:spLocks noGrp="1"/>
          </p:cNvSpPr>
          <p:nvPr>
            <p:ph type="title" hasCustomPrompt="1"/>
          </p:nvPr>
        </p:nvSpPr>
        <p:spPr>
          <a:xfrm>
            <a:off x="288244" y="2808000"/>
            <a:ext cx="10944000" cy="1152000"/>
          </a:xfrm>
        </p:spPr>
        <p:txBody>
          <a:bodyPr/>
          <a:lstStyle>
            <a:lvl1pPr>
              <a:defRPr sz="3600">
                <a:solidFill>
                  <a:schemeClr val="bg1"/>
                </a:solidFill>
              </a:defRPr>
            </a:lvl1pPr>
          </a:lstStyle>
          <a:p>
            <a:r>
              <a:rPr lang="en-GB" dirty="0"/>
              <a:t>CHAPTER BREAK ONLY CAPITAL HEADLINE IN</a:t>
            </a:r>
            <a:br>
              <a:rPr lang="en-GB" dirty="0"/>
            </a:br>
            <a:r>
              <a:rPr lang="en-GB" dirty="0"/>
              <a:t>PLUTO SANS PPT (36PT)</a:t>
            </a:r>
          </a:p>
        </p:txBody>
      </p:sp>
      <p:pic>
        <p:nvPicPr>
          <p:cNvPr id="3" name="Google Shape;12;p12">
            <a:extLst>
              <a:ext uri="{FF2B5EF4-FFF2-40B4-BE49-F238E27FC236}">
                <a16:creationId xmlns:a16="http://schemas.microsoft.com/office/drawing/2014/main" id="{1234E6DA-C14F-F3BE-8952-60099E4F437F}"/>
              </a:ext>
            </a:extLst>
          </p:cNvPr>
          <p:cNvPicPr preferRelativeResize="0"/>
          <p:nvPr userDrawn="1"/>
        </p:nvPicPr>
        <p:blipFill>
          <a:blip r:embed="rId2">
            <a:extLst>
              <a:ext uri="{28A0092B-C50C-407E-A947-70E740481C1C}">
                <a14:useLocalDpi xmlns:a14="http://schemas.microsoft.com/office/drawing/2010/main" val="0"/>
              </a:ext>
            </a:extLst>
          </a:blip>
          <a:srcRect/>
          <a:stretch/>
        </p:blipFill>
        <p:spPr>
          <a:xfrm>
            <a:off x="10656244" y="6012896"/>
            <a:ext cx="577313" cy="287191"/>
          </a:xfrm>
          <a:prstGeom prst="rect">
            <a:avLst/>
          </a:prstGeom>
          <a:noFill/>
          <a:ln>
            <a:noFill/>
          </a:ln>
        </p:spPr>
      </p:pic>
      <p:sp>
        <p:nvSpPr>
          <p:cNvPr id="4" name="Slide Number Placeholder 2">
            <a:extLst>
              <a:ext uri="{FF2B5EF4-FFF2-40B4-BE49-F238E27FC236}">
                <a16:creationId xmlns:a16="http://schemas.microsoft.com/office/drawing/2014/main" id="{BC7723EC-21BA-7405-AD07-FC023DA6E7D8}"/>
              </a:ext>
            </a:extLst>
          </p:cNvPr>
          <p:cNvSpPr>
            <a:spLocks noGrp="1"/>
          </p:cNvSpPr>
          <p:nvPr>
            <p:ph type="sldNum" sz="quarter" idx="10"/>
          </p:nvPr>
        </p:nvSpPr>
        <p:spPr>
          <a:xfrm>
            <a:off x="288244" y="6156087"/>
            <a:ext cx="288000" cy="180000"/>
          </a:xfrm>
        </p:spPr>
        <p:txBody>
          <a:bodyPr/>
          <a:lstStyle>
            <a:lvl1pPr>
              <a:defRPr>
                <a:solidFill>
                  <a:schemeClr val="bg1"/>
                </a:solidFill>
              </a:defRPr>
            </a:lvl1pPr>
          </a:lstStyle>
          <a:p>
            <a:fld id="{9EA669D3-5529-4BB0-8BB4-F8AF37E83BE9}" type="slidenum">
              <a:rPr lang="en-GB" smtClean="0"/>
              <a:pPr/>
              <a:t>‹#›</a:t>
            </a:fld>
            <a:endParaRPr lang="en-GB" dirty="0"/>
          </a:p>
        </p:txBody>
      </p:sp>
      <p:sp>
        <p:nvSpPr>
          <p:cNvPr id="5" name="Date Placeholder 3">
            <a:extLst>
              <a:ext uri="{FF2B5EF4-FFF2-40B4-BE49-F238E27FC236}">
                <a16:creationId xmlns:a16="http://schemas.microsoft.com/office/drawing/2014/main" id="{AEDF3CE8-1A4A-10BE-F73A-2BDD4BC9E4DE}"/>
              </a:ext>
            </a:extLst>
          </p:cNvPr>
          <p:cNvSpPr>
            <a:spLocks noGrp="1"/>
          </p:cNvSpPr>
          <p:nvPr>
            <p:ph type="dt" sz="half" idx="11"/>
          </p:nvPr>
        </p:nvSpPr>
        <p:spPr>
          <a:xfrm>
            <a:off x="5436244" y="6156087"/>
            <a:ext cx="648000" cy="180000"/>
          </a:xfrm>
        </p:spPr>
        <p:txBody>
          <a:bodyPr/>
          <a:lstStyle>
            <a:lvl1pPr>
              <a:defRPr>
                <a:solidFill>
                  <a:schemeClr val="bg1"/>
                </a:solidFill>
              </a:defRPr>
            </a:lvl1pPr>
          </a:lstStyle>
          <a:p>
            <a:endParaRPr lang="en-GB" dirty="0"/>
          </a:p>
        </p:txBody>
      </p:sp>
      <p:sp>
        <p:nvSpPr>
          <p:cNvPr id="6" name="Footer Placeholder 4">
            <a:extLst>
              <a:ext uri="{FF2B5EF4-FFF2-40B4-BE49-F238E27FC236}">
                <a16:creationId xmlns:a16="http://schemas.microsoft.com/office/drawing/2014/main" id="{0320D64C-68FE-C90E-945A-9FC4FAAF1056}"/>
              </a:ext>
            </a:extLst>
          </p:cNvPr>
          <p:cNvSpPr>
            <a:spLocks noGrp="1"/>
          </p:cNvSpPr>
          <p:nvPr>
            <p:ph type="ftr" sz="quarter" idx="12"/>
          </p:nvPr>
        </p:nvSpPr>
        <p:spPr>
          <a:xfrm>
            <a:off x="720244" y="6156087"/>
            <a:ext cx="3744000" cy="180000"/>
          </a:xfrm>
        </p:spPr>
        <p:txBody>
          <a:bodyPr/>
          <a:lstStyle>
            <a:lvl1pPr>
              <a:defRPr>
                <a:solidFill>
                  <a:schemeClr val="bg1"/>
                </a:solidFill>
              </a:defRPr>
            </a:lvl1pPr>
          </a:lstStyle>
          <a:p>
            <a:endParaRPr lang="en-GB" dirty="0"/>
          </a:p>
        </p:txBody>
      </p:sp>
    </p:spTree>
    <p:extLst>
      <p:ext uri="{BB962C8B-B14F-4D97-AF65-F5344CB8AC3E}">
        <p14:creationId xmlns:p14="http://schemas.microsoft.com/office/powerpoint/2010/main" val="1676807413"/>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Chapter Break I Black">
    <p:bg>
      <p:bgPr>
        <a:solidFill>
          <a:schemeClr val="tx1"/>
        </a:solidFill>
        <a:effectLst/>
      </p:bgPr>
    </p:bg>
    <p:spTree>
      <p:nvGrpSpPr>
        <p:cNvPr id="1" name=""/>
        <p:cNvGrpSpPr/>
        <p:nvPr/>
      </p:nvGrpSpPr>
      <p:grpSpPr>
        <a:xfrm>
          <a:off x="0" y="0"/>
          <a:ext cx="0" cy="0"/>
          <a:chOff x="0" y="0"/>
          <a:chExt cx="0" cy="0"/>
        </a:xfrm>
      </p:grpSpPr>
      <p:sp>
        <p:nvSpPr>
          <p:cNvPr id="2" name="Title 11">
            <a:extLst>
              <a:ext uri="{FF2B5EF4-FFF2-40B4-BE49-F238E27FC236}">
                <a16:creationId xmlns:a16="http://schemas.microsoft.com/office/drawing/2014/main" id="{95DA4D02-5BCA-66D1-6C2E-DD20035784A7}"/>
              </a:ext>
            </a:extLst>
          </p:cNvPr>
          <p:cNvSpPr>
            <a:spLocks noGrp="1"/>
          </p:cNvSpPr>
          <p:nvPr>
            <p:ph type="title" hasCustomPrompt="1"/>
          </p:nvPr>
        </p:nvSpPr>
        <p:spPr>
          <a:xfrm>
            <a:off x="288244" y="2808000"/>
            <a:ext cx="10944000" cy="1152000"/>
          </a:xfrm>
        </p:spPr>
        <p:txBody>
          <a:bodyPr/>
          <a:lstStyle>
            <a:lvl1pPr>
              <a:defRPr sz="3600">
                <a:solidFill>
                  <a:schemeClr val="bg1"/>
                </a:solidFill>
              </a:defRPr>
            </a:lvl1pPr>
          </a:lstStyle>
          <a:p>
            <a:r>
              <a:rPr lang="en-GB" dirty="0"/>
              <a:t>CHAPTER BREAK ONLY CAPITAL HEADLINE IN</a:t>
            </a:r>
            <a:br>
              <a:rPr lang="en-GB" dirty="0"/>
            </a:br>
            <a:r>
              <a:rPr lang="en-GB" dirty="0"/>
              <a:t>PLUTO SANS PPT (36PT)</a:t>
            </a:r>
          </a:p>
        </p:txBody>
      </p:sp>
      <p:pic>
        <p:nvPicPr>
          <p:cNvPr id="3" name="Google Shape;12;p12">
            <a:extLst>
              <a:ext uri="{FF2B5EF4-FFF2-40B4-BE49-F238E27FC236}">
                <a16:creationId xmlns:a16="http://schemas.microsoft.com/office/drawing/2014/main" id="{1234E6DA-C14F-F3BE-8952-60099E4F437F}"/>
              </a:ext>
            </a:extLst>
          </p:cNvPr>
          <p:cNvPicPr preferRelativeResize="0"/>
          <p:nvPr userDrawn="1"/>
        </p:nvPicPr>
        <p:blipFill>
          <a:blip r:embed="rId2">
            <a:extLst>
              <a:ext uri="{28A0092B-C50C-407E-A947-70E740481C1C}">
                <a14:useLocalDpi xmlns:a14="http://schemas.microsoft.com/office/drawing/2010/main" val="0"/>
              </a:ext>
            </a:extLst>
          </a:blip>
          <a:srcRect/>
          <a:stretch/>
        </p:blipFill>
        <p:spPr>
          <a:xfrm>
            <a:off x="10656244" y="6012896"/>
            <a:ext cx="577313" cy="287191"/>
          </a:xfrm>
          <a:prstGeom prst="rect">
            <a:avLst/>
          </a:prstGeom>
          <a:noFill/>
          <a:ln>
            <a:noFill/>
          </a:ln>
        </p:spPr>
      </p:pic>
      <p:sp>
        <p:nvSpPr>
          <p:cNvPr id="4" name="Slide Number Placeholder 2">
            <a:extLst>
              <a:ext uri="{FF2B5EF4-FFF2-40B4-BE49-F238E27FC236}">
                <a16:creationId xmlns:a16="http://schemas.microsoft.com/office/drawing/2014/main" id="{536D95B3-B7C7-245C-F73B-1E6F0C51B922}"/>
              </a:ext>
            </a:extLst>
          </p:cNvPr>
          <p:cNvSpPr>
            <a:spLocks noGrp="1"/>
          </p:cNvSpPr>
          <p:nvPr>
            <p:ph type="sldNum" sz="quarter" idx="10"/>
          </p:nvPr>
        </p:nvSpPr>
        <p:spPr>
          <a:xfrm>
            <a:off x="288244" y="6156087"/>
            <a:ext cx="288000" cy="180000"/>
          </a:xfrm>
        </p:spPr>
        <p:txBody>
          <a:bodyPr/>
          <a:lstStyle>
            <a:lvl1pPr>
              <a:defRPr>
                <a:solidFill>
                  <a:schemeClr val="bg1"/>
                </a:solidFill>
              </a:defRPr>
            </a:lvl1pPr>
          </a:lstStyle>
          <a:p>
            <a:fld id="{9EA669D3-5529-4BB0-8BB4-F8AF37E83BE9}" type="slidenum">
              <a:rPr lang="en-GB" smtClean="0"/>
              <a:pPr/>
              <a:t>‹#›</a:t>
            </a:fld>
            <a:endParaRPr lang="en-GB" dirty="0"/>
          </a:p>
        </p:txBody>
      </p:sp>
      <p:sp>
        <p:nvSpPr>
          <p:cNvPr id="5" name="Date Placeholder 3">
            <a:extLst>
              <a:ext uri="{FF2B5EF4-FFF2-40B4-BE49-F238E27FC236}">
                <a16:creationId xmlns:a16="http://schemas.microsoft.com/office/drawing/2014/main" id="{69251248-FC74-4C7C-3DBC-78EF3D5B9DC9}"/>
              </a:ext>
            </a:extLst>
          </p:cNvPr>
          <p:cNvSpPr>
            <a:spLocks noGrp="1"/>
          </p:cNvSpPr>
          <p:nvPr>
            <p:ph type="dt" sz="half" idx="11"/>
          </p:nvPr>
        </p:nvSpPr>
        <p:spPr>
          <a:xfrm>
            <a:off x="5436244" y="6156087"/>
            <a:ext cx="648000" cy="180000"/>
          </a:xfrm>
        </p:spPr>
        <p:txBody>
          <a:bodyPr/>
          <a:lstStyle>
            <a:lvl1pPr>
              <a:defRPr>
                <a:solidFill>
                  <a:schemeClr val="bg1"/>
                </a:solidFill>
              </a:defRPr>
            </a:lvl1pPr>
          </a:lstStyle>
          <a:p>
            <a:endParaRPr lang="en-GB" dirty="0"/>
          </a:p>
        </p:txBody>
      </p:sp>
      <p:sp>
        <p:nvSpPr>
          <p:cNvPr id="6" name="Footer Placeholder 4">
            <a:extLst>
              <a:ext uri="{FF2B5EF4-FFF2-40B4-BE49-F238E27FC236}">
                <a16:creationId xmlns:a16="http://schemas.microsoft.com/office/drawing/2014/main" id="{68BBC9D2-0417-8E9F-CF98-679BEB912503}"/>
              </a:ext>
            </a:extLst>
          </p:cNvPr>
          <p:cNvSpPr>
            <a:spLocks noGrp="1"/>
          </p:cNvSpPr>
          <p:nvPr>
            <p:ph type="ftr" sz="quarter" idx="12"/>
          </p:nvPr>
        </p:nvSpPr>
        <p:spPr>
          <a:xfrm>
            <a:off x="720244" y="6156087"/>
            <a:ext cx="3744000" cy="180000"/>
          </a:xfrm>
        </p:spPr>
        <p:txBody>
          <a:bodyPr/>
          <a:lstStyle>
            <a:lvl1pPr>
              <a:defRPr>
                <a:solidFill>
                  <a:schemeClr val="bg1"/>
                </a:solidFill>
              </a:defRPr>
            </a:lvl1pPr>
          </a:lstStyle>
          <a:p>
            <a:endParaRPr lang="en-GB" dirty="0"/>
          </a:p>
        </p:txBody>
      </p:sp>
    </p:spTree>
    <p:extLst>
      <p:ext uri="{BB962C8B-B14F-4D97-AF65-F5344CB8AC3E}">
        <p14:creationId xmlns:p14="http://schemas.microsoft.com/office/powerpoint/2010/main" val="1334002498"/>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Chapter Break I Network 1">
    <p:bg>
      <p:bgPr>
        <a:solidFill>
          <a:srgbClr val="4B002D"/>
        </a:solidFill>
        <a:effectLst/>
      </p:bgPr>
    </p:bg>
    <p:spTree>
      <p:nvGrpSpPr>
        <p:cNvPr id="1" name=""/>
        <p:cNvGrpSpPr/>
        <p:nvPr/>
      </p:nvGrpSpPr>
      <p:grpSpPr>
        <a:xfrm>
          <a:off x="0" y="0"/>
          <a:ext cx="0" cy="0"/>
          <a:chOff x="0" y="0"/>
          <a:chExt cx="0" cy="0"/>
        </a:xfrm>
      </p:grpSpPr>
      <p:sp>
        <p:nvSpPr>
          <p:cNvPr id="2" name="Title 11">
            <a:extLst>
              <a:ext uri="{FF2B5EF4-FFF2-40B4-BE49-F238E27FC236}">
                <a16:creationId xmlns:a16="http://schemas.microsoft.com/office/drawing/2014/main" id="{95DA4D02-5BCA-66D1-6C2E-DD20035784A7}"/>
              </a:ext>
            </a:extLst>
          </p:cNvPr>
          <p:cNvSpPr>
            <a:spLocks noGrp="1"/>
          </p:cNvSpPr>
          <p:nvPr>
            <p:ph type="title" hasCustomPrompt="1"/>
          </p:nvPr>
        </p:nvSpPr>
        <p:spPr>
          <a:xfrm>
            <a:off x="288244" y="2808000"/>
            <a:ext cx="10944000" cy="1152000"/>
          </a:xfrm>
        </p:spPr>
        <p:txBody>
          <a:bodyPr/>
          <a:lstStyle>
            <a:lvl1pPr>
              <a:defRPr sz="3600">
                <a:solidFill>
                  <a:schemeClr val="bg1"/>
                </a:solidFill>
              </a:defRPr>
            </a:lvl1pPr>
          </a:lstStyle>
          <a:p>
            <a:r>
              <a:rPr lang="en-GB" dirty="0"/>
              <a:t>CHAPTER BREAK ONLY CAPITAL HEADLINE IN</a:t>
            </a:r>
            <a:br>
              <a:rPr lang="en-GB" dirty="0"/>
            </a:br>
            <a:r>
              <a:rPr lang="en-GB" dirty="0"/>
              <a:t>PLUTO SANS PPT (36PT)</a:t>
            </a:r>
          </a:p>
        </p:txBody>
      </p:sp>
      <p:pic>
        <p:nvPicPr>
          <p:cNvPr id="3" name="Google Shape;12;p12">
            <a:extLst>
              <a:ext uri="{FF2B5EF4-FFF2-40B4-BE49-F238E27FC236}">
                <a16:creationId xmlns:a16="http://schemas.microsoft.com/office/drawing/2014/main" id="{1234E6DA-C14F-F3BE-8952-60099E4F437F}"/>
              </a:ext>
            </a:extLst>
          </p:cNvPr>
          <p:cNvPicPr preferRelativeResize="0"/>
          <p:nvPr userDrawn="1"/>
        </p:nvPicPr>
        <p:blipFill>
          <a:blip r:embed="rId2">
            <a:extLst>
              <a:ext uri="{28A0092B-C50C-407E-A947-70E740481C1C}">
                <a14:useLocalDpi xmlns:a14="http://schemas.microsoft.com/office/drawing/2010/main" val="0"/>
              </a:ext>
            </a:extLst>
          </a:blip>
          <a:srcRect/>
          <a:stretch/>
        </p:blipFill>
        <p:spPr>
          <a:xfrm>
            <a:off x="10656244" y="6012896"/>
            <a:ext cx="577313" cy="287191"/>
          </a:xfrm>
          <a:prstGeom prst="rect">
            <a:avLst/>
          </a:prstGeom>
          <a:noFill/>
          <a:ln>
            <a:noFill/>
          </a:ln>
        </p:spPr>
      </p:pic>
      <p:sp>
        <p:nvSpPr>
          <p:cNvPr id="4" name="Slide Number Placeholder 2">
            <a:extLst>
              <a:ext uri="{FF2B5EF4-FFF2-40B4-BE49-F238E27FC236}">
                <a16:creationId xmlns:a16="http://schemas.microsoft.com/office/drawing/2014/main" id="{DAF41AC6-840B-AA0E-93C7-CF064DF780D4}"/>
              </a:ext>
            </a:extLst>
          </p:cNvPr>
          <p:cNvSpPr>
            <a:spLocks noGrp="1"/>
          </p:cNvSpPr>
          <p:nvPr>
            <p:ph type="sldNum" sz="quarter" idx="10"/>
          </p:nvPr>
        </p:nvSpPr>
        <p:spPr>
          <a:xfrm>
            <a:off x="288244" y="6156087"/>
            <a:ext cx="288000" cy="180000"/>
          </a:xfrm>
        </p:spPr>
        <p:txBody>
          <a:bodyPr/>
          <a:lstStyle>
            <a:lvl1pPr>
              <a:defRPr>
                <a:solidFill>
                  <a:schemeClr val="bg1"/>
                </a:solidFill>
              </a:defRPr>
            </a:lvl1pPr>
          </a:lstStyle>
          <a:p>
            <a:fld id="{9EA669D3-5529-4BB0-8BB4-F8AF37E83BE9}" type="slidenum">
              <a:rPr lang="en-GB" smtClean="0"/>
              <a:pPr/>
              <a:t>‹#›</a:t>
            </a:fld>
            <a:endParaRPr lang="en-GB" dirty="0"/>
          </a:p>
        </p:txBody>
      </p:sp>
      <p:sp>
        <p:nvSpPr>
          <p:cNvPr id="5" name="Date Placeholder 3">
            <a:extLst>
              <a:ext uri="{FF2B5EF4-FFF2-40B4-BE49-F238E27FC236}">
                <a16:creationId xmlns:a16="http://schemas.microsoft.com/office/drawing/2014/main" id="{803A3265-B23A-AAC0-6D9A-0434FF25B94A}"/>
              </a:ext>
            </a:extLst>
          </p:cNvPr>
          <p:cNvSpPr>
            <a:spLocks noGrp="1"/>
          </p:cNvSpPr>
          <p:nvPr>
            <p:ph type="dt" sz="half" idx="11"/>
          </p:nvPr>
        </p:nvSpPr>
        <p:spPr>
          <a:xfrm>
            <a:off x="5436244" y="6156087"/>
            <a:ext cx="648000" cy="180000"/>
          </a:xfrm>
        </p:spPr>
        <p:txBody>
          <a:bodyPr/>
          <a:lstStyle>
            <a:lvl1pPr>
              <a:defRPr>
                <a:solidFill>
                  <a:schemeClr val="bg1"/>
                </a:solidFill>
              </a:defRPr>
            </a:lvl1pPr>
          </a:lstStyle>
          <a:p>
            <a:endParaRPr lang="en-GB" dirty="0"/>
          </a:p>
        </p:txBody>
      </p:sp>
      <p:sp>
        <p:nvSpPr>
          <p:cNvPr id="6" name="Footer Placeholder 4">
            <a:extLst>
              <a:ext uri="{FF2B5EF4-FFF2-40B4-BE49-F238E27FC236}">
                <a16:creationId xmlns:a16="http://schemas.microsoft.com/office/drawing/2014/main" id="{98460C12-CED2-2DB0-8FDA-48F1C5A9F720}"/>
              </a:ext>
            </a:extLst>
          </p:cNvPr>
          <p:cNvSpPr>
            <a:spLocks noGrp="1"/>
          </p:cNvSpPr>
          <p:nvPr>
            <p:ph type="ftr" sz="quarter" idx="12"/>
          </p:nvPr>
        </p:nvSpPr>
        <p:spPr>
          <a:xfrm>
            <a:off x="720244" y="6156087"/>
            <a:ext cx="3744000" cy="180000"/>
          </a:xfrm>
        </p:spPr>
        <p:txBody>
          <a:bodyPr/>
          <a:lstStyle>
            <a:lvl1pPr>
              <a:defRPr>
                <a:solidFill>
                  <a:schemeClr val="bg1"/>
                </a:solidFill>
              </a:defRPr>
            </a:lvl1pPr>
          </a:lstStyle>
          <a:p>
            <a:endParaRPr lang="en-GB" dirty="0"/>
          </a:p>
        </p:txBody>
      </p:sp>
    </p:spTree>
    <p:extLst>
      <p:ext uri="{BB962C8B-B14F-4D97-AF65-F5344CB8AC3E}">
        <p14:creationId xmlns:p14="http://schemas.microsoft.com/office/powerpoint/2010/main" val="204412767"/>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Chapter Break I Network 2">
    <p:bg>
      <p:bgPr>
        <a:solidFill>
          <a:srgbClr val="FFB946"/>
        </a:solidFill>
        <a:effectLst/>
      </p:bgPr>
    </p:bg>
    <p:spTree>
      <p:nvGrpSpPr>
        <p:cNvPr id="1" name=""/>
        <p:cNvGrpSpPr/>
        <p:nvPr/>
      </p:nvGrpSpPr>
      <p:grpSpPr>
        <a:xfrm>
          <a:off x="0" y="0"/>
          <a:ext cx="0" cy="0"/>
          <a:chOff x="0" y="0"/>
          <a:chExt cx="0" cy="0"/>
        </a:xfrm>
      </p:grpSpPr>
      <p:sp>
        <p:nvSpPr>
          <p:cNvPr id="2" name="Title 11">
            <a:extLst>
              <a:ext uri="{FF2B5EF4-FFF2-40B4-BE49-F238E27FC236}">
                <a16:creationId xmlns:a16="http://schemas.microsoft.com/office/drawing/2014/main" id="{95DA4D02-5BCA-66D1-6C2E-DD20035784A7}"/>
              </a:ext>
            </a:extLst>
          </p:cNvPr>
          <p:cNvSpPr>
            <a:spLocks noGrp="1"/>
          </p:cNvSpPr>
          <p:nvPr>
            <p:ph type="title" hasCustomPrompt="1"/>
          </p:nvPr>
        </p:nvSpPr>
        <p:spPr>
          <a:xfrm>
            <a:off x="288244" y="2808087"/>
            <a:ext cx="10944000" cy="1152000"/>
          </a:xfrm>
        </p:spPr>
        <p:txBody>
          <a:bodyPr/>
          <a:lstStyle>
            <a:lvl1pPr>
              <a:defRPr sz="3600">
                <a:solidFill>
                  <a:schemeClr val="bg1"/>
                </a:solidFill>
              </a:defRPr>
            </a:lvl1pPr>
          </a:lstStyle>
          <a:p>
            <a:r>
              <a:rPr lang="en-GB" dirty="0"/>
              <a:t>CHAPTER BREAK ONLY CAPITAL HEADLINE IN</a:t>
            </a:r>
            <a:br>
              <a:rPr lang="en-GB" dirty="0"/>
            </a:br>
            <a:r>
              <a:rPr lang="en-GB" dirty="0"/>
              <a:t>PLUTO SANS PPT (36PT)</a:t>
            </a:r>
          </a:p>
        </p:txBody>
      </p:sp>
      <p:pic>
        <p:nvPicPr>
          <p:cNvPr id="3" name="Google Shape;12;p12">
            <a:extLst>
              <a:ext uri="{FF2B5EF4-FFF2-40B4-BE49-F238E27FC236}">
                <a16:creationId xmlns:a16="http://schemas.microsoft.com/office/drawing/2014/main" id="{1234E6DA-C14F-F3BE-8952-60099E4F437F}"/>
              </a:ext>
            </a:extLst>
          </p:cNvPr>
          <p:cNvPicPr preferRelativeResize="0"/>
          <p:nvPr userDrawn="1"/>
        </p:nvPicPr>
        <p:blipFill>
          <a:blip r:embed="rId2">
            <a:extLst>
              <a:ext uri="{28A0092B-C50C-407E-A947-70E740481C1C}">
                <a14:useLocalDpi xmlns:a14="http://schemas.microsoft.com/office/drawing/2010/main" val="0"/>
              </a:ext>
            </a:extLst>
          </a:blip>
          <a:srcRect/>
          <a:stretch/>
        </p:blipFill>
        <p:spPr>
          <a:xfrm>
            <a:off x="10656244" y="6012896"/>
            <a:ext cx="577313" cy="287191"/>
          </a:xfrm>
          <a:prstGeom prst="rect">
            <a:avLst/>
          </a:prstGeom>
          <a:noFill/>
          <a:ln>
            <a:noFill/>
          </a:ln>
        </p:spPr>
      </p:pic>
      <p:sp>
        <p:nvSpPr>
          <p:cNvPr id="4" name="Slide Number Placeholder 2">
            <a:extLst>
              <a:ext uri="{FF2B5EF4-FFF2-40B4-BE49-F238E27FC236}">
                <a16:creationId xmlns:a16="http://schemas.microsoft.com/office/drawing/2014/main" id="{357313BB-4C54-4594-6DB8-8589097A3F8C}"/>
              </a:ext>
            </a:extLst>
          </p:cNvPr>
          <p:cNvSpPr>
            <a:spLocks noGrp="1"/>
          </p:cNvSpPr>
          <p:nvPr>
            <p:ph type="sldNum" sz="quarter" idx="10"/>
          </p:nvPr>
        </p:nvSpPr>
        <p:spPr>
          <a:xfrm>
            <a:off x="288244" y="6156087"/>
            <a:ext cx="288000" cy="180000"/>
          </a:xfrm>
        </p:spPr>
        <p:txBody>
          <a:bodyPr/>
          <a:lstStyle>
            <a:lvl1pPr>
              <a:defRPr>
                <a:solidFill>
                  <a:schemeClr val="bg1"/>
                </a:solidFill>
              </a:defRPr>
            </a:lvl1pPr>
          </a:lstStyle>
          <a:p>
            <a:fld id="{9EA669D3-5529-4BB0-8BB4-F8AF37E83BE9}" type="slidenum">
              <a:rPr lang="en-GB" smtClean="0"/>
              <a:pPr/>
              <a:t>‹#›</a:t>
            </a:fld>
            <a:endParaRPr lang="en-GB" dirty="0"/>
          </a:p>
        </p:txBody>
      </p:sp>
      <p:sp>
        <p:nvSpPr>
          <p:cNvPr id="5" name="Date Placeholder 3">
            <a:extLst>
              <a:ext uri="{FF2B5EF4-FFF2-40B4-BE49-F238E27FC236}">
                <a16:creationId xmlns:a16="http://schemas.microsoft.com/office/drawing/2014/main" id="{628A6FFC-AD01-0DAB-9186-7FA2F09FCACB}"/>
              </a:ext>
            </a:extLst>
          </p:cNvPr>
          <p:cNvSpPr>
            <a:spLocks noGrp="1"/>
          </p:cNvSpPr>
          <p:nvPr>
            <p:ph type="dt" sz="half" idx="11"/>
          </p:nvPr>
        </p:nvSpPr>
        <p:spPr>
          <a:xfrm>
            <a:off x="5436244" y="6156087"/>
            <a:ext cx="648000" cy="180000"/>
          </a:xfrm>
        </p:spPr>
        <p:txBody>
          <a:bodyPr/>
          <a:lstStyle>
            <a:lvl1pPr>
              <a:defRPr>
                <a:solidFill>
                  <a:schemeClr val="bg1"/>
                </a:solidFill>
              </a:defRPr>
            </a:lvl1pPr>
          </a:lstStyle>
          <a:p>
            <a:endParaRPr lang="en-GB" dirty="0"/>
          </a:p>
        </p:txBody>
      </p:sp>
      <p:sp>
        <p:nvSpPr>
          <p:cNvPr id="6" name="Footer Placeholder 4">
            <a:extLst>
              <a:ext uri="{FF2B5EF4-FFF2-40B4-BE49-F238E27FC236}">
                <a16:creationId xmlns:a16="http://schemas.microsoft.com/office/drawing/2014/main" id="{C949BE30-62B0-0465-A4AB-03487079684A}"/>
              </a:ext>
            </a:extLst>
          </p:cNvPr>
          <p:cNvSpPr>
            <a:spLocks noGrp="1"/>
          </p:cNvSpPr>
          <p:nvPr>
            <p:ph type="ftr" sz="quarter" idx="12"/>
          </p:nvPr>
        </p:nvSpPr>
        <p:spPr>
          <a:xfrm>
            <a:off x="720244" y="6156087"/>
            <a:ext cx="3744000" cy="180000"/>
          </a:xfrm>
        </p:spPr>
        <p:txBody>
          <a:bodyPr/>
          <a:lstStyle>
            <a:lvl1pPr>
              <a:defRPr>
                <a:solidFill>
                  <a:schemeClr val="bg1"/>
                </a:solidFill>
              </a:defRPr>
            </a:lvl1pPr>
          </a:lstStyle>
          <a:p>
            <a:endParaRPr lang="en-GB" dirty="0"/>
          </a:p>
        </p:txBody>
      </p:sp>
    </p:spTree>
    <p:extLst>
      <p:ext uri="{BB962C8B-B14F-4D97-AF65-F5344CB8AC3E}">
        <p14:creationId xmlns:p14="http://schemas.microsoft.com/office/powerpoint/2010/main" val="3165347809"/>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Chapter Break I Innovation 1">
    <p:bg>
      <p:bgPr>
        <a:solidFill>
          <a:srgbClr val="320046"/>
        </a:solidFill>
        <a:effectLst/>
      </p:bgPr>
    </p:bg>
    <p:spTree>
      <p:nvGrpSpPr>
        <p:cNvPr id="1" name=""/>
        <p:cNvGrpSpPr/>
        <p:nvPr/>
      </p:nvGrpSpPr>
      <p:grpSpPr>
        <a:xfrm>
          <a:off x="0" y="0"/>
          <a:ext cx="0" cy="0"/>
          <a:chOff x="0" y="0"/>
          <a:chExt cx="0" cy="0"/>
        </a:xfrm>
      </p:grpSpPr>
      <p:sp>
        <p:nvSpPr>
          <p:cNvPr id="2" name="Title 11">
            <a:extLst>
              <a:ext uri="{FF2B5EF4-FFF2-40B4-BE49-F238E27FC236}">
                <a16:creationId xmlns:a16="http://schemas.microsoft.com/office/drawing/2014/main" id="{95DA4D02-5BCA-66D1-6C2E-DD20035784A7}"/>
              </a:ext>
            </a:extLst>
          </p:cNvPr>
          <p:cNvSpPr>
            <a:spLocks noGrp="1"/>
          </p:cNvSpPr>
          <p:nvPr>
            <p:ph type="title" hasCustomPrompt="1"/>
          </p:nvPr>
        </p:nvSpPr>
        <p:spPr>
          <a:xfrm>
            <a:off x="288244" y="2808087"/>
            <a:ext cx="10944000" cy="1152000"/>
          </a:xfrm>
        </p:spPr>
        <p:txBody>
          <a:bodyPr/>
          <a:lstStyle>
            <a:lvl1pPr>
              <a:defRPr sz="3600">
                <a:solidFill>
                  <a:schemeClr val="bg1"/>
                </a:solidFill>
              </a:defRPr>
            </a:lvl1pPr>
          </a:lstStyle>
          <a:p>
            <a:r>
              <a:rPr lang="en-GB" dirty="0"/>
              <a:t>CHAPTER BREAK ONLY CAPITAL HEADLINE IN</a:t>
            </a:r>
            <a:br>
              <a:rPr lang="en-GB" dirty="0"/>
            </a:br>
            <a:r>
              <a:rPr lang="en-GB" dirty="0"/>
              <a:t>PLUTO SANS PPT (36PT)</a:t>
            </a:r>
          </a:p>
        </p:txBody>
      </p:sp>
      <p:pic>
        <p:nvPicPr>
          <p:cNvPr id="3" name="Google Shape;12;p12">
            <a:extLst>
              <a:ext uri="{FF2B5EF4-FFF2-40B4-BE49-F238E27FC236}">
                <a16:creationId xmlns:a16="http://schemas.microsoft.com/office/drawing/2014/main" id="{1234E6DA-C14F-F3BE-8952-60099E4F437F}"/>
              </a:ext>
            </a:extLst>
          </p:cNvPr>
          <p:cNvPicPr preferRelativeResize="0"/>
          <p:nvPr userDrawn="1"/>
        </p:nvPicPr>
        <p:blipFill>
          <a:blip r:embed="rId2">
            <a:extLst>
              <a:ext uri="{28A0092B-C50C-407E-A947-70E740481C1C}">
                <a14:useLocalDpi xmlns:a14="http://schemas.microsoft.com/office/drawing/2010/main" val="0"/>
              </a:ext>
            </a:extLst>
          </a:blip>
          <a:srcRect/>
          <a:stretch/>
        </p:blipFill>
        <p:spPr>
          <a:xfrm>
            <a:off x="10656244" y="6012896"/>
            <a:ext cx="577313" cy="287191"/>
          </a:xfrm>
          <a:prstGeom prst="rect">
            <a:avLst/>
          </a:prstGeom>
          <a:noFill/>
          <a:ln>
            <a:noFill/>
          </a:ln>
        </p:spPr>
      </p:pic>
      <p:sp>
        <p:nvSpPr>
          <p:cNvPr id="4" name="Slide Number Placeholder 2">
            <a:extLst>
              <a:ext uri="{FF2B5EF4-FFF2-40B4-BE49-F238E27FC236}">
                <a16:creationId xmlns:a16="http://schemas.microsoft.com/office/drawing/2014/main" id="{23EE0E04-43F1-60AB-1806-A9736206459B}"/>
              </a:ext>
            </a:extLst>
          </p:cNvPr>
          <p:cNvSpPr>
            <a:spLocks noGrp="1"/>
          </p:cNvSpPr>
          <p:nvPr>
            <p:ph type="sldNum" sz="quarter" idx="10"/>
          </p:nvPr>
        </p:nvSpPr>
        <p:spPr>
          <a:xfrm>
            <a:off x="288244" y="6156087"/>
            <a:ext cx="288000" cy="180000"/>
          </a:xfrm>
        </p:spPr>
        <p:txBody>
          <a:bodyPr/>
          <a:lstStyle>
            <a:lvl1pPr>
              <a:defRPr>
                <a:solidFill>
                  <a:schemeClr val="bg1"/>
                </a:solidFill>
              </a:defRPr>
            </a:lvl1pPr>
          </a:lstStyle>
          <a:p>
            <a:fld id="{9EA669D3-5529-4BB0-8BB4-F8AF37E83BE9}" type="slidenum">
              <a:rPr lang="en-GB" smtClean="0"/>
              <a:pPr/>
              <a:t>‹#›</a:t>
            </a:fld>
            <a:endParaRPr lang="en-GB" dirty="0"/>
          </a:p>
        </p:txBody>
      </p:sp>
      <p:sp>
        <p:nvSpPr>
          <p:cNvPr id="5" name="Date Placeholder 3">
            <a:extLst>
              <a:ext uri="{FF2B5EF4-FFF2-40B4-BE49-F238E27FC236}">
                <a16:creationId xmlns:a16="http://schemas.microsoft.com/office/drawing/2014/main" id="{00F3F36B-367F-F352-27F1-82853C1B01C3}"/>
              </a:ext>
            </a:extLst>
          </p:cNvPr>
          <p:cNvSpPr>
            <a:spLocks noGrp="1"/>
          </p:cNvSpPr>
          <p:nvPr>
            <p:ph type="dt" sz="half" idx="11"/>
          </p:nvPr>
        </p:nvSpPr>
        <p:spPr>
          <a:xfrm>
            <a:off x="5436244" y="6156087"/>
            <a:ext cx="648000" cy="180000"/>
          </a:xfrm>
        </p:spPr>
        <p:txBody>
          <a:bodyPr/>
          <a:lstStyle>
            <a:lvl1pPr>
              <a:defRPr>
                <a:solidFill>
                  <a:schemeClr val="bg1"/>
                </a:solidFill>
              </a:defRPr>
            </a:lvl1pPr>
          </a:lstStyle>
          <a:p>
            <a:endParaRPr lang="en-GB" dirty="0"/>
          </a:p>
        </p:txBody>
      </p:sp>
      <p:sp>
        <p:nvSpPr>
          <p:cNvPr id="6" name="Footer Placeholder 4">
            <a:extLst>
              <a:ext uri="{FF2B5EF4-FFF2-40B4-BE49-F238E27FC236}">
                <a16:creationId xmlns:a16="http://schemas.microsoft.com/office/drawing/2014/main" id="{714A462E-F226-32D2-9C64-1629E6C62785}"/>
              </a:ext>
            </a:extLst>
          </p:cNvPr>
          <p:cNvSpPr>
            <a:spLocks noGrp="1"/>
          </p:cNvSpPr>
          <p:nvPr>
            <p:ph type="ftr" sz="quarter" idx="12"/>
          </p:nvPr>
        </p:nvSpPr>
        <p:spPr>
          <a:xfrm>
            <a:off x="720244" y="6156087"/>
            <a:ext cx="3744000" cy="180000"/>
          </a:xfrm>
        </p:spPr>
        <p:txBody>
          <a:bodyPr/>
          <a:lstStyle>
            <a:lvl1pPr>
              <a:defRPr>
                <a:solidFill>
                  <a:schemeClr val="bg1"/>
                </a:solidFill>
              </a:defRPr>
            </a:lvl1pPr>
          </a:lstStyle>
          <a:p>
            <a:endParaRPr lang="en-GB" dirty="0"/>
          </a:p>
        </p:txBody>
      </p:sp>
    </p:spTree>
    <p:extLst>
      <p:ext uri="{BB962C8B-B14F-4D97-AF65-F5344CB8AC3E}">
        <p14:creationId xmlns:p14="http://schemas.microsoft.com/office/powerpoint/2010/main" val="151611190"/>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Chapter Break I Innovation 2">
    <p:bg>
      <p:bgPr>
        <a:solidFill>
          <a:srgbClr val="8255F0"/>
        </a:solidFill>
        <a:effectLst/>
      </p:bgPr>
    </p:bg>
    <p:spTree>
      <p:nvGrpSpPr>
        <p:cNvPr id="1" name=""/>
        <p:cNvGrpSpPr/>
        <p:nvPr/>
      </p:nvGrpSpPr>
      <p:grpSpPr>
        <a:xfrm>
          <a:off x="0" y="0"/>
          <a:ext cx="0" cy="0"/>
          <a:chOff x="0" y="0"/>
          <a:chExt cx="0" cy="0"/>
        </a:xfrm>
      </p:grpSpPr>
      <p:sp>
        <p:nvSpPr>
          <p:cNvPr id="2" name="Title 11">
            <a:extLst>
              <a:ext uri="{FF2B5EF4-FFF2-40B4-BE49-F238E27FC236}">
                <a16:creationId xmlns:a16="http://schemas.microsoft.com/office/drawing/2014/main" id="{95DA4D02-5BCA-66D1-6C2E-DD20035784A7}"/>
              </a:ext>
            </a:extLst>
          </p:cNvPr>
          <p:cNvSpPr>
            <a:spLocks noGrp="1"/>
          </p:cNvSpPr>
          <p:nvPr>
            <p:ph type="title" hasCustomPrompt="1"/>
          </p:nvPr>
        </p:nvSpPr>
        <p:spPr>
          <a:xfrm>
            <a:off x="288244" y="2808087"/>
            <a:ext cx="10944000" cy="1152000"/>
          </a:xfrm>
        </p:spPr>
        <p:txBody>
          <a:bodyPr/>
          <a:lstStyle>
            <a:lvl1pPr>
              <a:defRPr sz="3600">
                <a:solidFill>
                  <a:schemeClr val="bg1"/>
                </a:solidFill>
              </a:defRPr>
            </a:lvl1pPr>
          </a:lstStyle>
          <a:p>
            <a:r>
              <a:rPr lang="en-GB" dirty="0"/>
              <a:t>CHAPTER BREAK ONLY CAPITAL HEADLINE IN</a:t>
            </a:r>
            <a:br>
              <a:rPr lang="en-GB" dirty="0"/>
            </a:br>
            <a:r>
              <a:rPr lang="en-GB" dirty="0"/>
              <a:t>PLUTO SANS PPT (36PT)</a:t>
            </a:r>
          </a:p>
        </p:txBody>
      </p:sp>
      <p:pic>
        <p:nvPicPr>
          <p:cNvPr id="3" name="Google Shape;12;p12">
            <a:extLst>
              <a:ext uri="{FF2B5EF4-FFF2-40B4-BE49-F238E27FC236}">
                <a16:creationId xmlns:a16="http://schemas.microsoft.com/office/drawing/2014/main" id="{1234E6DA-C14F-F3BE-8952-60099E4F437F}"/>
              </a:ext>
            </a:extLst>
          </p:cNvPr>
          <p:cNvPicPr preferRelativeResize="0"/>
          <p:nvPr userDrawn="1"/>
        </p:nvPicPr>
        <p:blipFill>
          <a:blip r:embed="rId2">
            <a:extLst>
              <a:ext uri="{28A0092B-C50C-407E-A947-70E740481C1C}">
                <a14:useLocalDpi xmlns:a14="http://schemas.microsoft.com/office/drawing/2010/main" val="0"/>
              </a:ext>
            </a:extLst>
          </a:blip>
          <a:srcRect/>
          <a:stretch/>
        </p:blipFill>
        <p:spPr>
          <a:xfrm>
            <a:off x="10656244" y="6012896"/>
            <a:ext cx="577313" cy="287191"/>
          </a:xfrm>
          <a:prstGeom prst="rect">
            <a:avLst/>
          </a:prstGeom>
          <a:noFill/>
          <a:ln>
            <a:noFill/>
          </a:ln>
        </p:spPr>
      </p:pic>
      <p:sp>
        <p:nvSpPr>
          <p:cNvPr id="4" name="Slide Number Placeholder 2">
            <a:extLst>
              <a:ext uri="{FF2B5EF4-FFF2-40B4-BE49-F238E27FC236}">
                <a16:creationId xmlns:a16="http://schemas.microsoft.com/office/drawing/2014/main" id="{2AEEB369-E4F5-C932-0512-5EC828261C65}"/>
              </a:ext>
            </a:extLst>
          </p:cNvPr>
          <p:cNvSpPr>
            <a:spLocks noGrp="1"/>
          </p:cNvSpPr>
          <p:nvPr>
            <p:ph type="sldNum" sz="quarter" idx="10"/>
          </p:nvPr>
        </p:nvSpPr>
        <p:spPr>
          <a:xfrm>
            <a:off x="288244" y="6156087"/>
            <a:ext cx="288000" cy="180000"/>
          </a:xfrm>
        </p:spPr>
        <p:txBody>
          <a:bodyPr/>
          <a:lstStyle>
            <a:lvl1pPr>
              <a:defRPr>
                <a:solidFill>
                  <a:schemeClr val="bg1"/>
                </a:solidFill>
              </a:defRPr>
            </a:lvl1pPr>
          </a:lstStyle>
          <a:p>
            <a:fld id="{9EA669D3-5529-4BB0-8BB4-F8AF37E83BE9}" type="slidenum">
              <a:rPr lang="en-GB" smtClean="0"/>
              <a:pPr/>
              <a:t>‹#›</a:t>
            </a:fld>
            <a:endParaRPr lang="en-GB" dirty="0"/>
          </a:p>
        </p:txBody>
      </p:sp>
      <p:sp>
        <p:nvSpPr>
          <p:cNvPr id="5" name="Date Placeholder 3">
            <a:extLst>
              <a:ext uri="{FF2B5EF4-FFF2-40B4-BE49-F238E27FC236}">
                <a16:creationId xmlns:a16="http://schemas.microsoft.com/office/drawing/2014/main" id="{4237EF8B-1433-9B34-8E6D-C9C619EC8F68}"/>
              </a:ext>
            </a:extLst>
          </p:cNvPr>
          <p:cNvSpPr>
            <a:spLocks noGrp="1"/>
          </p:cNvSpPr>
          <p:nvPr>
            <p:ph type="dt" sz="half" idx="11"/>
          </p:nvPr>
        </p:nvSpPr>
        <p:spPr>
          <a:xfrm>
            <a:off x="5436244" y="6156087"/>
            <a:ext cx="648000" cy="180000"/>
          </a:xfrm>
        </p:spPr>
        <p:txBody>
          <a:bodyPr/>
          <a:lstStyle>
            <a:lvl1pPr>
              <a:defRPr>
                <a:solidFill>
                  <a:schemeClr val="bg1"/>
                </a:solidFill>
              </a:defRPr>
            </a:lvl1pPr>
          </a:lstStyle>
          <a:p>
            <a:endParaRPr lang="en-GB" dirty="0"/>
          </a:p>
        </p:txBody>
      </p:sp>
      <p:sp>
        <p:nvSpPr>
          <p:cNvPr id="6" name="Footer Placeholder 4">
            <a:extLst>
              <a:ext uri="{FF2B5EF4-FFF2-40B4-BE49-F238E27FC236}">
                <a16:creationId xmlns:a16="http://schemas.microsoft.com/office/drawing/2014/main" id="{FA10E579-87C6-8D83-10D3-65331BE527C1}"/>
              </a:ext>
            </a:extLst>
          </p:cNvPr>
          <p:cNvSpPr>
            <a:spLocks noGrp="1"/>
          </p:cNvSpPr>
          <p:nvPr>
            <p:ph type="ftr" sz="quarter" idx="12"/>
          </p:nvPr>
        </p:nvSpPr>
        <p:spPr>
          <a:xfrm>
            <a:off x="720244" y="6156087"/>
            <a:ext cx="3744000" cy="180000"/>
          </a:xfrm>
        </p:spPr>
        <p:txBody>
          <a:bodyPr/>
          <a:lstStyle>
            <a:lvl1pPr>
              <a:defRPr>
                <a:solidFill>
                  <a:schemeClr val="bg1"/>
                </a:solidFill>
              </a:defRPr>
            </a:lvl1pPr>
          </a:lstStyle>
          <a:p>
            <a:endParaRPr lang="en-GB" dirty="0"/>
          </a:p>
        </p:txBody>
      </p:sp>
    </p:spTree>
    <p:extLst>
      <p:ext uri="{BB962C8B-B14F-4D97-AF65-F5344CB8AC3E}">
        <p14:creationId xmlns:p14="http://schemas.microsoft.com/office/powerpoint/2010/main" val="2041521575"/>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Chapter Break I Sustainability 1">
    <p:bg>
      <p:bgPr>
        <a:solidFill>
          <a:srgbClr val="002828"/>
        </a:solidFill>
        <a:effectLst/>
      </p:bgPr>
    </p:bg>
    <p:spTree>
      <p:nvGrpSpPr>
        <p:cNvPr id="1" name=""/>
        <p:cNvGrpSpPr/>
        <p:nvPr/>
      </p:nvGrpSpPr>
      <p:grpSpPr>
        <a:xfrm>
          <a:off x="0" y="0"/>
          <a:ext cx="0" cy="0"/>
          <a:chOff x="0" y="0"/>
          <a:chExt cx="0" cy="0"/>
        </a:xfrm>
      </p:grpSpPr>
      <p:sp>
        <p:nvSpPr>
          <p:cNvPr id="2" name="Title 11">
            <a:extLst>
              <a:ext uri="{FF2B5EF4-FFF2-40B4-BE49-F238E27FC236}">
                <a16:creationId xmlns:a16="http://schemas.microsoft.com/office/drawing/2014/main" id="{95DA4D02-5BCA-66D1-6C2E-DD20035784A7}"/>
              </a:ext>
            </a:extLst>
          </p:cNvPr>
          <p:cNvSpPr>
            <a:spLocks noGrp="1"/>
          </p:cNvSpPr>
          <p:nvPr>
            <p:ph type="title" hasCustomPrompt="1"/>
          </p:nvPr>
        </p:nvSpPr>
        <p:spPr>
          <a:xfrm>
            <a:off x="288244" y="2808087"/>
            <a:ext cx="10944000" cy="1152000"/>
          </a:xfrm>
        </p:spPr>
        <p:txBody>
          <a:bodyPr/>
          <a:lstStyle>
            <a:lvl1pPr>
              <a:defRPr sz="3600">
                <a:solidFill>
                  <a:schemeClr val="bg1"/>
                </a:solidFill>
              </a:defRPr>
            </a:lvl1pPr>
          </a:lstStyle>
          <a:p>
            <a:r>
              <a:rPr lang="en-GB" dirty="0"/>
              <a:t>CHAPTER BREAK ONLY CAPITAL HEADLINE IN</a:t>
            </a:r>
            <a:br>
              <a:rPr lang="en-GB" dirty="0"/>
            </a:br>
            <a:r>
              <a:rPr lang="en-GB" dirty="0"/>
              <a:t>PLUTO SANS PPT (36PT)</a:t>
            </a:r>
          </a:p>
        </p:txBody>
      </p:sp>
      <p:pic>
        <p:nvPicPr>
          <p:cNvPr id="3" name="Google Shape;12;p12">
            <a:extLst>
              <a:ext uri="{FF2B5EF4-FFF2-40B4-BE49-F238E27FC236}">
                <a16:creationId xmlns:a16="http://schemas.microsoft.com/office/drawing/2014/main" id="{1234E6DA-C14F-F3BE-8952-60099E4F437F}"/>
              </a:ext>
            </a:extLst>
          </p:cNvPr>
          <p:cNvPicPr preferRelativeResize="0"/>
          <p:nvPr userDrawn="1"/>
        </p:nvPicPr>
        <p:blipFill>
          <a:blip r:embed="rId2">
            <a:extLst>
              <a:ext uri="{28A0092B-C50C-407E-A947-70E740481C1C}">
                <a14:useLocalDpi xmlns:a14="http://schemas.microsoft.com/office/drawing/2010/main" val="0"/>
              </a:ext>
            </a:extLst>
          </a:blip>
          <a:srcRect/>
          <a:stretch/>
        </p:blipFill>
        <p:spPr>
          <a:xfrm>
            <a:off x="10656244" y="6012896"/>
            <a:ext cx="577313" cy="287191"/>
          </a:xfrm>
          <a:prstGeom prst="rect">
            <a:avLst/>
          </a:prstGeom>
          <a:noFill/>
          <a:ln>
            <a:noFill/>
          </a:ln>
        </p:spPr>
      </p:pic>
      <p:sp>
        <p:nvSpPr>
          <p:cNvPr id="4" name="Slide Number Placeholder 2">
            <a:extLst>
              <a:ext uri="{FF2B5EF4-FFF2-40B4-BE49-F238E27FC236}">
                <a16:creationId xmlns:a16="http://schemas.microsoft.com/office/drawing/2014/main" id="{5018B436-6191-C2F9-C04C-F9DCFC48C2CB}"/>
              </a:ext>
            </a:extLst>
          </p:cNvPr>
          <p:cNvSpPr>
            <a:spLocks noGrp="1"/>
          </p:cNvSpPr>
          <p:nvPr>
            <p:ph type="sldNum" sz="quarter" idx="10"/>
          </p:nvPr>
        </p:nvSpPr>
        <p:spPr>
          <a:xfrm>
            <a:off x="288244" y="6156087"/>
            <a:ext cx="288000" cy="180000"/>
          </a:xfrm>
        </p:spPr>
        <p:txBody>
          <a:bodyPr/>
          <a:lstStyle>
            <a:lvl1pPr>
              <a:defRPr>
                <a:solidFill>
                  <a:schemeClr val="bg1"/>
                </a:solidFill>
              </a:defRPr>
            </a:lvl1pPr>
          </a:lstStyle>
          <a:p>
            <a:fld id="{9EA669D3-5529-4BB0-8BB4-F8AF37E83BE9}" type="slidenum">
              <a:rPr lang="en-GB" smtClean="0"/>
              <a:pPr/>
              <a:t>‹#›</a:t>
            </a:fld>
            <a:endParaRPr lang="en-GB" dirty="0"/>
          </a:p>
        </p:txBody>
      </p:sp>
      <p:sp>
        <p:nvSpPr>
          <p:cNvPr id="5" name="Date Placeholder 3">
            <a:extLst>
              <a:ext uri="{FF2B5EF4-FFF2-40B4-BE49-F238E27FC236}">
                <a16:creationId xmlns:a16="http://schemas.microsoft.com/office/drawing/2014/main" id="{961D0DBD-6742-9189-5B34-A5C4FEAC67C8}"/>
              </a:ext>
            </a:extLst>
          </p:cNvPr>
          <p:cNvSpPr>
            <a:spLocks noGrp="1"/>
          </p:cNvSpPr>
          <p:nvPr>
            <p:ph type="dt" sz="half" idx="11"/>
          </p:nvPr>
        </p:nvSpPr>
        <p:spPr>
          <a:xfrm>
            <a:off x="5436244" y="6156087"/>
            <a:ext cx="648000" cy="180000"/>
          </a:xfrm>
        </p:spPr>
        <p:txBody>
          <a:bodyPr/>
          <a:lstStyle>
            <a:lvl1pPr>
              <a:defRPr>
                <a:solidFill>
                  <a:schemeClr val="bg1"/>
                </a:solidFill>
              </a:defRPr>
            </a:lvl1pPr>
          </a:lstStyle>
          <a:p>
            <a:endParaRPr lang="en-GB" dirty="0"/>
          </a:p>
        </p:txBody>
      </p:sp>
      <p:sp>
        <p:nvSpPr>
          <p:cNvPr id="6" name="Footer Placeholder 4">
            <a:extLst>
              <a:ext uri="{FF2B5EF4-FFF2-40B4-BE49-F238E27FC236}">
                <a16:creationId xmlns:a16="http://schemas.microsoft.com/office/drawing/2014/main" id="{DBA665FE-2492-7D52-0EE9-464DBC36B761}"/>
              </a:ext>
            </a:extLst>
          </p:cNvPr>
          <p:cNvSpPr>
            <a:spLocks noGrp="1"/>
          </p:cNvSpPr>
          <p:nvPr>
            <p:ph type="ftr" sz="quarter" idx="12"/>
          </p:nvPr>
        </p:nvSpPr>
        <p:spPr>
          <a:xfrm>
            <a:off x="720244" y="6156087"/>
            <a:ext cx="3744000" cy="180000"/>
          </a:xfrm>
        </p:spPr>
        <p:txBody>
          <a:bodyPr/>
          <a:lstStyle>
            <a:lvl1pPr>
              <a:defRPr>
                <a:solidFill>
                  <a:schemeClr val="bg1"/>
                </a:solidFill>
              </a:defRPr>
            </a:lvl1pPr>
          </a:lstStyle>
          <a:p>
            <a:endParaRPr lang="en-GB" dirty="0"/>
          </a:p>
        </p:txBody>
      </p:sp>
    </p:spTree>
    <p:extLst>
      <p:ext uri="{BB962C8B-B14F-4D97-AF65-F5344CB8AC3E}">
        <p14:creationId xmlns:p14="http://schemas.microsoft.com/office/powerpoint/2010/main" val="3889107992"/>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Chapter Break I Sustainability 2">
    <p:bg>
      <p:bgPr>
        <a:solidFill>
          <a:srgbClr val="46D2B9"/>
        </a:solidFill>
        <a:effectLst/>
      </p:bgPr>
    </p:bg>
    <p:spTree>
      <p:nvGrpSpPr>
        <p:cNvPr id="1" name=""/>
        <p:cNvGrpSpPr/>
        <p:nvPr/>
      </p:nvGrpSpPr>
      <p:grpSpPr>
        <a:xfrm>
          <a:off x="0" y="0"/>
          <a:ext cx="0" cy="0"/>
          <a:chOff x="0" y="0"/>
          <a:chExt cx="0" cy="0"/>
        </a:xfrm>
      </p:grpSpPr>
      <p:sp>
        <p:nvSpPr>
          <p:cNvPr id="2" name="Title 11">
            <a:extLst>
              <a:ext uri="{FF2B5EF4-FFF2-40B4-BE49-F238E27FC236}">
                <a16:creationId xmlns:a16="http://schemas.microsoft.com/office/drawing/2014/main" id="{95DA4D02-5BCA-66D1-6C2E-DD20035784A7}"/>
              </a:ext>
            </a:extLst>
          </p:cNvPr>
          <p:cNvSpPr>
            <a:spLocks noGrp="1"/>
          </p:cNvSpPr>
          <p:nvPr>
            <p:ph type="title" hasCustomPrompt="1"/>
          </p:nvPr>
        </p:nvSpPr>
        <p:spPr>
          <a:xfrm>
            <a:off x="288244" y="2808087"/>
            <a:ext cx="10944000" cy="1152000"/>
          </a:xfrm>
        </p:spPr>
        <p:txBody>
          <a:bodyPr/>
          <a:lstStyle>
            <a:lvl1pPr>
              <a:defRPr sz="3600">
                <a:solidFill>
                  <a:schemeClr val="bg1"/>
                </a:solidFill>
              </a:defRPr>
            </a:lvl1pPr>
          </a:lstStyle>
          <a:p>
            <a:r>
              <a:rPr lang="en-GB" dirty="0"/>
              <a:t>CHAPTER BREAK ONLY CAPITAL HEADLINE IN</a:t>
            </a:r>
            <a:br>
              <a:rPr lang="en-GB" dirty="0"/>
            </a:br>
            <a:r>
              <a:rPr lang="en-GB" dirty="0"/>
              <a:t>PLUTO SANS PPT (36PT)</a:t>
            </a:r>
          </a:p>
        </p:txBody>
      </p:sp>
      <p:pic>
        <p:nvPicPr>
          <p:cNvPr id="3" name="Google Shape;12;p12">
            <a:extLst>
              <a:ext uri="{FF2B5EF4-FFF2-40B4-BE49-F238E27FC236}">
                <a16:creationId xmlns:a16="http://schemas.microsoft.com/office/drawing/2014/main" id="{1234E6DA-C14F-F3BE-8952-60099E4F437F}"/>
              </a:ext>
            </a:extLst>
          </p:cNvPr>
          <p:cNvPicPr preferRelativeResize="0"/>
          <p:nvPr userDrawn="1"/>
        </p:nvPicPr>
        <p:blipFill>
          <a:blip r:embed="rId2">
            <a:extLst>
              <a:ext uri="{28A0092B-C50C-407E-A947-70E740481C1C}">
                <a14:useLocalDpi xmlns:a14="http://schemas.microsoft.com/office/drawing/2010/main" val="0"/>
              </a:ext>
            </a:extLst>
          </a:blip>
          <a:srcRect/>
          <a:stretch/>
        </p:blipFill>
        <p:spPr>
          <a:xfrm>
            <a:off x="10656244" y="6012896"/>
            <a:ext cx="577313" cy="287191"/>
          </a:xfrm>
          <a:prstGeom prst="rect">
            <a:avLst/>
          </a:prstGeom>
          <a:noFill/>
          <a:ln>
            <a:noFill/>
          </a:ln>
        </p:spPr>
      </p:pic>
      <p:sp>
        <p:nvSpPr>
          <p:cNvPr id="4" name="Slide Number Placeholder 2">
            <a:extLst>
              <a:ext uri="{FF2B5EF4-FFF2-40B4-BE49-F238E27FC236}">
                <a16:creationId xmlns:a16="http://schemas.microsoft.com/office/drawing/2014/main" id="{B45E8459-672F-65C0-042B-F579CDA4D2F8}"/>
              </a:ext>
            </a:extLst>
          </p:cNvPr>
          <p:cNvSpPr>
            <a:spLocks noGrp="1"/>
          </p:cNvSpPr>
          <p:nvPr>
            <p:ph type="sldNum" sz="quarter" idx="10"/>
          </p:nvPr>
        </p:nvSpPr>
        <p:spPr>
          <a:xfrm>
            <a:off x="288244" y="6156087"/>
            <a:ext cx="288000" cy="180000"/>
          </a:xfrm>
        </p:spPr>
        <p:txBody>
          <a:bodyPr/>
          <a:lstStyle>
            <a:lvl1pPr>
              <a:defRPr>
                <a:solidFill>
                  <a:schemeClr val="bg1"/>
                </a:solidFill>
              </a:defRPr>
            </a:lvl1pPr>
          </a:lstStyle>
          <a:p>
            <a:fld id="{9EA669D3-5529-4BB0-8BB4-F8AF37E83BE9}" type="slidenum">
              <a:rPr lang="en-GB" smtClean="0"/>
              <a:pPr/>
              <a:t>‹#›</a:t>
            </a:fld>
            <a:endParaRPr lang="en-GB" dirty="0"/>
          </a:p>
        </p:txBody>
      </p:sp>
      <p:sp>
        <p:nvSpPr>
          <p:cNvPr id="5" name="Date Placeholder 3">
            <a:extLst>
              <a:ext uri="{FF2B5EF4-FFF2-40B4-BE49-F238E27FC236}">
                <a16:creationId xmlns:a16="http://schemas.microsoft.com/office/drawing/2014/main" id="{586C9E61-0B16-277A-701B-67ABAF70278D}"/>
              </a:ext>
            </a:extLst>
          </p:cNvPr>
          <p:cNvSpPr>
            <a:spLocks noGrp="1"/>
          </p:cNvSpPr>
          <p:nvPr>
            <p:ph type="dt" sz="half" idx="11"/>
          </p:nvPr>
        </p:nvSpPr>
        <p:spPr>
          <a:xfrm>
            <a:off x="5436244" y="6156087"/>
            <a:ext cx="648000" cy="180000"/>
          </a:xfrm>
        </p:spPr>
        <p:txBody>
          <a:bodyPr/>
          <a:lstStyle>
            <a:lvl1pPr>
              <a:defRPr>
                <a:solidFill>
                  <a:schemeClr val="bg1"/>
                </a:solidFill>
              </a:defRPr>
            </a:lvl1pPr>
          </a:lstStyle>
          <a:p>
            <a:endParaRPr lang="en-GB" dirty="0"/>
          </a:p>
        </p:txBody>
      </p:sp>
      <p:sp>
        <p:nvSpPr>
          <p:cNvPr id="6" name="Footer Placeholder 4">
            <a:extLst>
              <a:ext uri="{FF2B5EF4-FFF2-40B4-BE49-F238E27FC236}">
                <a16:creationId xmlns:a16="http://schemas.microsoft.com/office/drawing/2014/main" id="{5317D3C0-55EB-09C5-F9B0-E87CBA573AC0}"/>
              </a:ext>
            </a:extLst>
          </p:cNvPr>
          <p:cNvSpPr>
            <a:spLocks noGrp="1"/>
          </p:cNvSpPr>
          <p:nvPr>
            <p:ph type="ftr" sz="quarter" idx="12"/>
          </p:nvPr>
        </p:nvSpPr>
        <p:spPr>
          <a:xfrm>
            <a:off x="720244" y="6156087"/>
            <a:ext cx="3744000" cy="180000"/>
          </a:xfrm>
        </p:spPr>
        <p:txBody>
          <a:bodyPr/>
          <a:lstStyle>
            <a:lvl1pPr>
              <a:defRPr>
                <a:solidFill>
                  <a:schemeClr val="bg1"/>
                </a:solidFill>
              </a:defRPr>
            </a:lvl1pPr>
          </a:lstStyle>
          <a:p>
            <a:endParaRPr lang="en-GB" dirty="0"/>
          </a:p>
        </p:txBody>
      </p:sp>
    </p:spTree>
    <p:extLst>
      <p:ext uri="{BB962C8B-B14F-4D97-AF65-F5344CB8AC3E}">
        <p14:creationId xmlns:p14="http://schemas.microsoft.com/office/powerpoint/2010/main" val="2013679998"/>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Headline | Network 1">
    <p:bg>
      <p:bgPr>
        <a:solidFill>
          <a:srgbClr val="4B002D"/>
        </a:solidFill>
        <a:effectLst/>
      </p:bgPr>
    </p:bg>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446E115-AAA4-48F5-A73F-91EFB278F47B}"/>
              </a:ext>
            </a:extLst>
          </p:cNvPr>
          <p:cNvSpPr>
            <a:spLocks noGrp="1"/>
          </p:cNvSpPr>
          <p:nvPr>
            <p:ph type="dt" sz="half" idx="10"/>
          </p:nvPr>
        </p:nvSpPr>
        <p:spPr/>
        <p:txBody>
          <a:bodyPr/>
          <a:lstStyle>
            <a:lvl1pPr>
              <a:defRPr>
                <a:solidFill>
                  <a:schemeClr val="bg1"/>
                </a:solidFill>
              </a:defRPr>
            </a:lvl1pPr>
          </a:lstStyle>
          <a:p>
            <a:endParaRPr lang="en-GB" dirty="0"/>
          </a:p>
        </p:txBody>
      </p:sp>
      <p:sp>
        <p:nvSpPr>
          <p:cNvPr id="3" name="Fußzeilenplatzhalter 2">
            <a:extLst>
              <a:ext uri="{FF2B5EF4-FFF2-40B4-BE49-F238E27FC236}">
                <a16:creationId xmlns:a16="http://schemas.microsoft.com/office/drawing/2014/main" id="{4BFE8528-97C1-4C16-B82C-D44AB341EA66}"/>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4" name="Foliennummernplatzhalter 3">
            <a:extLst>
              <a:ext uri="{FF2B5EF4-FFF2-40B4-BE49-F238E27FC236}">
                <a16:creationId xmlns:a16="http://schemas.microsoft.com/office/drawing/2014/main" id="{F499C840-259C-471B-9ED9-89821D348FB8}"/>
              </a:ext>
            </a:extLst>
          </p:cNvPr>
          <p:cNvSpPr>
            <a:spLocks noGrp="1"/>
          </p:cNvSpPr>
          <p:nvPr>
            <p:ph type="sldNum" sz="quarter" idx="12"/>
          </p:nvPr>
        </p:nvSpPr>
        <p:spPr/>
        <p:txBody>
          <a:bodyPr/>
          <a:lstStyle>
            <a:lvl1pPr>
              <a:defRPr>
                <a:solidFill>
                  <a:schemeClr val="bg1"/>
                </a:solidFill>
              </a:defRPr>
            </a:lvl1pPr>
          </a:lstStyle>
          <a:p>
            <a:fld id="{9EA669D3-5529-4BB0-8BB4-F8AF37E83BE9}" type="slidenum">
              <a:rPr lang="en-GB" smtClean="0"/>
              <a:pPr/>
              <a:t>‹#›</a:t>
            </a:fld>
            <a:endParaRPr lang="en-GB" dirty="0"/>
          </a:p>
        </p:txBody>
      </p:sp>
      <p:sp>
        <p:nvSpPr>
          <p:cNvPr id="7" name="Title 6">
            <a:extLst>
              <a:ext uri="{FF2B5EF4-FFF2-40B4-BE49-F238E27FC236}">
                <a16:creationId xmlns:a16="http://schemas.microsoft.com/office/drawing/2014/main" id="{8F99CC91-9AF0-914C-3E00-F6CF0E1A4715}"/>
              </a:ext>
            </a:extLst>
          </p:cNvPr>
          <p:cNvSpPr>
            <a:spLocks noGrp="1"/>
          </p:cNvSpPr>
          <p:nvPr>
            <p:ph type="title" hasCustomPrompt="1"/>
          </p:nvPr>
        </p:nvSpPr>
        <p:spPr>
          <a:xfrm>
            <a:off x="288244" y="432087"/>
            <a:ext cx="10944000" cy="360000"/>
          </a:xfrm>
        </p:spPr>
        <p:txBody>
          <a:bodyPr/>
          <a:lstStyle>
            <a:lvl1pPr>
              <a:defRPr>
                <a:solidFill>
                  <a:schemeClr val="bg1"/>
                </a:solidFill>
              </a:defRPr>
            </a:lvl1pPr>
          </a:lstStyle>
          <a:p>
            <a:r>
              <a:rPr lang="en-US" dirty="0"/>
              <a:t>CLICK TO EDIT MASTER TITLE STYLE</a:t>
            </a:r>
            <a:endParaRPr lang="en-DE" dirty="0"/>
          </a:p>
        </p:txBody>
      </p:sp>
      <p:sp>
        <p:nvSpPr>
          <p:cNvPr id="11" name="Text Placeholder 10">
            <a:extLst>
              <a:ext uri="{FF2B5EF4-FFF2-40B4-BE49-F238E27FC236}">
                <a16:creationId xmlns:a16="http://schemas.microsoft.com/office/drawing/2014/main" id="{751E86F4-1269-0F3B-AC7D-ED2896326765}"/>
              </a:ext>
            </a:extLst>
          </p:cNvPr>
          <p:cNvSpPr>
            <a:spLocks noGrp="1"/>
          </p:cNvSpPr>
          <p:nvPr>
            <p:ph type="body" sz="quarter" idx="14" hasCustomPrompt="1"/>
          </p:nvPr>
        </p:nvSpPr>
        <p:spPr>
          <a:xfrm>
            <a:off x="288925" y="287338"/>
            <a:ext cx="10942638" cy="144462"/>
          </a:xfrm>
        </p:spPr>
        <p:txBody>
          <a:bodyPr anchor="b" anchorCtr="0"/>
          <a:lstStyle>
            <a:lvl1pPr marL="0" indent="0">
              <a:buFont typeface="Arial" panose="020B0604020202020204" pitchFamily="34" charset="0"/>
              <a:buNone/>
              <a:defRPr sz="1200">
                <a:solidFill>
                  <a:schemeClr val="bg1"/>
                </a:solidFill>
                <a:latin typeface="+mn-lt"/>
              </a:defRPr>
            </a:lvl1pPr>
            <a:lvl2pPr marL="0" indent="0">
              <a:buFont typeface="Arial" panose="020B0604020202020204" pitchFamily="34" charset="0"/>
              <a:buNone/>
              <a:defRPr sz="1200">
                <a:solidFill>
                  <a:schemeClr val="bg1"/>
                </a:solidFill>
                <a:latin typeface="+mn-lt"/>
              </a:defRPr>
            </a:lvl2pPr>
            <a:lvl3pPr marL="0" indent="0">
              <a:buNone/>
              <a:defRPr sz="1200">
                <a:solidFill>
                  <a:schemeClr val="bg1"/>
                </a:solidFill>
                <a:latin typeface="+mn-lt"/>
              </a:defRPr>
            </a:lvl3pPr>
            <a:lvl4pPr marL="186061" indent="0">
              <a:buNone/>
              <a:defRPr sz="1000">
                <a:latin typeface="+mn-lt"/>
              </a:defRPr>
            </a:lvl4pPr>
            <a:lvl5pPr marL="373135" indent="0">
              <a:buNone/>
              <a:defRPr sz="1000">
                <a:latin typeface="+mn-lt"/>
              </a:defRPr>
            </a:lvl5pPr>
          </a:lstStyle>
          <a:p>
            <a:pPr lvl="0"/>
            <a:r>
              <a:rPr lang="en-US" dirty="0"/>
              <a:t>CLICK TO EDIT MASTER TEXT STYLES</a:t>
            </a:r>
          </a:p>
          <a:p>
            <a:pPr lvl="1"/>
            <a:r>
              <a:rPr lang="en-US" dirty="0"/>
              <a:t>SECOND LEVEL</a:t>
            </a:r>
          </a:p>
          <a:p>
            <a:pPr lvl="2"/>
            <a:r>
              <a:rPr lang="en-US" dirty="0"/>
              <a:t>THIRD LEVEL</a:t>
            </a:r>
          </a:p>
          <a:p>
            <a:pPr lvl="2"/>
            <a:r>
              <a:rPr lang="en-US" dirty="0"/>
              <a:t>FOURTH LEVEL</a:t>
            </a:r>
          </a:p>
          <a:p>
            <a:pPr lvl="2"/>
            <a:r>
              <a:rPr lang="en-US" dirty="0"/>
              <a:t>FIFTH LEVEL</a:t>
            </a:r>
            <a:endParaRPr lang="en-DE" dirty="0"/>
          </a:p>
        </p:txBody>
      </p:sp>
      <p:pic>
        <p:nvPicPr>
          <p:cNvPr id="6" name="Google Shape;12;p12">
            <a:extLst>
              <a:ext uri="{FF2B5EF4-FFF2-40B4-BE49-F238E27FC236}">
                <a16:creationId xmlns:a16="http://schemas.microsoft.com/office/drawing/2014/main" id="{DF05196C-88E4-053C-CEF8-5EC07B3360A8}"/>
              </a:ext>
            </a:extLst>
          </p:cNvPr>
          <p:cNvPicPr preferRelativeResize="0"/>
          <p:nvPr userDrawn="1"/>
        </p:nvPicPr>
        <p:blipFill>
          <a:blip r:embed="rId2">
            <a:extLst>
              <a:ext uri="{28A0092B-C50C-407E-A947-70E740481C1C}">
                <a14:useLocalDpi xmlns:a14="http://schemas.microsoft.com/office/drawing/2010/main" val="0"/>
              </a:ext>
            </a:extLst>
          </a:blip>
          <a:srcRect/>
          <a:stretch/>
        </p:blipFill>
        <p:spPr>
          <a:xfrm>
            <a:off x="10656244" y="6012896"/>
            <a:ext cx="577313" cy="287191"/>
          </a:xfrm>
          <a:prstGeom prst="rect">
            <a:avLst/>
          </a:prstGeom>
          <a:noFill/>
          <a:ln>
            <a:noFill/>
          </a:ln>
        </p:spPr>
      </p:pic>
    </p:spTree>
    <p:extLst>
      <p:ext uri="{BB962C8B-B14F-4D97-AF65-F5344CB8AC3E}">
        <p14:creationId xmlns:p14="http://schemas.microsoft.com/office/powerpoint/2010/main" val="1479586715"/>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Headline | Network 2">
    <p:bg>
      <p:bgPr>
        <a:solidFill>
          <a:schemeClr val="accent4"/>
        </a:solidFill>
        <a:effectLst/>
      </p:bgPr>
    </p:bg>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446E115-AAA4-48F5-A73F-91EFB278F47B}"/>
              </a:ext>
            </a:extLst>
          </p:cNvPr>
          <p:cNvSpPr>
            <a:spLocks noGrp="1"/>
          </p:cNvSpPr>
          <p:nvPr>
            <p:ph type="dt" sz="half" idx="10"/>
          </p:nvPr>
        </p:nvSpPr>
        <p:spPr/>
        <p:txBody>
          <a:bodyPr/>
          <a:lstStyle>
            <a:lvl1pPr>
              <a:defRPr>
                <a:solidFill>
                  <a:schemeClr val="bg1"/>
                </a:solidFill>
              </a:defRPr>
            </a:lvl1pPr>
          </a:lstStyle>
          <a:p>
            <a:endParaRPr lang="en-GB" dirty="0"/>
          </a:p>
        </p:txBody>
      </p:sp>
      <p:sp>
        <p:nvSpPr>
          <p:cNvPr id="3" name="Fußzeilenplatzhalter 2">
            <a:extLst>
              <a:ext uri="{FF2B5EF4-FFF2-40B4-BE49-F238E27FC236}">
                <a16:creationId xmlns:a16="http://schemas.microsoft.com/office/drawing/2014/main" id="{4BFE8528-97C1-4C16-B82C-D44AB341EA66}"/>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4" name="Foliennummernplatzhalter 3">
            <a:extLst>
              <a:ext uri="{FF2B5EF4-FFF2-40B4-BE49-F238E27FC236}">
                <a16:creationId xmlns:a16="http://schemas.microsoft.com/office/drawing/2014/main" id="{F499C840-259C-471B-9ED9-89821D348FB8}"/>
              </a:ext>
            </a:extLst>
          </p:cNvPr>
          <p:cNvSpPr>
            <a:spLocks noGrp="1"/>
          </p:cNvSpPr>
          <p:nvPr>
            <p:ph type="sldNum" sz="quarter" idx="12"/>
          </p:nvPr>
        </p:nvSpPr>
        <p:spPr/>
        <p:txBody>
          <a:bodyPr/>
          <a:lstStyle>
            <a:lvl1pPr>
              <a:defRPr>
                <a:solidFill>
                  <a:schemeClr val="bg1"/>
                </a:solidFill>
              </a:defRPr>
            </a:lvl1pPr>
          </a:lstStyle>
          <a:p>
            <a:fld id="{9EA669D3-5529-4BB0-8BB4-F8AF37E83BE9}" type="slidenum">
              <a:rPr lang="en-GB" smtClean="0"/>
              <a:pPr/>
              <a:t>‹#›</a:t>
            </a:fld>
            <a:endParaRPr lang="en-GB" dirty="0"/>
          </a:p>
        </p:txBody>
      </p:sp>
      <p:sp>
        <p:nvSpPr>
          <p:cNvPr id="7" name="Title 6">
            <a:extLst>
              <a:ext uri="{FF2B5EF4-FFF2-40B4-BE49-F238E27FC236}">
                <a16:creationId xmlns:a16="http://schemas.microsoft.com/office/drawing/2014/main" id="{8F99CC91-9AF0-914C-3E00-F6CF0E1A4715}"/>
              </a:ext>
            </a:extLst>
          </p:cNvPr>
          <p:cNvSpPr>
            <a:spLocks noGrp="1"/>
          </p:cNvSpPr>
          <p:nvPr>
            <p:ph type="title" hasCustomPrompt="1"/>
          </p:nvPr>
        </p:nvSpPr>
        <p:spPr>
          <a:xfrm>
            <a:off x="288244" y="432087"/>
            <a:ext cx="10944000" cy="360000"/>
          </a:xfrm>
        </p:spPr>
        <p:txBody>
          <a:bodyPr/>
          <a:lstStyle>
            <a:lvl1pPr>
              <a:defRPr>
                <a:solidFill>
                  <a:schemeClr val="bg1"/>
                </a:solidFill>
              </a:defRPr>
            </a:lvl1pPr>
          </a:lstStyle>
          <a:p>
            <a:r>
              <a:rPr lang="en-US" dirty="0"/>
              <a:t>CLICK TO EDIT MASTER TITLE STYLE</a:t>
            </a:r>
            <a:endParaRPr lang="en-DE" dirty="0"/>
          </a:p>
        </p:txBody>
      </p:sp>
      <p:sp>
        <p:nvSpPr>
          <p:cNvPr id="11" name="Text Placeholder 10">
            <a:extLst>
              <a:ext uri="{FF2B5EF4-FFF2-40B4-BE49-F238E27FC236}">
                <a16:creationId xmlns:a16="http://schemas.microsoft.com/office/drawing/2014/main" id="{751E86F4-1269-0F3B-AC7D-ED2896326765}"/>
              </a:ext>
            </a:extLst>
          </p:cNvPr>
          <p:cNvSpPr>
            <a:spLocks noGrp="1"/>
          </p:cNvSpPr>
          <p:nvPr>
            <p:ph type="body" sz="quarter" idx="14" hasCustomPrompt="1"/>
          </p:nvPr>
        </p:nvSpPr>
        <p:spPr>
          <a:xfrm>
            <a:off x="288925" y="287338"/>
            <a:ext cx="10942638" cy="144462"/>
          </a:xfrm>
        </p:spPr>
        <p:txBody>
          <a:bodyPr anchor="b" anchorCtr="0"/>
          <a:lstStyle>
            <a:lvl1pPr marL="0" indent="0">
              <a:buFont typeface="Arial" panose="020B0604020202020204" pitchFamily="34" charset="0"/>
              <a:buNone/>
              <a:defRPr sz="1200">
                <a:solidFill>
                  <a:schemeClr val="bg1"/>
                </a:solidFill>
                <a:latin typeface="+mn-lt"/>
              </a:defRPr>
            </a:lvl1pPr>
            <a:lvl2pPr marL="0" indent="0">
              <a:buFont typeface="Arial" panose="020B0604020202020204" pitchFamily="34" charset="0"/>
              <a:buNone/>
              <a:defRPr sz="1200">
                <a:solidFill>
                  <a:schemeClr val="bg1"/>
                </a:solidFill>
                <a:latin typeface="+mn-lt"/>
              </a:defRPr>
            </a:lvl2pPr>
            <a:lvl3pPr marL="0" indent="0">
              <a:buNone/>
              <a:defRPr sz="1200">
                <a:solidFill>
                  <a:schemeClr val="bg1"/>
                </a:solidFill>
                <a:latin typeface="+mn-lt"/>
              </a:defRPr>
            </a:lvl3pPr>
            <a:lvl4pPr marL="186061" indent="0">
              <a:buNone/>
              <a:defRPr sz="1000">
                <a:latin typeface="+mn-lt"/>
              </a:defRPr>
            </a:lvl4pPr>
            <a:lvl5pPr marL="373135" indent="0">
              <a:buNone/>
              <a:defRPr sz="1000">
                <a:latin typeface="+mn-lt"/>
              </a:defRPr>
            </a:lvl5pPr>
          </a:lstStyle>
          <a:p>
            <a:pPr lvl="0"/>
            <a:r>
              <a:rPr lang="en-US" dirty="0"/>
              <a:t>CLICK TO EDIT MASTER TEXT STYLES</a:t>
            </a:r>
          </a:p>
          <a:p>
            <a:pPr lvl="1"/>
            <a:r>
              <a:rPr lang="en-US" dirty="0"/>
              <a:t>SECOND LEVEL</a:t>
            </a:r>
          </a:p>
          <a:p>
            <a:pPr lvl="2"/>
            <a:r>
              <a:rPr lang="en-US" dirty="0"/>
              <a:t>THIRD LEVEL</a:t>
            </a:r>
          </a:p>
          <a:p>
            <a:pPr lvl="2"/>
            <a:r>
              <a:rPr lang="en-US" dirty="0"/>
              <a:t>FOURTH LEVEL</a:t>
            </a:r>
          </a:p>
          <a:p>
            <a:pPr lvl="2"/>
            <a:r>
              <a:rPr lang="en-US" dirty="0"/>
              <a:t>FIFTH LEVEL</a:t>
            </a:r>
            <a:endParaRPr lang="en-DE" dirty="0"/>
          </a:p>
        </p:txBody>
      </p:sp>
      <p:pic>
        <p:nvPicPr>
          <p:cNvPr id="6" name="Google Shape;12;p12">
            <a:extLst>
              <a:ext uri="{FF2B5EF4-FFF2-40B4-BE49-F238E27FC236}">
                <a16:creationId xmlns:a16="http://schemas.microsoft.com/office/drawing/2014/main" id="{182F21A5-6B93-AEDF-B211-1C099A5B0D42}"/>
              </a:ext>
            </a:extLst>
          </p:cNvPr>
          <p:cNvPicPr preferRelativeResize="0"/>
          <p:nvPr userDrawn="1"/>
        </p:nvPicPr>
        <p:blipFill>
          <a:blip r:embed="rId2">
            <a:extLst>
              <a:ext uri="{28A0092B-C50C-407E-A947-70E740481C1C}">
                <a14:useLocalDpi xmlns:a14="http://schemas.microsoft.com/office/drawing/2010/main" val="0"/>
              </a:ext>
            </a:extLst>
          </a:blip>
          <a:srcRect/>
          <a:stretch/>
        </p:blipFill>
        <p:spPr>
          <a:xfrm>
            <a:off x="10656244" y="6012896"/>
            <a:ext cx="577313" cy="287191"/>
          </a:xfrm>
          <a:prstGeom prst="rect">
            <a:avLst/>
          </a:prstGeom>
          <a:noFill/>
          <a:ln>
            <a:noFill/>
          </a:ln>
        </p:spPr>
      </p:pic>
    </p:spTree>
    <p:extLst>
      <p:ext uri="{BB962C8B-B14F-4D97-AF65-F5344CB8AC3E}">
        <p14:creationId xmlns:p14="http://schemas.microsoft.com/office/powerpoint/2010/main" val="731164811"/>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 Shape on Full Image | White Log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484921B-8A54-B489-109D-2E820B2B3613}"/>
              </a:ext>
            </a:extLst>
          </p:cNvPr>
          <p:cNvSpPr>
            <a:spLocks noGrp="1"/>
          </p:cNvSpPr>
          <p:nvPr>
            <p:ph type="pic" sz="quarter" idx="10" hasCustomPrompt="1"/>
          </p:nvPr>
        </p:nvSpPr>
        <p:spPr>
          <a:xfrm>
            <a:off x="0" y="0"/>
            <a:ext cx="11520488" cy="6480175"/>
          </a:xfrm>
          <a:solidFill>
            <a:schemeClr val="bg2"/>
          </a:solidFill>
        </p:spPr>
        <p:txBody>
          <a:bodyPr lIns="288000" tIns="288000" rIns="288000" bIns="288000" anchor="t" anchorCtr="0"/>
          <a:lstStyle>
            <a:lvl1pPr algn="l">
              <a:defRPr sz="1200"/>
            </a:lvl1pPr>
          </a:lstStyle>
          <a:p>
            <a:r>
              <a:rPr lang="en-GB" dirty="0"/>
              <a:t>To add a picture, please right click the transparency layer and bring it to back. </a:t>
            </a:r>
            <a:br>
              <a:rPr lang="en-GB" dirty="0"/>
            </a:br>
            <a:r>
              <a:rPr lang="en-GB" dirty="0"/>
              <a:t>Next right click on image placeholder and bring it to front. </a:t>
            </a:r>
          </a:p>
          <a:p>
            <a:endParaRPr lang="en-GB" dirty="0"/>
          </a:p>
          <a:p>
            <a:r>
              <a:rPr lang="en-GB" dirty="0"/>
              <a:t>You can now insert a picture by clicking on the placeholder image icon. </a:t>
            </a:r>
            <a:br>
              <a:rPr lang="en-GB" dirty="0"/>
            </a:br>
            <a:r>
              <a:rPr lang="en-GB" dirty="0"/>
              <a:t>Then click the Reset button on the Home menu tab or right click on the picture </a:t>
            </a:r>
            <a:br>
              <a:rPr lang="en-GB" dirty="0"/>
            </a:br>
            <a:r>
              <a:rPr lang="en-GB" dirty="0"/>
              <a:t>to send the picture to background.</a:t>
            </a:r>
          </a:p>
        </p:txBody>
      </p:sp>
      <p:sp>
        <p:nvSpPr>
          <p:cNvPr id="13" name="Title 11">
            <a:extLst>
              <a:ext uri="{FF2B5EF4-FFF2-40B4-BE49-F238E27FC236}">
                <a16:creationId xmlns:a16="http://schemas.microsoft.com/office/drawing/2014/main" id="{A02AA4EB-3E6B-F8F4-6459-2AAB3A6B3525}"/>
              </a:ext>
            </a:extLst>
          </p:cNvPr>
          <p:cNvSpPr>
            <a:spLocks noGrp="1"/>
          </p:cNvSpPr>
          <p:nvPr>
            <p:ph type="title" hasCustomPrompt="1"/>
          </p:nvPr>
        </p:nvSpPr>
        <p:spPr>
          <a:xfrm>
            <a:off x="504243" y="1585150"/>
            <a:ext cx="5040001" cy="1152000"/>
          </a:xfrm>
        </p:spPr>
        <p:txBody>
          <a:bodyPr/>
          <a:lstStyle>
            <a:lvl1pPr>
              <a:defRPr sz="3600">
                <a:latin typeface="Pluto Sans DPD PPT Medium" panose="02000000000000000000" pitchFamily="2" charset="0"/>
              </a:defRPr>
            </a:lvl1pPr>
          </a:lstStyle>
          <a:p>
            <a:r>
              <a:rPr lang="en-GB" dirty="0"/>
              <a:t>TITLE ONLY CAPITAL IN PLUTO SANS (36PT)</a:t>
            </a:r>
          </a:p>
        </p:txBody>
      </p:sp>
      <p:sp>
        <p:nvSpPr>
          <p:cNvPr id="14" name="Text Placeholder 6">
            <a:extLst>
              <a:ext uri="{FF2B5EF4-FFF2-40B4-BE49-F238E27FC236}">
                <a16:creationId xmlns:a16="http://schemas.microsoft.com/office/drawing/2014/main" id="{9A2F15D4-AA2F-B37F-0B77-04DC34A6B30C}"/>
              </a:ext>
            </a:extLst>
          </p:cNvPr>
          <p:cNvSpPr>
            <a:spLocks noGrp="1"/>
          </p:cNvSpPr>
          <p:nvPr>
            <p:ph type="body" sz="quarter" idx="12" hasCustomPrompt="1"/>
          </p:nvPr>
        </p:nvSpPr>
        <p:spPr>
          <a:xfrm>
            <a:off x="504407" y="1225150"/>
            <a:ext cx="2305050" cy="215900"/>
          </a:xfrm>
        </p:spPr>
        <p:txBody>
          <a:bodyPr/>
          <a:lstStyle>
            <a:lvl1pPr>
              <a:defRPr/>
            </a:lvl1pPr>
          </a:lstStyle>
          <a:p>
            <a:pPr lvl="0"/>
            <a:r>
              <a:rPr lang="en-US" dirty="0"/>
              <a:t>XX.XX.XXXX</a:t>
            </a:r>
            <a:endParaRPr lang="en-DE" dirty="0"/>
          </a:p>
        </p:txBody>
      </p:sp>
      <p:sp>
        <p:nvSpPr>
          <p:cNvPr id="15" name="Text Placeholder 6">
            <a:extLst>
              <a:ext uri="{FF2B5EF4-FFF2-40B4-BE49-F238E27FC236}">
                <a16:creationId xmlns:a16="http://schemas.microsoft.com/office/drawing/2014/main" id="{ED954572-03ED-612A-4316-722CA25B895D}"/>
              </a:ext>
            </a:extLst>
          </p:cNvPr>
          <p:cNvSpPr>
            <a:spLocks noGrp="1"/>
          </p:cNvSpPr>
          <p:nvPr>
            <p:ph type="body" sz="quarter" idx="13" hasCustomPrompt="1"/>
          </p:nvPr>
        </p:nvSpPr>
        <p:spPr>
          <a:xfrm>
            <a:off x="504243" y="4608187"/>
            <a:ext cx="5040001" cy="1152000"/>
          </a:xfrm>
        </p:spPr>
        <p:txBody>
          <a:bodyPr/>
          <a:lstStyle>
            <a:lvl1pPr>
              <a:defRPr/>
            </a:lvl1pPr>
          </a:lstStyle>
          <a:p>
            <a:pPr lvl="0"/>
            <a:r>
              <a:rPr lang="en-GB" dirty="0"/>
              <a:t>Optional Subheading or description.</a:t>
            </a:r>
          </a:p>
          <a:p>
            <a:pPr lvl="0"/>
            <a:r>
              <a:rPr lang="en-GB" dirty="0"/>
              <a:t>Second Level</a:t>
            </a:r>
          </a:p>
          <a:p>
            <a:pPr lvl="0"/>
            <a:r>
              <a:rPr lang="en-GB" dirty="0"/>
              <a:t>Third Level</a:t>
            </a:r>
          </a:p>
          <a:p>
            <a:pPr lvl="0"/>
            <a:r>
              <a:rPr lang="en-GB" dirty="0"/>
              <a:t>Fourth Level</a:t>
            </a:r>
          </a:p>
          <a:p>
            <a:pPr lvl="0"/>
            <a:r>
              <a:rPr lang="en-GB" dirty="0"/>
              <a:t>Fifth Level</a:t>
            </a:r>
          </a:p>
          <a:p>
            <a:pPr lvl="0"/>
            <a:r>
              <a:rPr lang="en-GB" dirty="0"/>
              <a:t>Sixth Level</a:t>
            </a:r>
          </a:p>
          <a:p>
            <a:pPr lvl="0"/>
            <a:r>
              <a:rPr lang="en-GB" dirty="0"/>
              <a:t>Seventh Level</a:t>
            </a:r>
          </a:p>
          <a:p>
            <a:pPr lvl="0"/>
            <a:r>
              <a:rPr lang="en-GB" dirty="0"/>
              <a:t>Eighth Level</a:t>
            </a:r>
          </a:p>
          <a:p>
            <a:pPr lvl="0"/>
            <a:r>
              <a:rPr lang="en-GB" dirty="0"/>
              <a:t>Ninth Level</a:t>
            </a:r>
          </a:p>
        </p:txBody>
      </p:sp>
      <p:sp>
        <p:nvSpPr>
          <p:cNvPr id="2" name="Text Placeholder 10">
            <a:extLst>
              <a:ext uri="{FF2B5EF4-FFF2-40B4-BE49-F238E27FC236}">
                <a16:creationId xmlns:a16="http://schemas.microsoft.com/office/drawing/2014/main" id="{948C81A3-DE75-779C-6600-1C9D7F64D3EE}"/>
              </a:ext>
            </a:extLst>
          </p:cNvPr>
          <p:cNvSpPr>
            <a:spLocks noGrp="1"/>
          </p:cNvSpPr>
          <p:nvPr>
            <p:ph type="body" sz="quarter" idx="11" hasCustomPrompt="1"/>
          </p:nvPr>
        </p:nvSpPr>
        <p:spPr>
          <a:xfrm>
            <a:off x="10073044" y="288087"/>
            <a:ext cx="1159200" cy="576000"/>
          </a:xfrm>
          <a:blipFill>
            <a:blip r:embed="rId2">
              <a:extLst>
                <a:ext uri="{96DAC541-7B7A-43D3-8B79-37D633B846F1}">
                  <asvg:svgBlip xmlns:asvg="http://schemas.microsoft.com/office/drawing/2016/SVG/main" r:embed="rId3"/>
                </a:ext>
              </a:extLst>
            </a:blip>
            <a:stretch>
              <a:fillRect/>
            </a:stretch>
          </a:blipFill>
        </p:spPr>
        <p:txBody>
          <a:bodyPr/>
          <a:lstStyle>
            <a:lvl1pPr>
              <a:defRPr sz="100">
                <a:solidFill>
                  <a:schemeClr val="bg1"/>
                </a:solidFill>
              </a:defRPr>
            </a:lvl1pPr>
          </a:lstStyle>
          <a:p>
            <a:pPr lvl="0"/>
            <a:r>
              <a:rPr lang="en-GB" dirty="0"/>
              <a:t> </a:t>
            </a:r>
            <a:endParaRPr lang="en-DE" dirty="0"/>
          </a:p>
        </p:txBody>
      </p:sp>
    </p:spTree>
    <p:extLst>
      <p:ext uri="{BB962C8B-B14F-4D97-AF65-F5344CB8AC3E}">
        <p14:creationId xmlns:p14="http://schemas.microsoft.com/office/powerpoint/2010/main" val="828564083"/>
      </p:ext>
    </p:extLst>
  </p:cSld>
  <p:clrMapOvr>
    <a:masterClrMapping/>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Headline | Innovation 1">
    <p:bg>
      <p:bgPr>
        <a:solidFill>
          <a:srgbClr val="320046"/>
        </a:solidFill>
        <a:effectLst/>
      </p:bgPr>
    </p:bg>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446E115-AAA4-48F5-A73F-91EFB278F47B}"/>
              </a:ext>
            </a:extLst>
          </p:cNvPr>
          <p:cNvSpPr>
            <a:spLocks noGrp="1"/>
          </p:cNvSpPr>
          <p:nvPr>
            <p:ph type="dt" sz="half" idx="10"/>
          </p:nvPr>
        </p:nvSpPr>
        <p:spPr/>
        <p:txBody>
          <a:bodyPr/>
          <a:lstStyle>
            <a:lvl1pPr>
              <a:defRPr>
                <a:solidFill>
                  <a:schemeClr val="bg1"/>
                </a:solidFill>
              </a:defRPr>
            </a:lvl1pPr>
          </a:lstStyle>
          <a:p>
            <a:endParaRPr lang="en-GB" dirty="0"/>
          </a:p>
        </p:txBody>
      </p:sp>
      <p:sp>
        <p:nvSpPr>
          <p:cNvPr id="3" name="Fußzeilenplatzhalter 2">
            <a:extLst>
              <a:ext uri="{FF2B5EF4-FFF2-40B4-BE49-F238E27FC236}">
                <a16:creationId xmlns:a16="http://schemas.microsoft.com/office/drawing/2014/main" id="{4BFE8528-97C1-4C16-B82C-D44AB341EA66}"/>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4" name="Foliennummernplatzhalter 3">
            <a:extLst>
              <a:ext uri="{FF2B5EF4-FFF2-40B4-BE49-F238E27FC236}">
                <a16:creationId xmlns:a16="http://schemas.microsoft.com/office/drawing/2014/main" id="{F499C840-259C-471B-9ED9-89821D348FB8}"/>
              </a:ext>
            </a:extLst>
          </p:cNvPr>
          <p:cNvSpPr>
            <a:spLocks noGrp="1"/>
          </p:cNvSpPr>
          <p:nvPr>
            <p:ph type="sldNum" sz="quarter" idx="12"/>
          </p:nvPr>
        </p:nvSpPr>
        <p:spPr/>
        <p:txBody>
          <a:bodyPr/>
          <a:lstStyle>
            <a:lvl1pPr>
              <a:defRPr>
                <a:solidFill>
                  <a:schemeClr val="bg1"/>
                </a:solidFill>
              </a:defRPr>
            </a:lvl1pPr>
          </a:lstStyle>
          <a:p>
            <a:fld id="{9EA669D3-5529-4BB0-8BB4-F8AF37E83BE9}" type="slidenum">
              <a:rPr lang="en-GB" smtClean="0"/>
              <a:pPr/>
              <a:t>‹#›</a:t>
            </a:fld>
            <a:endParaRPr lang="en-GB" dirty="0"/>
          </a:p>
        </p:txBody>
      </p:sp>
      <p:sp>
        <p:nvSpPr>
          <p:cNvPr id="7" name="Title 6">
            <a:extLst>
              <a:ext uri="{FF2B5EF4-FFF2-40B4-BE49-F238E27FC236}">
                <a16:creationId xmlns:a16="http://schemas.microsoft.com/office/drawing/2014/main" id="{8F99CC91-9AF0-914C-3E00-F6CF0E1A4715}"/>
              </a:ext>
            </a:extLst>
          </p:cNvPr>
          <p:cNvSpPr>
            <a:spLocks noGrp="1"/>
          </p:cNvSpPr>
          <p:nvPr>
            <p:ph type="title" hasCustomPrompt="1"/>
          </p:nvPr>
        </p:nvSpPr>
        <p:spPr>
          <a:xfrm>
            <a:off x="288244" y="432087"/>
            <a:ext cx="10944000" cy="360000"/>
          </a:xfrm>
        </p:spPr>
        <p:txBody>
          <a:bodyPr/>
          <a:lstStyle>
            <a:lvl1pPr>
              <a:defRPr>
                <a:solidFill>
                  <a:schemeClr val="bg1"/>
                </a:solidFill>
              </a:defRPr>
            </a:lvl1pPr>
          </a:lstStyle>
          <a:p>
            <a:r>
              <a:rPr lang="en-US" dirty="0"/>
              <a:t>CLICK TO EDIT MASTER TITLE STYLE</a:t>
            </a:r>
            <a:endParaRPr lang="en-DE" dirty="0"/>
          </a:p>
        </p:txBody>
      </p:sp>
      <p:sp>
        <p:nvSpPr>
          <p:cNvPr id="11" name="Text Placeholder 10">
            <a:extLst>
              <a:ext uri="{FF2B5EF4-FFF2-40B4-BE49-F238E27FC236}">
                <a16:creationId xmlns:a16="http://schemas.microsoft.com/office/drawing/2014/main" id="{751E86F4-1269-0F3B-AC7D-ED2896326765}"/>
              </a:ext>
            </a:extLst>
          </p:cNvPr>
          <p:cNvSpPr>
            <a:spLocks noGrp="1"/>
          </p:cNvSpPr>
          <p:nvPr>
            <p:ph type="body" sz="quarter" idx="14" hasCustomPrompt="1"/>
          </p:nvPr>
        </p:nvSpPr>
        <p:spPr>
          <a:xfrm>
            <a:off x="288925" y="287338"/>
            <a:ext cx="10942638" cy="144462"/>
          </a:xfrm>
        </p:spPr>
        <p:txBody>
          <a:bodyPr anchor="b" anchorCtr="0"/>
          <a:lstStyle>
            <a:lvl1pPr marL="0" indent="0">
              <a:buFont typeface="Arial" panose="020B0604020202020204" pitchFamily="34" charset="0"/>
              <a:buNone/>
              <a:defRPr sz="1200">
                <a:solidFill>
                  <a:schemeClr val="bg1"/>
                </a:solidFill>
                <a:latin typeface="+mn-lt"/>
              </a:defRPr>
            </a:lvl1pPr>
            <a:lvl2pPr marL="0" indent="0">
              <a:buFont typeface="Arial" panose="020B0604020202020204" pitchFamily="34" charset="0"/>
              <a:buNone/>
              <a:defRPr sz="1200">
                <a:solidFill>
                  <a:schemeClr val="bg1"/>
                </a:solidFill>
                <a:latin typeface="+mn-lt"/>
              </a:defRPr>
            </a:lvl2pPr>
            <a:lvl3pPr marL="0" indent="0">
              <a:buNone/>
              <a:defRPr sz="1200">
                <a:solidFill>
                  <a:schemeClr val="bg1"/>
                </a:solidFill>
                <a:latin typeface="+mn-lt"/>
              </a:defRPr>
            </a:lvl3pPr>
            <a:lvl4pPr marL="186061" indent="0">
              <a:buNone/>
              <a:defRPr sz="1000">
                <a:latin typeface="+mn-lt"/>
              </a:defRPr>
            </a:lvl4pPr>
            <a:lvl5pPr marL="373135" indent="0">
              <a:buNone/>
              <a:defRPr sz="1000">
                <a:latin typeface="+mn-lt"/>
              </a:defRPr>
            </a:lvl5pPr>
          </a:lstStyle>
          <a:p>
            <a:pPr lvl="0"/>
            <a:r>
              <a:rPr lang="en-US" dirty="0"/>
              <a:t>CLICK TO EDIT MASTER TEXT STYLES</a:t>
            </a:r>
          </a:p>
          <a:p>
            <a:pPr lvl="1"/>
            <a:r>
              <a:rPr lang="en-US" dirty="0"/>
              <a:t>SECOND LEVEL</a:t>
            </a:r>
          </a:p>
          <a:p>
            <a:pPr lvl="2"/>
            <a:r>
              <a:rPr lang="en-US" dirty="0"/>
              <a:t>THIRD LEVEL</a:t>
            </a:r>
          </a:p>
          <a:p>
            <a:pPr lvl="2"/>
            <a:r>
              <a:rPr lang="en-US" dirty="0"/>
              <a:t>FOURTH LEVEL</a:t>
            </a:r>
          </a:p>
          <a:p>
            <a:pPr lvl="2"/>
            <a:r>
              <a:rPr lang="en-US" dirty="0"/>
              <a:t>FIFTH LEVEL</a:t>
            </a:r>
            <a:endParaRPr lang="en-DE" dirty="0"/>
          </a:p>
        </p:txBody>
      </p:sp>
      <p:pic>
        <p:nvPicPr>
          <p:cNvPr id="6" name="Google Shape;12;p12">
            <a:extLst>
              <a:ext uri="{FF2B5EF4-FFF2-40B4-BE49-F238E27FC236}">
                <a16:creationId xmlns:a16="http://schemas.microsoft.com/office/drawing/2014/main" id="{F343A51D-27BB-4883-EAE8-05E3F7828A14}"/>
              </a:ext>
            </a:extLst>
          </p:cNvPr>
          <p:cNvPicPr preferRelativeResize="0"/>
          <p:nvPr userDrawn="1"/>
        </p:nvPicPr>
        <p:blipFill>
          <a:blip r:embed="rId2">
            <a:extLst>
              <a:ext uri="{28A0092B-C50C-407E-A947-70E740481C1C}">
                <a14:useLocalDpi xmlns:a14="http://schemas.microsoft.com/office/drawing/2010/main" val="0"/>
              </a:ext>
            </a:extLst>
          </a:blip>
          <a:srcRect/>
          <a:stretch/>
        </p:blipFill>
        <p:spPr>
          <a:xfrm>
            <a:off x="10656244" y="6012896"/>
            <a:ext cx="577313" cy="287191"/>
          </a:xfrm>
          <a:prstGeom prst="rect">
            <a:avLst/>
          </a:prstGeom>
          <a:noFill/>
          <a:ln>
            <a:noFill/>
          </a:ln>
        </p:spPr>
      </p:pic>
    </p:spTree>
    <p:extLst>
      <p:ext uri="{BB962C8B-B14F-4D97-AF65-F5344CB8AC3E}">
        <p14:creationId xmlns:p14="http://schemas.microsoft.com/office/powerpoint/2010/main" val="2613684531"/>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Headline | Innovation 2">
    <p:bg>
      <p:bgPr>
        <a:solidFill>
          <a:srgbClr val="8255F0"/>
        </a:solidFill>
        <a:effectLst/>
      </p:bgPr>
    </p:bg>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446E115-AAA4-48F5-A73F-91EFB278F47B}"/>
              </a:ext>
            </a:extLst>
          </p:cNvPr>
          <p:cNvSpPr>
            <a:spLocks noGrp="1"/>
          </p:cNvSpPr>
          <p:nvPr>
            <p:ph type="dt" sz="half" idx="10"/>
          </p:nvPr>
        </p:nvSpPr>
        <p:spPr/>
        <p:txBody>
          <a:bodyPr/>
          <a:lstStyle>
            <a:lvl1pPr>
              <a:defRPr>
                <a:solidFill>
                  <a:schemeClr val="bg1"/>
                </a:solidFill>
              </a:defRPr>
            </a:lvl1pPr>
          </a:lstStyle>
          <a:p>
            <a:endParaRPr lang="en-GB" dirty="0"/>
          </a:p>
        </p:txBody>
      </p:sp>
      <p:sp>
        <p:nvSpPr>
          <p:cNvPr id="3" name="Fußzeilenplatzhalter 2">
            <a:extLst>
              <a:ext uri="{FF2B5EF4-FFF2-40B4-BE49-F238E27FC236}">
                <a16:creationId xmlns:a16="http://schemas.microsoft.com/office/drawing/2014/main" id="{4BFE8528-97C1-4C16-B82C-D44AB341EA66}"/>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4" name="Foliennummernplatzhalter 3">
            <a:extLst>
              <a:ext uri="{FF2B5EF4-FFF2-40B4-BE49-F238E27FC236}">
                <a16:creationId xmlns:a16="http://schemas.microsoft.com/office/drawing/2014/main" id="{F499C840-259C-471B-9ED9-89821D348FB8}"/>
              </a:ext>
            </a:extLst>
          </p:cNvPr>
          <p:cNvSpPr>
            <a:spLocks noGrp="1"/>
          </p:cNvSpPr>
          <p:nvPr>
            <p:ph type="sldNum" sz="quarter" idx="12"/>
          </p:nvPr>
        </p:nvSpPr>
        <p:spPr/>
        <p:txBody>
          <a:bodyPr/>
          <a:lstStyle>
            <a:lvl1pPr>
              <a:defRPr>
                <a:solidFill>
                  <a:schemeClr val="bg1"/>
                </a:solidFill>
              </a:defRPr>
            </a:lvl1pPr>
          </a:lstStyle>
          <a:p>
            <a:fld id="{9EA669D3-5529-4BB0-8BB4-F8AF37E83BE9}" type="slidenum">
              <a:rPr lang="en-GB" smtClean="0"/>
              <a:pPr/>
              <a:t>‹#›</a:t>
            </a:fld>
            <a:endParaRPr lang="en-GB" dirty="0"/>
          </a:p>
        </p:txBody>
      </p:sp>
      <p:sp>
        <p:nvSpPr>
          <p:cNvPr id="7" name="Title 6">
            <a:extLst>
              <a:ext uri="{FF2B5EF4-FFF2-40B4-BE49-F238E27FC236}">
                <a16:creationId xmlns:a16="http://schemas.microsoft.com/office/drawing/2014/main" id="{8F99CC91-9AF0-914C-3E00-F6CF0E1A4715}"/>
              </a:ext>
            </a:extLst>
          </p:cNvPr>
          <p:cNvSpPr>
            <a:spLocks noGrp="1"/>
          </p:cNvSpPr>
          <p:nvPr>
            <p:ph type="title" hasCustomPrompt="1"/>
          </p:nvPr>
        </p:nvSpPr>
        <p:spPr>
          <a:xfrm>
            <a:off x="288244" y="432087"/>
            <a:ext cx="10944000" cy="360000"/>
          </a:xfrm>
        </p:spPr>
        <p:txBody>
          <a:bodyPr/>
          <a:lstStyle>
            <a:lvl1pPr>
              <a:defRPr>
                <a:solidFill>
                  <a:schemeClr val="bg1"/>
                </a:solidFill>
              </a:defRPr>
            </a:lvl1pPr>
          </a:lstStyle>
          <a:p>
            <a:r>
              <a:rPr lang="en-US" dirty="0"/>
              <a:t>CLICK TO EDIT MASTER TITLE STYLE</a:t>
            </a:r>
            <a:endParaRPr lang="en-DE" dirty="0"/>
          </a:p>
        </p:txBody>
      </p:sp>
      <p:sp>
        <p:nvSpPr>
          <p:cNvPr id="11" name="Text Placeholder 10">
            <a:extLst>
              <a:ext uri="{FF2B5EF4-FFF2-40B4-BE49-F238E27FC236}">
                <a16:creationId xmlns:a16="http://schemas.microsoft.com/office/drawing/2014/main" id="{751E86F4-1269-0F3B-AC7D-ED2896326765}"/>
              </a:ext>
            </a:extLst>
          </p:cNvPr>
          <p:cNvSpPr>
            <a:spLocks noGrp="1"/>
          </p:cNvSpPr>
          <p:nvPr>
            <p:ph type="body" sz="quarter" idx="14" hasCustomPrompt="1"/>
          </p:nvPr>
        </p:nvSpPr>
        <p:spPr>
          <a:xfrm>
            <a:off x="288925" y="287338"/>
            <a:ext cx="10942638" cy="144462"/>
          </a:xfrm>
        </p:spPr>
        <p:txBody>
          <a:bodyPr anchor="b" anchorCtr="0"/>
          <a:lstStyle>
            <a:lvl1pPr marL="0" indent="0">
              <a:buFont typeface="Arial" panose="020B0604020202020204" pitchFamily="34" charset="0"/>
              <a:buNone/>
              <a:defRPr sz="1200">
                <a:solidFill>
                  <a:schemeClr val="bg1"/>
                </a:solidFill>
                <a:latin typeface="+mn-lt"/>
              </a:defRPr>
            </a:lvl1pPr>
            <a:lvl2pPr marL="0" indent="0">
              <a:buFont typeface="Arial" panose="020B0604020202020204" pitchFamily="34" charset="0"/>
              <a:buNone/>
              <a:defRPr sz="1200">
                <a:solidFill>
                  <a:schemeClr val="bg1"/>
                </a:solidFill>
                <a:latin typeface="+mn-lt"/>
              </a:defRPr>
            </a:lvl2pPr>
            <a:lvl3pPr marL="0" indent="0">
              <a:buNone/>
              <a:defRPr sz="1200">
                <a:solidFill>
                  <a:schemeClr val="bg1"/>
                </a:solidFill>
                <a:latin typeface="+mn-lt"/>
              </a:defRPr>
            </a:lvl3pPr>
            <a:lvl4pPr marL="186061" indent="0">
              <a:buNone/>
              <a:defRPr sz="1000">
                <a:latin typeface="+mn-lt"/>
              </a:defRPr>
            </a:lvl4pPr>
            <a:lvl5pPr marL="373135" indent="0">
              <a:buNone/>
              <a:defRPr sz="1000">
                <a:latin typeface="+mn-lt"/>
              </a:defRPr>
            </a:lvl5pPr>
          </a:lstStyle>
          <a:p>
            <a:pPr lvl="0"/>
            <a:r>
              <a:rPr lang="en-US" dirty="0"/>
              <a:t>CLICK TO EDIT MASTER TEXT STYLES</a:t>
            </a:r>
          </a:p>
          <a:p>
            <a:pPr lvl="1"/>
            <a:r>
              <a:rPr lang="en-US" dirty="0"/>
              <a:t>SECOND LEVEL</a:t>
            </a:r>
          </a:p>
          <a:p>
            <a:pPr lvl="2"/>
            <a:r>
              <a:rPr lang="en-US" dirty="0"/>
              <a:t>THIRD LEVEL</a:t>
            </a:r>
          </a:p>
          <a:p>
            <a:pPr lvl="2"/>
            <a:r>
              <a:rPr lang="en-US" dirty="0"/>
              <a:t>FOURTH LEVEL</a:t>
            </a:r>
          </a:p>
          <a:p>
            <a:pPr lvl="2"/>
            <a:r>
              <a:rPr lang="en-US" dirty="0"/>
              <a:t>FIFTH LEVEL</a:t>
            </a:r>
            <a:endParaRPr lang="en-DE" dirty="0"/>
          </a:p>
        </p:txBody>
      </p:sp>
      <p:pic>
        <p:nvPicPr>
          <p:cNvPr id="6" name="Google Shape;12;p12">
            <a:extLst>
              <a:ext uri="{FF2B5EF4-FFF2-40B4-BE49-F238E27FC236}">
                <a16:creationId xmlns:a16="http://schemas.microsoft.com/office/drawing/2014/main" id="{B5BA50A9-5F21-11B1-60AA-4AF85ADCCB77}"/>
              </a:ext>
            </a:extLst>
          </p:cNvPr>
          <p:cNvPicPr preferRelativeResize="0"/>
          <p:nvPr userDrawn="1"/>
        </p:nvPicPr>
        <p:blipFill>
          <a:blip r:embed="rId2">
            <a:extLst>
              <a:ext uri="{28A0092B-C50C-407E-A947-70E740481C1C}">
                <a14:useLocalDpi xmlns:a14="http://schemas.microsoft.com/office/drawing/2010/main" val="0"/>
              </a:ext>
            </a:extLst>
          </a:blip>
          <a:srcRect/>
          <a:stretch/>
        </p:blipFill>
        <p:spPr>
          <a:xfrm>
            <a:off x="10656244" y="6012896"/>
            <a:ext cx="577313" cy="287191"/>
          </a:xfrm>
          <a:prstGeom prst="rect">
            <a:avLst/>
          </a:prstGeom>
          <a:noFill/>
          <a:ln>
            <a:noFill/>
          </a:ln>
        </p:spPr>
      </p:pic>
    </p:spTree>
    <p:extLst>
      <p:ext uri="{BB962C8B-B14F-4D97-AF65-F5344CB8AC3E}">
        <p14:creationId xmlns:p14="http://schemas.microsoft.com/office/powerpoint/2010/main" val="506375324"/>
      </p:ext>
    </p:extLst>
  </p:cSld>
  <p:clrMapOvr>
    <a:masterClrMapping/>
  </p:clrMapOvr>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Headline | Sustainability 1">
    <p:bg>
      <p:bgPr>
        <a:solidFill>
          <a:srgbClr val="002828"/>
        </a:solidFill>
        <a:effectLst/>
      </p:bgPr>
    </p:bg>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446E115-AAA4-48F5-A73F-91EFB278F47B}"/>
              </a:ext>
            </a:extLst>
          </p:cNvPr>
          <p:cNvSpPr>
            <a:spLocks noGrp="1"/>
          </p:cNvSpPr>
          <p:nvPr>
            <p:ph type="dt" sz="half" idx="10"/>
          </p:nvPr>
        </p:nvSpPr>
        <p:spPr/>
        <p:txBody>
          <a:bodyPr/>
          <a:lstStyle>
            <a:lvl1pPr>
              <a:defRPr>
                <a:solidFill>
                  <a:schemeClr val="bg1"/>
                </a:solidFill>
              </a:defRPr>
            </a:lvl1pPr>
          </a:lstStyle>
          <a:p>
            <a:endParaRPr lang="en-GB" dirty="0"/>
          </a:p>
        </p:txBody>
      </p:sp>
      <p:sp>
        <p:nvSpPr>
          <p:cNvPr id="3" name="Fußzeilenplatzhalter 2">
            <a:extLst>
              <a:ext uri="{FF2B5EF4-FFF2-40B4-BE49-F238E27FC236}">
                <a16:creationId xmlns:a16="http://schemas.microsoft.com/office/drawing/2014/main" id="{4BFE8528-97C1-4C16-B82C-D44AB341EA66}"/>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4" name="Foliennummernplatzhalter 3">
            <a:extLst>
              <a:ext uri="{FF2B5EF4-FFF2-40B4-BE49-F238E27FC236}">
                <a16:creationId xmlns:a16="http://schemas.microsoft.com/office/drawing/2014/main" id="{F499C840-259C-471B-9ED9-89821D348FB8}"/>
              </a:ext>
            </a:extLst>
          </p:cNvPr>
          <p:cNvSpPr>
            <a:spLocks noGrp="1"/>
          </p:cNvSpPr>
          <p:nvPr>
            <p:ph type="sldNum" sz="quarter" idx="12"/>
          </p:nvPr>
        </p:nvSpPr>
        <p:spPr/>
        <p:txBody>
          <a:bodyPr/>
          <a:lstStyle>
            <a:lvl1pPr>
              <a:defRPr>
                <a:solidFill>
                  <a:schemeClr val="bg1"/>
                </a:solidFill>
              </a:defRPr>
            </a:lvl1pPr>
          </a:lstStyle>
          <a:p>
            <a:fld id="{9EA669D3-5529-4BB0-8BB4-F8AF37E83BE9}" type="slidenum">
              <a:rPr lang="en-GB" smtClean="0"/>
              <a:pPr/>
              <a:t>‹#›</a:t>
            </a:fld>
            <a:endParaRPr lang="en-GB" dirty="0"/>
          </a:p>
        </p:txBody>
      </p:sp>
      <p:sp>
        <p:nvSpPr>
          <p:cNvPr id="7" name="Title 6">
            <a:extLst>
              <a:ext uri="{FF2B5EF4-FFF2-40B4-BE49-F238E27FC236}">
                <a16:creationId xmlns:a16="http://schemas.microsoft.com/office/drawing/2014/main" id="{8F99CC91-9AF0-914C-3E00-F6CF0E1A4715}"/>
              </a:ext>
            </a:extLst>
          </p:cNvPr>
          <p:cNvSpPr>
            <a:spLocks noGrp="1"/>
          </p:cNvSpPr>
          <p:nvPr>
            <p:ph type="title" hasCustomPrompt="1"/>
          </p:nvPr>
        </p:nvSpPr>
        <p:spPr>
          <a:xfrm>
            <a:off x="288244" y="432087"/>
            <a:ext cx="10944000" cy="360000"/>
          </a:xfrm>
        </p:spPr>
        <p:txBody>
          <a:bodyPr/>
          <a:lstStyle>
            <a:lvl1pPr>
              <a:defRPr>
                <a:solidFill>
                  <a:schemeClr val="bg1"/>
                </a:solidFill>
              </a:defRPr>
            </a:lvl1pPr>
          </a:lstStyle>
          <a:p>
            <a:r>
              <a:rPr lang="en-US" dirty="0"/>
              <a:t>CLICK TO EDIT MASTER TITLE STYLE</a:t>
            </a:r>
            <a:endParaRPr lang="en-DE" dirty="0"/>
          </a:p>
        </p:txBody>
      </p:sp>
      <p:sp>
        <p:nvSpPr>
          <p:cNvPr id="11" name="Text Placeholder 10">
            <a:extLst>
              <a:ext uri="{FF2B5EF4-FFF2-40B4-BE49-F238E27FC236}">
                <a16:creationId xmlns:a16="http://schemas.microsoft.com/office/drawing/2014/main" id="{751E86F4-1269-0F3B-AC7D-ED2896326765}"/>
              </a:ext>
            </a:extLst>
          </p:cNvPr>
          <p:cNvSpPr>
            <a:spLocks noGrp="1"/>
          </p:cNvSpPr>
          <p:nvPr>
            <p:ph type="body" sz="quarter" idx="14" hasCustomPrompt="1"/>
          </p:nvPr>
        </p:nvSpPr>
        <p:spPr>
          <a:xfrm>
            <a:off x="288925" y="287338"/>
            <a:ext cx="10942638" cy="144462"/>
          </a:xfrm>
        </p:spPr>
        <p:txBody>
          <a:bodyPr anchor="b" anchorCtr="0"/>
          <a:lstStyle>
            <a:lvl1pPr marL="0" indent="0">
              <a:buFont typeface="Arial" panose="020B0604020202020204" pitchFamily="34" charset="0"/>
              <a:buNone/>
              <a:defRPr sz="1200">
                <a:solidFill>
                  <a:schemeClr val="bg1"/>
                </a:solidFill>
                <a:latin typeface="+mn-lt"/>
              </a:defRPr>
            </a:lvl1pPr>
            <a:lvl2pPr marL="0" indent="0">
              <a:buFont typeface="Arial" panose="020B0604020202020204" pitchFamily="34" charset="0"/>
              <a:buNone/>
              <a:defRPr sz="1200">
                <a:solidFill>
                  <a:schemeClr val="bg1"/>
                </a:solidFill>
                <a:latin typeface="+mn-lt"/>
              </a:defRPr>
            </a:lvl2pPr>
            <a:lvl3pPr marL="0" indent="0">
              <a:buNone/>
              <a:defRPr sz="1200">
                <a:solidFill>
                  <a:schemeClr val="bg1"/>
                </a:solidFill>
                <a:latin typeface="+mn-lt"/>
              </a:defRPr>
            </a:lvl3pPr>
            <a:lvl4pPr marL="186061" indent="0">
              <a:buNone/>
              <a:defRPr sz="1000">
                <a:latin typeface="+mn-lt"/>
              </a:defRPr>
            </a:lvl4pPr>
            <a:lvl5pPr marL="373135" indent="0">
              <a:buNone/>
              <a:defRPr sz="1000">
                <a:latin typeface="+mn-lt"/>
              </a:defRPr>
            </a:lvl5pPr>
          </a:lstStyle>
          <a:p>
            <a:pPr lvl="0"/>
            <a:r>
              <a:rPr lang="en-US" dirty="0"/>
              <a:t>CLICK TO EDIT MASTER TEXT STYLES</a:t>
            </a:r>
          </a:p>
          <a:p>
            <a:pPr lvl="1"/>
            <a:r>
              <a:rPr lang="en-US" dirty="0"/>
              <a:t>SECOND LEVEL</a:t>
            </a:r>
          </a:p>
          <a:p>
            <a:pPr lvl="2"/>
            <a:r>
              <a:rPr lang="en-US" dirty="0"/>
              <a:t>THIRD LEVEL</a:t>
            </a:r>
          </a:p>
          <a:p>
            <a:pPr lvl="2"/>
            <a:r>
              <a:rPr lang="en-US" dirty="0"/>
              <a:t>FOURTH LEVEL</a:t>
            </a:r>
          </a:p>
          <a:p>
            <a:pPr lvl="2"/>
            <a:r>
              <a:rPr lang="en-US" dirty="0"/>
              <a:t>FIFTH LEVEL</a:t>
            </a:r>
            <a:endParaRPr lang="en-DE" dirty="0"/>
          </a:p>
        </p:txBody>
      </p:sp>
      <p:pic>
        <p:nvPicPr>
          <p:cNvPr id="6" name="Google Shape;12;p12">
            <a:extLst>
              <a:ext uri="{FF2B5EF4-FFF2-40B4-BE49-F238E27FC236}">
                <a16:creationId xmlns:a16="http://schemas.microsoft.com/office/drawing/2014/main" id="{1C002ED9-D395-BD6B-3E7B-EAE5E1CAC420}"/>
              </a:ext>
            </a:extLst>
          </p:cNvPr>
          <p:cNvPicPr preferRelativeResize="0"/>
          <p:nvPr userDrawn="1"/>
        </p:nvPicPr>
        <p:blipFill>
          <a:blip r:embed="rId2">
            <a:extLst>
              <a:ext uri="{28A0092B-C50C-407E-A947-70E740481C1C}">
                <a14:useLocalDpi xmlns:a14="http://schemas.microsoft.com/office/drawing/2010/main" val="0"/>
              </a:ext>
            </a:extLst>
          </a:blip>
          <a:srcRect/>
          <a:stretch/>
        </p:blipFill>
        <p:spPr>
          <a:xfrm>
            <a:off x="10656244" y="6012896"/>
            <a:ext cx="577313" cy="287191"/>
          </a:xfrm>
          <a:prstGeom prst="rect">
            <a:avLst/>
          </a:prstGeom>
          <a:noFill/>
          <a:ln>
            <a:noFill/>
          </a:ln>
        </p:spPr>
      </p:pic>
    </p:spTree>
    <p:extLst>
      <p:ext uri="{BB962C8B-B14F-4D97-AF65-F5344CB8AC3E}">
        <p14:creationId xmlns:p14="http://schemas.microsoft.com/office/powerpoint/2010/main" val="1870374793"/>
      </p:ext>
    </p:extLst>
  </p:cSld>
  <p:clrMapOvr>
    <a:masterClrMapping/>
  </p:clrMapOvr>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Headline | Sustainability 2">
    <p:bg>
      <p:bgPr>
        <a:solidFill>
          <a:srgbClr val="46D2B9"/>
        </a:solidFill>
        <a:effectLst/>
      </p:bgPr>
    </p:bg>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446E115-AAA4-48F5-A73F-91EFB278F47B}"/>
              </a:ext>
            </a:extLst>
          </p:cNvPr>
          <p:cNvSpPr>
            <a:spLocks noGrp="1"/>
          </p:cNvSpPr>
          <p:nvPr>
            <p:ph type="dt" sz="half" idx="10"/>
          </p:nvPr>
        </p:nvSpPr>
        <p:spPr/>
        <p:txBody>
          <a:bodyPr/>
          <a:lstStyle>
            <a:lvl1pPr>
              <a:defRPr>
                <a:solidFill>
                  <a:schemeClr val="bg1"/>
                </a:solidFill>
              </a:defRPr>
            </a:lvl1pPr>
          </a:lstStyle>
          <a:p>
            <a:endParaRPr lang="en-GB" dirty="0"/>
          </a:p>
        </p:txBody>
      </p:sp>
      <p:sp>
        <p:nvSpPr>
          <p:cNvPr id="3" name="Fußzeilenplatzhalter 2">
            <a:extLst>
              <a:ext uri="{FF2B5EF4-FFF2-40B4-BE49-F238E27FC236}">
                <a16:creationId xmlns:a16="http://schemas.microsoft.com/office/drawing/2014/main" id="{4BFE8528-97C1-4C16-B82C-D44AB341EA66}"/>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4" name="Foliennummernplatzhalter 3">
            <a:extLst>
              <a:ext uri="{FF2B5EF4-FFF2-40B4-BE49-F238E27FC236}">
                <a16:creationId xmlns:a16="http://schemas.microsoft.com/office/drawing/2014/main" id="{F499C840-259C-471B-9ED9-89821D348FB8}"/>
              </a:ext>
            </a:extLst>
          </p:cNvPr>
          <p:cNvSpPr>
            <a:spLocks noGrp="1"/>
          </p:cNvSpPr>
          <p:nvPr>
            <p:ph type="sldNum" sz="quarter" idx="12"/>
          </p:nvPr>
        </p:nvSpPr>
        <p:spPr/>
        <p:txBody>
          <a:bodyPr/>
          <a:lstStyle>
            <a:lvl1pPr>
              <a:defRPr>
                <a:solidFill>
                  <a:schemeClr val="bg1"/>
                </a:solidFill>
              </a:defRPr>
            </a:lvl1pPr>
          </a:lstStyle>
          <a:p>
            <a:fld id="{9EA669D3-5529-4BB0-8BB4-F8AF37E83BE9}" type="slidenum">
              <a:rPr lang="en-GB" smtClean="0"/>
              <a:pPr/>
              <a:t>‹#›</a:t>
            </a:fld>
            <a:endParaRPr lang="en-GB" dirty="0"/>
          </a:p>
        </p:txBody>
      </p:sp>
      <p:sp>
        <p:nvSpPr>
          <p:cNvPr id="7" name="Title 6">
            <a:extLst>
              <a:ext uri="{FF2B5EF4-FFF2-40B4-BE49-F238E27FC236}">
                <a16:creationId xmlns:a16="http://schemas.microsoft.com/office/drawing/2014/main" id="{8F99CC91-9AF0-914C-3E00-F6CF0E1A4715}"/>
              </a:ext>
            </a:extLst>
          </p:cNvPr>
          <p:cNvSpPr>
            <a:spLocks noGrp="1"/>
          </p:cNvSpPr>
          <p:nvPr>
            <p:ph type="title" hasCustomPrompt="1"/>
          </p:nvPr>
        </p:nvSpPr>
        <p:spPr>
          <a:xfrm>
            <a:off x="288244" y="432087"/>
            <a:ext cx="10944000" cy="360000"/>
          </a:xfrm>
        </p:spPr>
        <p:txBody>
          <a:bodyPr/>
          <a:lstStyle>
            <a:lvl1pPr>
              <a:defRPr>
                <a:solidFill>
                  <a:schemeClr val="bg1"/>
                </a:solidFill>
              </a:defRPr>
            </a:lvl1pPr>
          </a:lstStyle>
          <a:p>
            <a:r>
              <a:rPr lang="en-US" dirty="0"/>
              <a:t>CLICK TO EDIT MASTER TITLE STYLE</a:t>
            </a:r>
            <a:endParaRPr lang="en-DE" dirty="0"/>
          </a:p>
        </p:txBody>
      </p:sp>
      <p:sp>
        <p:nvSpPr>
          <p:cNvPr id="11" name="Text Placeholder 10">
            <a:extLst>
              <a:ext uri="{FF2B5EF4-FFF2-40B4-BE49-F238E27FC236}">
                <a16:creationId xmlns:a16="http://schemas.microsoft.com/office/drawing/2014/main" id="{751E86F4-1269-0F3B-AC7D-ED2896326765}"/>
              </a:ext>
            </a:extLst>
          </p:cNvPr>
          <p:cNvSpPr>
            <a:spLocks noGrp="1"/>
          </p:cNvSpPr>
          <p:nvPr>
            <p:ph type="body" sz="quarter" idx="14" hasCustomPrompt="1"/>
          </p:nvPr>
        </p:nvSpPr>
        <p:spPr>
          <a:xfrm>
            <a:off x="288925" y="287338"/>
            <a:ext cx="10942638" cy="144462"/>
          </a:xfrm>
        </p:spPr>
        <p:txBody>
          <a:bodyPr anchor="b" anchorCtr="0"/>
          <a:lstStyle>
            <a:lvl1pPr marL="0" indent="0">
              <a:buFont typeface="Arial" panose="020B0604020202020204" pitchFamily="34" charset="0"/>
              <a:buNone/>
              <a:defRPr sz="1200">
                <a:solidFill>
                  <a:schemeClr val="bg1"/>
                </a:solidFill>
                <a:latin typeface="+mn-lt"/>
              </a:defRPr>
            </a:lvl1pPr>
            <a:lvl2pPr marL="0" indent="0">
              <a:buFont typeface="Arial" panose="020B0604020202020204" pitchFamily="34" charset="0"/>
              <a:buNone/>
              <a:defRPr sz="1200">
                <a:solidFill>
                  <a:schemeClr val="bg1"/>
                </a:solidFill>
                <a:latin typeface="+mn-lt"/>
              </a:defRPr>
            </a:lvl2pPr>
            <a:lvl3pPr marL="0" indent="0">
              <a:buNone/>
              <a:defRPr sz="1200">
                <a:solidFill>
                  <a:schemeClr val="bg1"/>
                </a:solidFill>
                <a:latin typeface="+mn-lt"/>
              </a:defRPr>
            </a:lvl3pPr>
            <a:lvl4pPr marL="186061" indent="0">
              <a:buNone/>
              <a:defRPr sz="1000">
                <a:latin typeface="+mn-lt"/>
              </a:defRPr>
            </a:lvl4pPr>
            <a:lvl5pPr marL="373135" indent="0">
              <a:buNone/>
              <a:defRPr sz="1000">
                <a:latin typeface="+mn-lt"/>
              </a:defRPr>
            </a:lvl5pPr>
          </a:lstStyle>
          <a:p>
            <a:pPr lvl="0"/>
            <a:r>
              <a:rPr lang="en-US" dirty="0"/>
              <a:t>CLICK TO EDIT MASTER TEXT STYLES</a:t>
            </a:r>
          </a:p>
          <a:p>
            <a:pPr lvl="1"/>
            <a:r>
              <a:rPr lang="en-US" dirty="0"/>
              <a:t>SECOND LEVEL</a:t>
            </a:r>
          </a:p>
          <a:p>
            <a:pPr lvl="2"/>
            <a:r>
              <a:rPr lang="en-US" dirty="0"/>
              <a:t>THIRD LEVEL</a:t>
            </a:r>
          </a:p>
          <a:p>
            <a:pPr lvl="2"/>
            <a:r>
              <a:rPr lang="en-US" dirty="0"/>
              <a:t>FOURTH LEVEL</a:t>
            </a:r>
          </a:p>
          <a:p>
            <a:pPr lvl="2"/>
            <a:r>
              <a:rPr lang="en-US" dirty="0"/>
              <a:t>FIFTH LEVEL</a:t>
            </a:r>
            <a:endParaRPr lang="en-DE" dirty="0"/>
          </a:p>
        </p:txBody>
      </p:sp>
      <p:pic>
        <p:nvPicPr>
          <p:cNvPr id="6" name="Google Shape;12;p12">
            <a:extLst>
              <a:ext uri="{FF2B5EF4-FFF2-40B4-BE49-F238E27FC236}">
                <a16:creationId xmlns:a16="http://schemas.microsoft.com/office/drawing/2014/main" id="{EB9746E7-54E7-A8A6-5221-DB25855F8A6E}"/>
              </a:ext>
            </a:extLst>
          </p:cNvPr>
          <p:cNvPicPr preferRelativeResize="0"/>
          <p:nvPr userDrawn="1"/>
        </p:nvPicPr>
        <p:blipFill>
          <a:blip r:embed="rId2">
            <a:extLst>
              <a:ext uri="{28A0092B-C50C-407E-A947-70E740481C1C}">
                <a14:useLocalDpi xmlns:a14="http://schemas.microsoft.com/office/drawing/2010/main" val="0"/>
              </a:ext>
            </a:extLst>
          </a:blip>
          <a:srcRect/>
          <a:stretch/>
        </p:blipFill>
        <p:spPr>
          <a:xfrm>
            <a:off x="10656244" y="6012896"/>
            <a:ext cx="577313" cy="287191"/>
          </a:xfrm>
          <a:prstGeom prst="rect">
            <a:avLst/>
          </a:prstGeom>
          <a:noFill/>
          <a:ln>
            <a:noFill/>
          </a:ln>
        </p:spPr>
      </p:pic>
    </p:spTree>
    <p:extLst>
      <p:ext uri="{BB962C8B-B14F-4D97-AF65-F5344CB8AC3E}">
        <p14:creationId xmlns:p14="http://schemas.microsoft.com/office/powerpoint/2010/main" val="2548806638"/>
      </p:ext>
    </p:extLst>
  </p:cSld>
  <p:clrMapOvr>
    <a:masterClrMapping/>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End-Char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A6E6EFF8-ADDA-7082-4C10-A7DBB49CF580}"/>
              </a:ext>
            </a:extLst>
          </p:cNvPr>
          <p:cNvSpPr txBox="1"/>
          <p:nvPr userDrawn="1"/>
        </p:nvSpPr>
        <p:spPr bwMode="gray">
          <a:xfrm>
            <a:off x="336643" y="5713317"/>
            <a:ext cx="10967602" cy="173406"/>
          </a:xfrm>
          <a:prstGeom prst="rect">
            <a:avLst/>
          </a:prstGeom>
          <a:noFill/>
        </p:spPr>
        <p:txBody>
          <a:bodyPr wrap="square" lIns="0" tIns="0" rIns="0" bIns="0" rtlCol="0">
            <a:noAutofit/>
          </a:bodyPr>
          <a:lstStyle/>
          <a:p>
            <a:pPr algn="ctr">
              <a:spcAft>
                <a:spcPts val="1600"/>
              </a:spcAft>
            </a:pPr>
            <a:r>
              <a:rPr lang="en-GB" sz="1100" dirty="0">
                <a:solidFill>
                  <a:schemeClr val="tx1"/>
                </a:solidFill>
              </a:rPr>
              <a:t>@Twitter		LinkedIn		YouTube		@Instagram		</a:t>
            </a:r>
            <a:r>
              <a:rPr lang="en-GB" sz="1100" dirty="0">
                <a:solidFill>
                  <a:schemeClr val="tx1"/>
                </a:solidFill>
                <a:latin typeface="Pluto Sans DPD PPT" panose="02000000000000000000" pitchFamily="2" charset="0"/>
              </a:rPr>
              <a:t>geopost.com</a:t>
            </a:r>
          </a:p>
        </p:txBody>
      </p:sp>
      <p:pic>
        <p:nvPicPr>
          <p:cNvPr id="6" name="Google Shape;12;p12" descr="Logo&#10;&#10;Description automatically generated with medium confidence">
            <a:extLst>
              <a:ext uri="{FF2B5EF4-FFF2-40B4-BE49-F238E27FC236}">
                <a16:creationId xmlns:a16="http://schemas.microsoft.com/office/drawing/2014/main" id="{CB3A88E9-9A63-6F9F-0FF7-D311D1E636B3}"/>
              </a:ext>
            </a:extLst>
          </p:cNvPr>
          <p:cNvPicPr preferRelativeResize="0">
            <a:picLocks noChangeAspect="1"/>
          </p:cNvPicPr>
          <p:nvPr userDrawn="1"/>
        </p:nvPicPr>
        <p:blipFill rotWithShape="1">
          <a:blip r:embed="rId2">
            <a:alphaModFix/>
          </a:blip>
          <a:srcRect/>
          <a:stretch/>
        </p:blipFill>
        <p:spPr>
          <a:xfrm>
            <a:off x="4602958" y="2664087"/>
            <a:ext cx="2314572" cy="1152000"/>
          </a:xfrm>
          <a:prstGeom prst="rect">
            <a:avLst/>
          </a:prstGeom>
          <a:noFill/>
          <a:ln>
            <a:noFill/>
          </a:ln>
        </p:spPr>
      </p:pic>
      <p:grpSp>
        <p:nvGrpSpPr>
          <p:cNvPr id="19" name="Group 19">
            <a:extLst>
              <a:ext uri="{FF2B5EF4-FFF2-40B4-BE49-F238E27FC236}">
                <a16:creationId xmlns:a16="http://schemas.microsoft.com/office/drawing/2014/main" id="{A6CC4EB5-FDF2-244A-FCDB-F0062AEF8676}"/>
              </a:ext>
            </a:extLst>
          </p:cNvPr>
          <p:cNvGrpSpPr/>
          <p:nvPr userDrawn="1"/>
        </p:nvGrpSpPr>
        <p:grpSpPr>
          <a:xfrm>
            <a:off x="3312244" y="5692406"/>
            <a:ext cx="199040" cy="202047"/>
            <a:chOff x="8423275" y="5753100"/>
            <a:chExt cx="735013" cy="746126"/>
          </a:xfrm>
          <a:solidFill>
            <a:schemeClr val="tx1"/>
          </a:solidFill>
        </p:grpSpPr>
        <p:sp>
          <p:nvSpPr>
            <p:cNvPr id="20" name="Freeform 5">
              <a:extLst>
                <a:ext uri="{FF2B5EF4-FFF2-40B4-BE49-F238E27FC236}">
                  <a16:creationId xmlns:a16="http://schemas.microsoft.com/office/drawing/2014/main" id="{9EF8EB23-5332-C614-CDFC-C2B11CC394DB}"/>
                </a:ext>
              </a:extLst>
            </p:cNvPr>
            <p:cNvSpPr>
              <a:spLocks/>
            </p:cNvSpPr>
            <p:nvPr userDrawn="1"/>
          </p:nvSpPr>
          <p:spPr bwMode="auto">
            <a:xfrm>
              <a:off x="8683625" y="5989638"/>
              <a:ext cx="474663" cy="509588"/>
            </a:xfrm>
            <a:custGeom>
              <a:avLst/>
              <a:gdLst>
                <a:gd name="T0" fmla="*/ 126 w 126"/>
                <a:gd name="T1" fmla="*/ 133 h 133"/>
                <a:gd name="T2" fmla="*/ 126 w 126"/>
                <a:gd name="T3" fmla="*/ 61 h 133"/>
                <a:gd name="T4" fmla="*/ 77 w 126"/>
                <a:gd name="T5" fmla="*/ 0 h 133"/>
                <a:gd name="T6" fmla="*/ 39 w 126"/>
                <a:gd name="T7" fmla="*/ 21 h 133"/>
                <a:gd name="T8" fmla="*/ 39 w 126"/>
                <a:gd name="T9" fmla="*/ 21 h 133"/>
                <a:gd name="T10" fmla="*/ 39 w 126"/>
                <a:gd name="T11" fmla="*/ 3 h 133"/>
                <a:gd name="T12" fmla="*/ 0 w 126"/>
                <a:gd name="T13" fmla="*/ 3 h 133"/>
                <a:gd name="T14" fmla="*/ 0 w 126"/>
                <a:gd name="T15" fmla="*/ 133 h 133"/>
                <a:gd name="T16" fmla="*/ 40 w 126"/>
                <a:gd name="T17" fmla="*/ 133 h 133"/>
                <a:gd name="T18" fmla="*/ 40 w 126"/>
                <a:gd name="T19" fmla="*/ 68 h 133"/>
                <a:gd name="T20" fmla="*/ 65 w 126"/>
                <a:gd name="T21" fmla="*/ 35 h 133"/>
                <a:gd name="T22" fmla="*/ 86 w 126"/>
                <a:gd name="T23" fmla="*/ 70 h 133"/>
                <a:gd name="T24" fmla="*/ 86 w 126"/>
                <a:gd name="T25" fmla="*/ 133 h 133"/>
                <a:gd name="T26" fmla="*/ 126 w 126"/>
                <a:gd name="T27"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6" h="133">
                  <a:moveTo>
                    <a:pt x="126" y="133"/>
                  </a:moveTo>
                  <a:cubicBezTo>
                    <a:pt x="126" y="61"/>
                    <a:pt x="126" y="61"/>
                    <a:pt x="126" y="61"/>
                  </a:cubicBezTo>
                  <a:cubicBezTo>
                    <a:pt x="126" y="26"/>
                    <a:pt x="118" y="0"/>
                    <a:pt x="77" y="0"/>
                  </a:cubicBezTo>
                  <a:cubicBezTo>
                    <a:pt x="58" y="0"/>
                    <a:pt x="45" y="10"/>
                    <a:pt x="39" y="21"/>
                  </a:cubicBezTo>
                  <a:cubicBezTo>
                    <a:pt x="39" y="21"/>
                    <a:pt x="39" y="21"/>
                    <a:pt x="39" y="21"/>
                  </a:cubicBezTo>
                  <a:cubicBezTo>
                    <a:pt x="39" y="3"/>
                    <a:pt x="39" y="3"/>
                    <a:pt x="39" y="3"/>
                  </a:cubicBezTo>
                  <a:cubicBezTo>
                    <a:pt x="0" y="3"/>
                    <a:pt x="0" y="3"/>
                    <a:pt x="0" y="3"/>
                  </a:cubicBezTo>
                  <a:cubicBezTo>
                    <a:pt x="0" y="133"/>
                    <a:pt x="0" y="133"/>
                    <a:pt x="0" y="133"/>
                  </a:cubicBezTo>
                  <a:cubicBezTo>
                    <a:pt x="40" y="133"/>
                    <a:pt x="40" y="133"/>
                    <a:pt x="40" y="133"/>
                  </a:cubicBezTo>
                  <a:cubicBezTo>
                    <a:pt x="40" y="68"/>
                    <a:pt x="40" y="68"/>
                    <a:pt x="40" y="68"/>
                  </a:cubicBezTo>
                  <a:cubicBezTo>
                    <a:pt x="40" y="52"/>
                    <a:pt x="44" y="35"/>
                    <a:pt x="65" y="35"/>
                  </a:cubicBezTo>
                  <a:cubicBezTo>
                    <a:pt x="85" y="35"/>
                    <a:pt x="86" y="54"/>
                    <a:pt x="86" y="70"/>
                  </a:cubicBezTo>
                  <a:cubicBezTo>
                    <a:pt x="86" y="133"/>
                    <a:pt x="86" y="133"/>
                    <a:pt x="86" y="133"/>
                  </a:cubicBezTo>
                  <a:lnTo>
                    <a:pt x="126" y="1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3600" dirty="0"/>
            </a:p>
          </p:txBody>
        </p:sp>
        <p:sp>
          <p:nvSpPr>
            <p:cNvPr id="21" name="Oval 6">
              <a:extLst>
                <a:ext uri="{FF2B5EF4-FFF2-40B4-BE49-F238E27FC236}">
                  <a16:creationId xmlns:a16="http://schemas.microsoft.com/office/drawing/2014/main" id="{DE65E0C2-5850-C80C-D9CA-93F91EF9C133}"/>
                </a:ext>
              </a:extLst>
            </p:cNvPr>
            <p:cNvSpPr>
              <a:spLocks noChangeArrowheads="1"/>
            </p:cNvSpPr>
            <p:nvPr userDrawn="1"/>
          </p:nvSpPr>
          <p:spPr bwMode="auto">
            <a:xfrm>
              <a:off x="8423275" y="5753100"/>
              <a:ext cx="176213" cy="1793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3600" dirty="0"/>
            </a:p>
          </p:txBody>
        </p:sp>
        <p:sp>
          <p:nvSpPr>
            <p:cNvPr id="22" name="Rectangle 7">
              <a:extLst>
                <a:ext uri="{FF2B5EF4-FFF2-40B4-BE49-F238E27FC236}">
                  <a16:creationId xmlns:a16="http://schemas.microsoft.com/office/drawing/2014/main" id="{05766B84-819D-DFB4-E64D-1CEE6BED6EEE}"/>
                </a:ext>
              </a:extLst>
            </p:cNvPr>
            <p:cNvSpPr>
              <a:spLocks noChangeArrowheads="1"/>
            </p:cNvSpPr>
            <p:nvPr userDrawn="1"/>
          </p:nvSpPr>
          <p:spPr bwMode="auto">
            <a:xfrm>
              <a:off x="8434388" y="6000750"/>
              <a:ext cx="153988" cy="4984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3600" dirty="0"/>
            </a:p>
          </p:txBody>
        </p:sp>
      </p:grpSp>
      <p:sp>
        <p:nvSpPr>
          <p:cNvPr id="23" name="Freeform 8">
            <a:extLst>
              <a:ext uri="{FF2B5EF4-FFF2-40B4-BE49-F238E27FC236}">
                <a16:creationId xmlns:a16="http://schemas.microsoft.com/office/drawing/2014/main" id="{A90946BE-6295-122F-ACB5-51B4E9241C90}"/>
              </a:ext>
            </a:extLst>
          </p:cNvPr>
          <p:cNvSpPr>
            <a:spLocks/>
          </p:cNvSpPr>
          <p:nvPr userDrawn="1"/>
        </p:nvSpPr>
        <p:spPr bwMode="auto">
          <a:xfrm>
            <a:off x="1584244" y="5706726"/>
            <a:ext cx="209341" cy="173407"/>
          </a:xfrm>
          <a:custGeom>
            <a:avLst/>
            <a:gdLst>
              <a:gd name="T0" fmla="*/ 169 w 169"/>
              <a:gd name="T1" fmla="*/ 16 h 138"/>
              <a:gd name="T2" fmla="*/ 149 w 169"/>
              <a:gd name="T3" fmla="*/ 22 h 138"/>
              <a:gd name="T4" fmla="*/ 164 w 169"/>
              <a:gd name="T5" fmla="*/ 2 h 138"/>
              <a:gd name="T6" fmla="*/ 142 w 169"/>
              <a:gd name="T7" fmla="*/ 11 h 138"/>
              <a:gd name="T8" fmla="*/ 117 w 169"/>
              <a:gd name="T9" fmla="*/ 0 h 138"/>
              <a:gd name="T10" fmla="*/ 82 w 169"/>
              <a:gd name="T11" fmla="*/ 35 h 138"/>
              <a:gd name="T12" fmla="*/ 83 w 169"/>
              <a:gd name="T13" fmla="*/ 43 h 138"/>
              <a:gd name="T14" fmla="*/ 11 w 169"/>
              <a:gd name="T15" fmla="*/ 6 h 138"/>
              <a:gd name="T16" fmla="*/ 7 w 169"/>
              <a:gd name="T17" fmla="*/ 24 h 138"/>
              <a:gd name="T18" fmla="*/ 22 w 169"/>
              <a:gd name="T19" fmla="*/ 53 h 138"/>
              <a:gd name="T20" fmla="*/ 6 w 169"/>
              <a:gd name="T21" fmla="*/ 48 h 138"/>
              <a:gd name="T22" fmla="*/ 6 w 169"/>
              <a:gd name="T23" fmla="*/ 49 h 138"/>
              <a:gd name="T24" fmla="*/ 34 w 169"/>
              <a:gd name="T25" fmla="*/ 83 h 138"/>
              <a:gd name="T26" fmla="*/ 25 w 169"/>
              <a:gd name="T27" fmla="*/ 84 h 138"/>
              <a:gd name="T28" fmla="*/ 19 w 169"/>
              <a:gd name="T29" fmla="*/ 83 h 138"/>
              <a:gd name="T30" fmla="*/ 51 w 169"/>
              <a:gd name="T31" fmla="*/ 108 h 138"/>
              <a:gd name="T32" fmla="*/ 8 w 169"/>
              <a:gd name="T33" fmla="*/ 123 h 138"/>
              <a:gd name="T34" fmla="*/ 0 w 169"/>
              <a:gd name="T35" fmla="*/ 122 h 138"/>
              <a:gd name="T36" fmla="*/ 53 w 169"/>
              <a:gd name="T37" fmla="*/ 138 h 138"/>
              <a:gd name="T38" fmla="*/ 152 w 169"/>
              <a:gd name="T39" fmla="*/ 39 h 138"/>
              <a:gd name="T40" fmla="*/ 152 w 169"/>
              <a:gd name="T41" fmla="*/ 34 h 138"/>
              <a:gd name="T42" fmla="*/ 169 w 169"/>
              <a:gd name="T43" fmla="*/ 16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9" h="138">
                <a:moveTo>
                  <a:pt x="169" y="16"/>
                </a:moveTo>
                <a:cubicBezTo>
                  <a:pt x="163" y="19"/>
                  <a:pt x="156" y="21"/>
                  <a:pt x="149" y="22"/>
                </a:cubicBezTo>
                <a:cubicBezTo>
                  <a:pt x="156" y="17"/>
                  <a:pt x="162" y="11"/>
                  <a:pt x="164" y="2"/>
                </a:cubicBezTo>
                <a:cubicBezTo>
                  <a:pt x="158" y="6"/>
                  <a:pt x="150" y="9"/>
                  <a:pt x="142" y="11"/>
                </a:cubicBezTo>
                <a:cubicBezTo>
                  <a:pt x="136" y="4"/>
                  <a:pt x="127" y="0"/>
                  <a:pt x="117" y="0"/>
                </a:cubicBezTo>
                <a:cubicBezTo>
                  <a:pt x="98" y="0"/>
                  <a:pt x="82" y="15"/>
                  <a:pt x="82" y="35"/>
                </a:cubicBezTo>
                <a:cubicBezTo>
                  <a:pt x="82" y="37"/>
                  <a:pt x="83" y="40"/>
                  <a:pt x="83" y="43"/>
                </a:cubicBezTo>
                <a:cubicBezTo>
                  <a:pt x="54" y="41"/>
                  <a:pt x="29" y="27"/>
                  <a:pt x="11" y="6"/>
                </a:cubicBezTo>
                <a:cubicBezTo>
                  <a:pt x="8" y="11"/>
                  <a:pt x="7" y="17"/>
                  <a:pt x="7" y="24"/>
                </a:cubicBezTo>
                <a:cubicBezTo>
                  <a:pt x="7" y="36"/>
                  <a:pt x="13" y="46"/>
                  <a:pt x="22" y="53"/>
                </a:cubicBezTo>
                <a:cubicBezTo>
                  <a:pt x="17" y="53"/>
                  <a:pt x="11" y="51"/>
                  <a:pt x="6" y="48"/>
                </a:cubicBezTo>
                <a:cubicBezTo>
                  <a:pt x="6" y="48"/>
                  <a:pt x="6" y="49"/>
                  <a:pt x="6" y="49"/>
                </a:cubicBezTo>
                <a:cubicBezTo>
                  <a:pt x="6" y="66"/>
                  <a:pt x="18" y="80"/>
                  <a:pt x="34" y="83"/>
                </a:cubicBezTo>
                <a:cubicBezTo>
                  <a:pt x="31" y="84"/>
                  <a:pt x="28" y="84"/>
                  <a:pt x="25" y="84"/>
                </a:cubicBezTo>
                <a:cubicBezTo>
                  <a:pt x="23" y="84"/>
                  <a:pt x="21" y="84"/>
                  <a:pt x="19" y="83"/>
                </a:cubicBezTo>
                <a:cubicBezTo>
                  <a:pt x="23" y="97"/>
                  <a:pt x="36" y="107"/>
                  <a:pt x="51" y="108"/>
                </a:cubicBezTo>
                <a:cubicBezTo>
                  <a:pt x="39" y="117"/>
                  <a:pt x="24" y="123"/>
                  <a:pt x="8" y="123"/>
                </a:cubicBezTo>
                <a:cubicBezTo>
                  <a:pt x="5" y="123"/>
                  <a:pt x="2" y="122"/>
                  <a:pt x="0" y="122"/>
                </a:cubicBezTo>
                <a:cubicBezTo>
                  <a:pt x="15" y="132"/>
                  <a:pt x="33" y="138"/>
                  <a:pt x="53" y="138"/>
                </a:cubicBezTo>
                <a:cubicBezTo>
                  <a:pt x="117" y="138"/>
                  <a:pt x="152" y="85"/>
                  <a:pt x="152" y="39"/>
                </a:cubicBezTo>
                <a:cubicBezTo>
                  <a:pt x="152" y="37"/>
                  <a:pt x="152" y="36"/>
                  <a:pt x="152" y="34"/>
                </a:cubicBezTo>
                <a:cubicBezTo>
                  <a:pt x="159" y="29"/>
                  <a:pt x="165" y="23"/>
                  <a:pt x="169" y="16"/>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sz="3600" dirty="0"/>
          </a:p>
        </p:txBody>
      </p:sp>
      <p:sp>
        <p:nvSpPr>
          <p:cNvPr id="24" name="Freeform 9">
            <a:extLst>
              <a:ext uri="{FF2B5EF4-FFF2-40B4-BE49-F238E27FC236}">
                <a16:creationId xmlns:a16="http://schemas.microsoft.com/office/drawing/2014/main" id="{E2B9244A-3CE4-38F3-879E-C51CB1AC96AF}"/>
              </a:ext>
            </a:extLst>
          </p:cNvPr>
          <p:cNvSpPr>
            <a:spLocks noEditPoints="1"/>
          </p:cNvSpPr>
          <p:nvPr userDrawn="1"/>
        </p:nvSpPr>
        <p:spPr bwMode="auto">
          <a:xfrm>
            <a:off x="5040244" y="5717401"/>
            <a:ext cx="211425" cy="152057"/>
          </a:xfrm>
          <a:custGeom>
            <a:avLst/>
            <a:gdLst>
              <a:gd name="T0" fmla="*/ 68 w 171"/>
              <a:gd name="T1" fmla="*/ 83 h 121"/>
              <a:gd name="T2" fmla="*/ 68 w 171"/>
              <a:gd name="T3" fmla="*/ 34 h 121"/>
              <a:gd name="T4" fmla="*/ 114 w 171"/>
              <a:gd name="T5" fmla="*/ 59 h 121"/>
              <a:gd name="T6" fmla="*/ 68 w 171"/>
              <a:gd name="T7" fmla="*/ 83 h 121"/>
              <a:gd name="T8" fmla="*/ 169 w 171"/>
              <a:gd name="T9" fmla="*/ 26 h 121"/>
              <a:gd name="T10" fmla="*/ 163 w 171"/>
              <a:gd name="T11" fmla="*/ 9 h 121"/>
              <a:gd name="T12" fmla="*/ 145 w 171"/>
              <a:gd name="T13" fmla="*/ 2 h 121"/>
              <a:gd name="T14" fmla="*/ 86 w 171"/>
              <a:gd name="T15" fmla="*/ 0 h 121"/>
              <a:gd name="T16" fmla="*/ 85 w 171"/>
              <a:gd name="T17" fmla="*/ 0 h 121"/>
              <a:gd name="T18" fmla="*/ 26 w 171"/>
              <a:gd name="T19" fmla="*/ 2 h 121"/>
              <a:gd name="T20" fmla="*/ 8 w 171"/>
              <a:gd name="T21" fmla="*/ 9 h 121"/>
              <a:gd name="T22" fmla="*/ 2 w 171"/>
              <a:gd name="T23" fmla="*/ 26 h 121"/>
              <a:gd name="T24" fmla="*/ 0 w 171"/>
              <a:gd name="T25" fmla="*/ 54 h 121"/>
              <a:gd name="T26" fmla="*/ 0 w 171"/>
              <a:gd name="T27" fmla="*/ 67 h 121"/>
              <a:gd name="T28" fmla="*/ 2 w 171"/>
              <a:gd name="T29" fmla="*/ 95 h 121"/>
              <a:gd name="T30" fmla="*/ 8 w 171"/>
              <a:gd name="T31" fmla="*/ 112 h 121"/>
              <a:gd name="T32" fmla="*/ 27 w 171"/>
              <a:gd name="T33" fmla="*/ 119 h 121"/>
              <a:gd name="T34" fmla="*/ 85 w 171"/>
              <a:gd name="T35" fmla="*/ 121 h 121"/>
              <a:gd name="T36" fmla="*/ 145 w 171"/>
              <a:gd name="T37" fmla="*/ 119 h 121"/>
              <a:gd name="T38" fmla="*/ 163 w 171"/>
              <a:gd name="T39" fmla="*/ 112 h 121"/>
              <a:gd name="T40" fmla="*/ 169 w 171"/>
              <a:gd name="T41" fmla="*/ 95 h 121"/>
              <a:gd name="T42" fmla="*/ 171 w 171"/>
              <a:gd name="T43" fmla="*/ 67 h 121"/>
              <a:gd name="T44" fmla="*/ 171 w 171"/>
              <a:gd name="T45" fmla="*/ 54 h 121"/>
              <a:gd name="T46" fmla="*/ 169 w 171"/>
              <a:gd name="T47" fmla="*/ 26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1" h="121">
                <a:moveTo>
                  <a:pt x="68" y="83"/>
                </a:moveTo>
                <a:cubicBezTo>
                  <a:pt x="68" y="34"/>
                  <a:pt x="68" y="34"/>
                  <a:pt x="68" y="34"/>
                </a:cubicBezTo>
                <a:cubicBezTo>
                  <a:pt x="114" y="59"/>
                  <a:pt x="114" y="59"/>
                  <a:pt x="114" y="59"/>
                </a:cubicBezTo>
                <a:lnTo>
                  <a:pt x="68" y="83"/>
                </a:lnTo>
                <a:close/>
                <a:moveTo>
                  <a:pt x="169" y="26"/>
                </a:moveTo>
                <a:cubicBezTo>
                  <a:pt x="169" y="26"/>
                  <a:pt x="168" y="14"/>
                  <a:pt x="163" y="9"/>
                </a:cubicBezTo>
                <a:cubicBezTo>
                  <a:pt x="156" y="2"/>
                  <a:pt x="149" y="2"/>
                  <a:pt x="145" y="2"/>
                </a:cubicBezTo>
                <a:cubicBezTo>
                  <a:pt x="121" y="0"/>
                  <a:pt x="86" y="0"/>
                  <a:pt x="86" y="0"/>
                </a:cubicBezTo>
                <a:cubicBezTo>
                  <a:pt x="85" y="0"/>
                  <a:pt x="85" y="0"/>
                  <a:pt x="85" y="0"/>
                </a:cubicBezTo>
                <a:cubicBezTo>
                  <a:pt x="85" y="0"/>
                  <a:pt x="49" y="0"/>
                  <a:pt x="26" y="2"/>
                </a:cubicBezTo>
                <a:cubicBezTo>
                  <a:pt x="22" y="2"/>
                  <a:pt x="15" y="2"/>
                  <a:pt x="8" y="9"/>
                </a:cubicBezTo>
                <a:cubicBezTo>
                  <a:pt x="3" y="14"/>
                  <a:pt x="2" y="26"/>
                  <a:pt x="2" y="26"/>
                </a:cubicBezTo>
                <a:cubicBezTo>
                  <a:pt x="2" y="26"/>
                  <a:pt x="0" y="40"/>
                  <a:pt x="0" y="54"/>
                </a:cubicBezTo>
                <a:cubicBezTo>
                  <a:pt x="0" y="67"/>
                  <a:pt x="0" y="67"/>
                  <a:pt x="0" y="67"/>
                </a:cubicBezTo>
                <a:cubicBezTo>
                  <a:pt x="0" y="81"/>
                  <a:pt x="2" y="95"/>
                  <a:pt x="2" y="95"/>
                </a:cubicBezTo>
                <a:cubicBezTo>
                  <a:pt x="2" y="95"/>
                  <a:pt x="3" y="106"/>
                  <a:pt x="8" y="112"/>
                </a:cubicBezTo>
                <a:cubicBezTo>
                  <a:pt x="15" y="118"/>
                  <a:pt x="23" y="118"/>
                  <a:pt x="27" y="119"/>
                </a:cubicBezTo>
                <a:cubicBezTo>
                  <a:pt x="41" y="120"/>
                  <a:pt x="85" y="121"/>
                  <a:pt x="85" y="121"/>
                </a:cubicBezTo>
                <a:cubicBezTo>
                  <a:pt x="85" y="121"/>
                  <a:pt x="121" y="121"/>
                  <a:pt x="145" y="119"/>
                </a:cubicBezTo>
                <a:cubicBezTo>
                  <a:pt x="149" y="118"/>
                  <a:pt x="156" y="118"/>
                  <a:pt x="163" y="112"/>
                </a:cubicBezTo>
                <a:cubicBezTo>
                  <a:pt x="168" y="106"/>
                  <a:pt x="169" y="95"/>
                  <a:pt x="169" y="95"/>
                </a:cubicBezTo>
                <a:cubicBezTo>
                  <a:pt x="169" y="95"/>
                  <a:pt x="171" y="81"/>
                  <a:pt x="171" y="67"/>
                </a:cubicBezTo>
                <a:cubicBezTo>
                  <a:pt x="171" y="54"/>
                  <a:pt x="171" y="54"/>
                  <a:pt x="171" y="54"/>
                </a:cubicBezTo>
                <a:cubicBezTo>
                  <a:pt x="171" y="40"/>
                  <a:pt x="169" y="26"/>
                  <a:pt x="169" y="26"/>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sz="3600" dirty="0"/>
          </a:p>
        </p:txBody>
      </p:sp>
      <p:grpSp>
        <p:nvGrpSpPr>
          <p:cNvPr id="25" name="Group 21">
            <a:extLst>
              <a:ext uri="{FF2B5EF4-FFF2-40B4-BE49-F238E27FC236}">
                <a16:creationId xmlns:a16="http://schemas.microsoft.com/office/drawing/2014/main" id="{DF9774B4-B22E-F01C-EFBF-8891E977A8CC}"/>
              </a:ext>
            </a:extLst>
          </p:cNvPr>
          <p:cNvGrpSpPr/>
          <p:nvPr userDrawn="1"/>
        </p:nvGrpSpPr>
        <p:grpSpPr>
          <a:xfrm>
            <a:off x="6768244" y="5682771"/>
            <a:ext cx="217673" cy="221316"/>
            <a:chOff x="10799763" y="5824538"/>
            <a:chExt cx="663575" cy="674688"/>
          </a:xfrm>
          <a:solidFill>
            <a:schemeClr val="tx1"/>
          </a:solidFill>
        </p:grpSpPr>
        <p:sp>
          <p:nvSpPr>
            <p:cNvPr id="26" name="Freeform 10">
              <a:extLst>
                <a:ext uri="{FF2B5EF4-FFF2-40B4-BE49-F238E27FC236}">
                  <a16:creationId xmlns:a16="http://schemas.microsoft.com/office/drawing/2014/main" id="{DCAAF172-F7A7-7055-3973-A15E52AD1E13}"/>
                </a:ext>
              </a:extLst>
            </p:cNvPr>
            <p:cNvSpPr>
              <a:spLocks noEditPoints="1"/>
            </p:cNvSpPr>
            <p:nvPr userDrawn="1"/>
          </p:nvSpPr>
          <p:spPr bwMode="auto">
            <a:xfrm>
              <a:off x="10799763" y="5824538"/>
              <a:ext cx="663575" cy="674688"/>
            </a:xfrm>
            <a:custGeom>
              <a:avLst/>
              <a:gdLst>
                <a:gd name="T0" fmla="*/ 88 w 176"/>
                <a:gd name="T1" fmla="*/ 0 h 176"/>
                <a:gd name="T2" fmla="*/ 52 w 176"/>
                <a:gd name="T3" fmla="*/ 0 h 176"/>
                <a:gd name="T4" fmla="*/ 30 w 176"/>
                <a:gd name="T5" fmla="*/ 4 h 176"/>
                <a:gd name="T6" fmla="*/ 15 w 176"/>
                <a:gd name="T7" fmla="*/ 14 h 176"/>
                <a:gd name="T8" fmla="*/ 5 w 176"/>
                <a:gd name="T9" fmla="*/ 30 h 176"/>
                <a:gd name="T10" fmla="*/ 1 w 176"/>
                <a:gd name="T11" fmla="*/ 51 h 176"/>
                <a:gd name="T12" fmla="*/ 0 w 176"/>
                <a:gd name="T13" fmla="*/ 88 h 176"/>
                <a:gd name="T14" fmla="*/ 1 w 176"/>
                <a:gd name="T15" fmla="*/ 124 h 176"/>
                <a:gd name="T16" fmla="*/ 5 w 176"/>
                <a:gd name="T17" fmla="*/ 145 h 176"/>
                <a:gd name="T18" fmla="*/ 15 w 176"/>
                <a:gd name="T19" fmla="*/ 161 h 176"/>
                <a:gd name="T20" fmla="*/ 30 w 176"/>
                <a:gd name="T21" fmla="*/ 171 h 176"/>
                <a:gd name="T22" fmla="*/ 52 w 176"/>
                <a:gd name="T23" fmla="*/ 175 h 176"/>
                <a:gd name="T24" fmla="*/ 88 w 176"/>
                <a:gd name="T25" fmla="*/ 176 h 176"/>
                <a:gd name="T26" fmla="*/ 124 w 176"/>
                <a:gd name="T27" fmla="*/ 175 h 176"/>
                <a:gd name="T28" fmla="*/ 146 w 176"/>
                <a:gd name="T29" fmla="*/ 171 h 176"/>
                <a:gd name="T30" fmla="*/ 161 w 176"/>
                <a:gd name="T31" fmla="*/ 161 h 176"/>
                <a:gd name="T32" fmla="*/ 172 w 176"/>
                <a:gd name="T33" fmla="*/ 145 h 176"/>
                <a:gd name="T34" fmla="*/ 176 w 176"/>
                <a:gd name="T35" fmla="*/ 124 h 176"/>
                <a:gd name="T36" fmla="*/ 176 w 176"/>
                <a:gd name="T37" fmla="*/ 88 h 176"/>
                <a:gd name="T38" fmla="*/ 176 w 176"/>
                <a:gd name="T39" fmla="*/ 51 h 176"/>
                <a:gd name="T40" fmla="*/ 172 w 176"/>
                <a:gd name="T41" fmla="*/ 30 h 176"/>
                <a:gd name="T42" fmla="*/ 161 w 176"/>
                <a:gd name="T43" fmla="*/ 14 h 176"/>
                <a:gd name="T44" fmla="*/ 146 w 176"/>
                <a:gd name="T45" fmla="*/ 4 h 176"/>
                <a:gd name="T46" fmla="*/ 124 w 176"/>
                <a:gd name="T47" fmla="*/ 0 h 176"/>
                <a:gd name="T48" fmla="*/ 88 w 176"/>
                <a:gd name="T49" fmla="*/ 0 h 176"/>
                <a:gd name="T50" fmla="*/ 88 w 176"/>
                <a:gd name="T51" fmla="*/ 16 h 176"/>
                <a:gd name="T52" fmla="*/ 124 w 176"/>
                <a:gd name="T53" fmla="*/ 16 h 176"/>
                <a:gd name="T54" fmla="*/ 140 w 176"/>
                <a:gd name="T55" fmla="*/ 19 h 176"/>
                <a:gd name="T56" fmla="*/ 150 w 176"/>
                <a:gd name="T57" fmla="*/ 26 h 176"/>
                <a:gd name="T58" fmla="*/ 157 w 176"/>
                <a:gd name="T59" fmla="*/ 36 h 176"/>
                <a:gd name="T60" fmla="*/ 160 w 176"/>
                <a:gd name="T61" fmla="*/ 52 h 176"/>
                <a:gd name="T62" fmla="*/ 160 w 176"/>
                <a:gd name="T63" fmla="*/ 88 h 176"/>
                <a:gd name="T64" fmla="*/ 160 w 176"/>
                <a:gd name="T65" fmla="*/ 123 h 176"/>
                <a:gd name="T66" fmla="*/ 157 w 176"/>
                <a:gd name="T67" fmla="*/ 140 h 176"/>
                <a:gd name="T68" fmla="*/ 150 w 176"/>
                <a:gd name="T69" fmla="*/ 150 h 176"/>
                <a:gd name="T70" fmla="*/ 140 w 176"/>
                <a:gd name="T71" fmla="*/ 156 h 176"/>
                <a:gd name="T72" fmla="*/ 124 w 176"/>
                <a:gd name="T73" fmla="*/ 159 h 176"/>
                <a:gd name="T74" fmla="*/ 88 w 176"/>
                <a:gd name="T75" fmla="*/ 160 h 176"/>
                <a:gd name="T76" fmla="*/ 53 w 176"/>
                <a:gd name="T77" fmla="*/ 159 h 176"/>
                <a:gd name="T78" fmla="*/ 36 w 176"/>
                <a:gd name="T79" fmla="*/ 156 h 176"/>
                <a:gd name="T80" fmla="*/ 26 w 176"/>
                <a:gd name="T81" fmla="*/ 150 h 176"/>
                <a:gd name="T82" fmla="*/ 20 w 176"/>
                <a:gd name="T83" fmla="*/ 140 h 176"/>
                <a:gd name="T84" fmla="*/ 17 w 176"/>
                <a:gd name="T85" fmla="*/ 123 h 176"/>
                <a:gd name="T86" fmla="*/ 16 w 176"/>
                <a:gd name="T87" fmla="*/ 88 h 176"/>
                <a:gd name="T88" fmla="*/ 17 w 176"/>
                <a:gd name="T89" fmla="*/ 52 h 176"/>
                <a:gd name="T90" fmla="*/ 20 w 176"/>
                <a:gd name="T91" fmla="*/ 36 h 176"/>
                <a:gd name="T92" fmla="*/ 26 w 176"/>
                <a:gd name="T93" fmla="*/ 26 h 176"/>
                <a:gd name="T94" fmla="*/ 36 w 176"/>
                <a:gd name="T95" fmla="*/ 19 h 176"/>
                <a:gd name="T96" fmla="*/ 53 w 176"/>
                <a:gd name="T97" fmla="*/ 16 h 176"/>
                <a:gd name="T98" fmla="*/ 88 w 176"/>
                <a:gd name="T99" fmla="*/ 1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6" h="176">
                  <a:moveTo>
                    <a:pt x="88" y="0"/>
                  </a:moveTo>
                  <a:cubicBezTo>
                    <a:pt x="64" y="0"/>
                    <a:pt x="61" y="0"/>
                    <a:pt x="52" y="0"/>
                  </a:cubicBezTo>
                  <a:cubicBezTo>
                    <a:pt x="42" y="1"/>
                    <a:pt x="36" y="2"/>
                    <a:pt x="30" y="4"/>
                  </a:cubicBezTo>
                  <a:cubicBezTo>
                    <a:pt x="25" y="7"/>
                    <a:pt x="20" y="10"/>
                    <a:pt x="15" y="14"/>
                  </a:cubicBezTo>
                  <a:cubicBezTo>
                    <a:pt x="10" y="19"/>
                    <a:pt x="7" y="24"/>
                    <a:pt x="5" y="30"/>
                  </a:cubicBezTo>
                  <a:cubicBezTo>
                    <a:pt x="3" y="36"/>
                    <a:pt x="1" y="42"/>
                    <a:pt x="1" y="51"/>
                  </a:cubicBezTo>
                  <a:cubicBezTo>
                    <a:pt x="0" y="61"/>
                    <a:pt x="0" y="64"/>
                    <a:pt x="0" y="88"/>
                  </a:cubicBezTo>
                  <a:cubicBezTo>
                    <a:pt x="0" y="112"/>
                    <a:pt x="0" y="115"/>
                    <a:pt x="1" y="124"/>
                  </a:cubicBezTo>
                  <a:cubicBezTo>
                    <a:pt x="1" y="133"/>
                    <a:pt x="3" y="140"/>
                    <a:pt x="5" y="145"/>
                  </a:cubicBezTo>
                  <a:cubicBezTo>
                    <a:pt x="7" y="151"/>
                    <a:pt x="10" y="156"/>
                    <a:pt x="15" y="161"/>
                  </a:cubicBezTo>
                  <a:cubicBezTo>
                    <a:pt x="20" y="166"/>
                    <a:pt x="25" y="169"/>
                    <a:pt x="30" y="171"/>
                  </a:cubicBezTo>
                  <a:cubicBezTo>
                    <a:pt x="36" y="173"/>
                    <a:pt x="42" y="175"/>
                    <a:pt x="52" y="175"/>
                  </a:cubicBezTo>
                  <a:cubicBezTo>
                    <a:pt x="61" y="176"/>
                    <a:pt x="64" y="176"/>
                    <a:pt x="88" y="176"/>
                  </a:cubicBezTo>
                  <a:cubicBezTo>
                    <a:pt x="112" y="176"/>
                    <a:pt x="115" y="176"/>
                    <a:pt x="124" y="175"/>
                  </a:cubicBezTo>
                  <a:cubicBezTo>
                    <a:pt x="134" y="175"/>
                    <a:pt x="140" y="173"/>
                    <a:pt x="146" y="171"/>
                  </a:cubicBezTo>
                  <a:cubicBezTo>
                    <a:pt x="152" y="169"/>
                    <a:pt x="156" y="166"/>
                    <a:pt x="161" y="161"/>
                  </a:cubicBezTo>
                  <a:cubicBezTo>
                    <a:pt x="166" y="156"/>
                    <a:pt x="169" y="151"/>
                    <a:pt x="172" y="145"/>
                  </a:cubicBezTo>
                  <a:cubicBezTo>
                    <a:pt x="174" y="140"/>
                    <a:pt x="175" y="133"/>
                    <a:pt x="176" y="124"/>
                  </a:cubicBezTo>
                  <a:cubicBezTo>
                    <a:pt x="176" y="115"/>
                    <a:pt x="176" y="112"/>
                    <a:pt x="176" y="88"/>
                  </a:cubicBezTo>
                  <a:cubicBezTo>
                    <a:pt x="176" y="64"/>
                    <a:pt x="176" y="61"/>
                    <a:pt x="176" y="51"/>
                  </a:cubicBezTo>
                  <a:cubicBezTo>
                    <a:pt x="175" y="42"/>
                    <a:pt x="174" y="36"/>
                    <a:pt x="172" y="30"/>
                  </a:cubicBezTo>
                  <a:cubicBezTo>
                    <a:pt x="169" y="24"/>
                    <a:pt x="166" y="19"/>
                    <a:pt x="161" y="14"/>
                  </a:cubicBezTo>
                  <a:cubicBezTo>
                    <a:pt x="156" y="10"/>
                    <a:pt x="152" y="7"/>
                    <a:pt x="146" y="4"/>
                  </a:cubicBezTo>
                  <a:cubicBezTo>
                    <a:pt x="140" y="2"/>
                    <a:pt x="134" y="1"/>
                    <a:pt x="124" y="0"/>
                  </a:cubicBezTo>
                  <a:cubicBezTo>
                    <a:pt x="115" y="0"/>
                    <a:pt x="112" y="0"/>
                    <a:pt x="88" y="0"/>
                  </a:cubicBezTo>
                  <a:moveTo>
                    <a:pt x="88" y="16"/>
                  </a:moveTo>
                  <a:cubicBezTo>
                    <a:pt x="112" y="16"/>
                    <a:pt x="114" y="16"/>
                    <a:pt x="124" y="16"/>
                  </a:cubicBezTo>
                  <a:cubicBezTo>
                    <a:pt x="132" y="16"/>
                    <a:pt x="137" y="18"/>
                    <a:pt x="140" y="19"/>
                  </a:cubicBezTo>
                  <a:cubicBezTo>
                    <a:pt x="144" y="21"/>
                    <a:pt x="147" y="23"/>
                    <a:pt x="150" y="26"/>
                  </a:cubicBezTo>
                  <a:cubicBezTo>
                    <a:pt x="153" y="29"/>
                    <a:pt x="155" y="32"/>
                    <a:pt x="157" y="36"/>
                  </a:cubicBezTo>
                  <a:cubicBezTo>
                    <a:pt x="158" y="39"/>
                    <a:pt x="159" y="44"/>
                    <a:pt x="160" y="52"/>
                  </a:cubicBezTo>
                  <a:cubicBezTo>
                    <a:pt x="160" y="61"/>
                    <a:pt x="160" y="64"/>
                    <a:pt x="160" y="88"/>
                  </a:cubicBezTo>
                  <a:cubicBezTo>
                    <a:pt x="160" y="111"/>
                    <a:pt x="160" y="114"/>
                    <a:pt x="160" y="123"/>
                  </a:cubicBezTo>
                  <a:cubicBezTo>
                    <a:pt x="159" y="132"/>
                    <a:pt x="158" y="136"/>
                    <a:pt x="157" y="140"/>
                  </a:cubicBezTo>
                  <a:cubicBezTo>
                    <a:pt x="155" y="144"/>
                    <a:pt x="153" y="147"/>
                    <a:pt x="150" y="150"/>
                  </a:cubicBezTo>
                  <a:cubicBezTo>
                    <a:pt x="147" y="153"/>
                    <a:pt x="144" y="155"/>
                    <a:pt x="140" y="156"/>
                  </a:cubicBezTo>
                  <a:cubicBezTo>
                    <a:pt x="137" y="157"/>
                    <a:pt x="132" y="159"/>
                    <a:pt x="124" y="159"/>
                  </a:cubicBezTo>
                  <a:cubicBezTo>
                    <a:pt x="114" y="160"/>
                    <a:pt x="112" y="160"/>
                    <a:pt x="88" y="160"/>
                  </a:cubicBezTo>
                  <a:cubicBezTo>
                    <a:pt x="65" y="160"/>
                    <a:pt x="62" y="160"/>
                    <a:pt x="53" y="159"/>
                  </a:cubicBezTo>
                  <a:cubicBezTo>
                    <a:pt x="44" y="159"/>
                    <a:pt x="39" y="157"/>
                    <a:pt x="36" y="156"/>
                  </a:cubicBezTo>
                  <a:cubicBezTo>
                    <a:pt x="32" y="155"/>
                    <a:pt x="29" y="153"/>
                    <a:pt x="26" y="150"/>
                  </a:cubicBezTo>
                  <a:cubicBezTo>
                    <a:pt x="23" y="147"/>
                    <a:pt x="21" y="144"/>
                    <a:pt x="20" y="140"/>
                  </a:cubicBezTo>
                  <a:cubicBezTo>
                    <a:pt x="18" y="136"/>
                    <a:pt x="17" y="132"/>
                    <a:pt x="17" y="123"/>
                  </a:cubicBezTo>
                  <a:cubicBezTo>
                    <a:pt x="16" y="114"/>
                    <a:pt x="16" y="111"/>
                    <a:pt x="16" y="88"/>
                  </a:cubicBezTo>
                  <a:cubicBezTo>
                    <a:pt x="16" y="64"/>
                    <a:pt x="16" y="61"/>
                    <a:pt x="17" y="52"/>
                  </a:cubicBezTo>
                  <a:cubicBezTo>
                    <a:pt x="17" y="44"/>
                    <a:pt x="18" y="39"/>
                    <a:pt x="20" y="36"/>
                  </a:cubicBezTo>
                  <a:cubicBezTo>
                    <a:pt x="21" y="32"/>
                    <a:pt x="23" y="29"/>
                    <a:pt x="26" y="26"/>
                  </a:cubicBezTo>
                  <a:cubicBezTo>
                    <a:pt x="29" y="23"/>
                    <a:pt x="32" y="21"/>
                    <a:pt x="36" y="19"/>
                  </a:cubicBezTo>
                  <a:cubicBezTo>
                    <a:pt x="39" y="18"/>
                    <a:pt x="44" y="16"/>
                    <a:pt x="53" y="16"/>
                  </a:cubicBezTo>
                  <a:cubicBezTo>
                    <a:pt x="62" y="16"/>
                    <a:pt x="65" y="16"/>
                    <a:pt x="88"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3600" dirty="0"/>
            </a:p>
          </p:txBody>
        </p:sp>
        <p:sp>
          <p:nvSpPr>
            <p:cNvPr id="27" name="Freeform 11">
              <a:extLst>
                <a:ext uri="{FF2B5EF4-FFF2-40B4-BE49-F238E27FC236}">
                  <a16:creationId xmlns:a16="http://schemas.microsoft.com/office/drawing/2014/main" id="{8E84214A-7846-5CAC-6B8B-ED14970D2A7B}"/>
                </a:ext>
              </a:extLst>
            </p:cNvPr>
            <p:cNvSpPr>
              <a:spLocks noEditPoints="1"/>
            </p:cNvSpPr>
            <p:nvPr userDrawn="1"/>
          </p:nvSpPr>
          <p:spPr bwMode="auto">
            <a:xfrm>
              <a:off x="10961688" y="5986463"/>
              <a:ext cx="339725" cy="347663"/>
            </a:xfrm>
            <a:custGeom>
              <a:avLst/>
              <a:gdLst>
                <a:gd name="T0" fmla="*/ 45 w 90"/>
                <a:gd name="T1" fmla="*/ 75 h 91"/>
                <a:gd name="T2" fmla="*/ 16 w 90"/>
                <a:gd name="T3" fmla="*/ 46 h 91"/>
                <a:gd name="T4" fmla="*/ 45 w 90"/>
                <a:gd name="T5" fmla="*/ 16 h 91"/>
                <a:gd name="T6" fmla="*/ 74 w 90"/>
                <a:gd name="T7" fmla="*/ 46 h 91"/>
                <a:gd name="T8" fmla="*/ 45 w 90"/>
                <a:gd name="T9" fmla="*/ 75 h 91"/>
                <a:gd name="T10" fmla="*/ 45 w 90"/>
                <a:gd name="T11" fmla="*/ 0 h 91"/>
                <a:gd name="T12" fmla="*/ 0 w 90"/>
                <a:gd name="T13" fmla="*/ 46 h 91"/>
                <a:gd name="T14" fmla="*/ 45 w 90"/>
                <a:gd name="T15" fmla="*/ 91 h 91"/>
                <a:gd name="T16" fmla="*/ 90 w 90"/>
                <a:gd name="T17" fmla="*/ 46 h 91"/>
                <a:gd name="T18" fmla="*/ 45 w 90"/>
                <a:gd name="T1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91">
                  <a:moveTo>
                    <a:pt x="45" y="75"/>
                  </a:moveTo>
                  <a:cubicBezTo>
                    <a:pt x="29" y="75"/>
                    <a:pt x="16" y="62"/>
                    <a:pt x="16" y="46"/>
                  </a:cubicBezTo>
                  <a:cubicBezTo>
                    <a:pt x="16" y="29"/>
                    <a:pt x="29" y="16"/>
                    <a:pt x="45" y="16"/>
                  </a:cubicBezTo>
                  <a:cubicBezTo>
                    <a:pt x="61" y="16"/>
                    <a:pt x="74" y="29"/>
                    <a:pt x="74" y="46"/>
                  </a:cubicBezTo>
                  <a:cubicBezTo>
                    <a:pt x="74" y="62"/>
                    <a:pt x="61" y="75"/>
                    <a:pt x="45" y="75"/>
                  </a:cubicBezTo>
                  <a:moveTo>
                    <a:pt x="45" y="0"/>
                  </a:moveTo>
                  <a:cubicBezTo>
                    <a:pt x="20" y="0"/>
                    <a:pt x="0" y="21"/>
                    <a:pt x="0" y="46"/>
                  </a:cubicBezTo>
                  <a:cubicBezTo>
                    <a:pt x="0" y="71"/>
                    <a:pt x="20" y="91"/>
                    <a:pt x="45" y="91"/>
                  </a:cubicBezTo>
                  <a:cubicBezTo>
                    <a:pt x="70" y="91"/>
                    <a:pt x="90" y="71"/>
                    <a:pt x="90" y="46"/>
                  </a:cubicBezTo>
                  <a:cubicBezTo>
                    <a:pt x="90" y="21"/>
                    <a:pt x="70" y="0"/>
                    <a:pt x="4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3600" dirty="0"/>
            </a:p>
          </p:txBody>
        </p:sp>
        <p:sp>
          <p:nvSpPr>
            <p:cNvPr id="28" name="Oval 12">
              <a:extLst>
                <a:ext uri="{FF2B5EF4-FFF2-40B4-BE49-F238E27FC236}">
                  <a16:creationId xmlns:a16="http://schemas.microsoft.com/office/drawing/2014/main" id="{FB34FD03-D75A-7423-3D1E-5120BED6116E}"/>
                </a:ext>
              </a:extLst>
            </p:cNvPr>
            <p:cNvSpPr>
              <a:spLocks noChangeArrowheads="1"/>
            </p:cNvSpPr>
            <p:nvPr userDrawn="1"/>
          </p:nvSpPr>
          <p:spPr bwMode="auto">
            <a:xfrm>
              <a:off x="11271250" y="5940425"/>
              <a:ext cx="79375" cy="793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3600" dirty="0"/>
            </a:p>
          </p:txBody>
        </p:sp>
      </p:grpSp>
    </p:spTree>
    <p:extLst>
      <p:ext uri="{BB962C8B-B14F-4D97-AF65-F5344CB8AC3E}">
        <p14:creationId xmlns:p14="http://schemas.microsoft.com/office/powerpoint/2010/main" val="8060079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userDrawn="1">
  <p:cSld name="Full Image I Box I White Logo">
    <p:spTree>
      <p:nvGrpSpPr>
        <p:cNvPr id="1" name=""/>
        <p:cNvGrpSpPr/>
        <p:nvPr/>
      </p:nvGrpSpPr>
      <p:grpSpPr>
        <a:xfrm>
          <a:off x="0" y="0"/>
          <a:ext cx="0" cy="0"/>
          <a:chOff x="0" y="0"/>
          <a:chExt cx="0" cy="0"/>
        </a:xfrm>
      </p:grpSpPr>
      <p:sp>
        <p:nvSpPr>
          <p:cNvPr id="27" name="Picture Placeholder 14">
            <a:extLst>
              <a:ext uri="{FF2B5EF4-FFF2-40B4-BE49-F238E27FC236}">
                <a16:creationId xmlns:a16="http://schemas.microsoft.com/office/drawing/2014/main" id="{489F7F5A-7F44-464B-9F82-259C50D0F0CD}"/>
              </a:ext>
            </a:extLst>
          </p:cNvPr>
          <p:cNvSpPr>
            <a:spLocks noGrp="1"/>
          </p:cNvSpPr>
          <p:nvPr>
            <p:ph type="pic" sz="quarter" idx="15" hasCustomPrompt="1"/>
          </p:nvPr>
        </p:nvSpPr>
        <p:spPr bwMode="gray">
          <a:xfrm>
            <a:off x="0" y="0"/>
            <a:ext cx="11520488" cy="6480175"/>
          </a:xfrm>
          <a:prstGeom prst="rect">
            <a:avLst/>
          </a:prstGeom>
          <a:solidFill>
            <a:srgbClr val="EFEDEB"/>
          </a:solidFill>
        </p:spPr>
        <p:txBody>
          <a:bodyPr lIns="0" tIns="0" bIns="1440000" anchor="ctr" anchorCtr="0"/>
          <a:lstStyle>
            <a:lvl1pPr algn="ctr">
              <a:buNone/>
              <a:defRPr sz="1701"/>
            </a:lvl1pPr>
          </a:lstStyle>
          <a:p>
            <a:pPr lvl="0"/>
            <a:r>
              <a:rPr lang="en-GB" dirty="0"/>
              <a:t>Click Icon </a:t>
            </a:r>
            <a:br>
              <a:rPr lang="en-GB" dirty="0"/>
            </a:br>
            <a:r>
              <a:rPr lang="en-GB" dirty="0"/>
              <a:t>to add picture</a:t>
            </a:r>
          </a:p>
        </p:txBody>
      </p:sp>
      <p:grpSp>
        <p:nvGrpSpPr>
          <p:cNvPr id="19" name="Gruppieren 18">
            <a:extLst>
              <a:ext uri="{FF2B5EF4-FFF2-40B4-BE49-F238E27FC236}">
                <a16:creationId xmlns:a16="http://schemas.microsoft.com/office/drawing/2014/main" id="{A2215631-6D9B-46F1-93CB-03031CA879CA}"/>
              </a:ext>
            </a:extLst>
          </p:cNvPr>
          <p:cNvGrpSpPr/>
          <p:nvPr userDrawn="1"/>
        </p:nvGrpSpPr>
        <p:grpSpPr bwMode="gray">
          <a:xfrm>
            <a:off x="655710" y="-239556"/>
            <a:ext cx="10207750" cy="145640"/>
            <a:chOff x="693931" y="-289132"/>
            <a:chExt cx="10802744" cy="154131"/>
          </a:xfrm>
        </p:grpSpPr>
        <p:sp>
          <p:nvSpPr>
            <p:cNvPr id="20" name="Rechteck 19">
              <a:extLst>
                <a:ext uri="{FF2B5EF4-FFF2-40B4-BE49-F238E27FC236}">
                  <a16:creationId xmlns:a16="http://schemas.microsoft.com/office/drawing/2014/main" id="{F3E59F72-9FA1-4E1B-B3A7-014393514421}"/>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1" name="Rechteck 20">
              <a:extLst>
                <a:ext uri="{FF2B5EF4-FFF2-40B4-BE49-F238E27FC236}">
                  <a16:creationId xmlns:a16="http://schemas.microsoft.com/office/drawing/2014/main" id="{5F116400-9AC2-418E-8342-72D86526D20F}"/>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2" name="Rechteck 21">
              <a:extLst>
                <a:ext uri="{FF2B5EF4-FFF2-40B4-BE49-F238E27FC236}">
                  <a16:creationId xmlns:a16="http://schemas.microsoft.com/office/drawing/2014/main" id="{547FC79A-BD1A-434D-A126-33B9B9FBD8DA}"/>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3" name="Rechteck 22">
              <a:extLst>
                <a:ext uri="{FF2B5EF4-FFF2-40B4-BE49-F238E27FC236}">
                  <a16:creationId xmlns:a16="http://schemas.microsoft.com/office/drawing/2014/main" id="{37779F82-0755-435D-AC6B-D4474395BF9E}"/>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4" name="Rechteck 23">
              <a:extLst>
                <a:ext uri="{FF2B5EF4-FFF2-40B4-BE49-F238E27FC236}">
                  <a16:creationId xmlns:a16="http://schemas.microsoft.com/office/drawing/2014/main" id="{3DD13070-D35E-4706-B413-086DF2D59B20}"/>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5" name="Rechteck 24">
              <a:extLst>
                <a:ext uri="{FF2B5EF4-FFF2-40B4-BE49-F238E27FC236}">
                  <a16:creationId xmlns:a16="http://schemas.microsoft.com/office/drawing/2014/main" id="{E42CA056-9CD9-4DB7-947B-4F2A805FDBE9}"/>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6" name="Rechteck 25">
              <a:extLst>
                <a:ext uri="{FF2B5EF4-FFF2-40B4-BE49-F238E27FC236}">
                  <a16:creationId xmlns:a16="http://schemas.microsoft.com/office/drawing/2014/main" id="{FAEFCB67-66CF-4307-AB7E-FF30397EA372}"/>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grpSp>
      <p:sp>
        <p:nvSpPr>
          <p:cNvPr id="28" name="Text Placeholder 7">
            <a:extLst>
              <a:ext uri="{FF2B5EF4-FFF2-40B4-BE49-F238E27FC236}">
                <a16:creationId xmlns:a16="http://schemas.microsoft.com/office/drawing/2014/main" id="{EA1B7419-BFA5-4B0A-9EDB-7D7131C8D0EB}"/>
              </a:ext>
            </a:extLst>
          </p:cNvPr>
          <p:cNvSpPr>
            <a:spLocks noGrp="1"/>
          </p:cNvSpPr>
          <p:nvPr>
            <p:ph type="body" sz="quarter" idx="19" hasCustomPrompt="1"/>
          </p:nvPr>
        </p:nvSpPr>
        <p:spPr bwMode="gray">
          <a:xfrm>
            <a:off x="661026" y="6029795"/>
            <a:ext cx="619113" cy="272133"/>
          </a:xfrm>
          <a:prstGeom prst="rect">
            <a:avLst/>
          </a:prstGeom>
          <a:blipFill dpi="0"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txBody>
          <a:bodyPr anchor="t" anchorCtr="0"/>
          <a:lstStyle>
            <a:lvl1pPr>
              <a:spcBef>
                <a:spcPts val="0"/>
              </a:spcBef>
              <a:spcAft>
                <a:spcPts val="0"/>
              </a:spcAft>
              <a:buNone/>
              <a:defRPr sz="100">
                <a:solidFill>
                  <a:schemeClr val="bg1"/>
                </a:solidFill>
                <a:latin typeface="+mn-lt"/>
              </a:defRPr>
            </a:lvl1pPr>
            <a:lvl2pPr>
              <a:spcAft>
                <a:spcPts val="0"/>
              </a:spcAft>
              <a:defRPr sz="100">
                <a:solidFill>
                  <a:schemeClr val="bg1"/>
                </a:solidFill>
                <a:latin typeface="+mn-lt"/>
              </a:defRPr>
            </a:lvl2pPr>
            <a:lvl3pPr marL="0" indent="0">
              <a:buNone/>
              <a:defRPr sz="100">
                <a:solidFill>
                  <a:schemeClr val="bg1"/>
                </a:solidFill>
              </a:defRPr>
            </a:lvl3pPr>
            <a:lvl4pPr marL="0" indent="0">
              <a:buNone/>
              <a:defRPr sz="100">
                <a:solidFill>
                  <a:schemeClr val="bg1"/>
                </a:solidFill>
              </a:defRPr>
            </a:lvl4pPr>
            <a:lvl5pPr marL="0">
              <a:buNone/>
              <a:defRPr sz="100">
                <a:solidFill>
                  <a:schemeClr val="bg1"/>
                </a:solidFill>
              </a:defRPr>
            </a:lvl5pPr>
            <a:lvl6pPr marL="0">
              <a:buNone/>
              <a:defRPr sz="100">
                <a:solidFill>
                  <a:schemeClr val="bg1"/>
                </a:solidFill>
              </a:defRPr>
            </a:lvl6pPr>
            <a:lvl7pPr marL="0">
              <a:buNone/>
              <a:defRPr sz="100">
                <a:solidFill>
                  <a:schemeClr val="bg1"/>
                </a:solidFill>
              </a:defRPr>
            </a:lvl7pPr>
            <a:lvl8pPr marL="0">
              <a:buNone/>
              <a:defRPr sz="100">
                <a:solidFill>
                  <a:schemeClr val="bg1"/>
                </a:solidFill>
              </a:defRPr>
            </a:lvl8pPr>
            <a:lvl9pPr marL="0">
              <a:buNone/>
              <a:defRPr sz="100">
                <a:solidFill>
                  <a:schemeClr val="bg1"/>
                </a:solidFill>
              </a:defRPr>
            </a:lvl9pPr>
          </a:lstStyle>
          <a:p>
            <a:pPr lvl="0"/>
            <a:r>
              <a:rPr lang="en-GB"/>
              <a:t> </a:t>
            </a:r>
            <a:endParaRPr lang="en-GB" dirty="0"/>
          </a:p>
        </p:txBody>
      </p:sp>
      <p:sp>
        <p:nvSpPr>
          <p:cNvPr id="38" name="Inhaltsplatzhalter 3">
            <a:extLst>
              <a:ext uri="{FF2B5EF4-FFF2-40B4-BE49-F238E27FC236}">
                <a16:creationId xmlns:a16="http://schemas.microsoft.com/office/drawing/2014/main" id="{51640729-E6BD-4093-B678-0B02BBE6F4D1}"/>
              </a:ext>
            </a:extLst>
          </p:cNvPr>
          <p:cNvSpPr>
            <a:spLocks noGrp="1"/>
          </p:cNvSpPr>
          <p:nvPr>
            <p:ph sz="quarter" idx="38" hasCustomPrompt="1"/>
            <p:custDataLst>
              <p:tags r:id="rId1"/>
            </p:custDataLst>
          </p:nvPr>
        </p:nvSpPr>
        <p:spPr bwMode="gray">
          <a:xfrm>
            <a:off x="5970118" y="1744571"/>
            <a:ext cx="4898475" cy="4149112"/>
          </a:xfrm>
          <a:prstGeom prst="roundRect">
            <a:avLst>
              <a:gd name="adj" fmla="val 2314"/>
            </a:avLst>
          </a:prstGeom>
          <a:solidFill>
            <a:srgbClr val="EFEDEB"/>
          </a:solidFill>
        </p:spPr>
        <p:txBody>
          <a:bodyPr lIns="216000" tIns="324000" rIns="216000" bIns="216000"/>
          <a:lstStyle>
            <a:lvl1pPr>
              <a:defRPr>
                <a:solidFill>
                  <a:schemeClr val="tx2"/>
                </a:solidFill>
              </a:defRPr>
            </a:lvl1pPr>
            <a:lvl2pPr>
              <a:defRPr sz="3402">
                <a:solidFill>
                  <a:schemeClr val="bg2"/>
                </a:solidFill>
                <a:latin typeface="Pluto Sans DPD PPT ExtraLight" panose="02000000000000000000" pitchFamily="2" charset="0"/>
              </a:defRPr>
            </a:lvl2pPr>
            <a:lvl3pPr marL="0" indent="0">
              <a:spcBef>
                <a:spcPts val="1134"/>
              </a:spcBef>
              <a:buNone/>
              <a:defRPr sz="1701">
                <a:latin typeface="+mn-lt"/>
              </a:defRPr>
            </a:lvl3pPr>
            <a:lvl4pPr marL="0" indent="0">
              <a:buNone/>
              <a:defRPr sz="1701">
                <a:latin typeface="+mn-lt"/>
              </a:defRPr>
            </a:lvl4pPr>
            <a:lvl5pPr marL="0" indent="0">
              <a:buNone/>
              <a:defRPr sz="1701">
                <a:latin typeface="+mn-lt"/>
              </a:defRPr>
            </a:lvl5pPr>
            <a:lvl6pPr marL="0" indent="0">
              <a:buNone/>
              <a:defRPr sz="1701">
                <a:latin typeface="+mn-lt"/>
              </a:defRPr>
            </a:lvl6pPr>
            <a:lvl7pPr marL="0" indent="0">
              <a:buNone/>
              <a:defRPr sz="1701">
                <a:latin typeface="+mn-lt"/>
              </a:defRPr>
            </a:lvl7pPr>
            <a:lvl8pPr marL="0" indent="0">
              <a:buNone/>
              <a:defRPr sz="1701">
                <a:latin typeface="+mn-lt"/>
              </a:defRPr>
            </a:lvl8pPr>
            <a:lvl9pPr marL="0" indent="0">
              <a:buNone/>
              <a:defRPr sz="1701">
                <a:latin typeface="+mn-lt"/>
              </a:defRPr>
            </a:lvl9pPr>
          </a:lstStyle>
          <a:p>
            <a:pPr marL="0" marR="0" lvl="0" indent="0" algn="l" defTabSz="864017" rtl="0" eaLnBrk="1" fontAlgn="auto" latinLnBrk="0" hangingPunct="1">
              <a:lnSpc>
                <a:spcPct val="110000"/>
              </a:lnSpc>
              <a:spcBef>
                <a:spcPts val="567"/>
              </a:spcBef>
              <a:spcAft>
                <a:spcPts val="189"/>
              </a:spcAft>
              <a:buClrTx/>
              <a:buSzTx/>
              <a:buFont typeface="Arial" panose="020B0604020202020204" pitchFamily="34" charset="0"/>
              <a:buNone/>
              <a:tabLst/>
              <a:defRPr/>
            </a:pPr>
            <a:r>
              <a:rPr lang="en-GB" dirty="0"/>
              <a:t>Subtitle/Subcategory (18pt) Light</a:t>
            </a:r>
          </a:p>
          <a:p>
            <a:pPr lvl="1"/>
            <a:r>
              <a:rPr lang="en-GB" dirty="0"/>
              <a:t>Customer Insight/</a:t>
            </a:r>
            <a:br>
              <a:rPr lang="en-GB" dirty="0"/>
            </a:br>
            <a:r>
              <a:rPr lang="en-GB" dirty="0"/>
              <a:t>Quote (36pt)</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2" name="Datumsplatzhalter 1">
            <a:extLst>
              <a:ext uri="{FF2B5EF4-FFF2-40B4-BE49-F238E27FC236}">
                <a16:creationId xmlns:a16="http://schemas.microsoft.com/office/drawing/2014/main" id="{15E523CC-D566-47C1-9584-6BC9DA368FE9}"/>
              </a:ext>
            </a:extLst>
          </p:cNvPr>
          <p:cNvSpPr>
            <a:spLocks noGrp="1"/>
          </p:cNvSpPr>
          <p:nvPr>
            <p:ph type="dt" sz="half" idx="39"/>
          </p:nvPr>
        </p:nvSpPr>
        <p:spPr/>
        <p:txBody>
          <a:bodyPr/>
          <a:lstStyle>
            <a:lvl1pPr>
              <a:defRPr>
                <a:solidFill>
                  <a:schemeClr val="bg1"/>
                </a:solidFill>
              </a:defRPr>
            </a:lvl1pPr>
          </a:lstStyle>
          <a:p>
            <a:endParaRPr lang="en-GB" dirty="0"/>
          </a:p>
        </p:txBody>
      </p:sp>
      <p:sp>
        <p:nvSpPr>
          <p:cNvPr id="3" name="Fußzeilenplatzhalter 2">
            <a:extLst>
              <a:ext uri="{FF2B5EF4-FFF2-40B4-BE49-F238E27FC236}">
                <a16:creationId xmlns:a16="http://schemas.microsoft.com/office/drawing/2014/main" id="{50746B9A-A379-4283-9565-482C36EFED22}"/>
              </a:ext>
            </a:extLst>
          </p:cNvPr>
          <p:cNvSpPr>
            <a:spLocks noGrp="1"/>
          </p:cNvSpPr>
          <p:nvPr>
            <p:ph type="ftr" sz="quarter" idx="40"/>
          </p:nvPr>
        </p:nvSpPr>
        <p:spPr/>
        <p:txBody>
          <a:bodyPr/>
          <a:lstStyle>
            <a:lvl1pPr>
              <a:defRPr>
                <a:solidFill>
                  <a:schemeClr val="bg1"/>
                </a:solidFill>
              </a:defRPr>
            </a:lvl1pPr>
          </a:lstStyle>
          <a:p>
            <a:endParaRPr lang="en-GB" dirty="0"/>
          </a:p>
        </p:txBody>
      </p:sp>
      <p:sp>
        <p:nvSpPr>
          <p:cNvPr id="4" name="Foliennummernplatzhalter 3">
            <a:extLst>
              <a:ext uri="{FF2B5EF4-FFF2-40B4-BE49-F238E27FC236}">
                <a16:creationId xmlns:a16="http://schemas.microsoft.com/office/drawing/2014/main" id="{E8AA1A00-992B-498F-9F8C-79174B055B0F}"/>
              </a:ext>
            </a:extLst>
          </p:cNvPr>
          <p:cNvSpPr>
            <a:spLocks noGrp="1"/>
          </p:cNvSpPr>
          <p:nvPr>
            <p:ph type="sldNum" sz="quarter" idx="41"/>
          </p:nvPr>
        </p:nvSpPr>
        <p:spPr/>
        <p:txBody>
          <a:bodyPr/>
          <a:lstStyle>
            <a:lvl1pPr>
              <a:defRPr>
                <a:solidFill>
                  <a:schemeClr val="bg1"/>
                </a:solidFill>
              </a:defRPr>
            </a:lvl1pPr>
          </a:lstStyle>
          <a:p>
            <a:fld id="{9EA669D3-5529-4BB0-8BB4-F8AF37E83BE9}" type="slidenum">
              <a:rPr lang="en-GB" smtClean="0"/>
              <a:pPr/>
              <a:t>‹#›</a:t>
            </a:fld>
            <a:endParaRPr lang="en-GB" dirty="0"/>
          </a:p>
        </p:txBody>
      </p:sp>
    </p:spTree>
    <p:extLst>
      <p:ext uri="{BB962C8B-B14F-4D97-AF65-F5344CB8AC3E}">
        <p14:creationId xmlns:p14="http://schemas.microsoft.com/office/powerpoint/2010/main" val="2654224988"/>
      </p:ext>
    </p:extLst>
  </p:cSld>
  <p:clrMapOvr>
    <a:masterClrMapping/>
  </p:clrMapOvr>
  <p:extLst>
    <p:ext uri="{DCECCB84-F9BA-43D5-87BE-67443E8EF086}">
      <p15:sldGuideLst xmlns:p15="http://schemas.microsoft.com/office/powerpoint/2012/main">
        <p15:guide id="1" orient="horz" pos="2341">
          <p15:clr>
            <a:srgbClr val="FBAE40"/>
          </p15:clr>
        </p15:guide>
        <p15:guide id="2" orient="horz" pos="2976">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Headline I Full Image I White Logo">
    <p:spTree>
      <p:nvGrpSpPr>
        <p:cNvPr id="1" name=""/>
        <p:cNvGrpSpPr/>
        <p:nvPr/>
      </p:nvGrpSpPr>
      <p:grpSpPr>
        <a:xfrm>
          <a:off x="0" y="0"/>
          <a:ext cx="0" cy="0"/>
          <a:chOff x="0" y="0"/>
          <a:chExt cx="0" cy="0"/>
        </a:xfrm>
      </p:grpSpPr>
      <p:sp>
        <p:nvSpPr>
          <p:cNvPr id="10" name="Picture Placeholder 14">
            <a:extLst>
              <a:ext uri="{FF2B5EF4-FFF2-40B4-BE49-F238E27FC236}">
                <a16:creationId xmlns:a16="http://schemas.microsoft.com/office/drawing/2014/main" id="{876A955D-E785-4631-8D59-12A7B3DD14C2}"/>
              </a:ext>
            </a:extLst>
          </p:cNvPr>
          <p:cNvSpPr>
            <a:spLocks noGrp="1"/>
          </p:cNvSpPr>
          <p:nvPr>
            <p:ph type="pic" sz="quarter" idx="38" hasCustomPrompt="1"/>
          </p:nvPr>
        </p:nvSpPr>
        <p:spPr bwMode="gray">
          <a:xfrm>
            <a:off x="0" y="0"/>
            <a:ext cx="11520488" cy="6480175"/>
          </a:xfrm>
          <a:prstGeom prst="rect">
            <a:avLst/>
          </a:prstGeom>
          <a:solidFill>
            <a:srgbClr val="EFEDEB"/>
          </a:solidFill>
        </p:spPr>
        <p:txBody>
          <a:bodyPr lIns="0" tIns="0" bIns="1440000" anchor="ctr" anchorCtr="0"/>
          <a:lstStyle>
            <a:lvl1pPr algn="ctr">
              <a:buNone/>
              <a:defRPr sz="1701"/>
            </a:lvl1pPr>
          </a:lstStyle>
          <a:p>
            <a:pPr lvl="0"/>
            <a:r>
              <a:rPr lang="en-GB" dirty="0"/>
              <a:t>Click Icon </a:t>
            </a:r>
            <a:br>
              <a:rPr lang="en-GB" dirty="0"/>
            </a:br>
            <a:r>
              <a:rPr lang="en-GB" dirty="0"/>
              <a:t>to add picture</a:t>
            </a:r>
          </a:p>
        </p:txBody>
      </p:sp>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57029" y="246289"/>
            <a:ext cx="10206432" cy="204360"/>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701">
                <a:solidFill>
                  <a:schemeClr val="tx2"/>
                </a:solidFill>
              </a:defRPr>
            </a:lvl5pPr>
            <a:lvl6pPr marL="0">
              <a:buNone/>
              <a:defRPr sz="1701">
                <a:solidFill>
                  <a:schemeClr val="tx2"/>
                </a:solidFill>
              </a:defRPr>
            </a:lvl6pPr>
            <a:lvl7pPr marL="0">
              <a:buNone/>
              <a:defRPr sz="1701">
                <a:solidFill>
                  <a:schemeClr val="tx2"/>
                </a:solidFill>
              </a:defRPr>
            </a:lvl7pPr>
            <a:lvl8pPr marL="0">
              <a:buNone/>
              <a:defRPr sz="1701">
                <a:solidFill>
                  <a:schemeClr val="tx2"/>
                </a:solidFill>
              </a:defRPr>
            </a:lvl8pPr>
            <a:lvl9pPr marL="0">
              <a:buNone/>
              <a:defRPr sz="1701">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2" name="Titel 1">
            <a:extLst>
              <a:ext uri="{FF2B5EF4-FFF2-40B4-BE49-F238E27FC236}">
                <a16:creationId xmlns:a16="http://schemas.microsoft.com/office/drawing/2014/main" id="{5030BF41-7D5D-455B-91EF-55F895FE7F5C}"/>
              </a:ext>
            </a:extLst>
          </p:cNvPr>
          <p:cNvSpPr>
            <a:spLocks noGrp="1"/>
          </p:cNvSpPr>
          <p:nvPr>
            <p:ph type="title" hasCustomPrompt="1"/>
          </p:nvPr>
        </p:nvSpPr>
        <p:spPr bwMode="gray"/>
        <p:txBody>
          <a:bodyPr/>
          <a:lstStyle>
            <a:lvl1pPr>
              <a:defRPr/>
            </a:lvl1pPr>
          </a:lstStyle>
          <a:p>
            <a:r>
              <a:rPr lang="en-GB" dirty="0"/>
              <a:t>Heading (36pt) </a:t>
            </a:r>
            <a:r>
              <a:rPr lang="en-GB" dirty="0" err="1"/>
              <a:t>ExtraLight</a:t>
            </a:r>
            <a:endParaRPr lang="en-GB" dirty="0"/>
          </a:p>
        </p:txBody>
      </p:sp>
      <p:sp>
        <p:nvSpPr>
          <p:cNvPr id="12" name="Slide Number Placeholder 33">
            <a:extLst>
              <a:ext uri="{FF2B5EF4-FFF2-40B4-BE49-F238E27FC236}">
                <a16:creationId xmlns:a16="http://schemas.microsoft.com/office/drawing/2014/main" id="{21E1BCD6-D710-4187-92C3-9AD0493CD33D}"/>
              </a:ext>
            </a:extLst>
          </p:cNvPr>
          <p:cNvSpPr>
            <a:spLocks noGrp="1"/>
          </p:cNvSpPr>
          <p:nvPr>
            <p:ph type="sldNum" sz="quarter" idx="4"/>
          </p:nvPr>
        </p:nvSpPr>
        <p:spPr bwMode="gray">
          <a:xfrm>
            <a:off x="10591221" y="6097488"/>
            <a:ext cx="271601" cy="170083"/>
          </a:xfrm>
          <a:prstGeom prst="rect">
            <a:avLst/>
          </a:prstGeom>
        </p:spPr>
        <p:txBody>
          <a:bodyPr vert="horz" lIns="0" tIns="0" rIns="0" bIns="0" rtlCol="0" anchor="b" anchorCtr="0"/>
          <a:lstStyle>
            <a:lvl1pPr algn="r">
              <a:defRPr sz="756">
                <a:solidFill>
                  <a:schemeClr val="bg1"/>
                </a:solidFill>
                <a:latin typeface="+mn-lt"/>
              </a:defRPr>
            </a:lvl1pPr>
          </a:lstStyle>
          <a:p>
            <a:fld id="{9EA669D3-5529-4BB0-8BB4-F8AF37E83BE9}" type="slidenum">
              <a:rPr lang="en-GB" smtClean="0"/>
              <a:pPr/>
              <a:t>‹#›</a:t>
            </a:fld>
            <a:endParaRPr lang="en-GB" dirty="0"/>
          </a:p>
        </p:txBody>
      </p:sp>
      <p:sp>
        <p:nvSpPr>
          <p:cNvPr id="13" name="Datumsplatzhalter 127">
            <a:extLst>
              <a:ext uri="{FF2B5EF4-FFF2-40B4-BE49-F238E27FC236}">
                <a16:creationId xmlns:a16="http://schemas.microsoft.com/office/drawing/2014/main" id="{1044B541-69AE-45FA-BE89-9705C11A957A}"/>
              </a:ext>
            </a:extLst>
          </p:cNvPr>
          <p:cNvSpPr>
            <a:spLocks noGrp="1"/>
          </p:cNvSpPr>
          <p:nvPr>
            <p:ph type="dt" sz="half" idx="2"/>
          </p:nvPr>
        </p:nvSpPr>
        <p:spPr>
          <a:xfrm>
            <a:off x="5419376" y="6097488"/>
            <a:ext cx="680419" cy="170083"/>
          </a:xfrm>
          <a:prstGeom prst="rect">
            <a:avLst/>
          </a:prstGeom>
        </p:spPr>
        <p:txBody>
          <a:bodyPr vert="horz" lIns="0" tIns="0" rIns="0" bIns="0" rtlCol="0" anchor="b" anchorCtr="0"/>
          <a:lstStyle>
            <a:lvl1pPr algn="ctr">
              <a:defRPr sz="756">
                <a:solidFill>
                  <a:schemeClr val="bg1"/>
                </a:solidFill>
                <a:latin typeface="+mn-lt"/>
              </a:defRPr>
            </a:lvl1pPr>
          </a:lstStyle>
          <a:p>
            <a:fld id="{89C495E0-E78A-4AC4-A2B3-61DA2E84EDCF}" type="datetime1">
              <a:rPr lang="en-GB" smtClean="0"/>
              <a:t>17/05/2023</a:t>
            </a:fld>
            <a:endParaRPr lang="en-GB" dirty="0"/>
          </a:p>
        </p:txBody>
      </p:sp>
      <p:sp>
        <p:nvSpPr>
          <p:cNvPr id="14" name="Fußzeilenplatzhalter 128">
            <a:extLst>
              <a:ext uri="{FF2B5EF4-FFF2-40B4-BE49-F238E27FC236}">
                <a16:creationId xmlns:a16="http://schemas.microsoft.com/office/drawing/2014/main" id="{1E654121-3FDD-4477-B318-B85A972ADB4C}"/>
              </a:ext>
            </a:extLst>
          </p:cNvPr>
          <p:cNvSpPr>
            <a:spLocks noGrp="1"/>
          </p:cNvSpPr>
          <p:nvPr>
            <p:ph type="ftr" sz="quarter" idx="3"/>
          </p:nvPr>
        </p:nvSpPr>
        <p:spPr>
          <a:xfrm>
            <a:off x="6839141" y="6097488"/>
            <a:ext cx="3752081" cy="170083"/>
          </a:xfrm>
          <a:prstGeom prst="rect">
            <a:avLst/>
          </a:prstGeom>
        </p:spPr>
        <p:txBody>
          <a:bodyPr vert="horz" lIns="0" tIns="0" rIns="0" bIns="0" rtlCol="0" anchor="b" anchorCtr="0"/>
          <a:lstStyle>
            <a:lvl1pPr algn="r">
              <a:defRPr sz="756">
                <a:solidFill>
                  <a:schemeClr val="bg1"/>
                </a:solidFill>
                <a:latin typeface="+mn-lt"/>
              </a:defRPr>
            </a:lvl1pPr>
          </a:lstStyle>
          <a:p>
            <a:endParaRPr lang="en-GB" dirty="0"/>
          </a:p>
        </p:txBody>
      </p:sp>
      <p:sp>
        <p:nvSpPr>
          <p:cNvPr id="11" name="Text Placeholder 7">
            <a:extLst>
              <a:ext uri="{FF2B5EF4-FFF2-40B4-BE49-F238E27FC236}">
                <a16:creationId xmlns:a16="http://schemas.microsoft.com/office/drawing/2014/main" id="{E034AEAC-FA7D-4AF5-AD77-76B98F3B721A}"/>
              </a:ext>
            </a:extLst>
          </p:cNvPr>
          <p:cNvSpPr>
            <a:spLocks noGrp="1"/>
          </p:cNvSpPr>
          <p:nvPr>
            <p:ph type="body" sz="quarter" idx="19" hasCustomPrompt="1"/>
          </p:nvPr>
        </p:nvSpPr>
        <p:spPr bwMode="gray">
          <a:xfrm>
            <a:off x="661026" y="6029795"/>
            <a:ext cx="619113" cy="272133"/>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a:spcBef>
                <a:spcPts val="0"/>
              </a:spcBef>
              <a:spcAft>
                <a:spcPts val="0"/>
              </a:spcAft>
              <a:buNone/>
              <a:defRPr sz="100">
                <a:solidFill>
                  <a:schemeClr val="bg1"/>
                </a:solidFill>
                <a:latin typeface="+mn-lt"/>
              </a:defRPr>
            </a:lvl1pPr>
            <a:lvl2pPr>
              <a:spcAft>
                <a:spcPts val="0"/>
              </a:spcAft>
              <a:defRPr sz="100">
                <a:solidFill>
                  <a:schemeClr val="bg1"/>
                </a:solidFill>
                <a:latin typeface="+mn-lt"/>
              </a:defRPr>
            </a:lvl2pPr>
            <a:lvl3pPr marL="0" indent="0">
              <a:buNone/>
              <a:defRPr sz="100">
                <a:solidFill>
                  <a:schemeClr val="bg1"/>
                </a:solidFill>
              </a:defRPr>
            </a:lvl3pPr>
            <a:lvl4pPr marL="0" indent="0">
              <a:buNone/>
              <a:defRPr sz="100">
                <a:solidFill>
                  <a:schemeClr val="bg1"/>
                </a:solidFill>
              </a:defRPr>
            </a:lvl4pPr>
            <a:lvl5pPr marL="0">
              <a:buNone/>
              <a:defRPr sz="100">
                <a:solidFill>
                  <a:schemeClr val="bg1"/>
                </a:solidFill>
              </a:defRPr>
            </a:lvl5pPr>
            <a:lvl6pPr marL="0">
              <a:buNone/>
              <a:defRPr sz="100">
                <a:solidFill>
                  <a:schemeClr val="bg1"/>
                </a:solidFill>
              </a:defRPr>
            </a:lvl6pPr>
            <a:lvl7pPr marL="0">
              <a:buNone/>
              <a:defRPr sz="100">
                <a:solidFill>
                  <a:schemeClr val="bg1"/>
                </a:solidFill>
              </a:defRPr>
            </a:lvl7pPr>
            <a:lvl8pPr marL="0">
              <a:buNone/>
              <a:defRPr sz="100">
                <a:solidFill>
                  <a:schemeClr val="bg1"/>
                </a:solidFill>
              </a:defRPr>
            </a:lvl8pPr>
            <a:lvl9pPr marL="0">
              <a:buNone/>
              <a:defRPr sz="100">
                <a:solidFill>
                  <a:schemeClr val="bg1"/>
                </a:solidFill>
              </a:defRPr>
            </a:lvl9pPr>
          </a:lstStyle>
          <a:p>
            <a:pPr lvl="0"/>
            <a:r>
              <a:rPr lang="en-GB"/>
              <a:t> </a:t>
            </a:r>
            <a:endParaRPr lang="en-GB" dirty="0"/>
          </a:p>
        </p:txBody>
      </p:sp>
    </p:spTree>
    <p:extLst>
      <p:ext uri="{BB962C8B-B14F-4D97-AF65-F5344CB8AC3E}">
        <p14:creationId xmlns:p14="http://schemas.microsoft.com/office/powerpoint/2010/main" val="1844200542"/>
      </p:ext>
    </p:extLst>
  </p:cSld>
  <p:clrMapOvr>
    <a:masterClrMapping/>
  </p:clrMapOvr>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Headline Only">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DC2CF28-1C9F-4ECD-8827-F0A74788B1DF}"/>
              </a:ext>
            </a:extLst>
          </p:cNvPr>
          <p:cNvSpPr>
            <a:spLocks noGrp="1"/>
          </p:cNvSpPr>
          <p:nvPr>
            <p:ph type="body" sz="quarter" idx="15" hasCustomPrompt="1"/>
          </p:nvPr>
        </p:nvSpPr>
        <p:spPr bwMode="gray">
          <a:xfrm>
            <a:off x="657029" y="246289"/>
            <a:ext cx="10206432" cy="204360"/>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701">
                <a:solidFill>
                  <a:schemeClr val="tx2"/>
                </a:solidFill>
              </a:defRPr>
            </a:lvl5pPr>
            <a:lvl6pPr marL="0">
              <a:buNone/>
              <a:defRPr sz="1701">
                <a:solidFill>
                  <a:schemeClr val="tx2"/>
                </a:solidFill>
              </a:defRPr>
            </a:lvl6pPr>
            <a:lvl7pPr marL="0">
              <a:buNone/>
              <a:defRPr sz="1701">
                <a:solidFill>
                  <a:schemeClr val="tx2"/>
                </a:solidFill>
              </a:defRPr>
            </a:lvl7pPr>
            <a:lvl8pPr marL="0">
              <a:buNone/>
              <a:defRPr sz="1701">
                <a:solidFill>
                  <a:schemeClr val="tx2"/>
                </a:solidFill>
              </a:defRPr>
            </a:lvl8pPr>
            <a:lvl9pPr marL="0">
              <a:buNone/>
              <a:defRPr sz="1701">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4" name="Titel 3">
            <a:extLst>
              <a:ext uri="{FF2B5EF4-FFF2-40B4-BE49-F238E27FC236}">
                <a16:creationId xmlns:a16="http://schemas.microsoft.com/office/drawing/2014/main" id="{275CD81B-EEAE-4927-81EA-D9612922D6E1}"/>
              </a:ext>
            </a:extLst>
          </p:cNvPr>
          <p:cNvSpPr>
            <a:spLocks noGrp="1"/>
          </p:cNvSpPr>
          <p:nvPr>
            <p:ph type="title" hasCustomPrompt="1"/>
          </p:nvPr>
        </p:nvSpPr>
        <p:spPr bwMode="gray"/>
        <p:txBody>
          <a:bodyPr/>
          <a:lstStyle>
            <a:lvl1pPr>
              <a:defRPr/>
            </a:lvl1pPr>
          </a:lstStyle>
          <a:p>
            <a:r>
              <a:rPr lang="en-GB" dirty="0"/>
              <a:t>Heading (36pt) ExtraLight</a:t>
            </a:r>
          </a:p>
        </p:txBody>
      </p:sp>
      <p:sp>
        <p:nvSpPr>
          <p:cNvPr id="6" name="Datumsplatzhalter 5">
            <a:extLst>
              <a:ext uri="{FF2B5EF4-FFF2-40B4-BE49-F238E27FC236}">
                <a16:creationId xmlns:a16="http://schemas.microsoft.com/office/drawing/2014/main" id="{ED02087E-D293-4193-B8E2-518BC2A1078B}"/>
              </a:ext>
            </a:extLst>
          </p:cNvPr>
          <p:cNvSpPr>
            <a:spLocks noGrp="1"/>
          </p:cNvSpPr>
          <p:nvPr>
            <p:ph type="dt" sz="half" idx="16"/>
          </p:nvPr>
        </p:nvSpPr>
        <p:spPr/>
        <p:txBody>
          <a:bodyPr/>
          <a:lstStyle/>
          <a:p>
            <a:endParaRPr lang="en-GB" dirty="0"/>
          </a:p>
        </p:txBody>
      </p:sp>
      <p:sp>
        <p:nvSpPr>
          <p:cNvPr id="7" name="Fußzeilenplatzhalter 6">
            <a:extLst>
              <a:ext uri="{FF2B5EF4-FFF2-40B4-BE49-F238E27FC236}">
                <a16:creationId xmlns:a16="http://schemas.microsoft.com/office/drawing/2014/main" id="{F340C6FF-90D7-48EF-A08B-BDC24E1DA302}"/>
              </a:ext>
            </a:extLst>
          </p:cNvPr>
          <p:cNvSpPr>
            <a:spLocks noGrp="1"/>
          </p:cNvSpPr>
          <p:nvPr>
            <p:ph type="ftr" sz="quarter" idx="17"/>
          </p:nvPr>
        </p:nvSpPr>
        <p:spPr/>
        <p:txBody>
          <a:bodyPr/>
          <a:lstStyle/>
          <a:p>
            <a:endParaRPr lang="en-GB" dirty="0"/>
          </a:p>
        </p:txBody>
      </p:sp>
      <p:sp>
        <p:nvSpPr>
          <p:cNvPr id="9" name="Foliennummernplatzhalter 8">
            <a:extLst>
              <a:ext uri="{FF2B5EF4-FFF2-40B4-BE49-F238E27FC236}">
                <a16:creationId xmlns:a16="http://schemas.microsoft.com/office/drawing/2014/main" id="{95171856-D2F5-4A2C-8579-5565BB92144A}"/>
              </a:ext>
            </a:extLst>
          </p:cNvPr>
          <p:cNvSpPr>
            <a:spLocks noGrp="1"/>
          </p:cNvSpPr>
          <p:nvPr>
            <p:ph type="sldNum" sz="quarter" idx="18"/>
          </p:nvPr>
        </p:nvSpPr>
        <p:spPr/>
        <p:txBody>
          <a:bodyPr/>
          <a:lstStyle/>
          <a:p>
            <a:fld id="{9EA669D3-5529-4BB0-8BB4-F8AF37E83BE9}" type="slidenum">
              <a:rPr lang="en-GB" smtClean="0"/>
              <a:pPr/>
              <a:t>‹#›</a:t>
            </a:fld>
            <a:endParaRPr lang="en-GB" dirty="0"/>
          </a:p>
        </p:txBody>
      </p:sp>
    </p:spTree>
    <p:extLst>
      <p:ext uri="{BB962C8B-B14F-4D97-AF65-F5344CB8AC3E}">
        <p14:creationId xmlns:p14="http://schemas.microsoft.com/office/powerpoint/2010/main" val="746280135"/>
      </p:ext>
    </p:extLst>
  </p:cSld>
  <p:clrMapOvr>
    <a:masterClrMapping/>
  </p:clrMapOvr>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Picture Variant 9">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57029" y="246289"/>
            <a:ext cx="10206432" cy="204360"/>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701">
                <a:solidFill>
                  <a:schemeClr val="tx2"/>
                </a:solidFill>
              </a:defRPr>
            </a:lvl5pPr>
            <a:lvl6pPr marL="0">
              <a:buNone/>
              <a:defRPr sz="1701">
                <a:solidFill>
                  <a:schemeClr val="tx2"/>
                </a:solidFill>
              </a:defRPr>
            </a:lvl6pPr>
            <a:lvl7pPr marL="0">
              <a:buNone/>
              <a:defRPr sz="1701">
                <a:solidFill>
                  <a:schemeClr val="tx2"/>
                </a:solidFill>
              </a:defRPr>
            </a:lvl7pPr>
            <a:lvl8pPr marL="0">
              <a:buNone/>
              <a:defRPr sz="1701">
                <a:solidFill>
                  <a:schemeClr val="tx2"/>
                </a:solidFill>
              </a:defRPr>
            </a:lvl8pPr>
            <a:lvl9pPr marL="0">
              <a:buNone/>
              <a:defRPr sz="1701">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2" name="Titel 1">
            <a:extLst>
              <a:ext uri="{FF2B5EF4-FFF2-40B4-BE49-F238E27FC236}">
                <a16:creationId xmlns:a16="http://schemas.microsoft.com/office/drawing/2014/main" id="{5030BF41-7D5D-455B-91EF-55F895FE7F5C}"/>
              </a:ext>
            </a:extLst>
          </p:cNvPr>
          <p:cNvSpPr>
            <a:spLocks noGrp="1"/>
          </p:cNvSpPr>
          <p:nvPr>
            <p:ph type="title" hasCustomPrompt="1"/>
          </p:nvPr>
        </p:nvSpPr>
        <p:spPr bwMode="gray"/>
        <p:txBody>
          <a:bodyPr/>
          <a:lstStyle>
            <a:lvl1pPr>
              <a:defRPr/>
            </a:lvl1pPr>
          </a:lstStyle>
          <a:p>
            <a:r>
              <a:rPr lang="en-GB" dirty="0"/>
              <a:t>Heading (36pt) </a:t>
            </a:r>
            <a:r>
              <a:rPr lang="en-GB" dirty="0" err="1"/>
              <a:t>ExtraLight</a:t>
            </a:r>
            <a:endParaRPr lang="en-GB" dirty="0"/>
          </a:p>
        </p:txBody>
      </p:sp>
      <p:sp>
        <p:nvSpPr>
          <p:cNvPr id="23" name="Picture Placeholder 16">
            <a:extLst>
              <a:ext uri="{FF2B5EF4-FFF2-40B4-BE49-F238E27FC236}">
                <a16:creationId xmlns:a16="http://schemas.microsoft.com/office/drawing/2014/main" id="{CA0334A1-0187-4224-8603-B55CFE3FCF23}"/>
              </a:ext>
            </a:extLst>
          </p:cNvPr>
          <p:cNvSpPr>
            <a:spLocks noGrp="1"/>
          </p:cNvSpPr>
          <p:nvPr>
            <p:ph type="pic" sz="quarter" idx="14" hasCustomPrompt="1"/>
            <p:custDataLst>
              <p:tags r:id="rId1"/>
            </p:custDataLst>
          </p:nvPr>
        </p:nvSpPr>
        <p:spPr bwMode="gray">
          <a:xfrm>
            <a:off x="5828558" y="1743188"/>
            <a:ext cx="2449238" cy="2006983"/>
          </a:xfrm>
          <a:prstGeom prst="roundRect">
            <a:avLst>
              <a:gd name="adj" fmla="val 4783"/>
            </a:avLst>
          </a:prstGeom>
          <a:solidFill>
            <a:srgbClr val="EFEDEB"/>
          </a:solidFill>
        </p:spPr>
        <p:txBody>
          <a:bodyPr bIns="1440000" anchor="ctr"/>
          <a:lstStyle>
            <a:lvl1pPr algn="ctr">
              <a:buNone/>
              <a:defRPr/>
            </a:lvl1pPr>
          </a:lstStyle>
          <a:p>
            <a:pPr marL="0" marR="0" lvl="0" indent="0" algn="ctr" defTabSz="864017"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dirty="0"/>
              <a:t>Click icon </a:t>
            </a:r>
            <a:br>
              <a:rPr lang="en-GB" dirty="0"/>
            </a:br>
            <a:r>
              <a:rPr lang="en-GB" dirty="0"/>
              <a:t>to add picture</a:t>
            </a:r>
          </a:p>
        </p:txBody>
      </p:sp>
      <p:sp>
        <p:nvSpPr>
          <p:cNvPr id="10" name="Slide Number Placeholder 33">
            <a:extLst>
              <a:ext uri="{FF2B5EF4-FFF2-40B4-BE49-F238E27FC236}">
                <a16:creationId xmlns:a16="http://schemas.microsoft.com/office/drawing/2014/main" id="{96E39882-FA50-421B-90DB-9DAB33E04EDC}"/>
              </a:ext>
            </a:extLst>
          </p:cNvPr>
          <p:cNvSpPr>
            <a:spLocks noGrp="1"/>
          </p:cNvSpPr>
          <p:nvPr>
            <p:ph type="sldNum" sz="quarter" idx="4"/>
          </p:nvPr>
        </p:nvSpPr>
        <p:spPr bwMode="gray">
          <a:xfrm>
            <a:off x="10591221" y="6097488"/>
            <a:ext cx="271601" cy="170083"/>
          </a:xfrm>
          <a:prstGeom prst="rect">
            <a:avLst/>
          </a:prstGeom>
        </p:spPr>
        <p:txBody>
          <a:bodyPr vert="horz" lIns="0" tIns="0" rIns="0" bIns="0" rtlCol="0" anchor="b" anchorCtr="0"/>
          <a:lstStyle>
            <a:lvl1pPr algn="r">
              <a:defRPr sz="756">
                <a:solidFill>
                  <a:schemeClr val="tx2"/>
                </a:solidFill>
                <a:latin typeface="+mn-lt"/>
              </a:defRPr>
            </a:lvl1pPr>
          </a:lstStyle>
          <a:p>
            <a:fld id="{9EA669D3-5529-4BB0-8BB4-F8AF37E83BE9}" type="slidenum">
              <a:rPr lang="en-GB" smtClean="0"/>
              <a:pPr/>
              <a:t>‹#›</a:t>
            </a:fld>
            <a:endParaRPr lang="en-GB" dirty="0"/>
          </a:p>
        </p:txBody>
      </p:sp>
      <p:sp>
        <p:nvSpPr>
          <p:cNvPr id="11" name="Datumsplatzhalter 127">
            <a:extLst>
              <a:ext uri="{FF2B5EF4-FFF2-40B4-BE49-F238E27FC236}">
                <a16:creationId xmlns:a16="http://schemas.microsoft.com/office/drawing/2014/main" id="{2C81CE3B-368E-4416-8580-1F4C2FAFDC6F}"/>
              </a:ext>
            </a:extLst>
          </p:cNvPr>
          <p:cNvSpPr>
            <a:spLocks noGrp="1"/>
          </p:cNvSpPr>
          <p:nvPr>
            <p:ph type="dt" sz="half" idx="2"/>
          </p:nvPr>
        </p:nvSpPr>
        <p:spPr>
          <a:xfrm>
            <a:off x="5419376" y="6097488"/>
            <a:ext cx="680419" cy="170083"/>
          </a:xfrm>
          <a:prstGeom prst="rect">
            <a:avLst/>
          </a:prstGeom>
        </p:spPr>
        <p:txBody>
          <a:bodyPr vert="horz" lIns="0" tIns="0" rIns="0" bIns="0" rtlCol="0" anchor="b" anchorCtr="0"/>
          <a:lstStyle>
            <a:lvl1pPr algn="ctr">
              <a:defRPr sz="756">
                <a:solidFill>
                  <a:schemeClr val="tx2"/>
                </a:solidFill>
                <a:latin typeface="+mn-lt"/>
              </a:defRPr>
            </a:lvl1pPr>
          </a:lstStyle>
          <a:p>
            <a:fld id="{BA2EFFB7-90C7-4853-87C6-B4BD848B6C28}" type="datetime1">
              <a:rPr lang="de-DE" smtClean="0"/>
              <a:t>17.05.2023</a:t>
            </a:fld>
            <a:endParaRPr lang="en-GB" dirty="0"/>
          </a:p>
        </p:txBody>
      </p:sp>
      <p:sp>
        <p:nvSpPr>
          <p:cNvPr id="12" name="Fußzeilenplatzhalter 128">
            <a:extLst>
              <a:ext uri="{FF2B5EF4-FFF2-40B4-BE49-F238E27FC236}">
                <a16:creationId xmlns:a16="http://schemas.microsoft.com/office/drawing/2014/main" id="{FA0C618C-C8CE-467A-BA01-EEFC54BA2CD1}"/>
              </a:ext>
            </a:extLst>
          </p:cNvPr>
          <p:cNvSpPr>
            <a:spLocks noGrp="1"/>
          </p:cNvSpPr>
          <p:nvPr>
            <p:ph type="ftr" sz="quarter" idx="3"/>
          </p:nvPr>
        </p:nvSpPr>
        <p:spPr>
          <a:xfrm>
            <a:off x="6839141" y="6097488"/>
            <a:ext cx="3752081" cy="170083"/>
          </a:xfrm>
          <a:prstGeom prst="rect">
            <a:avLst/>
          </a:prstGeom>
        </p:spPr>
        <p:txBody>
          <a:bodyPr vert="horz" lIns="0" tIns="0" rIns="0" bIns="0" rtlCol="0" anchor="b" anchorCtr="0"/>
          <a:lstStyle>
            <a:lvl1pPr algn="r">
              <a:defRPr sz="756">
                <a:solidFill>
                  <a:schemeClr val="tx2"/>
                </a:solidFill>
                <a:latin typeface="+mn-lt"/>
              </a:defRPr>
            </a:lvl1pPr>
          </a:lstStyle>
          <a:p>
            <a:r>
              <a:rPr lang="en-GB" dirty="0"/>
              <a:t>DPDgroup</a:t>
            </a:r>
          </a:p>
        </p:txBody>
      </p:sp>
    </p:spTree>
    <p:extLst>
      <p:ext uri="{BB962C8B-B14F-4D97-AF65-F5344CB8AC3E}">
        <p14:creationId xmlns:p14="http://schemas.microsoft.com/office/powerpoint/2010/main" val="1667869977"/>
      </p:ext>
    </p:extLst>
  </p:cSld>
  <p:clrMapOvr>
    <a:masterClrMapping/>
  </p:clrMapOvr>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Picture Variant 5">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3A3604F-3CF0-46D7-AA62-31137DFC717D}"/>
              </a:ext>
            </a:extLst>
          </p:cNvPr>
          <p:cNvSpPr>
            <a:spLocks noGrp="1"/>
          </p:cNvSpPr>
          <p:nvPr>
            <p:ph type="body" sz="quarter" idx="15" hasCustomPrompt="1"/>
          </p:nvPr>
        </p:nvSpPr>
        <p:spPr bwMode="gray">
          <a:xfrm>
            <a:off x="657029" y="246289"/>
            <a:ext cx="10206432" cy="204360"/>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701">
                <a:solidFill>
                  <a:schemeClr val="tx2"/>
                </a:solidFill>
              </a:defRPr>
            </a:lvl5pPr>
            <a:lvl6pPr marL="0">
              <a:buNone/>
              <a:defRPr sz="1701">
                <a:solidFill>
                  <a:schemeClr val="tx2"/>
                </a:solidFill>
              </a:defRPr>
            </a:lvl6pPr>
            <a:lvl7pPr marL="0">
              <a:buNone/>
              <a:defRPr sz="1701">
                <a:solidFill>
                  <a:schemeClr val="tx2"/>
                </a:solidFill>
              </a:defRPr>
            </a:lvl7pPr>
            <a:lvl8pPr marL="0">
              <a:buNone/>
              <a:defRPr sz="1701">
                <a:solidFill>
                  <a:schemeClr val="tx2"/>
                </a:solidFill>
              </a:defRPr>
            </a:lvl8pPr>
            <a:lvl9pPr marL="0">
              <a:buNone/>
              <a:defRPr sz="1701">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2" name="Titel 1">
            <a:extLst>
              <a:ext uri="{FF2B5EF4-FFF2-40B4-BE49-F238E27FC236}">
                <a16:creationId xmlns:a16="http://schemas.microsoft.com/office/drawing/2014/main" id="{5030BF41-7D5D-455B-91EF-55F895FE7F5C}"/>
              </a:ext>
            </a:extLst>
          </p:cNvPr>
          <p:cNvSpPr>
            <a:spLocks noGrp="1"/>
          </p:cNvSpPr>
          <p:nvPr>
            <p:ph type="title" hasCustomPrompt="1"/>
          </p:nvPr>
        </p:nvSpPr>
        <p:spPr bwMode="gray"/>
        <p:txBody>
          <a:bodyPr/>
          <a:lstStyle>
            <a:lvl1pPr>
              <a:defRPr/>
            </a:lvl1pPr>
          </a:lstStyle>
          <a:p>
            <a:r>
              <a:rPr lang="en-GB" dirty="0"/>
              <a:t>Heading (36pt) </a:t>
            </a:r>
            <a:r>
              <a:rPr lang="en-GB" dirty="0" err="1"/>
              <a:t>ExtraLight</a:t>
            </a:r>
            <a:endParaRPr lang="en-GB" dirty="0"/>
          </a:p>
        </p:txBody>
      </p:sp>
      <p:sp>
        <p:nvSpPr>
          <p:cNvPr id="10" name="Slide Number Placeholder 33">
            <a:extLst>
              <a:ext uri="{FF2B5EF4-FFF2-40B4-BE49-F238E27FC236}">
                <a16:creationId xmlns:a16="http://schemas.microsoft.com/office/drawing/2014/main" id="{1872DC09-9CA5-499F-9CD1-81811A247959}"/>
              </a:ext>
            </a:extLst>
          </p:cNvPr>
          <p:cNvSpPr>
            <a:spLocks noGrp="1"/>
          </p:cNvSpPr>
          <p:nvPr>
            <p:ph type="sldNum" sz="quarter" idx="4"/>
          </p:nvPr>
        </p:nvSpPr>
        <p:spPr bwMode="gray">
          <a:xfrm>
            <a:off x="10591221" y="6097488"/>
            <a:ext cx="271601" cy="170083"/>
          </a:xfrm>
          <a:prstGeom prst="rect">
            <a:avLst/>
          </a:prstGeom>
        </p:spPr>
        <p:txBody>
          <a:bodyPr vert="horz" lIns="0" tIns="0" rIns="0" bIns="0" rtlCol="0" anchor="b" anchorCtr="0"/>
          <a:lstStyle>
            <a:lvl1pPr algn="r">
              <a:defRPr sz="756">
                <a:solidFill>
                  <a:schemeClr val="tx2"/>
                </a:solidFill>
                <a:latin typeface="+mn-lt"/>
              </a:defRPr>
            </a:lvl1pPr>
          </a:lstStyle>
          <a:p>
            <a:fld id="{9EA669D3-5529-4BB0-8BB4-F8AF37E83BE9}" type="slidenum">
              <a:rPr lang="en-GB" smtClean="0"/>
              <a:pPr/>
              <a:t>‹#›</a:t>
            </a:fld>
            <a:endParaRPr lang="en-GB" dirty="0"/>
          </a:p>
        </p:txBody>
      </p:sp>
      <p:sp>
        <p:nvSpPr>
          <p:cNvPr id="12" name="Datumsplatzhalter 127">
            <a:extLst>
              <a:ext uri="{FF2B5EF4-FFF2-40B4-BE49-F238E27FC236}">
                <a16:creationId xmlns:a16="http://schemas.microsoft.com/office/drawing/2014/main" id="{A5DD3BE1-12A7-46C0-92B1-ECDE8D90DECF}"/>
              </a:ext>
            </a:extLst>
          </p:cNvPr>
          <p:cNvSpPr>
            <a:spLocks noGrp="1"/>
          </p:cNvSpPr>
          <p:nvPr>
            <p:ph type="dt" sz="half" idx="2"/>
          </p:nvPr>
        </p:nvSpPr>
        <p:spPr>
          <a:xfrm>
            <a:off x="5419376" y="6097488"/>
            <a:ext cx="680419" cy="170083"/>
          </a:xfrm>
          <a:prstGeom prst="rect">
            <a:avLst/>
          </a:prstGeom>
        </p:spPr>
        <p:txBody>
          <a:bodyPr vert="horz" lIns="0" tIns="0" rIns="0" bIns="0" rtlCol="0" anchor="b" anchorCtr="0"/>
          <a:lstStyle>
            <a:lvl1pPr algn="ctr">
              <a:defRPr sz="756">
                <a:solidFill>
                  <a:schemeClr val="tx2"/>
                </a:solidFill>
                <a:latin typeface="+mn-lt"/>
              </a:defRPr>
            </a:lvl1pPr>
          </a:lstStyle>
          <a:p>
            <a:fld id="{77B850EB-B94F-44EC-AA1A-0C27396A5235}" type="datetime1">
              <a:rPr lang="de-DE" smtClean="0"/>
              <a:t>17.05.2023</a:t>
            </a:fld>
            <a:endParaRPr lang="en-GB" dirty="0"/>
          </a:p>
        </p:txBody>
      </p:sp>
      <p:sp>
        <p:nvSpPr>
          <p:cNvPr id="13" name="Fußzeilenplatzhalter 128">
            <a:extLst>
              <a:ext uri="{FF2B5EF4-FFF2-40B4-BE49-F238E27FC236}">
                <a16:creationId xmlns:a16="http://schemas.microsoft.com/office/drawing/2014/main" id="{A83F43A1-95AB-4A85-91AB-FB42806A9F6C}"/>
              </a:ext>
            </a:extLst>
          </p:cNvPr>
          <p:cNvSpPr>
            <a:spLocks noGrp="1"/>
          </p:cNvSpPr>
          <p:nvPr>
            <p:ph type="ftr" sz="quarter" idx="3"/>
          </p:nvPr>
        </p:nvSpPr>
        <p:spPr>
          <a:xfrm>
            <a:off x="6839141" y="6097488"/>
            <a:ext cx="3752081" cy="170083"/>
          </a:xfrm>
          <a:prstGeom prst="rect">
            <a:avLst/>
          </a:prstGeom>
        </p:spPr>
        <p:txBody>
          <a:bodyPr vert="horz" lIns="0" tIns="0" rIns="0" bIns="0" rtlCol="0" anchor="b" anchorCtr="0"/>
          <a:lstStyle>
            <a:lvl1pPr algn="r">
              <a:defRPr sz="756">
                <a:solidFill>
                  <a:schemeClr val="tx2"/>
                </a:solidFill>
                <a:latin typeface="+mn-lt"/>
              </a:defRPr>
            </a:lvl1pPr>
          </a:lstStyle>
          <a:p>
            <a:r>
              <a:rPr lang="en-GB" dirty="0"/>
              <a:t>DPDgroup</a:t>
            </a:r>
          </a:p>
        </p:txBody>
      </p:sp>
      <p:sp>
        <p:nvSpPr>
          <p:cNvPr id="14" name="Picture Placeholder 16">
            <a:extLst>
              <a:ext uri="{FF2B5EF4-FFF2-40B4-BE49-F238E27FC236}">
                <a16:creationId xmlns:a16="http://schemas.microsoft.com/office/drawing/2014/main" id="{D3590CDC-C46E-48B2-B781-BE61BD4236DA}"/>
              </a:ext>
            </a:extLst>
          </p:cNvPr>
          <p:cNvSpPr>
            <a:spLocks noGrp="1"/>
          </p:cNvSpPr>
          <p:nvPr>
            <p:ph type="pic" sz="quarter" idx="14" hasCustomPrompt="1"/>
            <p:custDataLst>
              <p:tags r:id="rId1"/>
            </p:custDataLst>
          </p:nvPr>
        </p:nvSpPr>
        <p:spPr bwMode="gray">
          <a:xfrm>
            <a:off x="3821385" y="1743188"/>
            <a:ext cx="2687320" cy="4150472"/>
          </a:xfrm>
          <a:prstGeom prst="roundRect">
            <a:avLst>
              <a:gd name="adj" fmla="val 3572"/>
            </a:avLst>
          </a:prstGeom>
          <a:solidFill>
            <a:srgbClr val="EFEDEB"/>
          </a:solidFill>
        </p:spPr>
        <p:txBody>
          <a:bodyPr bIns="1440000" anchor="ctr"/>
          <a:lstStyle>
            <a:lvl1pPr algn="ctr">
              <a:buNone/>
              <a:defRPr/>
            </a:lvl1pPr>
          </a:lstStyle>
          <a:p>
            <a:pPr marL="0" marR="0" lvl="0" indent="0" algn="ctr" defTabSz="864017" rtl="0" eaLnBrk="1" fontAlgn="auto" latinLnBrk="0" hangingPunct="1">
              <a:lnSpc>
                <a:spcPct val="120000"/>
              </a:lnSpc>
              <a:spcBef>
                <a:spcPts val="0"/>
              </a:spcBef>
              <a:spcAft>
                <a:spcPts val="0"/>
              </a:spcAft>
              <a:buClr>
                <a:schemeClr val="accent1"/>
              </a:buClr>
              <a:buSzTx/>
              <a:buFont typeface="Arial" panose="020B0604020202020204" pitchFamily="34" charset="0"/>
              <a:buNone/>
              <a:tabLst/>
              <a:defRPr/>
            </a:pPr>
            <a:r>
              <a:rPr lang="en-GB" dirty="0"/>
              <a:t>Click icon </a:t>
            </a:r>
            <a:br>
              <a:rPr lang="en-GB" dirty="0"/>
            </a:br>
            <a:r>
              <a:rPr lang="en-GB" dirty="0"/>
              <a:t>to add picture</a:t>
            </a:r>
          </a:p>
        </p:txBody>
      </p:sp>
    </p:spTree>
    <p:extLst>
      <p:ext uri="{BB962C8B-B14F-4D97-AF65-F5344CB8AC3E}">
        <p14:creationId xmlns:p14="http://schemas.microsoft.com/office/powerpoint/2010/main" val="4211895162"/>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I Image Frame Half L">
    <p:spTree>
      <p:nvGrpSpPr>
        <p:cNvPr id="1" name=""/>
        <p:cNvGrpSpPr/>
        <p:nvPr/>
      </p:nvGrpSpPr>
      <p:grpSpPr>
        <a:xfrm>
          <a:off x="0" y="0"/>
          <a:ext cx="0" cy="0"/>
          <a:chOff x="0" y="0"/>
          <a:chExt cx="0" cy="0"/>
        </a:xfrm>
      </p:grpSpPr>
      <p:pic>
        <p:nvPicPr>
          <p:cNvPr id="5" name="Google Shape;12;p12" descr="Logo&#10;&#10;Description automatically generated with medium confidence">
            <a:extLst>
              <a:ext uri="{FF2B5EF4-FFF2-40B4-BE49-F238E27FC236}">
                <a16:creationId xmlns:a16="http://schemas.microsoft.com/office/drawing/2014/main" id="{B7BF6422-BC93-3749-E306-30FBAC8EF31B}"/>
              </a:ext>
            </a:extLst>
          </p:cNvPr>
          <p:cNvPicPr preferRelativeResize="0">
            <a:picLocks noChangeAspect="1"/>
          </p:cNvPicPr>
          <p:nvPr userDrawn="1"/>
        </p:nvPicPr>
        <p:blipFill rotWithShape="1">
          <a:blip r:embed="rId2">
            <a:alphaModFix/>
          </a:blip>
          <a:srcRect/>
          <a:stretch/>
        </p:blipFill>
        <p:spPr>
          <a:xfrm>
            <a:off x="10074958" y="288087"/>
            <a:ext cx="1157286" cy="576000"/>
          </a:xfrm>
          <a:prstGeom prst="rect">
            <a:avLst/>
          </a:prstGeom>
          <a:noFill/>
          <a:ln>
            <a:noFill/>
          </a:ln>
        </p:spPr>
      </p:pic>
      <p:sp>
        <p:nvSpPr>
          <p:cNvPr id="2" name="Title 11">
            <a:extLst>
              <a:ext uri="{FF2B5EF4-FFF2-40B4-BE49-F238E27FC236}">
                <a16:creationId xmlns:a16="http://schemas.microsoft.com/office/drawing/2014/main" id="{4DAEDF35-1E3C-73E2-1481-BFA3A3B1AF8C}"/>
              </a:ext>
            </a:extLst>
          </p:cNvPr>
          <p:cNvSpPr>
            <a:spLocks noGrp="1"/>
          </p:cNvSpPr>
          <p:nvPr>
            <p:ph type="title" hasCustomPrompt="1"/>
          </p:nvPr>
        </p:nvSpPr>
        <p:spPr>
          <a:xfrm>
            <a:off x="5759450" y="2592087"/>
            <a:ext cx="5472794" cy="1152000"/>
          </a:xfrm>
        </p:spPr>
        <p:txBody>
          <a:bodyPr/>
          <a:lstStyle>
            <a:lvl1pPr>
              <a:defRPr sz="3600">
                <a:latin typeface="Pluto Sans DPD PPT Medium" panose="02000000000000000000" pitchFamily="2" charset="0"/>
              </a:defRPr>
            </a:lvl1pPr>
          </a:lstStyle>
          <a:p>
            <a:r>
              <a:rPr lang="en-GB" dirty="0"/>
              <a:t>TITLE ONLY CAPITAL IN</a:t>
            </a:r>
            <a:br>
              <a:rPr lang="en-GB" dirty="0"/>
            </a:br>
            <a:r>
              <a:rPr lang="en-GB" dirty="0"/>
              <a:t>PLUTO SANS (36PT)</a:t>
            </a:r>
          </a:p>
        </p:txBody>
      </p:sp>
      <p:sp>
        <p:nvSpPr>
          <p:cNvPr id="4" name="Picture Placeholder 3">
            <a:extLst>
              <a:ext uri="{FF2B5EF4-FFF2-40B4-BE49-F238E27FC236}">
                <a16:creationId xmlns:a16="http://schemas.microsoft.com/office/drawing/2014/main" id="{1384D2DD-E148-81D1-B513-C9FA2D496414}"/>
              </a:ext>
            </a:extLst>
          </p:cNvPr>
          <p:cNvSpPr>
            <a:spLocks noGrp="1"/>
          </p:cNvSpPr>
          <p:nvPr>
            <p:ph type="pic" sz="quarter" idx="10" hasCustomPrompt="1"/>
          </p:nvPr>
        </p:nvSpPr>
        <p:spPr>
          <a:xfrm>
            <a:off x="0" y="0"/>
            <a:ext cx="5400675" cy="6480175"/>
          </a:xfrm>
          <a:prstGeom prst="round1Rect">
            <a:avLst>
              <a:gd name="adj" fmla="val 17166"/>
            </a:avLst>
          </a:prstGeom>
          <a:solidFill>
            <a:schemeClr val="bg2"/>
          </a:solidFill>
        </p:spPr>
        <p:txBody>
          <a:bodyPr lIns="216000" bIns="648000" anchor="ctr" anchorCtr="0"/>
          <a:lstStyle>
            <a:lvl1pPr algn="ctr">
              <a:defRPr sz="1100"/>
            </a:lvl1pPr>
          </a:lstStyle>
          <a:p>
            <a:r>
              <a:rPr lang="en-GB" dirty="0"/>
              <a:t>Click icon </a:t>
            </a:r>
            <a:br>
              <a:rPr lang="en-GB" dirty="0"/>
            </a:br>
            <a:r>
              <a:rPr lang="en-GB" dirty="0"/>
              <a:t>to add picture</a:t>
            </a:r>
          </a:p>
        </p:txBody>
      </p:sp>
      <p:sp>
        <p:nvSpPr>
          <p:cNvPr id="7" name="Text Placeholder 6">
            <a:extLst>
              <a:ext uri="{FF2B5EF4-FFF2-40B4-BE49-F238E27FC236}">
                <a16:creationId xmlns:a16="http://schemas.microsoft.com/office/drawing/2014/main" id="{69C61C8E-473E-F414-C775-C68D717338FC}"/>
              </a:ext>
            </a:extLst>
          </p:cNvPr>
          <p:cNvSpPr>
            <a:spLocks noGrp="1"/>
          </p:cNvSpPr>
          <p:nvPr>
            <p:ph type="body" sz="quarter" idx="11" hasCustomPrompt="1"/>
          </p:nvPr>
        </p:nvSpPr>
        <p:spPr>
          <a:xfrm>
            <a:off x="5759450" y="2232087"/>
            <a:ext cx="2305050" cy="215900"/>
          </a:xfrm>
        </p:spPr>
        <p:txBody>
          <a:bodyPr/>
          <a:lstStyle>
            <a:lvl1pPr>
              <a:defRPr/>
            </a:lvl1pPr>
          </a:lstStyle>
          <a:p>
            <a:pPr lvl="0"/>
            <a:r>
              <a:rPr lang="en-US" dirty="0"/>
              <a:t>XX.XX.XXXX</a:t>
            </a:r>
            <a:endParaRPr lang="en-DE" dirty="0"/>
          </a:p>
        </p:txBody>
      </p:sp>
      <p:sp>
        <p:nvSpPr>
          <p:cNvPr id="8" name="Text Placeholder 6">
            <a:extLst>
              <a:ext uri="{FF2B5EF4-FFF2-40B4-BE49-F238E27FC236}">
                <a16:creationId xmlns:a16="http://schemas.microsoft.com/office/drawing/2014/main" id="{7726C4BF-4F5A-9B4C-2317-1EB32C4137A8}"/>
              </a:ext>
            </a:extLst>
          </p:cNvPr>
          <p:cNvSpPr>
            <a:spLocks noGrp="1"/>
          </p:cNvSpPr>
          <p:nvPr>
            <p:ph type="body" sz="quarter" idx="12" hasCustomPrompt="1"/>
          </p:nvPr>
        </p:nvSpPr>
        <p:spPr>
          <a:xfrm>
            <a:off x="5759449" y="3888187"/>
            <a:ext cx="5472113" cy="935900"/>
          </a:xfrm>
        </p:spPr>
        <p:txBody>
          <a:bodyPr/>
          <a:lstStyle>
            <a:lvl1pPr>
              <a:defRPr/>
            </a:lvl1pPr>
          </a:lstStyle>
          <a:p>
            <a:pPr lvl="0"/>
            <a:r>
              <a:rPr lang="en-GB" dirty="0"/>
              <a:t>Optional Subheading or description.</a:t>
            </a:r>
          </a:p>
          <a:p>
            <a:pPr lvl="0"/>
            <a:r>
              <a:rPr lang="en-GB" dirty="0"/>
              <a:t>Second Level</a:t>
            </a:r>
          </a:p>
          <a:p>
            <a:pPr lvl="0"/>
            <a:r>
              <a:rPr lang="en-GB" dirty="0"/>
              <a:t>Third Level</a:t>
            </a:r>
          </a:p>
          <a:p>
            <a:pPr lvl="0"/>
            <a:r>
              <a:rPr lang="en-GB" dirty="0"/>
              <a:t>Fourth Level</a:t>
            </a:r>
          </a:p>
          <a:p>
            <a:pPr lvl="0"/>
            <a:r>
              <a:rPr lang="en-GB" dirty="0"/>
              <a:t>Fifth Level</a:t>
            </a:r>
          </a:p>
          <a:p>
            <a:pPr lvl="0"/>
            <a:r>
              <a:rPr lang="en-GB" dirty="0"/>
              <a:t>Sixth Level</a:t>
            </a:r>
          </a:p>
          <a:p>
            <a:pPr lvl="0"/>
            <a:r>
              <a:rPr lang="en-GB" dirty="0"/>
              <a:t>Seventh Level</a:t>
            </a:r>
          </a:p>
          <a:p>
            <a:pPr lvl="0"/>
            <a:r>
              <a:rPr lang="en-GB" dirty="0"/>
              <a:t>Eighth Level</a:t>
            </a:r>
          </a:p>
          <a:p>
            <a:pPr lvl="0"/>
            <a:r>
              <a:rPr lang="en-GB" dirty="0"/>
              <a:t>Ninth Level</a:t>
            </a:r>
          </a:p>
        </p:txBody>
      </p:sp>
    </p:spTree>
    <p:extLst>
      <p:ext uri="{BB962C8B-B14F-4D97-AF65-F5344CB8AC3E}">
        <p14:creationId xmlns:p14="http://schemas.microsoft.com/office/powerpoint/2010/main" val="2140414091"/>
      </p:ext>
    </p:extLst>
  </p:cSld>
  <p:clrMapOvr>
    <a:masterClrMapping/>
  </p:clrMapOvr>
  <p:extLst>
    <p:ext uri="{DCECCB84-F9BA-43D5-87BE-67443E8EF086}">
      <p15:sldGuideLst xmlns:p15="http://schemas.microsoft.com/office/powerpoint/2012/main">
        <p15:guide id="1" pos="3628"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userDrawn="1">
  <p:cSld name="Full Image I Box I White Logo 2">
    <p:bg>
      <p:bgPr>
        <a:solidFill>
          <a:schemeClr val="bg1"/>
        </a:solidFill>
        <a:effectLst/>
      </p:bgPr>
    </p:bg>
    <p:spTree>
      <p:nvGrpSpPr>
        <p:cNvPr id="1" name=""/>
        <p:cNvGrpSpPr/>
        <p:nvPr/>
      </p:nvGrpSpPr>
      <p:grpSpPr>
        <a:xfrm>
          <a:off x="0" y="0"/>
          <a:ext cx="0" cy="0"/>
          <a:chOff x="0" y="0"/>
          <a:chExt cx="0" cy="0"/>
        </a:xfrm>
      </p:grpSpPr>
      <p:sp>
        <p:nvSpPr>
          <p:cNvPr id="13" name="Picture Placeholder 13">
            <a:extLst>
              <a:ext uri="{FF2B5EF4-FFF2-40B4-BE49-F238E27FC236}">
                <a16:creationId xmlns:a16="http://schemas.microsoft.com/office/drawing/2014/main" id="{66099BC2-6248-420D-A089-B1422B83E8A4}"/>
              </a:ext>
            </a:extLst>
          </p:cNvPr>
          <p:cNvSpPr>
            <a:spLocks noGrp="1"/>
          </p:cNvSpPr>
          <p:nvPr>
            <p:ph type="pic" sz="quarter" idx="18" hasCustomPrompt="1"/>
          </p:nvPr>
        </p:nvSpPr>
        <p:spPr bwMode="gray">
          <a:xfrm>
            <a:off x="0" y="0"/>
            <a:ext cx="11520488" cy="6480175"/>
          </a:xfrm>
          <a:prstGeom prst="rect">
            <a:avLst/>
          </a:prstGeom>
          <a:solidFill>
            <a:srgbClr val="EFEDEB"/>
          </a:solidFill>
        </p:spPr>
        <p:txBody>
          <a:bodyPr wrap="square" lIns="216000" tIns="324000" rIns="216000" bIns="216000" anchor="t" anchorCtr="0">
            <a:noAutofit/>
          </a:bodyPr>
          <a:lstStyle>
            <a:lvl1pPr marL="0" indent="0" algn="l">
              <a:spcBef>
                <a:spcPts val="0"/>
              </a:spcBef>
              <a:spcAft>
                <a:spcPts val="0"/>
              </a:spcAft>
              <a:buFont typeface="Arial" panose="020B0604020202020204" pitchFamily="34" charset="0"/>
              <a:buNone/>
              <a:defRPr sz="1323">
                <a:solidFill>
                  <a:schemeClr val="tx1"/>
                </a:solidFill>
                <a:latin typeface="+mn-lt"/>
              </a:defRPr>
            </a:lvl1pPr>
            <a:lvl2pPr marL="0" indent="0" algn="l">
              <a:spcBef>
                <a:spcPts val="0"/>
              </a:spcBef>
              <a:spcAft>
                <a:spcPts val="1134"/>
              </a:spcAft>
              <a:buFont typeface="Arial" panose="020B0604020202020204" pitchFamily="34" charset="0"/>
              <a:buNone/>
              <a:defRPr sz="1323">
                <a:solidFill>
                  <a:schemeClr val="tx1"/>
                </a:solidFill>
                <a:latin typeface="+mn-lt"/>
              </a:defRPr>
            </a:lvl2pPr>
            <a:lvl3pPr marL="0" indent="0" algn="l">
              <a:spcBef>
                <a:spcPts val="0"/>
              </a:spcBef>
              <a:spcAft>
                <a:spcPts val="1134"/>
              </a:spcAft>
              <a:buNone/>
              <a:defRPr sz="1323">
                <a:solidFill>
                  <a:schemeClr val="tx1"/>
                </a:solidFill>
              </a:defRPr>
            </a:lvl3pPr>
            <a:lvl4pPr marL="0" indent="0" algn="l">
              <a:spcBef>
                <a:spcPts val="0"/>
              </a:spcBef>
              <a:spcAft>
                <a:spcPts val="1134"/>
              </a:spcAft>
              <a:buNone/>
              <a:defRPr sz="1323">
                <a:solidFill>
                  <a:schemeClr val="tx1"/>
                </a:solidFill>
              </a:defRPr>
            </a:lvl4pPr>
            <a:lvl5pPr marL="0" indent="0" algn="l">
              <a:spcBef>
                <a:spcPts val="0"/>
              </a:spcBef>
              <a:spcAft>
                <a:spcPts val="1134"/>
              </a:spcAft>
              <a:buNone/>
              <a:defRPr sz="1323">
                <a:solidFill>
                  <a:schemeClr val="tx1"/>
                </a:solidFill>
              </a:defRPr>
            </a:lvl5pPr>
            <a:lvl6pPr marL="0" indent="0" algn="l">
              <a:spcBef>
                <a:spcPts val="0"/>
              </a:spcBef>
              <a:spcAft>
                <a:spcPts val="1134"/>
              </a:spcAft>
              <a:buNone/>
              <a:defRPr sz="1323">
                <a:solidFill>
                  <a:schemeClr val="tx1"/>
                </a:solidFill>
              </a:defRPr>
            </a:lvl6pPr>
            <a:lvl7pPr marL="0" indent="0" algn="l">
              <a:spcBef>
                <a:spcPts val="0"/>
              </a:spcBef>
              <a:spcAft>
                <a:spcPts val="1134"/>
              </a:spcAft>
              <a:buNone/>
              <a:defRPr sz="1323">
                <a:solidFill>
                  <a:schemeClr val="tx1"/>
                </a:solidFill>
              </a:defRPr>
            </a:lvl7pPr>
            <a:lvl8pPr marL="0" indent="0" algn="l">
              <a:spcBef>
                <a:spcPts val="0"/>
              </a:spcBef>
              <a:spcAft>
                <a:spcPts val="1134"/>
              </a:spcAft>
              <a:buNone/>
              <a:defRPr sz="1323">
                <a:solidFill>
                  <a:schemeClr val="tx1"/>
                </a:solidFill>
              </a:defRPr>
            </a:lvl8pPr>
            <a:lvl9pPr marL="0" indent="0" algn="l">
              <a:spcBef>
                <a:spcPts val="0"/>
              </a:spcBef>
              <a:spcAft>
                <a:spcPts val="1134"/>
              </a:spcAft>
              <a:buNone/>
              <a:defRPr sz="1323">
                <a:solidFill>
                  <a:schemeClr val="tx1"/>
                </a:solidFill>
              </a:defRPr>
            </a:lvl9pPr>
          </a:lstStyle>
          <a:p>
            <a:r>
              <a:rPr lang="en-GB" dirty="0"/>
              <a:t>To add a picture, please right click the transparency layer and bring it to back. </a:t>
            </a:r>
            <a:br>
              <a:rPr lang="en-GB" dirty="0"/>
            </a:br>
            <a:r>
              <a:rPr lang="en-GB" dirty="0"/>
              <a:t>Next right click on image placeholder and bring it to front.</a:t>
            </a:r>
          </a:p>
          <a:p>
            <a:r>
              <a:rPr lang="en-GB" dirty="0"/>
              <a:t> </a:t>
            </a:r>
          </a:p>
          <a:p>
            <a:r>
              <a:rPr lang="en-GB" dirty="0"/>
              <a:t>You can now insert a picture by clicking on the placeholder image icon. </a:t>
            </a:r>
            <a:br>
              <a:rPr lang="en-GB" dirty="0"/>
            </a:br>
            <a:r>
              <a:rPr lang="en-GB" dirty="0"/>
              <a:t>Then click the Reset button on the Home menu tab or right click on the picture </a:t>
            </a:r>
            <a:br>
              <a:rPr lang="en-GB" dirty="0"/>
            </a:br>
            <a:r>
              <a:rPr lang="en-GB" dirty="0"/>
              <a:t>to send the picture to background.</a:t>
            </a:r>
          </a:p>
        </p:txBody>
      </p:sp>
      <p:grpSp>
        <p:nvGrpSpPr>
          <p:cNvPr id="19" name="Gruppieren 18">
            <a:extLst>
              <a:ext uri="{FF2B5EF4-FFF2-40B4-BE49-F238E27FC236}">
                <a16:creationId xmlns:a16="http://schemas.microsoft.com/office/drawing/2014/main" id="{A2215631-6D9B-46F1-93CB-03031CA879CA}"/>
              </a:ext>
            </a:extLst>
          </p:cNvPr>
          <p:cNvGrpSpPr/>
          <p:nvPr userDrawn="1"/>
        </p:nvGrpSpPr>
        <p:grpSpPr bwMode="gray">
          <a:xfrm>
            <a:off x="655710" y="-239556"/>
            <a:ext cx="10207750" cy="145640"/>
            <a:chOff x="693931" y="-289132"/>
            <a:chExt cx="10802744" cy="154131"/>
          </a:xfrm>
        </p:grpSpPr>
        <p:sp>
          <p:nvSpPr>
            <p:cNvPr id="20" name="Rechteck 19">
              <a:extLst>
                <a:ext uri="{FF2B5EF4-FFF2-40B4-BE49-F238E27FC236}">
                  <a16:creationId xmlns:a16="http://schemas.microsoft.com/office/drawing/2014/main" id="{F3E59F72-9FA1-4E1B-B3A7-014393514421}"/>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1" name="Rechteck 20">
              <a:extLst>
                <a:ext uri="{FF2B5EF4-FFF2-40B4-BE49-F238E27FC236}">
                  <a16:creationId xmlns:a16="http://schemas.microsoft.com/office/drawing/2014/main" id="{5F116400-9AC2-418E-8342-72D86526D20F}"/>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2" name="Rechteck 21">
              <a:extLst>
                <a:ext uri="{FF2B5EF4-FFF2-40B4-BE49-F238E27FC236}">
                  <a16:creationId xmlns:a16="http://schemas.microsoft.com/office/drawing/2014/main" id="{547FC79A-BD1A-434D-A126-33B9B9FBD8DA}"/>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3" name="Rechteck 22">
              <a:extLst>
                <a:ext uri="{FF2B5EF4-FFF2-40B4-BE49-F238E27FC236}">
                  <a16:creationId xmlns:a16="http://schemas.microsoft.com/office/drawing/2014/main" id="{37779F82-0755-435D-AC6B-D4474395BF9E}"/>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4" name="Rechteck 23">
              <a:extLst>
                <a:ext uri="{FF2B5EF4-FFF2-40B4-BE49-F238E27FC236}">
                  <a16:creationId xmlns:a16="http://schemas.microsoft.com/office/drawing/2014/main" id="{3DD13070-D35E-4706-B413-086DF2D59B20}"/>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5" name="Rechteck 24">
              <a:extLst>
                <a:ext uri="{FF2B5EF4-FFF2-40B4-BE49-F238E27FC236}">
                  <a16:creationId xmlns:a16="http://schemas.microsoft.com/office/drawing/2014/main" id="{E42CA056-9CD9-4DB7-947B-4F2A805FDBE9}"/>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6" name="Rechteck 25">
              <a:extLst>
                <a:ext uri="{FF2B5EF4-FFF2-40B4-BE49-F238E27FC236}">
                  <a16:creationId xmlns:a16="http://schemas.microsoft.com/office/drawing/2014/main" id="{FAEFCB67-66CF-4307-AB7E-FF30397EA372}"/>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grpSp>
      <p:sp>
        <p:nvSpPr>
          <p:cNvPr id="17" name="Slide Number Placeholder 33">
            <a:extLst>
              <a:ext uri="{FF2B5EF4-FFF2-40B4-BE49-F238E27FC236}">
                <a16:creationId xmlns:a16="http://schemas.microsoft.com/office/drawing/2014/main" id="{D2F839DC-149A-4309-8270-6A55B39D840F}"/>
              </a:ext>
            </a:extLst>
          </p:cNvPr>
          <p:cNvSpPr>
            <a:spLocks noGrp="1"/>
          </p:cNvSpPr>
          <p:nvPr>
            <p:ph type="sldNum" sz="quarter" idx="4"/>
          </p:nvPr>
        </p:nvSpPr>
        <p:spPr bwMode="gray">
          <a:xfrm>
            <a:off x="10591221" y="6097488"/>
            <a:ext cx="271601" cy="170083"/>
          </a:xfrm>
          <a:prstGeom prst="rect">
            <a:avLst/>
          </a:prstGeom>
        </p:spPr>
        <p:txBody>
          <a:bodyPr vert="horz" lIns="0" tIns="0" rIns="0" bIns="0" rtlCol="0" anchor="b" anchorCtr="0"/>
          <a:lstStyle>
            <a:lvl1pPr algn="r">
              <a:defRPr sz="756">
                <a:solidFill>
                  <a:schemeClr val="bg1"/>
                </a:solidFill>
                <a:latin typeface="+mn-lt"/>
              </a:defRPr>
            </a:lvl1pPr>
          </a:lstStyle>
          <a:p>
            <a:fld id="{9EA669D3-5529-4BB0-8BB4-F8AF37E83BE9}" type="slidenum">
              <a:rPr lang="en-GB" smtClean="0"/>
              <a:pPr/>
              <a:t>‹#›</a:t>
            </a:fld>
            <a:endParaRPr lang="en-GB" dirty="0"/>
          </a:p>
        </p:txBody>
      </p:sp>
      <p:sp>
        <p:nvSpPr>
          <p:cNvPr id="27" name="Datumsplatzhalter 127">
            <a:extLst>
              <a:ext uri="{FF2B5EF4-FFF2-40B4-BE49-F238E27FC236}">
                <a16:creationId xmlns:a16="http://schemas.microsoft.com/office/drawing/2014/main" id="{2B6FD3A5-A16E-43CE-9549-57875945C6CA}"/>
              </a:ext>
            </a:extLst>
          </p:cNvPr>
          <p:cNvSpPr>
            <a:spLocks noGrp="1"/>
          </p:cNvSpPr>
          <p:nvPr>
            <p:ph type="dt" sz="half" idx="2"/>
          </p:nvPr>
        </p:nvSpPr>
        <p:spPr>
          <a:xfrm>
            <a:off x="5419376" y="6097488"/>
            <a:ext cx="680419" cy="170083"/>
          </a:xfrm>
          <a:prstGeom prst="rect">
            <a:avLst/>
          </a:prstGeom>
        </p:spPr>
        <p:txBody>
          <a:bodyPr vert="horz" lIns="0" tIns="0" rIns="0" bIns="0" rtlCol="0" anchor="b" anchorCtr="0"/>
          <a:lstStyle>
            <a:lvl1pPr algn="ctr">
              <a:defRPr sz="756">
                <a:solidFill>
                  <a:schemeClr val="bg1"/>
                </a:solidFill>
                <a:latin typeface="+mn-lt"/>
              </a:defRPr>
            </a:lvl1pPr>
          </a:lstStyle>
          <a:p>
            <a:fld id="{36B44415-2ACE-40FE-8004-961D103C834F}" type="datetime1">
              <a:rPr lang="de-DE" smtClean="0"/>
              <a:t>17.05.2023</a:t>
            </a:fld>
            <a:endParaRPr lang="en-GB" dirty="0"/>
          </a:p>
        </p:txBody>
      </p:sp>
      <p:sp>
        <p:nvSpPr>
          <p:cNvPr id="28" name="Fußzeilenplatzhalter 128">
            <a:extLst>
              <a:ext uri="{FF2B5EF4-FFF2-40B4-BE49-F238E27FC236}">
                <a16:creationId xmlns:a16="http://schemas.microsoft.com/office/drawing/2014/main" id="{33CB5F05-F327-4570-BF37-5049FB00A37C}"/>
              </a:ext>
            </a:extLst>
          </p:cNvPr>
          <p:cNvSpPr>
            <a:spLocks noGrp="1"/>
          </p:cNvSpPr>
          <p:nvPr>
            <p:ph type="ftr" sz="quarter" idx="3"/>
          </p:nvPr>
        </p:nvSpPr>
        <p:spPr>
          <a:xfrm>
            <a:off x="6839141" y="6097488"/>
            <a:ext cx="3752081" cy="170083"/>
          </a:xfrm>
          <a:prstGeom prst="rect">
            <a:avLst/>
          </a:prstGeom>
        </p:spPr>
        <p:txBody>
          <a:bodyPr vert="horz" lIns="0" tIns="0" rIns="0" bIns="0" rtlCol="0" anchor="b" anchorCtr="0"/>
          <a:lstStyle>
            <a:lvl1pPr algn="r">
              <a:defRPr sz="756">
                <a:solidFill>
                  <a:schemeClr val="bg1"/>
                </a:solidFill>
                <a:latin typeface="+mn-lt"/>
              </a:defRPr>
            </a:lvl1pPr>
          </a:lstStyle>
          <a:p>
            <a:r>
              <a:rPr lang="en-GB" dirty="0"/>
              <a:t>DPDgroup</a:t>
            </a:r>
          </a:p>
        </p:txBody>
      </p:sp>
      <p:sp>
        <p:nvSpPr>
          <p:cNvPr id="16" name="Text Placeholder 7">
            <a:extLst>
              <a:ext uri="{FF2B5EF4-FFF2-40B4-BE49-F238E27FC236}">
                <a16:creationId xmlns:a16="http://schemas.microsoft.com/office/drawing/2014/main" id="{CEB6FEA8-3581-4EB3-80AA-015A1605BE29}"/>
              </a:ext>
            </a:extLst>
          </p:cNvPr>
          <p:cNvSpPr>
            <a:spLocks noGrp="1"/>
          </p:cNvSpPr>
          <p:nvPr>
            <p:ph type="body" sz="quarter" idx="19" hasCustomPrompt="1"/>
          </p:nvPr>
        </p:nvSpPr>
        <p:spPr bwMode="gray">
          <a:xfrm>
            <a:off x="661026" y="6029795"/>
            <a:ext cx="619113" cy="272133"/>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a:spcBef>
                <a:spcPts val="0"/>
              </a:spcBef>
              <a:spcAft>
                <a:spcPts val="0"/>
              </a:spcAft>
              <a:buNone/>
              <a:defRPr sz="100">
                <a:solidFill>
                  <a:schemeClr val="bg1"/>
                </a:solidFill>
                <a:latin typeface="+mn-lt"/>
              </a:defRPr>
            </a:lvl1pPr>
            <a:lvl2pPr>
              <a:spcAft>
                <a:spcPts val="0"/>
              </a:spcAft>
              <a:defRPr sz="100">
                <a:solidFill>
                  <a:schemeClr val="bg1"/>
                </a:solidFill>
                <a:latin typeface="+mn-lt"/>
              </a:defRPr>
            </a:lvl2pPr>
            <a:lvl3pPr marL="0" indent="0">
              <a:buNone/>
              <a:defRPr sz="100">
                <a:solidFill>
                  <a:schemeClr val="bg1"/>
                </a:solidFill>
              </a:defRPr>
            </a:lvl3pPr>
            <a:lvl4pPr marL="0" indent="0">
              <a:buNone/>
              <a:defRPr sz="100">
                <a:solidFill>
                  <a:schemeClr val="bg1"/>
                </a:solidFill>
              </a:defRPr>
            </a:lvl4pPr>
            <a:lvl5pPr marL="0">
              <a:buNone/>
              <a:defRPr sz="100">
                <a:solidFill>
                  <a:schemeClr val="bg1"/>
                </a:solidFill>
              </a:defRPr>
            </a:lvl5pPr>
            <a:lvl6pPr marL="0">
              <a:buNone/>
              <a:defRPr sz="100">
                <a:solidFill>
                  <a:schemeClr val="bg1"/>
                </a:solidFill>
              </a:defRPr>
            </a:lvl6pPr>
            <a:lvl7pPr marL="0">
              <a:buNone/>
              <a:defRPr sz="100">
                <a:solidFill>
                  <a:schemeClr val="bg1"/>
                </a:solidFill>
              </a:defRPr>
            </a:lvl7pPr>
            <a:lvl8pPr marL="0">
              <a:buNone/>
              <a:defRPr sz="100">
                <a:solidFill>
                  <a:schemeClr val="bg1"/>
                </a:solidFill>
              </a:defRPr>
            </a:lvl8pPr>
            <a:lvl9pPr marL="0">
              <a:buNone/>
              <a:defRPr sz="100">
                <a:solidFill>
                  <a:schemeClr val="bg1"/>
                </a:solidFill>
              </a:defRPr>
            </a:lvl9pPr>
          </a:lstStyle>
          <a:p>
            <a:pPr lvl="0"/>
            <a:r>
              <a:rPr lang="en-GB"/>
              <a:t> </a:t>
            </a:r>
            <a:endParaRPr lang="en-GB" dirty="0"/>
          </a:p>
        </p:txBody>
      </p:sp>
    </p:spTree>
    <p:extLst>
      <p:ext uri="{BB962C8B-B14F-4D97-AF65-F5344CB8AC3E}">
        <p14:creationId xmlns:p14="http://schemas.microsoft.com/office/powerpoint/2010/main" val="366256736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341">
          <p15:clr>
            <a:srgbClr val="FBAE40"/>
          </p15:clr>
        </p15:guide>
        <p15:guide id="2" orient="horz" pos="2976">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Divider I White">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E9200233-55FC-4F78-8E6C-B7F70DCCC2CB}"/>
              </a:ext>
            </a:extLst>
          </p:cNvPr>
          <p:cNvSpPr>
            <a:spLocks noGrp="1"/>
          </p:cNvSpPr>
          <p:nvPr>
            <p:ph type="title" hasCustomPrompt="1"/>
          </p:nvPr>
        </p:nvSpPr>
        <p:spPr bwMode="gray">
          <a:xfrm>
            <a:off x="657666" y="2763854"/>
            <a:ext cx="10205156" cy="1428701"/>
          </a:xfrm>
          <a:prstGeom prst="rect">
            <a:avLst/>
          </a:prstGeom>
        </p:spPr>
        <p:txBody>
          <a:bodyPr anchor="t" anchorCtr="0"/>
          <a:lstStyle>
            <a:lvl1pPr>
              <a:defRPr sz="4536"/>
            </a:lvl1pPr>
          </a:lstStyle>
          <a:p>
            <a:pPr lvl="0"/>
            <a:r>
              <a:rPr lang="en-GB" dirty="0"/>
              <a:t>Chapter Break (48pt) </a:t>
            </a:r>
            <a:r>
              <a:rPr lang="en-GB" dirty="0" err="1"/>
              <a:t>ExtraLight</a:t>
            </a:r>
            <a:endParaRPr lang="en-GB" dirty="0"/>
          </a:p>
        </p:txBody>
      </p:sp>
      <p:sp>
        <p:nvSpPr>
          <p:cNvPr id="8" name="Text Placeholder 7">
            <a:extLst>
              <a:ext uri="{FF2B5EF4-FFF2-40B4-BE49-F238E27FC236}">
                <a16:creationId xmlns:a16="http://schemas.microsoft.com/office/drawing/2014/main" id="{B6FEEFD8-93C3-438C-9AA8-7095AE976459}"/>
              </a:ext>
            </a:extLst>
          </p:cNvPr>
          <p:cNvSpPr>
            <a:spLocks noGrp="1"/>
          </p:cNvSpPr>
          <p:nvPr>
            <p:ph type="body" sz="quarter" idx="16" hasCustomPrompt="1"/>
          </p:nvPr>
        </p:nvSpPr>
        <p:spPr bwMode="gray">
          <a:xfrm>
            <a:off x="8141446" y="315009"/>
            <a:ext cx="2721375" cy="1360538"/>
          </a:xfrm>
          <a:prstGeom prst="rect">
            <a:avLst/>
          </a:prstGeom>
        </p:spPr>
        <p:txBody>
          <a:bodyPr anchor="t" anchorCtr="0"/>
          <a:lstStyle>
            <a:lvl1pPr marL="272131" indent="-272131">
              <a:spcBef>
                <a:spcPts val="0"/>
              </a:spcBef>
              <a:spcAft>
                <a:spcPts val="0"/>
              </a:spcAft>
              <a:buClr>
                <a:schemeClr val="bg2"/>
              </a:buClr>
              <a:buFont typeface="+mj-lt"/>
              <a:buAutoNum type="arabicPeriod"/>
              <a:defRPr>
                <a:solidFill>
                  <a:schemeClr val="tx1"/>
                </a:solidFill>
                <a:latin typeface="+mn-lt"/>
              </a:defRPr>
            </a:lvl1pPr>
            <a:lvl2pPr marL="272131" indent="-272131">
              <a:spcAft>
                <a:spcPts val="0"/>
              </a:spcAft>
              <a:defRPr>
                <a:solidFill>
                  <a:schemeClr val="tx1"/>
                </a:solidFill>
                <a:latin typeface="+mn-lt"/>
              </a:defRPr>
            </a:lvl2pPr>
            <a:lvl3pPr marL="272131" indent="-272131">
              <a:buNone/>
              <a:defRPr>
                <a:solidFill>
                  <a:schemeClr val="tx1"/>
                </a:solidFill>
              </a:defRPr>
            </a:lvl3pPr>
            <a:lvl4pPr marL="272131" indent="-272131">
              <a:buNone/>
              <a:defRPr>
                <a:solidFill>
                  <a:schemeClr val="tx1"/>
                </a:solidFill>
              </a:defRPr>
            </a:lvl4pPr>
            <a:lvl5pPr marL="272131" indent="-272131">
              <a:buNone/>
              <a:defRPr sz="1701">
                <a:solidFill>
                  <a:schemeClr val="tx1"/>
                </a:solidFill>
              </a:defRPr>
            </a:lvl5pPr>
            <a:lvl6pPr marL="272131" indent="-272131">
              <a:buNone/>
              <a:defRPr sz="1701">
                <a:solidFill>
                  <a:schemeClr val="tx1"/>
                </a:solidFill>
              </a:defRPr>
            </a:lvl6pPr>
            <a:lvl7pPr marL="272131" indent="-272131">
              <a:buNone/>
              <a:defRPr sz="1701">
                <a:solidFill>
                  <a:schemeClr val="tx1"/>
                </a:solidFill>
              </a:defRPr>
            </a:lvl7pPr>
            <a:lvl8pPr marL="272131" indent="-272131">
              <a:buNone/>
              <a:defRPr sz="1701">
                <a:solidFill>
                  <a:schemeClr val="tx1"/>
                </a:solidFill>
              </a:defRPr>
            </a:lvl8pPr>
            <a:lvl9pPr marL="272131" indent="-272131">
              <a:buNone/>
              <a:defRPr sz="1701">
                <a:solidFill>
                  <a:schemeClr val="tx1"/>
                </a:solidFill>
              </a:defRPr>
            </a:lvl9pPr>
          </a:lstStyle>
          <a:p>
            <a:pPr lvl="0"/>
            <a:r>
              <a:rPr lang="en-GB" dirty="0"/>
              <a:t>Subtheme</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2" name="Datumsplatzhalter 1">
            <a:extLst>
              <a:ext uri="{FF2B5EF4-FFF2-40B4-BE49-F238E27FC236}">
                <a16:creationId xmlns:a16="http://schemas.microsoft.com/office/drawing/2014/main" id="{CF3861DB-B753-455B-AAA2-8AEE3D647F4D}"/>
              </a:ext>
            </a:extLst>
          </p:cNvPr>
          <p:cNvSpPr>
            <a:spLocks noGrp="1"/>
          </p:cNvSpPr>
          <p:nvPr>
            <p:ph type="dt" sz="half" idx="17"/>
          </p:nvPr>
        </p:nvSpPr>
        <p:spPr/>
        <p:txBody>
          <a:bodyPr/>
          <a:lstStyle/>
          <a:p>
            <a:endParaRPr lang="en-GB" dirty="0"/>
          </a:p>
        </p:txBody>
      </p:sp>
      <p:sp>
        <p:nvSpPr>
          <p:cNvPr id="3" name="Fußzeilenplatzhalter 2">
            <a:extLst>
              <a:ext uri="{FF2B5EF4-FFF2-40B4-BE49-F238E27FC236}">
                <a16:creationId xmlns:a16="http://schemas.microsoft.com/office/drawing/2014/main" id="{0FB38FA7-218D-49C7-8179-B6DF41A8A1E4}"/>
              </a:ext>
            </a:extLst>
          </p:cNvPr>
          <p:cNvSpPr>
            <a:spLocks noGrp="1"/>
          </p:cNvSpPr>
          <p:nvPr>
            <p:ph type="ftr" sz="quarter" idx="18"/>
          </p:nvPr>
        </p:nvSpPr>
        <p:spPr/>
        <p:txBody>
          <a:bodyPr/>
          <a:lstStyle/>
          <a:p>
            <a:endParaRPr lang="en-GB" dirty="0"/>
          </a:p>
        </p:txBody>
      </p:sp>
      <p:sp>
        <p:nvSpPr>
          <p:cNvPr id="4" name="Foliennummernplatzhalter 3">
            <a:extLst>
              <a:ext uri="{FF2B5EF4-FFF2-40B4-BE49-F238E27FC236}">
                <a16:creationId xmlns:a16="http://schemas.microsoft.com/office/drawing/2014/main" id="{012A8101-9C69-47A3-AFAC-7EF5E49854C0}"/>
              </a:ext>
            </a:extLst>
          </p:cNvPr>
          <p:cNvSpPr>
            <a:spLocks noGrp="1"/>
          </p:cNvSpPr>
          <p:nvPr>
            <p:ph type="sldNum" sz="quarter" idx="19"/>
          </p:nvPr>
        </p:nvSpPr>
        <p:spPr/>
        <p:txBody>
          <a:bodyPr/>
          <a:lstStyle/>
          <a:p>
            <a:fld id="{9EA669D3-5529-4BB0-8BB4-F8AF37E83BE9}" type="slidenum">
              <a:rPr lang="en-GB" smtClean="0"/>
              <a:pPr/>
              <a:t>‹#›</a:t>
            </a:fld>
            <a:endParaRPr lang="en-GB" dirty="0"/>
          </a:p>
        </p:txBody>
      </p:sp>
    </p:spTree>
    <p:extLst>
      <p:ext uri="{BB962C8B-B14F-4D97-AF65-F5344CB8AC3E}">
        <p14:creationId xmlns:p14="http://schemas.microsoft.com/office/powerpoint/2010/main" val="2610579294"/>
      </p:ext>
    </p:extLst>
  </p:cSld>
  <p:clrMapOvr>
    <a:masterClrMapping/>
  </p:clrMapOvr>
  <p:extLst>
    <p:ext uri="{DCECCB84-F9BA-43D5-87BE-67443E8EF086}">
      <p15:sldGuideLst xmlns:p15="http://schemas.microsoft.com/office/powerpoint/2012/main">
        <p15:guide id="1" orient="horz" pos="1843">
          <p15:clr>
            <a:srgbClr val="FBAE40"/>
          </p15:clr>
        </p15:guide>
        <p15:guide id="2" pos="5427">
          <p15:clr>
            <a:srgbClr val="F26B43"/>
          </p15:clr>
        </p15:guide>
        <p15:guide id="3" orient="horz" pos="157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Title Variant 6">
    <p:spTree>
      <p:nvGrpSpPr>
        <p:cNvPr id="1" name=""/>
        <p:cNvGrpSpPr/>
        <p:nvPr/>
      </p:nvGrpSpPr>
      <p:grpSpPr>
        <a:xfrm>
          <a:off x="0" y="0"/>
          <a:ext cx="0" cy="0"/>
          <a:chOff x="0" y="0"/>
          <a:chExt cx="0" cy="0"/>
        </a:xfrm>
      </p:grpSpPr>
      <p:grpSp>
        <p:nvGrpSpPr>
          <p:cNvPr id="17" name="Gruppieren 16">
            <a:extLst>
              <a:ext uri="{FF2B5EF4-FFF2-40B4-BE49-F238E27FC236}">
                <a16:creationId xmlns:a16="http://schemas.microsoft.com/office/drawing/2014/main" id="{1BF6A7CD-A603-4E41-861C-714EDBAB5011}"/>
              </a:ext>
            </a:extLst>
          </p:cNvPr>
          <p:cNvGrpSpPr/>
          <p:nvPr userDrawn="1"/>
        </p:nvGrpSpPr>
        <p:grpSpPr bwMode="gray">
          <a:xfrm>
            <a:off x="655710" y="-239556"/>
            <a:ext cx="10207750" cy="145640"/>
            <a:chOff x="693931" y="-289132"/>
            <a:chExt cx="10802744" cy="154131"/>
          </a:xfrm>
        </p:grpSpPr>
        <p:sp>
          <p:nvSpPr>
            <p:cNvPr id="18" name="Rechteck 17">
              <a:extLst>
                <a:ext uri="{FF2B5EF4-FFF2-40B4-BE49-F238E27FC236}">
                  <a16:creationId xmlns:a16="http://schemas.microsoft.com/office/drawing/2014/main" id="{2794E885-BC82-465C-9979-2F142CCD39B4}"/>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19" name="Rechteck 18">
              <a:extLst>
                <a:ext uri="{FF2B5EF4-FFF2-40B4-BE49-F238E27FC236}">
                  <a16:creationId xmlns:a16="http://schemas.microsoft.com/office/drawing/2014/main" id="{FAA31A97-13B2-4B69-BBD7-0D252D77EA2C}"/>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8" name="Rechteck 27">
              <a:extLst>
                <a:ext uri="{FF2B5EF4-FFF2-40B4-BE49-F238E27FC236}">
                  <a16:creationId xmlns:a16="http://schemas.microsoft.com/office/drawing/2014/main" id="{884AAA18-61E9-44F0-A1E4-861FFC6979C9}"/>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9" name="Rechteck 28">
              <a:extLst>
                <a:ext uri="{FF2B5EF4-FFF2-40B4-BE49-F238E27FC236}">
                  <a16:creationId xmlns:a16="http://schemas.microsoft.com/office/drawing/2014/main" id="{05F254AF-9F4B-42DE-9D38-AB66AC1BF8E4}"/>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0" name="Rechteck 29">
              <a:extLst>
                <a:ext uri="{FF2B5EF4-FFF2-40B4-BE49-F238E27FC236}">
                  <a16:creationId xmlns:a16="http://schemas.microsoft.com/office/drawing/2014/main" id="{AF53C1A9-3EAE-46F7-A01C-22A26FBB221F}"/>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1" name="Rechteck 30">
              <a:extLst>
                <a:ext uri="{FF2B5EF4-FFF2-40B4-BE49-F238E27FC236}">
                  <a16:creationId xmlns:a16="http://schemas.microsoft.com/office/drawing/2014/main" id="{9C5E9B94-B2A7-406C-8C0E-8C1CAC1000ED}"/>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2" name="Rechteck 31">
              <a:extLst>
                <a:ext uri="{FF2B5EF4-FFF2-40B4-BE49-F238E27FC236}">
                  <a16:creationId xmlns:a16="http://schemas.microsoft.com/office/drawing/2014/main" id="{669C3A72-3EF1-4800-B020-FB43AC5DBADD}"/>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grpSp>
      <p:sp>
        <p:nvSpPr>
          <p:cNvPr id="23" name="Picture Placeholder 13">
            <a:extLst>
              <a:ext uri="{FF2B5EF4-FFF2-40B4-BE49-F238E27FC236}">
                <a16:creationId xmlns:a16="http://schemas.microsoft.com/office/drawing/2014/main" id="{EE701F0D-DBB0-4665-A84D-4E0F593D3264}"/>
              </a:ext>
            </a:extLst>
          </p:cNvPr>
          <p:cNvSpPr>
            <a:spLocks noGrp="1"/>
          </p:cNvSpPr>
          <p:nvPr>
            <p:ph type="pic" sz="quarter" idx="18" hasCustomPrompt="1"/>
          </p:nvPr>
        </p:nvSpPr>
        <p:spPr bwMode="gray">
          <a:xfrm>
            <a:off x="6310417" y="407210"/>
            <a:ext cx="4553043" cy="5308683"/>
          </a:xfrm>
          <a:custGeom>
            <a:avLst/>
            <a:gdLst>
              <a:gd name="connsiteX0" fmla="*/ 1544638 w 3089275"/>
              <a:gd name="connsiteY0" fmla="*/ 0 h 3602038"/>
              <a:gd name="connsiteX1" fmla="*/ 1600689 w 3089275"/>
              <a:gd name="connsiteY1" fmla="*/ 12942 h 3602038"/>
              <a:gd name="connsiteX2" fmla="*/ 3034302 w 3089275"/>
              <a:gd name="connsiteY2" fmla="*/ 793743 h 3602038"/>
              <a:gd name="connsiteX3" fmla="*/ 3089275 w 3089275"/>
              <a:gd name="connsiteY3" fmla="*/ 891882 h 3602038"/>
              <a:gd name="connsiteX4" fmla="*/ 3089275 w 3089275"/>
              <a:gd name="connsiteY4" fmla="*/ 2645449 h 3602038"/>
              <a:gd name="connsiteX5" fmla="*/ 3034302 w 3089275"/>
              <a:gd name="connsiteY5" fmla="*/ 2742510 h 3602038"/>
              <a:gd name="connsiteX6" fmla="*/ 1600689 w 3089275"/>
              <a:gd name="connsiteY6" fmla="*/ 3589097 h 3602038"/>
              <a:gd name="connsiteX7" fmla="*/ 1544638 w 3089275"/>
              <a:gd name="connsiteY7" fmla="*/ 3602038 h 3602038"/>
              <a:gd name="connsiteX8" fmla="*/ 1488587 w 3089275"/>
              <a:gd name="connsiteY8" fmla="*/ 3589097 h 3602038"/>
              <a:gd name="connsiteX9" fmla="*/ 54973 w 3089275"/>
              <a:gd name="connsiteY9" fmla="*/ 2742510 h 3602038"/>
              <a:gd name="connsiteX10" fmla="*/ 0 w 3089275"/>
              <a:gd name="connsiteY10" fmla="*/ 2645449 h 3602038"/>
              <a:gd name="connsiteX11" fmla="*/ 0 w 3089275"/>
              <a:gd name="connsiteY11" fmla="*/ 890804 h 3602038"/>
              <a:gd name="connsiteX12" fmla="*/ 56051 w 3089275"/>
              <a:gd name="connsiteY12" fmla="*/ 793743 h 3602038"/>
              <a:gd name="connsiteX13" fmla="*/ 1488587 w 3089275"/>
              <a:gd name="connsiteY13" fmla="*/ 12942 h 3602038"/>
              <a:gd name="connsiteX14" fmla="*/ 1544638 w 3089275"/>
              <a:gd name="connsiteY14" fmla="*/ 0 h 360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89275" h="3602038">
                <a:moveTo>
                  <a:pt x="1544638" y="0"/>
                </a:moveTo>
                <a:cubicBezTo>
                  <a:pt x="1565118" y="0"/>
                  <a:pt x="1585598" y="4314"/>
                  <a:pt x="1600689" y="12942"/>
                </a:cubicBezTo>
                <a:cubicBezTo>
                  <a:pt x="1600689" y="12942"/>
                  <a:pt x="1600689" y="12942"/>
                  <a:pt x="3034302" y="793743"/>
                </a:cubicBezTo>
                <a:cubicBezTo>
                  <a:pt x="3064483" y="812076"/>
                  <a:pt x="3089275" y="856293"/>
                  <a:pt x="3089275" y="891882"/>
                </a:cubicBezTo>
                <a:cubicBezTo>
                  <a:pt x="3089275" y="891882"/>
                  <a:pt x="3089275" y="891882"/>
                  <a:pt x="3089275" y="2645449"/>
                </a:cubicBezTo>
                <a:cubicBezTo>
                  <a:pt x="3089275" y="2681038"/>
                  <a:pt x="3064483" y="2724176"/>
                  <a:pt x="3034302" y="2742510"/>
                </a:cubicBezTo>
                <a:cubicBezTo>
                  <a:pt x="3034302" y="2742510"/>
                  <a:pt x="3034302" y="2742510"/>
                  <a:pt x="1600689" y="3589097"/>
                </a:cubicBezTo>
                <a:cubicBezTo>
                  <a:pt x="1584520" y="3597724"/>
                  <a:pt x="1565118" y="3602038"/>
                  <a:pt x="1544638" y="3602038"/>
                </a:cubicBezTo>
                <a:cubicBezTo>
                  <a:pt x="1524157" y="3602038"/>
                  <a:pt x="1504755" y="3597724"/>
                  <a:pt x="1488587" y="3589097"/>
                </a:cubicBezTo>
                <a:cubicBezTo>
                  <a:pt x="1488587" y="3589097"/>
                  <a:pt x="1488587" y="3589097"/>
                  <a:pt x="54973" y="2742510"/>
                </a:cubicBezTo>
                <a:cubicBezTo>
                  <a:pt x="24792" y="2725255"/>
                  <a:pt x="0" y="2681038"/>
                  <a:pt x="0" y="2645449"/>
                </a:cubicBezTo>
                <a:cubicBezTo>
                  <a:pt x="0" y="2645449"/>
                  <a:pt x="0" y="2645449"/>
                  <a:pt x="0" y="890804"/>
                </a:cubicBezTo>
                <a:cubicBezTo>
                  <a:pt x="0" y="856293"/>
                  <a:pt x="24792" y="812076"/>
                  <a:pt x="56051" y="793743"/>
                </a:cubicBezTo>
                <a:cubicBezTo>
                  <a:pt x="56051" y="793743"/>
                  <a:pt x="56051" y="793743"/>
                  <a:pt x="1488587" y="12942"/>
                </a:cubicBezTo>
                <a:cubicBezTo>
                  <a:pt x="1503677" y="4314"/>
                  <a:pt x="1524157" y="0"/>
                  <a:pt x="1544638" y="0"/>
                </a:cubicBezTo>
                <a:close/>
              </a:path>
            </a:pathLst>
          </a:custGeom>
          <a:solidFill>
            <a:srgbClr val="EFEDEB"/>
          </a:solidFill>
        </p:spPr>
        <p:txBody>
          <a:bodyPr wrap="square" bIns="1152000" anchor="ctr" anchorCtr="0">
            <a:noAutofit/>
          </a:bodyPr>
          <a:lstStyle>
            <a:lvl1pPr algn="ctr">
              <a:buNone/>
              <a:defRPr sz="1323"/>
            </a:lvl1pPr>
          </a:lstStyle>
          <a:p>
            <a:r>
              <a:rPr lang="en-GB" dirty="0"/>
              <a:t>Click icon </a:t>
            </a:r>
            <a:br>
              <a:rPr lang="en-GB" dirty="0"/>
            </a:br>
            <a:r>
              <a:rPr lang="en-GB" dirty="0"/>
              <a:t>to add picture</a:t>
            </a:r>
          </a:p>
        </p:txBody>
      </p:sp>
      <p:sp>
        <p:nvSpPr>
          <p:cNvPr id="37" name="Title 4">
            <a:extLst>
              <a:ext uri="{FF2B5EF4-FFF2-40B4-BE49-F238E27FC236}">
                <a16:creationId xmlns:a16="http://schemas.microsoft.com/office/drawing/2014/main" id="{04A88890-CC67-4675-BDBE-21684C25D964}"/>
              </a:ext>
            </a:extLst>
          </p:cNvPr>
          <p:cNvSpPr>
            <a:spLocks noGrp="1"/>
          </p:cNvSpPr>
          <p:nvPr>
            <p:ph type="title" hasCustomPrompt="1"/>
          </p:nvPr>
        </p:nvSpPr>
        <p:spPr bwMode="gray">
          <a:xfrm>
            <a:off x="657667" y="2831843"/>
            <a:ext cx="5442788" cy="816491"/>
          </a:xfrm>
          <a:prstGeom prst="rect">
            <a:avLst/>
          </a:prstGeom>
        </p:spPr>
        <p:txBody>
          <a:bodyPr anchor="b" anchorCtr="0"/>
          <a:lstStyle>
            <a:lvl1pPr>
              <a:defRPr sz="4536"/>
            </a:lvl1pPr>
          </a:lstStyle>
          <a:p>
            <a:r>
              <a:rPr lang="en-GB" dirty="0"/>
              <a:t>Title (48pt)</a:t>
            </a:r>
          </a:p>
        </p:txBody>
      </p:sp>
      <p:sp>
        <p:nvSpPr>
          <p:cNvPr id="38" name="Text Placeholder 7">
            <a:extLst>
              <a:ext uri="{FF2B5EF4-FFF2-40B4-BE49-F238E27FC236}">
                <a16:creationId xmlns:a16="http://schemas.microsoft.com/office/drawing/2014/main" id="{0DE53EF2-28EF-4925-9BB3-4405210AECBB}"/>
              </a:ext>
            </a:extLst>
          </p:cNvPr>
          <p:cNvSpPr>
            <a:spLocks noGrp="1"/>
          </p:cNvSpPr>
          <p:nvPr>
            <p:ph type="body" sz="quarter" idx="12" hasCustomPrompt="1"/>
          </p:nvPr>
        </p:nvSpPr>
        <p:spPr bwMode="gray">
          <a:xfrm>
            <a:off x="657667" y="3648333"/>
            <a:ext cx="5442787" cy="1360667"/>
          </a:xfrm>
          <a:prstGeom prst="rect">
            <a:avLst/>
          </a:prstGeom>
        </p:spPr>
        <p:txBody>
          <a:bodyPr anchor="t" anchorCtr="0"/>
          <a:lstStyle>
            <a:lvl1pPr>
              <a:lnSpc>
                <a:spcPct val="120000"/>
              </a:lnSpc>
              <a:spcBef>
                <a:spcPts val="0"/>
              </a:spcBef>
              <a:spcAft>
                <a:spcPts val="0"/>
              </a:spcAft>
              <a:buNone/>
              <a:defRPr sz="1701"/>
            </a:lvl1pPr>
            <a:lvl2pPr>
              <a:spcAft>
                <a:spcPts val="0"/>
              </a:spcAft>
              <a:defRPr sz="1701">
                <a:latin typeface="+mn-lt"/>
              </a:defRPr>
            </a:lvl2pPr>
            <a:lvl3pPr marL="0" indent="0">
              <a:buNone/>
              <a:defRPr sz="1701"/>
            </a:lvl3pPr>
            <a:lvl4pPr marL="0" indent="0">
              <a:buNone/>
              <a:defRPr sz="1701"/>
            </a:lvl4pPr>
            <a:lvl5pPr marL="0" indent="0">
              <a:buNone/>
              <a:defRPr sz="1701"/>
            </a:lvl5pPr>
            <a:lvl6pPr marL="0" indent="0">
              <a:buNone/>
              <a:defRPr sz="1701"/>
            </a:lvl6pPr>
            <a:lvl7pPr marL="0" indent="0">
              <a:buNone/>
              <a:defRPr sz="1701"/>
            </a:lvl7pPr>
            <a:lvl8pPr marL="0" indent="0">
              <a:buNone/>
              <a:defRPr sz="1701"/>
            </a:lvl8pPr>
            <a:lvl9pPr marL="0" indent="0">
              <a:buNone/>
              <a:defRPr sz="1701"/>
            </a:lvl9pPr>
          </a:lstStyle>
          <a:p>
            <a:r>
              <a:rPr lang="en-GB" dirty="0"/>
              <a:t>Optional Subheading or description.</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39" name="Text Placeholder 7">
            <a:extLst>
              <a:ext uri="{FF2B5EF4-FFF2-40B4-BE49-F238E27FC236}">
                <a16:creationId xmlns:a16="http://schemas.microsoft.com/office/drawing/2014/main" id="{84B72CE5-63ED-4A3B-A48D-C6FA24247847}"/>
              </a:ext>
            </a:extLst>
          </p:cNvPr>
          <p:cNvSpPr>
            <a:spLocks noGrp="1"/>
          </p:cNvSpPr>
          <p:nvPr>
            <p:ph type="body" sz="quarter" idx="14" hasCustomPrompt="1"/>
          </p:nvPr>
        </p:nvSpPr>
        <p:spPr bwMode="gray">
          <a:xfrm>
            <a:off x="657667" y="2491736"/>
            <a:ext cx="2721375" cy="340107"/>
          </a:xfrm>
          <a:prstGeom prst="rect">
            <a:avLst/>
          </a:prstGeom>
        </p:spPr>
        <p:txBody>
          <a:bodyPr anchor="t"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701">
                <a:solidFill>
                  <a:schemeClr val="tx2"/>
                </a:solidFill>
              </a:defRPr>
            </a:lvl5pPr>
            <a:lvl6pPr marL="0">
              <a:buNone/>
              <a:defRPr sz="1701">
                <a:solidFill>
                  <a:schemeClr val="tx2"/>
                </a:solidFill>
              </a:defRPr>
            </a:lvl6pPr>
            <a:lvl7pPr marL="0">
              <a:buNone/>
              <a:defRPr sz="1701">
                <a:solidFill>
                  <a:schemeClr val="tx2"/>
                </a:solidFill>
              </a:defRPr>
            </a:lvl7pPr>
            <a:lvl8pPr marL="0">
              <a:buNone/>
              <a:defRPr sz="1701">
                <a:solidFill>
                  <a:schemeClr val="tx2"/>
                </a:solidFill>
              </a:defRPr>
            </a:lvl8pPr>
            <a:lvl9pPr marL="0">
              <a:buNone/>
              <a:defRPr sz="1701">
                <a:solidFill>
                  <a:schemeClr val="tx2"/>
                </a:solidFill>
              </a:defRPr>
            </a:lvl9pPr>
          </a:lstStyle>
          <a:p>
            <a:pPr lvl="0"/>
            <a:r>
              <a:rPr lang="en-GB" dirty="0"/>
              <a:t>DD.MM.YYYY</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20" name="Text Placeholder 7">
            <a:extLst>
              <a:ext uri="{FF2B5EF4-FFF2-40B4-BE49-F238E27FC236}">
                <a16:creationId xmlns:a16="http://schemas.microsoft.com/office/drawing/2014/main" id="{DBD3D3A9-F548-496E-9309-81CBBA0D428A}"/>
              </a:ext>
            </a:extLst>
          </p:cNvPr>
          <p:cNvSpPr txBox="1">
            <a:spLocks noChangeAspect="1"/>
          </p:cNvSpPr>
          <p:nvPr userDrawn="1"/>
        </p:nvSpPr>
        <p:spPr bwMode="gray">
          <a:xfrm>
            <a:off x="657666" y="348009"/>
            <a:ext cx="1473975" cy="646317"/>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marL="0" indent="0" algn="l" defTabSz="914400" rtl="0" eaLnBrk="1" latinLnBrk="0" hangingPunct="1">
              <a:lnSpc>
                <a:spcPct val="120000"/>
              </a:lnSpc>
              <a:spcBef>
                <a:spcPts val="0"/>
              </a:spcBef>
              <a:spcAft>
                <a:spcPts val="0"/>
              </a:spcAft>
              <a:buClr>
                <a:schemeClr val="accent1"/>
              </a:buClr>
              <a:buFont typeface="Arial" panose="020B0604020202020204" pitchFamily="34" charset="0"/>
              <a:buNone/>
              <a:defRPr sz="100" kern="1200">
                <a:solidFill>
                  <a:schemeClr val="bg1"/>
                </a:solidFill>
                <a:latin typeface="+mn-lt"/>
                <a:ea typeface="+mn-ea"/>
                <a:cs typeface="+mn-cs"/>
              </a:defRPr>
            </a:lvl1pPr>
            <a:lvl2pPr marL="0" indent="0" algn="l" defTabSz="914400" rtl="0" eaLnBrk="1" latinLnBrk="0" hangingPunct="1">
              <a:lnSpc>
                <a:spcPct val="120000"/>
              </a:lnSpc>
              <a:spcBef>
                <a:spcPts val="0"/>
              </a:spcBef>
              <a:spcAft>
                <a:spcPts val="0"/>
              </a:spcAft>
              <a:buClr>
                <a:schemeClr val="accent1"/>
              </a:buClr>
              <a:buSzPct val="100000"/>
              <a:buFont typeface="Arial" panose="020B0604020202020204" pitchFamily="34" charset="0"/>
              <a:buNone/>
              <a:defRPr sz="100" kern="1200">
                <a:solidFill>
                  <a:schemeClr val="bg1"/>
                </a:solidFill>
                <a:latin typeface="+mn-lt"/>
                <a:ea typeface="+mn-ea"/>
                <a:cs typeface="+mn-cs"/>
              </a:defRPr>
            </a:lvl2pPr>
            <a:lvl3pPr marL="0" indent="0" algn="l" defTabSz="914400" rtl="0" eaLnBrk="1" latinLnBrk="0" hangingPunct="1">
              <a:lnSpc>
                <a:spcPct val="120000"/>
              </a:lnSpc>
              <a:spcBef>
                <a:spcPts val="0"/>
              </a:spcBef>
              <a:spcAft>
                <a:spcPts val="0"/>
              </a:spcAft>
              <a:buClr>
                <a:schemeClr val="bg2"/>
              </a:buClr>
              <a:buSzPct val="100000"/>
              <a:buFont typeface="Pluto Sans DPD PPT Light" panose="020B0604020202020204" charset="0"/>
              <a:buNone/>
              <a:defRPr sz="100" kern="1200">
                <a:solidFill>
                  <a:schemeClr val="bg1"/>
                </a:solidFill>
                <a:latin typeface="Pluto Sans DPD PPT Light" panose="02000000000000000000" pitchFamily="2" charset="0"/>
                <a:ea typeface="+mn-ea"/>
                <a:cs typeface="+mn-cs"/>
              </a:defRPr>
            </a:lvl3pPr>
            <a:lvl4pPr marL="0" indent="0"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4pPr>
            <a:lvl5pPr marL="0" indent="-180975"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5pPr>
            <a:lvl6pPr marL="0" indent="-180000" algn="l" defTabSz="914400" rtl="0" eaLnBrk="1" latinLnBrk="0" hangingPunct="1">
              <a:lnSpc>
                <a:spcPct val="120000"/>
              </a:lnSpc>
              <a:spcBef>
                <a:spcPts val="0"/>
              </a:spcBef>
              <a:buClr>
                <a:schemeClr val="tx2"/>
              </a:buClr>
              <a:buFont typeface="Arial" panose="020B0604020202020204" pitchFamily="34" charset="0"/>
              <a:buNone/>
              <a:defRPr sz="100" kern="1200">
                <a:solidFill>
                  <a:schemeClr val="bg1"/>
                </a:solidFill>
                <a:latin typeface="+mn-lt"/>
                <a:ea typeface="+mn-ea"/>
                <a:cs typeface="+mn-cs"/>
              </a:defRPr>
            </a:lvl6pPr>
            <a:lvl7pPr marL="0" indent="-179388"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7pPr>
            <a:lvl8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8pPr>
            <a:lvl9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9pPr>
          </a:lstStyle>
          <a:p>
            <a:r>
              <a:rPr lang="en-GB" sz="100" dirty="0"/>
              <a:t> </a:t>
            </a:r>
          </a:p>
        </p:txBody>
      </p:sp>
      <p:pic>
        <p:nvPicPr>
          <p:cNvPr id="2" name="Graphic 5">
            <a:extLst>
              <a:ext uri="{FF2B5EF4-FFF2-40B4-BE49-F238E27FC236}">
                <a16:creationId xmlns:a16="http://schemas.microsoft.com/office/drawing/2014/main" id="{6DB26F4C-B3AD-00FC-459A-8081E296A1D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317880" y="5859704"/>
            <a:ext cx="1547183" cy="374183"/>
          </a:xfrm>
          <a:prstGeom prst="rect">
            <a:avLst/>
          </a:prstGeom>
        </p:spPr>
      </p:pic>
    </p:spTree>
    <p:extLst>
      <p:ext uri="{BB962C8B-B14F-4D97-AF65-F5344CB8AC3E}">
        <p14:creationId xmlns:p14="http://schemas.microsoft.com/office/powerpoint/2010/main" val="1947174907"/>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2432">
          <p15:clr>
            <a:srgbClr val="FBAE40"/>
          </p15:clr>
        </p15:guide>
        <p15:guide id="3" orient="horz" pos="1661">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itle I Video I Frame 1">
    <p:spTree>
      <p:nvGrpSpPr>
        <p:cNvPr id="1" name=""/>
        <p:cNvGrpSpPr/>
        <p:nvPr/>
      </p:nvGrpSpPr>
      <p:grpSpPr>
        <a:xfrm>
          <a:off x="0" y="0"/>
          <a:ext cx="0" cy="0"/>
          <a:chOff x="0" y="0"/>
          <a:chExt cx="0" cy="0"/>
        </a:xfrm>
      </p:grpSpPr>
      <p:sp>
        <p:nvSpPr>
          <p:cNvPr id="20" name="Medienplatzhalter 19">
            <a:extLst>
              <a:ext uri="{FF2B5EF4-FFF2-40B4-BE49-F238E27FC236}">
                <a16:creationId xmlns:a16="http://schemas.microsoft.com/office/drawing/2014/main" id="{39F9C35D-B0DD-4E92-A10B-8AB980A6E044}"/>
              </a:ext>
            </a:extLst>
          </p:cNvPr>
          <p:cNvSpPr>
            <a:spLocks noGrp="1"/>
          </p:cNvSpPr>
          <p:nvPr>
            <p:ph type="media" sz="quarter" idx="21" hasCustomPrompt="1"/>
          </p:nvPr>
        </p:nvSpPr>
        <p:spPr bwMode="gray">
          <a:xfrm>
            <a:off x="4017" y="0"/>
            <a:ext cx="11516471" cy="6480175"/>
          </a:xfrm>
          <a:prstGeom prst="rect">
            <a:avLst/>
          </a:prstGeom>
          <a:solidFill>
            <a:srgbClr val="EFEDEB"/>
          </a:solidFill>
        </p:spPr>
        <p:txBody>
          <a:bodyPr wrap="square" bIns="828000" anchor="ctr" anchorCtr="0">
            <a:noAutofit/>
          </a:bodyPr>
          <a:lstStyle>
            <a:lvl1pPr marL="0" indent="0" algn="ctr">
              <a:buFont typeface="Arial" panose="020B0604020202020204" pitchFamily="34" charset="0"/>
              <a:buNone/>
              <a:tabLst/>
              <a:defRPr sz="1323">
                <a:latin typeface="+mn-lt"/>
              </a:defRPr>
            </a:lvl1pPr>
            <a:lvl2pPr marL="0" indent="0" algn="ctr">
              <a:buFont typeface="Arial" panose="020B0604020202020204" pitchFamily="34" charset="0"/>
              <a:buNone/>
              <a:defRPr sz="1323">
                <a:latin typeface="+mn-lt"/>
              </a:defRPr>
            </a:lvl2pPr>
            <a:lvl3pPr marL="0" indent="0" algn="ctr">
              <a:buNone/>
              <a:defRPr sz="1323">
                <a:latin typeface="+mn-lt"/>
              </a:defRPr>
            </a:lvl3pPr>
            <a:lvl4pPr marL="0" indent="0" algn="ctr">
              <a:buNone/>
              <a:defRPr sz="1323">
                <a:latin typeface="+mn-lt"/>
              </a:defRPr>
            </a:lvl4pPr>
            <a:lvl5pPr marL="0" indent="0" algn="ctr">
              <a:buNone/>
              <a:defRPr sz="1323">
                <a:latin typeface="+mn-lt"/>
              </a:defRPr>
            </a:lvl5pPr>
            <a:lvl6pPr marL="0" indent="0" algn="ctr">
              <a:buNone/>
              <a:defRPr sz="1323">
                <a:latin typeface="+mn-lt"/>
              </a:defRPr>
            </a:lvl6pPr>
            <a:lvl7pPr marL="0" indent="0" algn="ctr">
              <a:buNone/>
              <a:defRPr sz="1323">
                <a:latin typeface="+mn-lt"/>
              </a:defRPr>
            </a:lvl7pPr>
            <a:lvl8pPr marL="0" indent="0" algn="ctr">
              <a:buNone/>
              <a:defRPr sz="1323">
                <a:latin typeface="+mn-lt"/>
              </a:defRPr>
            </a:lvl8pPr>
            <a:lvl9pPr marL="0" indent="0" algn="ctr">
              <a:buNone/>
              <a:defRPr sz="1323">
                <a:latin typeface="+mn-lt"/>
              </a:defRPr>
            </a:lvl9pPr>
          </a:lstStyle>
          <a:p>
            <a:r>
              <a:rPr lang="en-GB" dirty="0"/>
              <a:t>Video</a:t>
            </a:r>
          </a:p>
        </p:txBody>
      </p:sp>
      <p:sp>
        <p:nvSpPr>
          <p:cNvPr id="21" name="Textplatzhalter 20">
            <a:extLst>
              <a:ext uri="{FF2B5EF4-FFF2-40B4-BE49-F238E27FC236}">
                <a16:creationId xmlns:a16="http://schemas.microsoft.com/office/drawing/2014/main" id="{904FD1FA-0D3F-43E0-8053-9C94E8F3F9E6}"/>
              </a:ext>
            </a:extLst>
          </p:cNvPr>
          <p:cNvSpPr>
            <a:spLocks noGrp="1"/>
          </p:cNvSpPr>
          <p:nvPr>
            <p:ph type="body" sz="quarter" idx="22"/>
          </p:nvPr>
        </p:nvSpPr>
        <p:spPr bwMode="gray">
          <a:xfrm>
            <a:off x="0" y="0"/>
            <a:ext cx="11520488" cy="6480175"/>
          </a:xfrm>
          <a:custGeom>
            <a:avLst/>
            <a:gdLst>
              <a:gd name="connsiteX0" fmla="*/ 9087458 w 12192000"/>
              <a:gd name="connsiteY0" fmla="*/ 430952 h 6858000"/>
              <a:gd name="connsiteX1" fmla="*/ 9000034 w 12192000"/>
              <a:gd name="connsiteY1" fmla="*/ 451138 h 6858000"/>
              <a:gd name="connsiteX2" fmla="*/ 6765666 w 12192000"/>
              <a:gd name="connsiteY2" fmla="*/ 1668976 h 6858000"/>
              <a:gd name="connsiteX3" fmla="*/ 6678241 w 12192000"/>
              <a:gd name="connsiteY3" fmla="*/ 1820365 h 6858000"/>
              <a:gd name="connsiteX4" fmla="*/ 6678241 w 12192000"/>
              <a:gd name="connsiteY4" fmla="*/ 4557136 h 6858000"/>
              <a:gd name="connsiteX5" fmla="*/ 6763984 w 12192000"/>
              <a:gd name="connsiteY5" fmla="*/ 4708525 h 6858000"/>
              <a:gd name="connsiteX6" fmla="*/ 9000034 w 12192000"/>
              <a:gd name="connsiteY6" fmla="*/ 6028972 h 6858000"/>
              <a:gd name="connsiteX7" fmla="*/ 9087458 w 12192000"/>
              <a:gd name="connsiteY7" fmla="*/ 6049156 h 6858000"/>
              <a:gd name="connsiteX8" fmla="*/ 9174883 w 12192000"/>
              <a:gd name="connsiteY8" fmla="*/ 6028972 h 6858000"/>
              <a:gd name="connsiteX9" fmla="*/ 11410931 w 12192000"/>
              <a:gd name="connsiteY9" fmla="*/ 4708525 h 6858000"/>
              <a:gd name="connsiteX10" fmla="*/ 11496674 w 12192000"/>
              <a:gd name="connsiteY10" fmla="*/ 4557136 h 6858000"/>
              <a:gd name="connsiteX11" fmla="*/ 11496674 w 12192000"/>
              <a:gd name="connsiteY11" fmla="*/ 1822047 h 6858000"/>
              <a:gd name="connsiteX12" fmla="*/ 11410931 w 12192000"/>
              <a:gd name="connsiteY12" fmla="*/ 1668976 h 6858000"/>
              <a:gd name="connsiteX13" fmla="*/ 9174883 w 12192000"/>
              <a:gd name="connsiteY13" fmla="*/ 451138 h 6858000"/>
              <a:gd name="connsiteX14" fmla="*/ 9087458 w 12192000"/>
              <a:gd name="connsiteY14" fmla="*/ 430952 h 6858000"/>
              <a:gd name="connsiteX15" fmla="*/ 0 w 12192000"/>
              <a:gd name="connsiteY15" fmla="*/ 0 h 6858000"/>
              <a:gd name="connsiteX16" fmla="*/ 12192000 w 12192000"/>
              <a:gd name="connsiteY16" fmla="*/ 0 h 6858000"/>
              <a:gd name="connsiteX17" fmla="*/ 12192000 w 12192000"/>
              <a:gd name="connsiteY17" fmla="*/ 6858000 h 6858000"/>
              <a:gd name="connsiteX18" fmla="*/ 0 w 12192000"/>
              <a:gd name="connsiteY1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6858000">
                <a:moveTo>
                  <a:pt x="9087458" y="430952"/>
                </a:moveTo>
                <a:cubicBezTo>
                  <a:pt x="9055514" y="430952"/>
                  <a:pt x="9023570" y="437681"/>
                  <a:pt x="9000034" y="451138"/>
                </a:cubicBezTo>
                <a:cubicBezTo>
                  <a:pt x="6765666" y="1668976"/>
                  <a:pt x="6765666" y="1668976"/>
                  <a:pt x="6765666" y="1668976"/>
                </a:cubicBezTo>
                <a:cubicBezTo>
                  <a:pt x="6716910" y="1697571"/>
                  <a:pt x="6678241" y="1766537"/>
                  <a:pt x="6678241" y="1820365"/>
                </a:cubicBezTo>
                <a:cubicBezTo>
                  <a:pt x="6678241" y="4557136"/>
                  <a:pt x="6678241" y="4557136"/>
                  <a:pt x="6678241" y="4557136"/>
                </a:cubicBezTo>
                <a:cubicBezTo>
                  <a:pt x="6678241" y="4612645"/>
                  <a:pt x="6716910" y="4681612"/>
                  <a:pt x="6763984" y="4708525"/>
                </a:cubicBezTo>
                <a:cubicBezTo>
                  <a:pt x="9000034" y="6028972"/>
                  <a:pt x="9000034" y="6028972"/>
                  <a:pt x="9000034" y="6028972"/>
                </a:cubicBezTo>
                <a:cubicBezTo>
                  <a:pt x="9025252" y="6042428"/>
                  <a:pt x="9055514" y="6049156"/>
                  <a:pt x="9087458" y="6049156"/>
                </a:cubicBezTo>
                <a:cubicBezTo>
                  <a:pt x="9119402" y="6049156"/>
                  <a:pt x="9149664" y="6042428"/>
                  <a:pt x="9174883" y="6028972"/>
                </a:cubicBezTo>
                <a:cubicBezTo>
                  <a:pt x="11410931" y="4708525"/>
                  <a:pt x="11410931" y="4708525"/>
                  <a:pt x="11410931" y="4708525"/>
                </a:cubicBezTo>
                <a:cubicBezTo>
                  <a:pt x="11458005" y="4679929"/>
                  <a:pt x="11496674" y="4612645"/>
                  <a:pt x="11496674" y="4557136"/>
                </a:cubicBezTo>
                <a:cubicBezTo>
                  <a:pt x="11496674" y="1822047"/>
                  <a:pt x="11496674" y="1822047"/>
                  <a:pt x="11496674" y="1822047"/>
                </a:cubicBezTo>
                <a:cubicBezTo>
                  <a:pt x="11496674" y="1766537"/>
                  <a:pt x="11458005" y="1697571"/>
                  <a:pt x="11410931" y="1668976"/>
                </a:cubicBezTo>
                <a:cubicBezTo>
                  <a:pt x="9174883" y="451138"/>
                  <a:pt x="9174883" y="451138"/>
                  <a:pt x="9174883" y="451138"/>
                </a:cubicBezTo>
                <a:cubicBezTo>
                  <a:pt x="9151345" y="437681"/>
                  <a:pt x="9119402" y="430952"/>
                  <a:pt x="9087458" y="430952"/>
                </a:cubicBezTo>
                <a:close/>
                <a:moveTo>
                  <a:pt x="0" y="0"/>
                </a:moveTo>
                <a:lnTo>
                  <a:pt x="12192000" y="0"/>
                </a:lnTo>
                <a:lnTo>
                  <a:pt x="12192000" y="6858000"/>
                </a:lnTo>
                <a:lnTo>
                  <a:pt x="0" y="6858000"/>
                </a:lnTo>
                <a:close/>
              </a:path>
            </a:pathLst>
          </a:custGeom>
          <a:solidFill>
            <a:schemeClr val="bg1"/>
          </a:solidFill>
        </p:spPr>
        <p:txBody>
          <a:bodyPr wrap="square">
            <a:noAutofit/>
          </a:bodyPr>
          <a:lstStyle>
            <a:lvl1pPr marL="0" indent="0">
              <a:lnSpc>
                <a:spcPct val="100000"/>
              </a:lnSpc>
              <a:spcBef>
                <a:spcPts val="0"/>
              </a:spcBef>
              <a:spcAft>
                <a:spcPts val="0"/>
              </a:spcAft>
              <a:buFont typeface="Arial" panose="020B0604020202020204" pitchFamily="34" charset="0"/>
              <a:buNone/>
              <a:defRPr sz="100">
                <a:solidFill>
                  <a:schemeClr val="bg1">
                    <a:alpha val="0"/>
                  </a:schemeClr>
                </a:solidFill>
                <a:latin typeface="+mj-lt"/>
              </a:defRPr>
            </a:lvl1pPr>
            <a:lvl2pPr marL="0" indent="0">
              <a:lnSpc>
                <a:spcPct val="100000"/>
              </a:lnSpc>
              <a:spcBef>
                <a:spcPts val="0"/>
              </a:spcBef>
              <a:spcAft>
                <a:spcPts val="0"/>
              </a:spcAft>
              <a:buFont typeface="Arial" panose="020B0604020202020204" pitchFamily="34" charset="0"/>
              <a:buNone/>
              <a:defRPr sz="100">
                <a:solidFill>
                  <a:schemeClr val="bg1">
                    <a:alpha val="0"/>
                  </a:schemeClr>
                </a:solidFill>
                <a:latin typeface="+mj-lt"/>
              </a:defRPr>
            </a:lvl2pPr>
            <a:lvl3pPr marL="0" indent="0">
              <a:lnSpc>
                <a:spcPct val="100000"/>
              </a:lnSpc>
              <a:spcBef>
                <a:spcPts val="0"/>
              </a:spcBef>
              <a:spcAft>
                <a:spcPts val="0"/>
              </a:spcAft>
              <a:buNone/>
              <a:defRPr sz="100">
                <a:solidFill>
                  <a:schemeClr val="bg1">
                    <a:alpha val="0"/>
                  </a:schemeClr>
                </a:solidFill>
                <a:latin typeface="+mj-lt"/>
              </a:defRPr>
            </a:lvl3pPr>
            <a:lvl4pPr marL="0" indent="0">
              <a:lnSpc>
                <a:spcPct val="100000"/>
              </a:lnSpc>
              <a:spcBef>
                <a:spcPts val="0"/>
              </a:spcBef>
              <a:spcAft>
                <a:spcPts val="0"/>
              </a:spcAft>
              <a:buNone/>
              <a:defRPr sz="100">
                <a:solidFill>
                  <a:schemeClr val="bg1">
                    <a:alpha val="0"/>
                  </a:schemeClr>
                </a:solidFill>
                <a:latin typeface="+mj-lt"/>
              </a:defRPr>
            </a:lvl4pPr>
            <a:lvl5pPr marL="0" indent="0">
              <a:lnSpc>
                <a:spcPct val="100000"/>
              </a:lnSpc>
              <a:spcBef>
                <a:spcPts val="0"/>
              </a:spcBef>
              <a:spcAft>
                <a:spcPts val="0"/>
              </a:spcAft>
              <a:buNone/>
              <a:defRPr sz="100">
                <a:solidFill>
                  <a:schemeClr val="bg1">
                    <a:alpha val="0"/>
                  </a:schemeClr>
                </a:solidFill>
                <a:latin typeface="+mj-lt"/>
              </a:defRPr>
            </a:lvl5pPr>
            <a:lvl6pPr marL="0" indent="0">
              <a:lnSpc>
                <a:spcPct val="100000"/>
              </a:lnSpc>
              <a:spcBef>
                <a:spcPts val="0"/>
              </a:spcBef>
              <a:spcAft>
                <a:spcPts val="0"/>
              </a:spcAft>
              <a:buNone/>
              <a:defRPr sz="100">
                <a:solidFill>
                  <a:schemeClr val="bg1">
                    <a:alpha val="0"/>
                  </a:schemeClr>
                </a:solidFill>
                <a:latin typeface="+mj-lt"/>
              </a:defRPr>
            </a:lvl6pPr>
            <a:lvl7pPr marL="0" indent="0">
              <a:lnSpc>
                <a:spcPct val="100000"/>
              </a:lnSpc>
              <a:spcBef>
                <a:spcPts val="0"/>
              </a:spcBef>
              <a:spcAft>
                <a:spcPts val="0"/>
              </a:spcAft>
              <a:buNone/>
              <a:defRPr sz="100">
                <a:solidFill>
                  <a:schemeClr val="bg1">
                    <a:alpha val="0"/>
                  </a:schemeClr>
                </a:solidFill>
                <a:latin typeface="+mj-lt"/>
              </a:defRPr>
            </a:lvl7pPr>
            <a:lvl8pPr marL="0" indent="0">
              <a:lnSpc>
                <a:spcPct val="100000"/>
              </a:lnSpc>
              <a:spcBef>
                <a:spcPts val="0"/>
              </a:spcBef>
              <a:spcAft>
                <a:spcPts val="0"/>
              </a:spcAft>
              <a:buNone/>
              <a:defRPr sz="100">
                <a:solidFill>
                  <a:schemeClr val="bg1">
                    <a:alpha val="0"/>
                  </a:schemeClr>
                </a:solidFill>
                <a:latin typeface="+mj-lt"/>
              </a:defRPr>
            </a:lvl8pPr>
            <a:lvl9pPr marL="0" indent="0">
              <a:lnSpc>
                <a:spcPct val="100000"/>
              </a:lnSpc>
              <a:spcBef>
                <a:spcPts val="0"/>
              </a:spcBef>
              <a:spcAft>
                <a:spcPts val="0"/>
              </a:spcAft>
              <a:buNone/>
              <a:defRPr sz="100">
                <a:solidFill>
                  <a:schemeClr val="bg1">
                    <a:alpha val="0"/>
                  </a:schemeClr>
                </a:solidFill>
                <a:latin typeface="+mj-lt"/>
              </a:defRPr>
            </a:lvl9pPr>
          </a:lstStyle>
          <a:p>
            <a:pPr lvl="0"/>
            <a:endParaRPr lang="en-GB" dirty="0"/>
          </a:p>
        </p:txBody>
      </p:sp>
      <p:grpSp>
        <p:nvGrpSpPr>
          <p:cNvPr id="17" name="Gruppieren 16">
            <a:extLst>
              <a:ext uri="{FF2B5EF4-FFF2-40B4-BE49-F238E27FC236}">
                <a16:creationId xmlns:a16="http://schemas.microsoft.com/office/drawing/2014/main" id="{1BF6A7CD-A603-4E41-861C-714EDBAB5011}"/>
              </a:ext>
            </a:extLst>
          </p:cNvPr>
          <p:cNvGrpSpPr/>
          <p:nvPr userDrawn="1"/>
        </p:nvGrpSpPr>
        <p:grpSpPr bwMode="gray">
          <a:xfrm>
            <a:off x="655710" y="-239556"/>
            <a:ext cx="10207750" cy="145640"/>
            <a:chOff x="693931" y="-289132"/>
            <a:chExt cx="10802744" cy="154131"/>
          </a:xfrm>
        </p:grpSpPr>
        <p:sp>
          <p:nvSpPr>
            <p:cNvPr id="18" name="Rechteck 17">
              <a:extLst>
                <a:ext uri="{FF2B5EF4-FFF2-40B4-BE49-F238E27FC236}">
                  <a16:creationId xmlns:a16="http://schemas.microsoft.com/office/drawing/2014/main" id="{2794E885-BC82-465C-9979-2F142CCD39B4}"/>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19" name="Rechteck 18">
              <a:extLst>
                <a:ext uri="{FF2B5EF4-FFF2-40B4-BE49-F238E27FC236}">
                  <a16:creationId xmlns:a16="http://schemas.microsoft.com/office/drawing/2014/main" id="{FAA31A97-13B2-4B69-BBD7-0D252D77EA2C}"/>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8" name="Rechteck 27">
              <a:extLst>
                <a:ext uri="{FF2B5EF4-FFF2-40B4-BE49-F238E27FC236}">
                  <a16:creationId xmlns:a16="http://schemas.microsoft.com/office/drawing/2014/main" id="{884AAA18-61E9-44F0-A1E4-861FFC6979C9}"/>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9" name="Rechteck 28">
              <a:extLst>
                <a:ext uri="{FF2B5EF4-FFF2-40B4-BE49-F238E27FC236}">
                  <a16:creationId xmlns:a16="http://schemas.microsoft.com/office/drawing/2014/main" id="{05F254AF-9F4B-42DE-9D38-AB66AC1BF8E4}"/>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0" name="Rechteck 29">
              <a:extLst>
                <a:ext uri="{FF2B5EF4-FFF2-40B4-BE49-F238E27FC236}">
                  <a16:creationId xmlns:a16="http://schemas.microsoft.com/office/drawing/2014/main" id="{AF53C1A9-3EAE-46F7-A01C-22A26FBB221F}"/>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1" name="Rechteck 30">
              <a:extLst>
                <a:ext uri="{FF2B5EF4-FFF2-40B4-BE49-F238E27FC236}">
                  <a16:creationId xmlns:a16="http://schemas.microsoft.com/office/drawing/2014/main" id="{9C5E9B94-B2A7-406C-8C0E-8C1CAC1000ED}"/>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2" name="Rechteck 31">
              <a:extLst>
                <a:ext uri="{FF2B5EF4-FFF2-40B4-BE49-F238E27FC236}">
                  <a16:creationId xmlns:a16="http://schemas.microsoft.com/office/drawing/2014/main" id="{669C3A72-3EF1-4800-B020-FB43AC5DBADD}"/>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grpSp>
      <p:sp>
        <p:nvSpPr>
          <p:cNvPr id="37" name="Title 4">
            <a:extLst>
              <a:ext uri="{FF2B5EF4-FFF2-40B4-BE49-F238E27FC236}">
                <a16:creationId xmlns:a16="http://schemas.microsoft.com/office/drawing/2014/main" id="{04A88890-CC67-4675-BDBE-21684C25D964}"/>
              </a:ext>
            </a:extLst>
          </p:cNvPr>
          <p:cNvSpPr>
            <a:spLocks noGrp="1"/>
          </p:cNvSpPr>
          <p:nvPr>
            <p:ph type="title" hasCustomPrompt="1"/>
          </p:nvPr>
        </p:nvSpPr>
        <p:spPr bwMode="gray">
          <a:xfrm>
            <a:off x="657667" y="2831843"/>
            <a:ext cx="5442788" cy="816491"/>
          </a:xfrm>
          <a:prstGeom prst="rect">
            <a:avLst/>
          </a:prstGeom>
        </p:spPr>
        <p:txBody>
          <a:bodyPr anchor="b" anchorCtr="0"/>
          <a:lstStyle>
            <a:lvl1pPr>
              <a:defRPr sz="4536"/>
            </a:lvl1pPr>
          </a:lstStyle>
          <a:p>
            <a:r>
              <a:rPr lang="en-GB" dirty="0"/>
              <a:t>Title (48pt)</a:t>
            </a:r>
          </a:p>
        </p:txBody>
      </p:sp>
      <p:sp>
        <p:nvSpPr>
          <p:cNvPr id="38" name="Text Placeholder 7">
            <a:extLst>
              <a:ext uri="{FF2B5EF4-FFF2-40B4-BE49-F238E27FC236}">
                <a16:creationId xmlns:a16="http://schemas.microsoft.com/office/drawing/2014/main" id="{0DE53EF2-28EF-4925-9BB3-4405210AECBB}"/>
              </a:ext>
            </a:extLst>
          </p:cNvPr>
          <p:cNvSpPr>
            <a:spLocks noGrp="1"/>
          </p:cNvSpPr>
          <p:nvPr>
            <p:ph type="body" sz="quarter" idx="12" hasCustomPrompt="1"/>
          </p:nvPr>
        </p:nvSpPr>
        <p:spPr bwMode="gray">
          <a:xfrm>
            <a:off x="657667" y="3648333"/>
            <a:ext cx="5442787" cy="1360667"/>
          </a:xfrm>
          <a:prstGeom prst="rect">
            <a:avLst/>
          </a:prstGeom>
        </p:spPr>
        <p:txBody>
          <a:bodyPr anchor="t" anchorCtr="0"/>
          <a:lstStyle>
            <a:lvl1pPr>
              <a:lnSpc>
                <a:spcPct val="120000"/>
              </a:lnSpc>
              <a:spcBef>
                <a:spcPts val="0"/>
              </a:spcBef>
              <a:spcAft>
                <a:spcPts val="0"/>
              </a:spcAft>
              <a:buNone/>
              <a:defRPr sz="1701"/>
            </a:lvl1pPr>
            <a:lvl2pPr>
              <a:spcAft>
                <a:spcPts val="0"/>
              </a:spcAft>
              <a:defRPr sz="1701">
                <a:latin typeface="+mn-lt"/>
              </a:defRPr>
            </a:lvl2pPr>
            <a:lvl3pPr marL="0" indent="0">
              <a:buNone/>
              <a:defRPr sz="1701"/>
            </a:lvl3pPr>
            <a:lvl4pPr marL="0" indent="0">
              <a:buNone/>
              <a:defRPr sz="1701"/>
            </a:lvl4pPr>
            <a:lvl5pPr marL="0" indent="0">
              <a:buNone/>
              <a:defRPr sz="1701"/>
            </a:lvl5pPr>
            <a:lvl6pPr marL="0" indent="0">
              <a:buNone/>
              <a:defRPr sz="1701"/>
            </a:lvl6pPr>
            <a:lvl7pPr marL="0" indent="0">
              <a:buNone/>
              <a:defRPr sz="1701"/>
            </a:lvl7pPr>
            <a:lvl8pPr marL="0" indent="0">
              <a:buNone/>
              <a:defRPr sz="1701"/>
            </a:lvl8pPr>
            <a:lvl9pPr marL="0" indent="0">
              <a:buNone/>
              <a:defRPr sz="1701"/>
            </a:lvl9pPr>
          </a:lstStyle>
          <a:p>
            <a:r>
              <a:rPr lang="en-GB" dirty="0"/>
              <a:t>Optional Subheading or description.</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39" name="Text Placeholder 7">
            <a:extLst>
              <a:ext uri="{FF2B5EF4-FFF2-40B4-BE49-F238E27FC236}">
                <a16:creationId xmlns:a16="http://schemas.microsoft.com/office/drawing/2014/main" id="{84B72CE5-63ED-4A3B-A48D-C6FA24247847}"/>
              </a:ext>
            </a:extLst>
          </p:cNvPr>
          <p:cNvSpPr>
            <a:spLocks noGrp="1"/>
          </p:cNvSpPr>
          <p:nvPr>
            <p:ph type="body" sz="quarter" idx="14" hasCustomPrompt="1"/>
          </p:nvPr>
        </p:nvSpPr>
        <p:spPr bwMode="gray">
          <a:xfrm>
            <a:off x="657667" y="2491736"/>
            <a:ext cx="2721375" cy="340107"/>
          </a:xfrm>
          <a:prstGeom prst="rect">
            <a:avLst/>
          </a:prstGeom>
        </p:spPr>
        <p:txBody>
          <a:bodyPr anchor="t"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701">
                <a:solidFill>
                  <a:schemeClr val="tx2"/>
                </a:solidFill>
              </a:defRPr>
            </a:lvl5pPr>
            <a:lvl6pPr marL="0">
              <a:buNone/>
              <a:defRPr sz="1701">
                <a:solidFill>
                  <a:schemeClr val="tx2"/>
                </a:solidFill>
              </a:defRPr>
            </a:lvl6pPr>
            <a:lvl7pPr marL="0">
              <a:buNone/>
              <a:defRPr sz="1701">
                <a:solidFill>
                  <a:schemeClr val="tx2"/>
                </a:solidFill>
              </a:defRPr>
            </a:lvl7pPr>
            <a:lvl8pPr marL="0">
              <a:buNone/>
              <a:defRPr sz="1701">
                <a:solidFill>
                  <a:schemeClr val="tx2"/>
                </a:solidFill>
              </a:defRPr>
            </a:lvl8pPr>
            <a:lvl9pPr marL="0">
              <a:buNone/>
              <a:defRPr sz="1701">
                <a:solidFill>
                  <a:schemeClr val="tx2"/>
                </a:solidFill>
              </a:defRPr>
            </a:lvl9pPr>
          </a:lstStyle>
          <a:p>
            <a:pPr lvl="0"/>
            <a:r>
              <a:rPr lang="en-GB" dirty="0"/>
              <a:t>DD.MM.YYYY</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22" name="Text Placeholder 7">
            <a:extLst>
              <a:ext uri="{FF2B5EF4-FFF2-40B4-BE49-F238E27FC236}">
                <a16:creationId xmlns:a16="http://schemas.microsoft.com/office/drawing/2014/main" id="{2550A799-09FB-41FD-BB6A-44DC7926ACA9}"/>
              </a:ext>
            </a:extLst>
          </p:cNvPr>
          <p:cNvSpPr>
            <a:spLocks noGrp="1"/>
          </p:cNvSpPr>
          <p:nvPr>
            <p:ph type="body" sz="quarter" idx="19" hasCustomPrompt="1"/>
          </p:nvPr>
        </p:nvSpPr>
        <p:spPr>
          <a:xfrm>
            <a:off x="657666" y="348009"/>
            <a:ext cx="1472944" cy="646317"/>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a:spcBef>
                <a:spcPts val="0"/>
              </a:spcBef>
              <a:spcAft>
                <a:spcPts val="0"/>
              </a:spcAft>
              <a:buNone/>
              <a:defRPr sz="100">
                <a:solidFill>
                  <a:schemeClr val="bg1"/>
                </a:solidFill>
                <a:latin typeface="+mn-lt"/>
              </a:defRPr>
            </a:lvl1pPr>
            <a:lvl2pPr>
              <a:spcAft>
                <a:spcPts val="0"/>
              </a:spcAft>
              <a:defRPr sz="100">
                <a:solidFill>
                  <a:schemeClr val="bg1"/>
                </a:solidFill>
                <a:latin typeface="+mn-lt"/>
              </a:defRPr>
            </a:lvl2pPr>
            <a:lvl3pPr marL="0" indent="0">
              <a:buNone/>
              <a:defRPr sz="100">
                <a:solidFill>
                  <a:schemeClr val="bg1"/>
                </a:solidFill>
              </a:defRPr>
            </a:lvl3pPr>
            <a:lvl4pPr marL="0" indent="0">
              <a:buNone/>
              <a:defRPr sz="100">
                <a:solidFill>
                  <a:schemeClr val="bg1"/>
                </a:solidFill>
              </a:defRPr>
            </a:lvl4pPr>
            <a:lvl5pPr marL="0">
              <a:buNone/>
              <a:defRPr sz="100">
                <a:solidFill>
                  <a:schemeClr val="bg1"/>
                </a:solidFill>
              </a:defRPr>
            </a:lvl5pPr>
            <a:lvl6pPr marL="0">
              <a:buNone/>
              <a:defRPr sz="100">
                <a:solidFill>
                  <a:schemeClr val="bg1"/>
                </a:solidFill>
              </a:defRPr>
            </a:lvl6pPr>
            <a:lvl7pPr marL="0">
              <a:buNone/>
              <a:defRPr sz="100">
                <a:solidFill>
                  <a:schemeClr val="bg1"/>
                </a:solidFill>
              </a:defRPr>
            </a:lvl7pPr>
            <a:lvl8pPr marL="0">
              <a:buNone/>
              <a:defRPr sz="100">
                <a:solidFill>
                  <a:schemeClr val="bg1"/>
                </a:solidFill>
              </a:defRPr>
            </a:lvl8pPr>
            <a:lvl9pPr marL="0">
              <a:buNone/>
              <a:defRPr sz="100">
                <a:solidFill>
                  <a:schemeClr val="bg1"/>
                </a:solidFill>
              </a:defRPr>
            </a:lvl9pPr>
          </a:lstStyle>
          <a:p>
            <a:pPr lvl="0"/>
            <a:r>
              <a:rPr lang="en-GB"/>
              <a:t> </a:t>
            </a:r>
            <a:endParaRPr lang="en-GB" dirty="0"/>
          </a:p>
        </p:txBody>
      </p:sp>
      <p:sp>
        <p:nvSpPr>
          <p:cNvPr id="3" name="Text Placeholder 7">
            <a:extLst>
              <a:ext uri="{FF2B5EF4-FFF2-40B4-BE49-F238E27FC236}">
                <a16:creationId xmlns:a16="http://schemas.microsoft.com/office/drawing/2014/main" id="{35B13E6E-E3A6-7795-7B85-D4B01ECE4C9E}"/>
              </a:ext>
            </a:extLst>
          </p:cNvPr>
          <p:cNvSpPr>
            <a:spLocks noGrp="1"/>
          </p:cNvSpPr>
          <p:nvPr>
            <p:ph type="body" sz="quarter" idx="23" hasCustomPrompt="1"/>
          </p:nvPr>
        </p:nvSpPr>
        <p:spPr>
          <a:xfrm>
            <a:off x="9317880" y="5859704"/>
            <a:ext cx="1547183" cy="374183"/>
          </a:xfrm>
          <a:prstGeom prst="rect">
            <a:avLst/>
          </a:prstGeom>
          <a:blipFill dpi="0" rotWithShape="1">
            <a:blip r:embed="rId4">
              <a:extLst>
                <a:ext uri="{96DAC541-7B7A-43D3-8B79-37D633B846F1}">
                  <asvg:svgBlip xmlns:asvg="http://schemas.microsoft.com/office/drawing/2016/SVG/main" r:embed="rId5"/>
                </a:ext>
              </a:extLst>
            </a:blip>
            <a:srcRect/>
            <a:stretch>
              <a:fillRect/>
            </a:stretch>
          </a:blipFill>
        </p:spPr>
        <p:txBody>
          <a:bodyPr anchor="t" anchorCtr="0"/>
          <a:lstStyle>
            <a:lvl1pPr>
              <a:spcBef>
                <a:spcPts val="0"/>
              </a:spcBef>
              <a:spcAft>
                <a:spcPts val="0"/>
              </a:spcAft>
              <a:buNone/>
              <a:defRPr sz="100">
                <a:solidFill>
                  <a:schemeClr val="bg1"/>
                </a:solidFill>
                <a:latin typeface="+mn-lt"/>
              </a:defRPr>
            </a:lvl1pPr>
            <a:lvl2pPr>
              <a:spcAft>
                <a:spcPts val="0"/>
              </a:spcAft>
              <a:defRPr sz="100">
                <a:solidFill>
                  <a:schemeClr val="bg1"/>
                </a:solidFill>
                <a:latin typeface="+mn-lt"/>
              </a:defRPr>
            </a:lvl2pPr>
            <a:lvl3pPr marL="0" indent="0">
              <a:buNone/>
              <a:defRPr sz="100">
                <a:solidFill>
                  <a:schemeClr val="bg1"/>
                </a:solidFill>
              </a:defRPr>
            </a:lvl3pPr>
            <a:lvl4pPr marL="0" indent="0">
              <a:buNone/>
              <a:defRPr sz="100">
                <a:solidFill>
                  <a:schemeClr val="bg1"/>
                </a:solidFill>
              </a:defRPr>
            </a:lvl4pPr>
            <a:lvl5pPr marL="0">
              <a:buNone/>
              <a:defRPr sz="100">
                <a:solidFill>
                  <a:schemeClr val="bg1"/>
                </a:solidFill>
              </a:defRPr>
            </a:lvl5pPr>
            <a:lvl6pPr marL="0">
              <a:buNone/>
              <a:defRPr sz="100">
                <a:solidFill>
                  <a:schemeClr val="bg1"/>
                </a:solidFill>
              </a:defRPr>
            </a:lvl6pPr>
            <a:lvl7pPr marL="0">
              <a:buNone/>
              <a:defRPr sz="100">
                <a:solidFill>
                  <a:schemeClr val="bg1"/>
                </a:solidFill>
              </a:defRPr>
            </a:lvl7pPr>
            <a:lvl8pPr marL="0">
              <a:buNone/>
              <a:defRPr sz="100">
                <a:solidFill>
                  <a:schemeClr val="bg1"/>
                </a:solidFill>
              </a:defRPr>
            </a:lvl8pPr>
            <a:lvl9pPr marL="0">
              <a:buNone/>
              <a:defRPr sz="100">
                <a:solidFill>
                  <a:schemeClr val="bg1"/>
                </a:solidFill>
              </a:defRPr>
            </a:lvl9pPr>
          </a:lstStyle>
          <a:p>
            <a:pPr lvl="0"/>
            <a:r>
              <a:rPr lang="en-GB"/>
              <a:t> </a:t>
            </a:r>
            <a:endParaRPr lang="en-GB" dirty="0"/>
          </a:p>
        </p:txBody>
      </p:sp>
    </p:spTree>
    <p:extLst>
      <p:ext uri="{BB962C8B-B14F-4D97-AF65-F5344CB8AC3E}">
        <p14:creationId xmlns:p14="http://schemas.microsoft.com/office/powerpoint/2010/main" val="3121259141"/>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2432">
          <p15:clr>
            <a:srgbClr val="FBAE40"/>
          </p15:clr>
        </p15:guide>
        <p15:guide id="3" orient="horz" pos="1661">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itle Variant 8">
    <p:spTree>
      <p:nvGrpSpPr>
        <p:cNvPr id="1" name=""/>
        <p:cNvGrpSpPr/>
        <p:nvPr/>
      </p:nvGrpSpPr>
      <p:grpSpPr>
        <a:xfrm>
          <a:off x="0" y="0"/>
          <a:ext cx="0" cy="0"/>
          <a:chOff x="0" y="0"/>
          <a:chExt cx="0" cy="0"/>
        </a:xfrm>
      </p:grpSpPr>
      <p:grpSp>
        <p:nvGrpSpPr>
          <p:cNvPr id="17" name="Gruppieren 16">
            <a:extLst>
              <a:ext uri="{FF2B5EF4-FFF2-40B4-BE49-F238E27FC236}">
                <a16:creationId xmlns:a16="http://schemas.microsoft.com/office/drawing/2014/main" id="{1BF6A7CD-A603-4E41-861C-714EDBAB5011}"/>
              </a:ext>
            </a:extLst>
          </p:cNvPr>
          <p:cNvGrpSpPr/>
          <p:nvPr userDrawn="1"/>
        </p:nvGrpSpPr>
        <p:grpSpPr bwMode="gray">
          <a:xfrm>
            <a:off x="655710" y="-239556"/>
            <a:ext cx="10207750" cy="145640"/>
            <a:chOff x="693931" y="-289132"/>
            <a:chExt cx="10802744" cy="154131"/>
          </a:xfrm>
        </p:grpSpPr>
        <p:sp>
          <p:nvSpPr>
            <p:cNvPr id="18" name="Rechteck 17">
              <a:extLst>
                <a:ext uri="{FF2B5EF4-FFF2-40B4-BE49-F238E27FC236}">
                  <a16:creationId xmlns:a16="http://schemas.microsoft.com/office/drawing/2014/main" id="{2794E885-BC82-465C-9979-2F142CCD39B4}"/>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19" name="Rechteck 18">
              <a:extLst>
                <a:ext uri="{FF2B5EF4-FFF2-40B4-BE49-F238E27FC236}">
                  <a16:creationId xmlns:a16="http://schemas.microsoft.com/office/drawing/2014/main" id="{FAA31A97-13B2-4B69-BBD7-0D252D77EA2C}"/>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8" name="Rechteck 27">
              <a:extLst>
                <a:ext uri="{FF2B5EF4-FFF2-40B4-BE49-F238E27FC236}">
                  <a16:creationId xmlns:a16="http://schemas.microsoft.com/office/drawing/2014/main" id="{884AAA18-61E9-44F0-A1E4-861FFC6979C9}"/>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9" name="Rechteck 28">
              <a:extLst>
                <a:ext uri="{FF2B5EF4-FFF2-40B4-BE49-F238E27FC236}">
                  <a16:creationId xmlns:a16="http://schemas.microsoft.com/office/drawing/2014/main" id="{05F254AF-9F4B-42DE-9D38-AB66AC1BF8E4}"/>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0" name="Rechteck 29">
              <a:extLst>
                <a:ext uri="{FF2B5EF4-FFF2-40B4-BE49-F238E27FC236}">
                  <a16:creationId xmlns:a16="http://schemas.microsoft.com/office/drawing/2014/main" id="{AF53C1A9-3EAE-46F7-A01C-22A26FBB221F}"/>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1" name="Rechteck 30">
              <a:extLst>
                <a:ext uri="{FF2B5EF4-FFF2-40B4-BE49-F238E27FC236}">
                  <a16:creationId xmlns:a16="http://schemas.microsoft.com/office/drawing/2014/main" id="{9C5E9B94-B2A7-406C-8C0E-8C1CAC1000ED}"/>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2" name="Rechteck 31">
              <a:extLst>
                <a:ext uri="{FF2B5EF4-FFF2-40B4-BE49-F238E27FC236}">
                  <a16:creationId xmlns:a16="http://schemas.microsoft.com/office/drawing/2014/main" id="{669C3A72-3EF1-4800-B020-FB43AC5DBADD}"/>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grpSp>
      <p:pic>
        <p:nvPicPr>
          <p:cNvPr id="2" name="Graphic 5">
            <a:extLst>
              <a:ext uri="{FF2B5EF4-FFF2-40B4-BE49-F238E27FC236}">
                <a16:creationId xmlns:a16="http://schemas.microsoft.com/office/drawing/2014/main" id="{2DE5561F-AE0B-5C00-5038-6B6CB423F1E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9317880" y="5859704"/>
            <a:ext cx="1547183" cy="374183"/>
          </a:xfrm>
          <a:prstGeom prst="rect">
            <a:avLst/>
          </a:prstGeom>
        </p:spPr>
      </p:pic>
      <p:sp>
        <p:nvSpPr>
          <p:cNvPr id="3" name="Title 4">
            <a:extLst>
              <a:ext uri="{FF2B5EF4-FFF2-40B4-BE49-F238E27FC236}">
                <a16:creationId xmlns:a16="http://schemas.microsoft.com/office/drawing/2014/main" id="{B88A92AC-DB94-1341-66B1-69C192F45C57}"/>
              </a:ext>
            </a:extLst>
          </p:cNvPr>
          <p:cNvSpPr>
            <a:spLocks noGrp="1"/>
          </p:cNvSpPr>
          <p:nvPr>
            <p:ph type="title" hasCustomPrompt="1"/>
          </p:nvPr>
        </p:nvSpPr>
        <p:spPr bwMode="gray">
          <a:xfrm>
            <a:off x="6032979" y="2831843"/>
            <a:ext cx="4830481" cy="816491"/>
          </a:xfrm>
          <a:prstGeom prst="rect">
            <a:avLst/>
          </a:prstGeom>
        </p:spPr>
        <p:txBody>
          <a:bodyPr anchor="b" anchorCtr="0"/>
          <a:lstStyle>
            <a:lvl1pPr>
              <a:defRPr sz="4536"/>
            </a:lvl1pPr>
          </a:lstStyle>
          <a:p>
            <a:r>
              <a:rPr lang="en-GB" dirty="0"/>
              <a:t>Title (48pt)</a:t>
            </a:r>
          </a:p>
        </p:txBody>
      </p:sp>
      <p:sp>
        <p:nvSpPr>
          <p:cNvPr id="5" name="Text Placeholder 7">
            <a:extLst>
              <a:ext uri="{FF2B5EF4-FFF2-40B4-BE49-F238E27FC236}">
                <a16:creationId xmlns:a16="http://schemas.microsoft.com/office/drawing/2014/main" id="{2254E912-A822-69DA-540C-A5207FE2C210}"/>
              </a:ext>
            </a:extLst>
          </p:cNvPr>
          <p:cNvSpPr>
            <a:spLocks noGrp="1"/>
          </p:cNvSpPr>
          <p:nvPr>
            <p:ph type="body" sz="quarter" idx="12" hasCustomPrompt="1"/>
          </p:nvPr>
        </p:nvSpPr>
        <p:spPr bwMode="gray">
          <a:xfrm>
            <a:off x="6032979" y="3648333"/>
            <a:ext cx="4830481" cy="1360667"/>
          </a:xfrm>
          <a:prstGeom prst="rect">
            <a:avLst/>
          </a:prstGeom>
        </p:spPr>
        <p:txBody>
          <a:bodyPr anchor="t" anchorCtr="0"/>
          <a:lstStyle>
            <a:lvl1pPr>
              <a:lnSpc>
                <a:spcPct val="120000"/>
              </a:lnSpc>
              <a:spcBef>
                <a:spcPts val="0"/>
              </a:spcBef>
              <a:spcAft>
                <a:spcPts val="0"/>
              </a:spcAft>
              <a:buNone/>
              <a:defRPr sz="1701"/>
            </a:lvl1pPr>
            <a:lvl2pPr>
              <a:spcAft>
                <a:spcPts val="0"/>
              </a:spcAft>
              <a:defRPr sz="1701">
                <a:latin typeface="+mn-lt"/>
              </a:defRPr>
            </a:lvl2pPr>
            <a:lvl3pPr marL="0" indent="0">
              <a:buNone/>
              <a:defRPr sz="1701"/>
            </a:lvl3pPr>
            <a:lvl4pPr marL="0" indent="0">
              <a:buNone/>
              <a:defRPr sz="1701"/>
            </a:lvl4pPr>
            <a:lvl5pPr marL="0" indent="0">
              <a:buNone/>
              <a:defRPr sz="1701"/>
            </a:lvl5pPr>
            <a:lvl6pPr marL="0" indent="0">
              <a:buNone/>
              <a:defRPr sz="1701"/>
            </a:lvl6pPr>
            <a:lvl7pPr marL="0" indent="0">
              <a:buNone/>
              <a:defRPr sz="1701"/>
            </a:lvl7pPr>
            <a:lvl8pPr marL="0" indent="0">
              <a:buNone/>
              <a:defRPr sz="1701"/>
            </a:lvl8pPr>
            <a:lvl9pPr marL="0" indent="0">
              <a:buNone/>
              <a:defRPr sz="1701"/>
            </a:lvl9pPr>
          </a:lstStyle>
          <a:p>
            <a:r>
              <a:rPr lang="en-GB" dirty="0"/>
              <a:t>Optional Subheading or description.</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6" name="Text Placeholder 7">
            <a:extLst>
              <a:ext uri="{FF2B5EF4-FFF2-40B4-BE49-F238E27FC236}">
                <a16:creationId xmlns:a16="http://schemas.microsoft.com/office/drawing/2014/main" id="{F29C892A-1024-430C-CCCE-B169DD3E4F51}"/>
              </a:ext>
            </a:extLst>
          </p:cNvPr>
          <p:cNvSpPr>
            <a:spLocks noGrp="1"/>
          </p:cNvSpPr>
          <p:nvPr>
            <p:ph type="body" sz="quarter" idx="14" hasCustomPrompt="1"/>
          </p:nvPr>
        </p:nvSpPr>
        <p:spPr bwMode="gray">
          <a:xfrm>
            <a:off x="6032979" y="2491736"/>
            <a:ext cx="2721375" cy="340107"/>
          </a:xfrm>
          <a:prstGeom prst="rect">
            <a:avLst/>
          </a:prstGeom>
        </p:spPr>
        <p:txBody>
          <a:bodyPr anchor="t"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701">
                <a:solidFill>
                  <a:schemeClr val="tx2"/>
                </a:solidFill>
              </a:defRPr>
            </a:lvl5pPr>
            <a:lvl6pPr marL="0">
              <a:buNone/>
              <a:defRPr sz="1701">
                <a:solidFill>
                  <a:schemeClr val="tx2"/>
                </a:solidFill>
              </a:defRPr>
            </a:lvl6pPr>
            <a:lvl7pPr marL="0">
              <a:buNone/>
              <a:defRPr sz="1701">
                <a:solidFill>
                  <a:schemeClr val="tx2"/>
                </a:solidFill>
              </a:defRPr>
            </a:lvl7pPr>
            <a:lvl8pPr marL="0">
              <a:buNone/>
              <a:defRPr sz="1701">
                <a:solidFill>
                  <a:schemeClr val="tx2"/>
                </a:solidFill>
              </a:defRPr>
            </a:lvl8pPr>
            <a:lvl9pPr marL="0">
              <a:buNone/>
              <a:defRPr sz="1701">
                <a:solidFill>
                  <a:schemeClr val="tx2"/>
                </a:solidFill>
              </a:defRPr>
            </a:lvl9pPr>
          </a:lstStyle>
          <a:p>
            <a:pPr lvl="0"/>
            <a:r>
              <a:rPr lang="en-GB" dirty="0"/>
              <a:t>DD.MM.YYYY</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7" name="Text Placeholder 7">
            <a:extLst>
              <a:ext uri="{FF2B5EF4-FFF2-40B4-BE49-F238E27FC236}">
                <a16:creationId xmlns:a16="http://schemas.microsoft.com/office/drawing/2014/main" id="{35183F4A-1187-1F50-2D3E-5570935B99A8}"/>
              </a:ext>
            </a:extLst>
          </p:cNvPr>
          <p:cNvSpPr txBox="1">
            <a:spLocks noChangeAspect="1"/>
          </p:cNvSpPr>
          <p:nvPr userDrawn="1"/>
        </p:nvSpPr>
        <p:spPr bwMode="gray">
          <a:xfrm>
            <a:off x="9389415" y="348009"/>
            <a:ext cx="1473975" cy="646317"/>
          </a:xfrm>
          <a:prstGeom prst="rect">
            <a:avLst/>
          </a:prstGeom>
          <a:blipFill dpi="0"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txBody>
          <a:bodyPr anchor="t" anchorCtr="0"/>
          <a:lstStyle>
            <a:lvl1pPr marL="0" indent="0" algn="l" defTabSz="914400" rtl="0" eaLnBrk="1" latinLnBrk="0" hangingPunct="1">
              <a:lnSpc>
                <a:spcPct val="120000"/>
              </a:lnSpc>
              <a:spcBef>
                <a:spcPts val="0"/>
              </a:spcBef>
              <a:spcAft>
                <a:spcPts val="0"/>
              </a:spcAft>
              <a:buClr>
                <a:schemeClr val="accent1"/>
              </a:buClr>
              <a:buFont typeface="Arial" panose="020B0604020202020204" pitchFamily="34" charset="0"/>
              <a:buNone/>
              <a:defRPr sz="100" kern="1200">
                <a:solidFill>
                  <a:schemeClr val="bg1"/>
                </a:solidFill>
                <a:latin typeface="+mn-lt"/>
                <a:ea typeface="+mn-ea"/>
                <a:cs typeface="+mn-cs"/>
              </a:defRPr>
            </a:lvl1pPr>
            <a:lvl2pPr marL="0" indent="0" algn="l" defTabSz="914400" rtl="0" eaLnBrk="1" latinLnBrk="0" hangingPunct="1">
              <a:lnSpc>
                <a:spcPct val="120000"/>
              </a:lnSpc>
              <a:spcBef>
                <a:spcPts val="0"/>
              </a:spcBef>
              <a:spcAft>
                <a:spcPts val="0"/>
              </a:spcAft>
              <a:buClr>
                <a:schemeClr val="accent1"/>
              </a:buClr>
              <a:buSzPct val="100000"/>
              <a:buFont typeface="Arial" panose="020B0604020202020204" pitchFamily="34" charset="0"/>
              <a:buNone/>
              <a:defRPr sz="100" kern="1200">
                <a:solidFill>
                  <a:schemeClr val="bg1"/>
                </a:solidFill>
                <a:latin typeface="+mn-lt"/>
                <a:ea typeface="+mn-ea"/>
                <a:cs typeface="+mn-cs"/>
              </a:defRPr>
            </a:lvl2pPr>
            <a:lvl3pPr marL="0" indent="0" algn="l" defTabSz="914400" rtl="0" eaLnBrk="1" latinLnBrk="0" hangingPunct="1">
              <a:lnSpc>
                <a:spcPct val="120000"/>
              </a:lnSpc>
              <a:spcBef>
                <a:spcPts val="0"/>
              </a:spcBef>
              <a:spcAft>
                <a:spcPts val="0"/>
              </a:spcAft>
              <a:buClr>
                <a:schemeClr val="bg2"/>
              </a:buClr>
              <a:buSzPct val="100000"/>
              <a:buFont typeface="Pluto Sans DPD PPT Light" panose="020B0604020202020204" charset="0"/>
              <a:buNone/>
              <a:defRPr sz="100" kern="1200">
                <a:solidFill>
                  <a:schemeClr val="bg1"/>
                </a:solidFill>
                <a:latin typeface="Pluto Sans DPD PPT Light" panose="02000000000000000000" pitchFamily="2" charset="0"/>
                <a:ea typeface="+mn-ea"/>
                <a:cs typeface="+mn-cs"/>
              </a:defRPr>
            </a:lvl3pPr>
            <a:lvl4pPr marL="0" indent="0"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4pPr>
            <a:lvl5pPr marL="0" indent="-180975"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5pPr>
            <a:lvl6pPr marL="0" indent="-180000" algn="l" defTabSz="914400" rtl="0" eaLnBrk="1" latinLnBrk="0" hangingPunct="1">
              <a:lnSpc>
                <a:spcPct val="120000"/>
              </a:lnSpc>
              <a:spcBef>
                <a:spcPts val="0"/>
              </a:spcBef>
              <a:buClr>
                <a:schemeClr val="tx2"/>
              </a:buClr>
              <a:buFont typeface="Arial" panose="020B0604020202020204" pitchFamily="34" charset="0"/>
              <a:buNone/>
              <a:defRPr sz="100" kern="1200">
                <a:solidFill>
                  <a:schemeClr val="bg1"/>
                </a:solidFill>
                <a:latin typeface="+mn-lt"/>
                <a:ea typeface="+mn-ea"/>
                <a:cs typeface="+mn-cs"/>
              </a:defRPr>
            </a:lvl6pPr>
            <a:lvl7pPr marL="0" indent="-179388"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7pPr>
            <a:lvl8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8pPr>
            <a:lvl9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9pPr>
          </a:lstStyle>
          <a:p>
            <a:r>
              <a:rPr lang="en-GB" sz="100" dirty="0"/>
              <a:t> </a:t>
            </a:r>
          </a:p>
        </p:txBody>
      </p:sp>
      <p:sp>
        <p:nvSpPr>
          <p:cNvPr id="15" name="Bildplatzhalter 14">
            <a:extLst>
              <a:ext uri="{FF2B5EF4-FFF2-40B4-BE49-F238E27FC236}">
                <a16:creationId xmlns:a16="http://schemas.microsoft.com/office/drawing/2014/main" id="{100669A6-07DB-A72C-E55D-59AA9B6F11C1}"/>
              </a:ext>
            </a:extLst>
          </p:cNvPr>
          <p:cNvSpPr>
            <a:spLocks noGrp="1"/>
          </p:cNvSpPr>
          <p:nvPr>
            <p:ph type="pic" sz="quarter" idx="19" hasCustomPrompt="1"/>
          </p:nvPr>
        </p:nvSpPr>
        <p:spPr bwMode="gray">
          <a:xfrm>
            <a:off x="0" y="0"/>
            <a:ext cx="2778892" cy="6480175"/>
          </a:xfrm>
          <a:custGeom>
            <a:avLst/>
            <a:gdLst>
              <a:gd name="connsiteX0" fmla="*/ 1 w 2940869"/>
              <a:gd name="connsiteY0" fmla="*/ 0 h 6858000"/>
              <a:gd name="connsiteX1" fmla="*/ 106717 w 2940869"/>
              <a:gd name="connsiteY1" fmla="*/ 24641 h 6858000"/>
              <a:gd name="connsiteX2" fmla="*/ 2836205 w 2940869"/>
              <a:gd name="connsiteY2" fmla="*/ 1511225 h 6858000"/>
              <a:gd name="connsiteX3" fmla="*/ 2940869 w 2940869"/>
              <a:gd name="connsiteY3" fmla="*/ 1698074 h 6858000"/>
              <a:gd name="connsiteX4" fmla="*/ 2940869 w 2940869"/>
              <a:gd name="connsiteY4" fmla="*/ 5036729 h 6858000"/>
              <a:gd name="connsiteX5" fmla="*/ 2836205 w 2940869"/>
              <a:gd name="connsiteY5" fmla="*/ 5221526 h 6858000"/>
              <a:gd name="connsiteX6" fmla="*/ 106717 w 2940869"/>
              <a:gd name="connsiteY6" fmla="*/ 6833362 h 6858000"/>
              <a:gd name="connsiteX7" fmla="*/ 1 w 2940869"/>
              <a:gd name="connsiteY7" fmla="*/ 6858000 h 6858000"/>
              <a:gd name="connsiteX8" fmla="*/ 0 w 2940869"/>
              <a:gd name="connsiteY8" fmla="*/ 6858000 h 6858000"/>
              <a:gd name="connsiteX9" fmla="*/ 0 w 294086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0869" h="6858000">
                <a:moveTo>
                  <a:pt x="1" y="0"/>
                </a:moveTo>
                <a:cubicBezTo>
                  <a:pt x="38993" y="0"/>
                  <a:pt x="77985" y="8214"/>
                  <a:pt x="106717" y="24641"/>
                </a:cubicBezTo>
                <a:cubicBezTo>
                  <a:pt x="106717" y="24641"/>
                  <a:pt x="106717" y="24641"/>
                  <a:pt x="2836205" y="1511225"/>
                </a:cubicBezTo>
                <a:cubicBezTo>
                  <a:pt x="2893667" y="1546130"/>
                  <a:pt x="2940869" y="1630315"/>
                  <a:pt x="2940869" y="1698074"/>
                </a:cubicBezTo>
                <a:cubicBezTo>
                  <a:pt x="2940869" y="1698074"/>
                  <a:pt x="2940869" y="1698074"/>
                  <a:pt x="2940869" y="5036729"/>
                </a:cubicBezTo>
                <a:cubicBezTo>
                  <a:pt x="2940869" y="5104488"/>
                  <a:pt x="2893667" y="5186619"/>
                  <a:pt x="2836205" y="5221526"/>
                </a:cubicBezTo>
                <a:cubicBezTo>
                  <a:pt x="2836205" y="5221526"/>
                  <a:pt x="2836205" y="5221526"/>
                  <a:pt x="106717" y="6833362"/>
                </a:cubicBezTo>
                <a:cubicBezTo>
                  <a:pt x="75933" y="6849787"/>
                  <a:pt x="38993" y="6858000"/>
                  <a:pt x="1" y="6858000"/>
                </a:cubicBezTo>
                <a:lnTo>
                  <a:pt x="0" y="6858000"/>
                </a:lnTo>
                <a:lnTo>
                  <a:pt x="0" y="0"/>
                </a:lnTo>
                <a:close/>
              </a:path>
            </a:pathLst>
          </a:custGeom>
          <a:solidFill>
            <a:srgbClr val="EFEDEB"/>
          </a:solidFill>
        </p:spPr>
        <p:txBody>
          <a:bodyPr wrap="square" bIns="1152000" anchor="ctr" anchorCtr="0">
            <a:noAutofit/>
          </a:bodyPr>
          <a:lstStyle>
            <a:lvl1pPr algn="ctr">
              <a:buNone/>
              <a:defRPr sz="1323"/>
            </a:lvl1pPr>
          </a:lstStyle>
          <a:p>
            <a:r>
              <a:rPr lang="en-GB" dirty="0"/>
              <a:t>Click icon </a:t>
            </a:r>
            <a:br>
              <a:rPr lang="en-GB" dirty="0"/>
            </a:br>
            <a:r>
              <a:rPr lang="en-GB" dirty="0"/>
              <a:t>to add picture</a:t>
            </a:r>
          </a:p>
        </p:txBody>
      </p:sp>
    </p:spTree>
    <p:extLst>
      <p:ext uri="{BB962C8B-B14F-4D97-AF65-F5344CB8AC3E}">
        <p14:creationId xmlns:p14="http://schemas.microsoft.com/office/powerpoint/2010/main" val="2594051604"/>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2432">
          <p15:clr>
            <a:srgbClr val="FBAE40"/>
          </p15:clr>
        </p15:guide>
        <p15:guide id="3" orient="horz" pos="1661">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itle Variant 9">
    <p:spTree>
      <p:nvGrpSpPr>
        <p:cNvPr id="1" name=""/>
        <p:cNvGrpSpPr/>
        <p:nvPr/>
      </p:nvGrpSpPr>
      <p:grpSpPr>
        <a:xfrm>
          <a:off x="0" y="0"/>
          <a:ext cx="0" cy="0"/>
          <a:chOff x="0" y="0"/>
          <a:chExt cx="0" cy="0"/>
        </a:xfrm>
      </p:grpSpPr>
      <p:sp>
        <p:nvSpPr>
          <p:cNvPr id="31" name="Bildplatzhalter 30">
            <a:extLst>
              <a:ext uri="{FF2B5EF4-FFF2-40B4-BE49-F238E27FC236}">
                <a16:creationId xmlns:a16="http://schemas.microsoft.com/office/drawing/2014/main" id="{0CBCF3CD-C55A-4E2D-B87D-E304305510C6}"/>
              </a:ext>
            </a:extLst>
          </p:cNvPr>
          <p:cNvSpPr>
            <a:spLocks noGrp="1"/>
          </p:cNvSpPr>
          <p:nvPr>
            <p:ph type="pic" sz="quarter" idx="18" hasCustomPrompt="1"/>
          </p:nvPr>
        </p:nvSpPr>
        <p:spPr bwMode="gray">
          <a:xfrm>
            <a:off x="0" y="0"/>
            <a:ext cx="5586312" cy="6480175"/>
          </a:xfrm>
          <a:custGeom>
            <a:avLst/>
            <a:gdLst>
              <a:gd name="connsiteX0" fmla="*/ 0 w 5911930"/>
              <a:gd name="connsiteY0" fmla="*/ 0 h 6858000"/>
              <a:gd name="connsiteX1" fmla="*/ 5369874 w 5911930"/>
              <a:gd name="connsiteY1" fmla="*/ 0 h 6858000"/>
              <a:gd name="connsiteX2" fmla="*/ 5735814 w 5911930"/>
              <a:gd name="connsiteY2" fmla="*/ 199305 h 6858000"/>
              <a:gd name="connsiteX3" fmla="*/ 5911930 w 5911930"/>
              <a:gd name="connsiteY3" fmla="*/ 513711 h 6858000"/>
              <a:gd name="connsiteX4" fmla="*/ 5911930 w 5911930"/>
              <a:gd name="connsiteY4" fmla="*/ 6131579 h 6858000"/>
              <a:gd name="connsiteX5" fmla="*/ 5735814 w 5911930"/>
              <a:gd name="connsiteY5" fmla="*/ 6442532 h 6858000"/>
              <a:gd name="connsiteX6" fmla="*/ 5047197 w 5911930"/>
              <a:gd name="connsiteY6" fmla="*/ 6849179 h 6858000"/>
              <a:gd name="connsiteX7" fmla="*/ 5032259 w 5911930"/>
              <a:gd name="connsiteY7" fmla="*/ 6858000 h 6858000"/>
              <a:gd name="connsiteX8" fmla="*/ 0 w 5911930"/>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11930" h="6858000">
                <a:moveTo>
                  <a:pt x="0" y="0"/>
                </a:moveTo>
                <a:lnTo>
                  <a:pt x="5369874" y="0"/>
                </a:lnTo>
                <a:lnTo>
                  <a:pt x="5735814" y="199305"/>
                </a:lnTo>
                <a:cubicBezTo>
                  <a:pt x="5832504" y="258038"/>
                  <a:pt x="5911930" y="399695"/>
                  <a:pt x="5911930" y="513711"/>
                </a:cubicBezTo>
                <a:cubicBezTo>
                  <a:pt x="5911930" y="513711"/>
                  <a:pt x="5911930" y="513711"/>
                  <a:pt x="5911930" y="6131579"/>
                </a:cubicBezTo>
                <a:cubicBezTo>
                  <a:pt x="5911930" y="6245595"/>
                  <a:pt x="5832504" y="6383796"/>
                  <a:pt x="5735814" y="6442532"/>
                </a:cubicBezTo>
                <a:cubicBezTo>
                  <a:pt x="5735814" y="6442532"/>
                  <a:pt x="5735814" y="6442532"/>
                  <a:pt x="5047197" y="6849179"/>
                </a:cubicBezTo>
                <a:lnTo>
                  <a:pt x="5032259" y="6858000"/>
                </a:lnTo>
                <a:lnTo>
                  <a:pt x="0" y="6858000"/>
                </a:lnTo>
                <a:close/>
              </a:path>
            </a:pathLst>
          </a:custGeom>
          <a:solidFill>
            <a:srgbClr val="EFEDEB"/>
          </a:solidFill>
        </p:spPr>
        <p:txBody>
          <a:bodyPr wrap="square" bIns="1152000" anchor="ctr" anchorCtr="0">
            <a:noAutofit/>
          </a:bodyPr>
          <a:lstStyle>
            <a:lvl1pPr algn="ctr">
              <a:buNone/>
              <a:defRPr sz="1323"/>
            </a:lvl1pPr>
          </a:lstStyle>
          <a:p>
            <a:r>
              <a:rPr lang="en-GB" dirty="0"/>
              <a:t>Click icon </a:t>
            </a:r>
            <a:br>
              <a:rPr lang="en-GB" dirty="0"/>
            </a:br>
            <a:r>
              <a:rPr lang="en-GB" dirty="0"/>
              <a:t>to add picture</a:t>
            </a:r>
          </a:p>
        </p:txBody>
      </p:sp>
      <p:grpSp>
        <p:nvGrpSpPr>
          <p:cNvPr id="22" name="Gruppieren 21">
            <a:extLst>
              <a:ext uri="{FF2B5EF4-FFF2-40B4-BE49-F238E27FC236}">
                <a16:creationId xmlns:a16="http://schemas.microsoft.com/office/drawing/2014/main" id="{9594BD7B-9FFD-4211-AD12-E4B48FDCF978}"/>
              </a:ext>
            </a:extLst>
          </p:cNvPr>
          <p:cNvGrpSpPr/>
          <p:nvPr userDrawn="1"/>
        </p:nvGrpSpPr>
        <p:grpSpPr bwMode="gray">
          <a:xfrm>
            <a:off x="655710" y="-239556"/>
            <a:ext cx="10207750" cy="145640"/>
            <a:chOff x="693931" y="-289132"/>
            <a:chExt cx="10802744" cy="154131"/>
          </a:xfrm>
        </p:grpSpPr>
        <p:sp>
          <p:nvSpPr>
            <p:cNvPr id="23" name="Rechteck 22">
              <a:extLst>
                <a:ext uri="{FF2B5EF4-FFF2-40B4-BE49-F238E27FC236}">
                  <a16:creationId xmlns:a16="http://schemas.microsoft.com/office/drawing/2014/main" id="{7963EECF-85EF-4CF4-AE30-3E6860FD9174}"/>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4" name="Rechteck 23">
              <a:extLst>
                <a:ext uri="{FF2B5EF4-FFF2-40B4-BE49-F238E27FC236}">
                  <a16:creationId xmlns:a16="http://schemas.microsoft.com/office/drawing/2014/main" id="{F7CB565F-C363-4617-B00E-0972072E2C16}"/>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5" name="Rechteck 24">
              <a:extLst>
                <a:ext uri="{FF2B5EF4-FFF2-40B4-BE49-F238E27FC236}">
                  <a16:creationId xmlns:a16="http://schemas.microsoft.com/office/drawing/2014/main" id="{89756115-5B9F-4660-B5CE-EEA1423FB746}"/>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6" name="Rechteck 25">
              <a:extLst>
                <a:ext uri="{FF2B5EF4-FFF2-40B4-BE49-F238E27FC236}">
                  <a16:creationId xmlns:a16="http://schemas.microsoft.com/office/drawing/2014/main" id="{B514ABB1-EECE-4967-82C3-C18B06A3BADB}"/>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7" name="Rechteck 26">
              <a:extLst>
                <a:ext uri="{FF2B5EF4-FFF2-40B4-BE49-F238E27FC236}">
                  <a16:creationId xmlns:a16="http://schemas.microsoft.com/office/drawing/2014/main" id="{29B83317-CC1F-4BD4-A42D-1AC224D0D101}"/>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5" name="Rechteck 34">
              <a:extLst>
                <a:ext uri="{FF2B5EF4-FFF2-40B4-BE49-F238E27FC236}">
                  <a16:creationId xmlns:a16="http://schemas.microsoft.com/office/drawing/2014/main" id="{6E5F60C5-AA28-4DF5-A73C-556117F15B3C}"/>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6" name="Rechteck 35">
              <a:extLst>
                <a:ext uri="{FF2B5EF4-FFF2-40B4-BE49-F238E27FC236}">
                  <a16:creationId xmlns:a16="http://schemas.microsoft.com/office/drawing/2014/main" id="{44E79F07-CC0A-4DFF-ABE9-4BE508502B57}"/>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grpSp>
      <p:sp>
        <p:nvSpPr>
          <p:cNvPr id="33" name="Title 4">
            <a:extLst>
              <a:ext uri="{FF2B5EF4-FFF2-40B4-BE49-F238E27FC236}">
                <a16:creationId xmlns:a16="http://schemas.microsoft.com/office/drawing/2014/main" id="{2A6669B0-D04F-43F0-ADAC-68079272214B}"/>
              </a:ext>
            </a:extLst>
          </p:cNvPr>
          <p:cNvSpPr>
            <a:spLocks noGrp="1"/>
          </p:cNvSpPr>
          <p:nvPr>
            <p:ph type="title" hasCustomPrompt="1"/>
          </p:nvPr>
        </p:nvSpPr>
        <p:spPr bwMode="gray">
          <a:xfrm>
            <a:off x="6032979" y="2831843"/>
            <a:ext cx="4830481" cy="816491"/>
          </a:xfrm>
          <a:prstGeom prst="rect">
            <a:avLst/>
          </a:prstGeom>
        </p:spPr>
        <p:txBody>
          <a:bodyPr anchor="b" anchorCtr="0"/>
          <a:lstStyle>
            <a:lvl1pPr>
              <a:defRPr sz="4536"/>
            </a:lvl1pPr>
          </a:lstStyle>
          <a:p>
            <a:r>
              <a:rPr lang="en-GB" dirty="0"/>
              <a:t>Title (48pt)</a:t>
            </a:r>
          </a:p>
        </p:txBody>
      </p:sp>
      <p:sp>
        <p:nvSpPr>
          <p:cNvPr id="34" name="Text Placeholder 7">
            <a:extLst>
              <a:ext uri="{FF2B5EF4-FFF2-40B4-BE49-F238E27FC236}">
                <a16:creationId xmlns:a16="http://schemas.microsoft.com/office/drawing/2014/main" id="{F82D5733-F245-4549-BD8D-C5144F0F8E67}"/>
              </a:ext>
            </a:extLst>
          </p:cNvPr>
          <p:cNvSpPr>
            <a:spLocks noGrp="1"/>
          </p:cNvSpPr>
          <p:nvPr>
            <p:ph type="body" sz="quarter" idx="12" hasCustomPrompt="1"/>
          </p:nvPr>
        </p:nvSpPr>
        <p:spPr bwMode="gray">
          <a:xfrm>
            <a:off x="6032979" y="3648333"/>
            <a:ext cx="4830481" cy="1360667"/>
          </a:xfrm>
          <a:prstGeom prst="rect">
            <a:avLst/>
          </a:prstGeom>
        </p:spPr>
        <p:txBody>
          <a:bodyPr anchor="t" anchorCtr="0"/>
          <a:lstStyle>
            <a:lvl1pPr>
              <a:lnSpc>
                <a:spcPct val="120000"/>
              </a:lnSpc>
              <a:spcBef>
                <a:spcPts val="0"/>
              </a:spcBef>
              <a:spcAft>
                <a:spcPts val="0"/>
              </a:spcAft>
              <a:buNone/>
              <a:defRPr sz="1701"/>
            </a:lvl1pPr>
            <a:lvl2pPr>
              <a:spcAft>
                <a:spcPts val="0"/>
              </a:spcAft>
              <a:defRPr sz="1701">
                <a:latin typeface="+mn-lt"/>
              </a:defRPr>
            </a:lvl2pPr>
            <a:lvl3pPr marL="0" indent="0">
              <a:buNone/>
              <a:defRPr sz="1701"/>
            </a:lvl3pPr>
            <a:lvl4pPr marL="0" indent="0">
              <a:buNone/>
              <a:defRPr sz="1701"/>
            </a:lvl4pPr>
            <a:lvl5pPr marL="0" indent="0">
              <a:buNone/>
              <a:defRPr sz="1701"/>
            </a:lvl5pPr>
            <a:lvl6pPr marL="0" indent="0">
              <a:buNone/>
              <a:defRPr sz="1701"/>
            </a:lvl6pPr>
            <a:lvl7pPr marL="0" indent="0">
              <a:buNone/>
              <a:defRPr sz="1701"/>
            </a:lvl7pPr>
            <a:lvl8pPr marL="0" indent="0">
              <a:buNone/>
              <a:defRPr sz="1701"/>
            </a:lvl8pPr>
            <a:lvl9pPr marL="0" indent="0">
              <a:buNone/>
              <a:defRPr sz="1701"/>
            </a:lvl9pPr>
          </a:lstStyle>
          <a:p>
            <a:r>
              <a:rPr lang="en-GB" dirty="0"/>
              <a:t>Optional Subheading or description.</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37" name="Text Placeholder 7">
            <a:extLst>
              <a:ext uri="{FF2B5EF4-FFF2-40B4-BE49-F238E27FC236}">
                <a16:creationId xmlns:a16="http://schemas.microsoft.com/office/drawing/2014/main" id="{2B335A77-FD05-49CF-AB69-9EDF648DFEE8}"/>
              </a:ext>
            </a:extLst>
          </p:cNvPr>
          <p:cNvSpPr>
            <a:spLocks noGrp="1"/>
          </p:cNvSpPr>
          <p:nvPr>
            <p:ph type="body" sz="quarter" idx="14" hasCustomPrompt="1"/>
          </p:nvPr>
        </p:nvSpPr>
        <p:spPr bwMode="gray">
          <a:xfrm>
            <a:off x="6032979" y="2491736"/>
            <a:ext cx="2721375" cy="340107"/>
          </a:xfrm>
          <a:prstGeom prst="rect">
            <a:avLst/>
          </a:prstGeom>
        </p:spPr>
        <p:txBody>
          <a:bodyPr anchor="t"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701">
                <a:solidFill>
                  <a:schemeClr val="tx2"/>
                </a:solidFill>
              </a:defRPr>
            </a:lvl5pPr>
            <a:lvl6pPr marL="0">
              <a:buNone/>
              <a:defRPr sz="1701">
                <a:solidFill>
                  <a:schemeClr val="tx2"/>
                </a:solidFill>
              </a:defRPr>
            </a:lvl6pPr>
            <a:lvl7pPr marL="0">
              <a:buNone/>
              <a:defRPr sz="1701">
                <a:solidFill>
                  <a:schemeClr val="tx2"/>
                </a:solidFill>
              </a:defRPr>
            </a:lvl7pPr>
            <a:lvl8pPr marL="0">
              <a:buNone/>
              <a:defRPr sz="1701">
                <a:solidFill>
                  <a:schemeClr val="tx2"/>
                </a:solidFill>
              </a:defRPr>
            </a:lvl8pPr>
            <a:lvl9pPr marL="0">
              <a:buNone/>
              <a:defRPr sz="1701">
                <a:solidFill>
                  <a:schemeClr val="tx2"/>
                </a:solidFill>
              </a:defRPr>
            </a:lvl9pPr>
          </a:lstStyle>
          <a:p>
            <a:pPr lvl="0"/>
            <a:r>
              <a:rPr lang="en-GB" dirty="0"/>
              <a:t>DD.MM.YYYY</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18" name="Text Placeholder 7">
            <a:extLst>
              <a:ext uri="{FF2B5EF4-FFF2-40B4-BE49-F238E27FC236}">
                <a16:creationId xmlns:a16="http://schemas.microsoft.com/office/drawing/2014/main" id="{9ED04CEC-A660-4F70-A81B-73CBE224A2C2}"/>
              </a:ext>
            </a:extLst>
          </p:cNvPr>
          <p:cNvSpPr txBox="1">
            <a:spLocks noChangeAspect="1"/>
          </p:cNvSpPr>
          <p:nvPr userDrawn="1"/>
        </p:nvSpPr>
        <p:spPr bwMode="gray">
          <a:xfrm>
            <a:off x="9389415" y="348009"/>
            <a:ext cx="1473975" cy="646317"/>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marL="0" indent="0" algn="l" defTabSz="914400" rtl="0" eaLnBrk="1" latinLnBrk="0" hangingPunct="1">
              <a:lnSpc>
                <a:spcPct val="120000"/>
              </a:lnSpc>
              <a:spcBef>
                <a:spcPts val="0"/>
              </a:spcBef>
              <a:spcAft>
                <a:spcPts val="0"/>
              </a:spcAft>
              <a:buClr>
                <a:schemeClr val="accent1"/>
              </a:buClr>
              <a:buFont typeface="Arial" panose="020B0604020202020204" pitchFamily="34" charset="0"/>
              <a:buNone/>
              <a:defRPr sz="100" kern="1200">
                <a:solidFill>
                  <a:schemeClr val="bg1"/>
                </a:solidFill>
                <a:latin typeface="+mn-lt"/>
                <a:ea typeface="+mn-ea"/>
                <a:cs typeface="+mn-cs"/>
              </a:defRPr>
            </a:lvl1pPr>
            <a:lvl2pPr marL="0" indent="0" algn="l" defTabSz="914400" rtl="0" eaLnBrk="1" latinLnBrk="0" hangingPunct="1">
              <a:lnSpc>
                <a:spcPct val="120000"/>
              </a:lnSpc>
              <a:spcBef>
                <a:spcPts val="0"/>
              </a:spcBef>
              <a:spcAft>
                <a:spcPts val="0"/>
              </a:spcAft>
              <a:buClr>
                <a:schemeClr val="accent1"/>
              </a:buClr>
              <a:buSzPct val="100000"/>
              <a:buFont typeface="Arial" panose="020B0604020202020204" pitchFamily="34" charset="0"/>
              <a:buNone/>
              <a:defRPr sz="100" kern="1200">
                <a:solidFill>
                  <a:schemeClr val="bg1"/>
                </a:solidFill>
                <a:latin typeface="+mn-lt"/>
                <a:ea typeface="+mn-ea"/>
                <a:cs typeface="+mn-cs"/>
              </a:defRPr>
            </a:lvl2pPr>
            <a:lvl3pPr marL="0" indent="0" algn="l" defTabSz="914400" rtl="0" eaLnBrk="1" latinLnBrk="0" hangingPunct="1">
              <a:lnSpc>
                <a:spcPct val="120000"/>
              </a:lnSpc>
              <a:spcBef>
                <a:spcPts val="0"/>
              </a:spcBef>
              <a:spcAft>
                <a:spcPts val="0"/>
              </a:spcAft>
              <a:buClr>
                <a:schemeClr val="bg2"/>
              </a:buClr>
              <a:buSzPct val="100000"/>
              <a:buFont typeface="Pluto Sans DPD PPT Light" panose="020B0604020202020204" charset="0"/>
              <a:buNone/>
              <a:defRPr sz="100" kern="1200">
                <a:solidFill>
                  <a:schemeClr val="bg1"/>
                </a:solidFill>
                <a:latin typeface="Pluto Sans DPD PPT Light" panose="02000000000000000000" pitchFamily="2" charset="0"/>
                <a:ea typeface="+mn-ea"/>
                <a:cs typeface="+mn-cs"/>
              </a:defRPr>
            </a:lvl3pPr>
            <a:lvl4pPr marL="0" indent="0"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4pPr>
            <a:lvl5pPr marL="0" indent="-180975"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5pPr>
            <a:lvl6pPr marL="0" indent="-180000" algn="l" defTabSz="914400" rtl="0" eaLnBrk="1" latinLnBrk="0" hangingPunct="1">
              <a:lnSpc>
                <a:spcPct val="120000"/>
              </a:lnSpc>
              <a:spcBef>
                <a:spcPts val="0"/>
              </a:spcBef>
              <a:buClr>
                <a:schemeClr val="tx2"/>
              </a:buClr>
              <a:buFont typeface="Arial" panose="020B0604020202020204" pitchFamily="34" charset="0"/>
              <a:buNone/>
              <a:defRPr sz="100" kern="1200">
                <a:solidFill>
                  <a:schemeClr val="bg1"/>
                </a:solidFill>
                <a:latin typeface="+mn-lt"/>
                <a:ea typeface="+mn-ea"/>
                <a:cs typeface="+mn-cs"/>
              </a:defRPr>
            </a:lvl6pPr>
            <a:lvl7pPr marL="0" indent="-179388"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7pPr>
            <a:lvl8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8pPr>
            <a:lvl9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9pPr>
          </a:lstStyle>
          <a:p>
            <a:r>
              <a:rPr lang="en-GB" sz="100" dirty="0"/>
              <a:t> </a:t>
            </a:r>
          </a:p>
        </p:txBody>
      </p:sp>
      <p:pic>
        <p:nvPicPr>
          <p:cNvPr id="2" name="Graphic 5">
            <a:extLst>
              <a:ext uri="{FF2B5EF4-FFF2-40B4-BE49-F238E27FC236}">
                <a16:creationId xmlns:a16="http://schemas.microsoft.com/office/drawing/2014/main" id="{EDEC5673-6066-B758-160F-8EC6F9FC3C9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317880" y="5859704"/>
            <a:ext cx="1547183" cy="374183"/>
          </a:xfrm>
          <a:prstGeom prst="rect">
            <a:avLst/>
          </a:prstGeom>
        </p:spPr>
      </p:pic>
    </p:spTree>
    <p:extLst>
      <p:ext uri="{BB962C8B-B14F-4D97-AF65-F5344CB8AC3E}">
        <p14:creationId xmlns:p14="http://schemas.microsoft.com/office/powerpoint/2010/main" val="248254017"/>
      </p:ext>
    </p:extLst>
  </p:cSld>
  <p:clrMapOvr>
    <a:masterClrMapping/>
  </p:clrMapOvr>
  <p:extLst>
    <p:ext uri="{DCECCB84-F9BA-43D5-87BE-67443E8EF086}">
      <p15:sldGuideLst xmlns:p15="http://schemas.microsoft.com/office/powerpoint/2012/main">
        <p15:guide id="1" orient="horz" pos="1797">
          <p15:clr>
            <a:srgbClr val="FBAE40"/>
          </p15:clr>
        </p15:guide>
        <p15:guide id="2" orient="horz" pos="2795">
          <p15:clr>
            <a:srgbClr val="FBAE40"/>
          </p15:clr>
        </p15:guide>
        <p15:guide id="3" orient="horz" pos="1570">
          <p15:clr>
            <a:srgbClr val="FBAE40"/>
          </p15:clr>
        </p15:guide>
        <p15:guide id="4" pos="3432">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le Variant 11">
    <p:spTree>
      <p:nvGrpSpPr>
        <p:cNvPr id="1" name=""/>
        <p:cNvGrpSpPr/>
        <p:nvPr/>
      </p:nvGrpSpPr>
      <p:grpSpPr>
        <a:xfrm>
          <a:off x="0" y="0"/>
          <a:ext cx="0" cy="0"/>
          <a:chOff x="0" y="0"/>
          <a:chExt cx="0" cy="0"/>
        </a:xfrm>
      </p:grpSpPr>
      <p:sp>
        <p:nvSpPr>
          <p:cNvPr id="34" name="Bildplatzhalter 33">
            <a:extLst>
              <a:ext uri="{FF2B5EF4-FFF2-40B4-BE49-F238E27FC236}">
                <a16:creationId xmlns:a16="http://schemas.microsoft.com/office/drawing/2014/main" id="{408F0B78-BFB7-4B01-A025-4E56D91045BF}"/>
              </a:ext>
            </a:extLst>
          </p:cNvPr>
          <p:cNvSpPr>
            <a:spLocks noGrp="1"/>
          </p:cNvSpPr>
          <p:nvPr>
            <p:ph type="pic" sz="quarter" idx="19" hasCustomPrompt="1"/>
          </p:nvPr>
        </p:nvSpPr>
        <p:spPr bwMode="gray">
          <a:xfrm>
            <a:off x="0" y="0"/>
            <a:ext cx="11520488" cy="6480175"/>
          </a:xfrm>
          <a:prstGeom prst="rect">
            <a:avLst/>
          </a:prstGeom>
          <a:solidFill>
            <a:srgbClr val="EFEDEB"/>
          </a:solidFill>
        </p:spPr>
        <p:txBody>
          <a:bodyPr wrap="square" bIns="828000" anchor="ctr" anchorCtr="0">
            <a:noAutofit/>
          </a:bodyPr>
          <a:lstStyle>
            <a:lvl1pPr algn="ctr">
              <a:buNone/>
              <a:defRPr sz="1323"/>
            </a:lvl1pPr>
          </a:lstStyle>
          <a:p>
            <a:r>
              <a:rPr lang="en-GB" dirty="0"/>
              <a:t>Click icon </a:t>
            </a:r>
            <a:br>
              <a:rPr lang="en-GB" dirty="0"/>
            </a:br>
            <a:r>
              <a:rPr lang="en-GB" dirty="0"/>
              <a:t>to add picture</a:t>
            </a:r>
          </a:p>
        </p:txBody>
      </p:sp>
      <p:grpSp>
        <p:nvGrpSpPr>
          <p:cNvPr id="22" name="Gruppieren 21">
            <a:extLst>
              <a:ext uri="{FF2B5EF4-FFF2-40B4-BE49-F238E27FC236}">
                <a16:creationId xmlns:a16="http://schemas.microsoft.com/office/drawing/2014/main" id="{9594BD7B-9FFD-4211-AD12-E4B48FDCF978}"/>
              </a:ext>
            </a:extLst>
          </p:cNvPr>
          <p:cNvGrpSpPr/>
          <p:nvPr userDrawn="1"/>
        </p:nvGrpSpPr>
        <p:grpSpPr bwMode="gray">
          <a:xfrm>
            <a:off x="655710" y="-239556"/>
            <a:ext cx="10207750" cy="145640"/>
            <a:chOff x="693931" y="-289132"/>
            <a:chExt cx="10802744" cy="154131"/>
          </a:xfrm>
        </p:grpSpPr>
        <p:sp>
          <p:nvSpPr>
            <p:cNvPr id="23" name="Rechteck 22">
              <a:extLst>
                <a:ext uri="{FF2B5EF4-FFF2-40B4-BE49-F238E27FC236}">
                  <a16:creationId xmlns:a16="http://schemas.microsoft.com/office/drawing/2014/main" id="{7963EECF-85EF-4CF4-AE30-3E6860FD9174}"/>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4" name="Rechteck 23">
              <a:extLst>
                <a:ext uri="{FF2B5EF4-FFF2-40B4-BE49-F238E27FC236}">
                  <a16:creationId xmlns:a16="http://schemas.microsoft.com/office/drawing/2014/main" id="{F7CB565F-C363-4617-B00E-0972072E2C16}"/>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5" name="Rechteck 24">
              <a:extLst>
                <a:ext uri="{FF2B5EF4-FFF2-40B4-BE49-F238E27FC236}">
                  <a16:creationId xmlns:a16="http://schemas.microsoft.com/office/drawing/2014/main" id="{89756115-5B9F-4660-B5CE-EEA1423FB746}"/>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6" name="Rechteck 25">
              <a:extLst>
                <a:ext uri="{FF2B5EF4-FFF2-40B4-BE49-F238E27FC236}">
                  <a16:creationId xmlns:a16="http://schemas.microsoft.com/office/drawing/2014/main" id="{B514ABB1-EECE-4967-82C3-C18B06A3BADB}"/>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7" name="Rechteck 26">
              <a:extLst>
                <a:ext uri="{FF2B5EF4-FFF2-40B4-BE49-F238E27FC236}">
                  <a16:creationId xmlns:a16="http://schemas.microsoft.com/office/drawing/2014/main" id="{29B83317-CC1F-4BD4-A42D-1AC224D0D101}"/>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5" name="Rechteck 34">
              <a:extLst>
                <a:ext uri="{FF2B5EF4-FFF2-40B4-BE49-F238E27FC236}">
                  <a16:creationId xmlns:a16="http://schemas.microsoft.com/office/drawing/2014/main" id="{6E5F60C5-AA28-4DF5-A73C-556117F15B3C}"/>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6" name="Rechteck 35">
              <a:extLst>
                <a:ext uri="{FF2B5EF4-FFF2-40B4-BE49-F238E27FC236}">
                  <a16:creationId xmlns:a16="http://schemas.microsoft.com/office/drawing/2014/main" id="{44E79F07-CC0A-4DFF-ABE9-4BE508502B57}"/>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grpSp>
      <p:sp>
        <p:nvSpPr>
          <p:cNvPr id="39" name="Inhaltsplatzhalter 38">
            <a:extLst>
              <a:ext uri="{FF2B5EF4-FFF2-40B4-BE49-F238E27FC236}">
                <a16:creationId xmlns:a16="http://schemas.microsoft.com/office/drawing/2014/main" id="{E273FE34-CF7D-42B4-AA9F-CC11C92D089A}"/>
              </a:ext>
            </a:extLst>
          </p:cNvPr>
          <p:cNvSpPr>
            <a:spLocks noGrp="1"/>
          </p:cNvSpPr>
          <p:nvPr>
            <p:ph sz="quarter" idx="38" hasCustomPrompt="1"/>
            <p:custDataLst>
              <p:tags r:id="rId1"/>
            </p:custDataLst>
          </p:nvPr>
        </p:nvSpPr>
        <p:spPr bwMode="gray">
          <a:xfrm>
            <a:off x="658299" y="246006"/>
            <a:ext cx="5135966" cy="5988351"/>
          </a:xfrm>
          <a:custGeom>
            <a:avLst/>
            <a:gdLst>
              <a:gd name="connsiteX0" fmla="*/ 2717668 w 5435334"/>
              <a:gd name="connsiteY0" fmla="*/ 0 h 6337500"/>
              <a:gd name="connsiteX1" fmla="*/ 2816286 w 5435334"/>
              <a:gd name="connsiteY1" fmla="*/ 22771 h 6337500"/>
              <a:gd name="connsiteX2" fmla="*/ 5338614 w 5435334"/>
              <a:gd name="connsiteY2" fmla="*/ 1396528 h 6337500"/>
              <a:gd name="connsiteX3" fmla="*/ 5435334 w 5435334"/>
              <a:gd name="connsiteY3" fmla="*/ 1569196 h 6337500"/>
              <a:gd name="connsiteX4" fmla="*/ 5435334 w 5435334"/>
              <a:gd name="connsiteY4" fmla="*/ 4654458 h 6337500"/>
              <a:gd name="connsiteX5" fmla="*/ 5338614 w 5435334"/>
              <a:gd name="connsiteY5" fmla="*/ 4825229 h 6337500"/>
              <a:gd name="connsiteX6" fmla="*/ 2816286 w 5435334"/>
              <a:gd name="connsiteY6" fmla="*/ 6314732 h 6337500"/>
              <a:gd name="connsiteX7" fmla="*/ 2717668 w 5435334"/>
              <a:gd name="connsiteY7" fmla="*/ 6337500 h 6337500"/>
              <a:gd name="connsiteX8" fmla="*/ 2619051 w 5435334"/>
              <a:gd name="connsiteY8" fmla="*/ 6314732 h 6337500"/>
              <a:gd name="connsiteX9" fmla="*/ 96721 w 5435334"/>
              <a:gd name="connsiteY9" fmla="*/ 4825229 h 6337500"/>
              <a:gd name="connsiteX10" fmla="*/ 0 w 5435334"/>
              <a:gd name="connsiteY10" fmla="*/ 4654458 h 6337500"/>
              <a:gd name="connsiteX11" fmla="*/ 0 w 5435334"/>
              <a:gd name="connsiteY11" fmla="*/ 1567299 h 6337500"/>
              <a:gd name="connsiteX12" fmla="*/ 98617 w 5435334"/>
              <a:gd name="connsiteY12" fmla="*/ 1396528 h 6337500"/>
              <a:gd name="connsiteX13" fmla="*/ 2619051 w 5435334"/>
              <a:gd name="connsiteY13" fmla="*/ 22771 h 6337500"/>
              <a:gd name="connsiteX14" fmla="*/ 2717668 w 5435334"/>
              <a:gd name="connsiteY14" fmla="*/ 0 h 633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35334" h="6337500">
                <a:moveTo>
                  <a:pt x="2717668" y="0"/>
                </a:moveTo>
                <a:cubicBezTo>
                  <a:pt x="2753701" y="0"/>
                  <a:pt x="2789734" y="7590"/>
                  <a:pt x="2816286" y="22771"/>
                </a:cubicBezTo>
                <a:cubicBezTo>
                  <a:pt x="2816286" y="22771"/>
                  <a:pt x="2816286" y="22771"/>
                  <a:pt x="5338614" y="1396528"/>
                </a:cubicBezTo>
                <a:cubicBezTo>
                  <a:pt x="5391715" y="1428783"/>
                  <a:pt x="5435334" y="1506580"/>
                  <a:pt x="5435334" y="1569196"/>
                </a:cubicBezTo>
                <a:cubicBezTo>
                  <a:pt x="5435334" y="1569196"/>
                  <a:pt x="5435334" y="1569196"/>
                  <a:pt x="5435334" y="4654458"/>
                </a:cubicBezTo>
                <a:cubicBezTo>
                  <a:pt x="5435334" y="4717074"/>
                  <a:pt x="5391715" y="4792972"/>
                  <a:pt x="5338614" y="4825229"/>
                </a:cubicBezTo>
                <a:cubicBezTo>
                  <a:pt x="5338614" y="4825229"/>
                  <a:pt x="5338614" y="4825229"/>
                  <a:pt x="2816286" y="6314732"/>
                </a:cubicBezTo>
                <a:cubicBezTo>
                  <a:pt x="2787837" y="6329910"/>
                  <a:pt x="2753701" y="6337500"/>
                  <a:pt x="2717668" y="6337500"/>
                </a:cubicBezTo>
                <a:cubicBezTo>
                  <a:pt x="2681634" y="6337500"/>
                  <a:pt x="2647497" y="6329910"/>
                  <a:pt x="2619051" y="6314732"/>
                </a:cubicBezTo>
                <a:cubicBezTo>
                  <a:pt x="2619051" y="6314732"/>
                  <a:pt x="2619051" y="6314732"/>
                  <a:pt x="96721" y="4825229"/>
                </a:cubicBezTo>
                <a:cubicBezTo>
                  <a:pt x="43620" y="4794870"/>
                  <a:pt x="0" y="4717074"/>
                  <a:pt x="0" y="4654458"/>
                </a:cubicBezTo>
                <a:cubicBezTo>
                  <a:pt x="0" y="4654458"/>
                  <a:pt x="0" y="4654458"/>
                  <a:pt x="0" y="1567299"/>
                </a:cubicBezTo>
                <a:cubicBezTo>
                  <a:pt x="0" y="1506580"/>
                  <a:pt x="43620" y="1428783"/>
                  <a:pt x="98617" y="1396528"/>
                </a:cubicBezTo>
                <a:cubicBezTo>
                  <a:pt x="98617" y="1396528"/>
                  <a:pt x="98617" y="1396528"/>
                  <a:pt x="2619051" y="22771"/>
                </a:cubicBezTo>
                <a:cubicBezTo>
                  <a:pt x="2645600" y="7590"/>
                  <a:pt x="2681634" y="0"/>
                  <a:pt x="2717668" y="0"/>
                </a:cubicBezTo>
                <a:close/>
              </a:path>
            </a:pathLst>
          </a:custGeom>
          <a:solidFill>
            <a:schemeClr val="bg1"/>
          </a:solidFill>
        </p:spPr>
        <p:txBody>
          <a:bodyPr wrap="square" lIns="468000" tIns="2016000" rIns="468000" bIns="216000">
            <a:noAutofit/>
          </a:bodyPr>
          <a:lstStyle>
            <a:lvl1pPr>
              <a:defRPr>
                <a:solidFill>
                  <a:schemeClr val="tx2"/>
                </a:solidFill>
              </a:defRPr>
            </a:lvl1pPr>
            <a:lvl2pPr>
              <a:spcAft>
                <a:spcPts val="1134"/>
              </a:spcAft>
              <a:defRPr sz="4536">
                <a:solidFill>
                  <a:schemeClr val="bg2"/>
                </a:solidFill>
                <a:latin typeface="Pluto Sans DPD PPT ExtraLight" panose="02000000000000000000" pitchFamily="2" charset="0"/>
              </a:defRPr>
            </a:lvl2pPr>
            <a:lvl3pPr marL="0" indent="0">
              <a:spcBef>
                <a:spcPts val="0"/>
              </a:spcBef>
              <a:spcAft>
                <a:spcPts val="0"/>
              </a:spcAft>
              <a:buNone/>
              <a:defRPr sz="1701">
                <a:solidFill>
                  <a:schemeClr val="tx1"/>
                </a:solidFill>
                <a:latin typeface="+mn-lt"/>
              </a:defRPr>
            </a:lvl3pPr>
            <a:lvl4pPr marL="0" indent="0">
              <a:spcAft>
                <a:spcPts val="0"/>
              </a:spcAft>
              <a:buNone/>
              <a:defRPr sz="1701">
                <a:solidFill>
                  <a:schemeClr val="tx1"/>
                </a:solidFill>
                <a:latin typeface="+mn-lt"/>
              </a:defRPr>
            </a:lvl4pPr>
            <a:lvl5pPr marL="0" indent="0">
              <a:spcAft>
                <a:spcPts val="0"/>
              </a:spcAft>
              <a:buNone/>
              <a:defRPr sz="1701">
                <a:solidFill>
                  <a:schemeClr val="tx1"/>
                </a:solidFill>
                <a:latin typeface="+mn-lt"/>
              </a:defRPr>
            </a:lvl5pPr>
            <a:lvl6pPr marL="0" indent="0">
              <a:spcAft>
                <a:spcPts val="0"/>
              </a:spcAft>
              <a:buNone/>
              <a:defRPr sz="1701">
                <a:solidFill>
                  <a:schemeClr val="tx1"/>
                </a:solidFill>
                <a:latin typeface="+mn-lt"/>
              </a:defRPr>
            </a:lvl6pPr>
            <a:lvl7pPr marL="0" indent="0">
              <a:spcAft>
                <a:spcPts val="0"/>
              </a:spcAft>
              <a:buNone/>
              <a:defRPr sz="1701">
                <a:solidFill>
                  <a:schemeClr val="tx1"/>
                </a:solidFill>
                <a:latin typeface="+mn-lt"/>
              </a:defRPr>
            </a:lvl7pPr>
            <a:lvl8pPr marL="0" indent="0">
              <a:spcAft>
                <a:spcPts val="0"/>
              </a:spcAft>
              <a:buNone/>
              <a:defRPr sz="1701">
                <a:solidFill>
                  <a:schemeClr val="tx1"/>
                </a:solidFill>
                <a:latin typeface="+mn-lt"/>
              </a:defRPr>
            </a:lvl8pPr>
            <a:lvl9pPr marL="0" indent="0">
              <a:buNone/>
              <a:defRPr sz="3402">
                <a:solidFill>
                  <a:schemeClr val="bg2"/>
                </a:solidFill>
                <a:latin typeface="+mj-lt"/>
              </a:defRPr>
            </a:lvl9pPr>
          </a:lstStyle>
          <a:p>
            <a:pPr marL="0" marR="0" lvl="0" indent="0" algn="l" defTabSz="864017" rtl="0" eaLnBrk="1" fontAlgn="auto" latinLnBrk="0" hangingPunct="1">
              <a:lnSpc>
                <a:spcPct val="110000"/>
              </a:lnSpc>
              <a:spcBef>
                <a:spcPts val="567"/>
              </a:spcBef>
              <a:spcAft>
                <a:spcPts val="189"/>
              </a:spcAft>
              <a:buClrTx/>
              <a:buSzTx/>
              <a:buFont typeface="Arial" panose="020B0604020202020204" pitchFamily="34" charset="0"/>
              <a:buNone/>
              <a:tabLst/>
              <a:defRPr/>
            </a:pPr>
            <a:r>
              <a:rPr lang="en-GB" dirty="0"/>
              <a:t>DD.MM.YYYY</a:t>
            </a:r>
          </a:p>
          <a:p>
            <a:pPr lvl="1"/>
            <a:r>
              <a:rPr lang="en-GB" dirty="0"/>
              <a:t>Title (48pt) </a:t>
            </a:r>
            <a:r>
              <a:rPr lang="en-GB" dirty="0" err="1"/>
              <a:t>ExtraLight</a:t>
            </a:r>
            <a:endParaRPr lang="en-GB" dirty="0"/>
          </a:p>
          <a:p>
            <a:pPr lvl="2"/>
            <a:r>
              <a:rPr lang="en-GB" dirty="0"/>
              <a:t>Third Level</a:t>
            </a:r>
          </a:p>
          <a:p>
            <a:pPr lvl="2"/>
            <a:r>
              <a:rPr lang="en-GB" dirty="0"/>
              <a:t>Fourth Level</a:t>
            </a:r>
          </a:p>
          <a:p>
            <a:pPr lvl="2"/>
            <a:r>
              <a:rPr lang="en-GB" dirty="0"/>
              <a:t>Fifth Level</a:t>
            </a:r>
          </a:p>
          <a:p>
            <a:pPr lvl="2"/>
            <a:r>
              <a:rPr lang="en-GB" dirty="0"/>
              <a:t>Sixth Level</a:t>
            </a:r>
          </a:p>
          <a:p>
            <a:pPr lvl="2"/>
            <a:r>
              <a:rPr lang="en-GB" dirty="0"/>
              <a:t>Seventh Level</a:t>
            </a:r>
          </a:p>
          <a:p>
            <a:pPr lvl="2"/>
            <a:r>
              <a:rPr lang="en-GB" dirty="0"/>
              <a:t>Eighth Level</a:t>
            </a:r>
          </a:p>
          <a:p>
            <a:pPr lvl="2"/>
            <a:r>
              <a:rPr lang="en-GB" dirty="0"/>
              <a:t>Ninth Level</a:t>
            </a:r>
          </a:p>
          <a:p>
            <a:pPr lvl="0"/>
            <a:endParaRPr lang="en-GB" dirty="0"/>
          </a:p>
        </p:txBody>
      </p:sp>
      <p:sp>
        <p:nvSpPr>
          <p:cNvPr id="18" name="Text Placeholder 7">
            <a:extLst>
              <a:ext uri="{FF2B5EF4-FFF2-40B4-BE49-F238E27FC236}">
                <a16:creationId xmlns:a16="http://schemas.microsoft.com/office/drawing/2014/main" id="{320FF780-F970-4B51-906C-B45E18BBEA70}"/>
              </a:ext>
            </a:extLst>
          </p:cNvPr>
          <p:cNvSpPr>
            <a:spLocks noGrp="1"/>
          </p:cNvSpPr>
          <p:nvPr>
            <p:ph type="body" sz="quarter" idx="21" hasCustomPrompt="1"/>
          </p:nvPr>
        </p:nvSpPr>
        <p:spPr>
          <a:xfrm>
            <a:off x="9390445" y="348009"/>
            <a:ext cx="1472944" cy="646317"/>
          </a:xfrm>
          <a:prstGeom prst="rect">
            <a:avLst/>
          </a:prstGeom>
          <a:blipFill dpi="0"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txBody>
          <a:bodyPr anchor="t" anchorCtr="0"/>
          <a:lstStyle>
            <a:lvl1pPr>
              <a:spcBef>
                <a:spcPts val="0"/>
              </a:spcBef>
              <a:spcAft>
                <a:spcPts val="0"/>
              </a:spcAft>
              <a:buNone/>
              <a:defRPr sz="100">
                <a:solidFill>
                  <a:schemeClr val="bg1"/>
                </a:solidFill>
                <a:latin typeface="+mn-lt"/>
              </a:defRPr>
            </a:lvl1pPr>
            <a:lvl2pPr>
              <a:spcAft>
                <a:spcPts val="0"/>
              </a:spcAft>
              <a:defRPr sz="100">
                <a:solidFill>
                  <a:schemeClr val="bg1"/>
                </a:solidFill>
                <a:latin typeface="+mn-lt"/>
              </a:defRPr>
            </a:lvl2pPr>
            <a:lvl3pPr marL="0" indent="0">
              <a:buNone/>
              <a:defRPr sz="100">
                <a:solidFill>
                  <a:schemeClr val="bg1"/>
                </a:solidFill>
              </a:defRPr>
            </a:lvl3pPr>
            <a:lvl4pPr marL="0" indent="0">
              <a:buNone/>
              <a:defRPr sz="100">
                <a:solidFill>
                  <a:schemeClr val="bg1"/>
                </a:solidFill>
              </a:defRPr>
            </a:lvl4pPr>
            <a:lvl5pPr marL="0">
              <a:buNone/>
              <a:defRPr sz="100">
                <a:solidFill>
                  <a:schemeClr val="bg1"/>
                </a:solidFill>
              </a:defRPr>
            </a:lvl5pPr>
            <a:lvl6pPr marL="0">
              <a:buNone/>
              <a:defRPr sz="100">
                <a:solidFill>
                  <a:schemeClr val="bg1"/>
                </a:solidFill>
              </a:defRPr>
            </a:lvl6pPr>
            <a:lvl7pPr marL="0">
              <a:buNone/>
              <a:defRPr sz="100">
                <a:solidFill>
                  <a:schemeClr val="bg1"/>
                </a:solidFill>
              </a:defRPr>
            </a:lvl7pPr>
            <a:lvl8pPr marL="0">
              <a:buNone/>
              <a:defRPr sz="100">
                <a:solidFill>
                  <a:schemeClr val="bg1"/>
                </a:solidFill>
              </a:defRPr>
            </a:lvl8pPr>
            <a:lvl9pPr marL="0">
              <a:buNone/>
              <a:defRPr sz="100">
                <a:solidFill>
                  <a:schemeClr val="bg1"/>
                </a:solidFill>
              </a:defRPr>
            </a:lvl9pPr>
          </a:lstStyle>
          <a:p>
            <a:pPr lvl="0"/>
            <a:r>
              <a:rPr lang="en-GB"/>
              <a:t> </a:t>
            </a:r>
            <a:endParaRPr lang="en-GB" dirty="0"/>
          </a:p>
        </p:txBody>
      </p:sp>
      <p:sp>
        <p:nvSpPr>
          <p:cNvPr id="3" name="Text Placeholder 7">
            <a:extLst>
              <a:ext uri="{FF2B5EF4-FFF2-40B4-BE49-F238E27FC236}">
                <a16:creationId xmlns:a16="http://schemas.microsoft.com/office/drawing/2014/main" id="{17D22B38-5283-E3CF-893E-8831F1C8735C}"/>
              </a:ext>
            </a:extLst>
          </p:cNvPr>
          <p:cNvSpPr>
            <a:spLocks noGrp="1"/>
          </p:cNvSpPr>
          <p:nvPr>
            <p:ph type="body" sz="quarter" idx="23" hasCustomPrompt="1"/>
          </p:nvPr>
        </p:nvSpPr>
        <p:spPr>
          <a:xfrm>
            <a:off x="9315603" y="5859704"/>
            <a:ext cx="1547183" cy="374183"/>
          </a:xfrm>
          <a:prstGeom prst="rect">
            <a:avLst/>
          </a:prstGeom>
          <a:blipFill dpi="0" rotWithShape="1">
            <a:blip r:embed="rId5">
              <a:extLst>
                <a:ext uri="{96DAC541-7B7A-43D3-8B79-37D633B846F1}">
                  <asvg:svgBlip xmlns:asvg="http://schemas.microsoft.com/office/drawing/2016/SVG/main" r:embed="rId6"/>
                </a:ext>
              </a:extLst>
            </a:blip>
            <a:srcRect/>
            <a:stretch>
              <a:fillRect/>
            </a:stretch>
          </a:blipFill>
        </p:spPr>
        <p:txBody>
          <a:bodyPr anchor="t" anchorCtr="0"/>
          <a:lstStyle>
            <a:lvl1pPr>
              <a:spcBef>
                <a:spcPts val="0"/>
              </a:spcBef>
              <a:spcAft>
                <a:spcPts val="0"/>
              </a:spcAft>
              <a:buNone/>
              <a:defRPr sz="100">
                <a:solidFill>
                  <a:schemeClr val="bg1"/>
                </a:solidFill>
                <a:latin typeface="+mn-lt"/>
              </a:defRPr>
            </a:lvl1pPr>
            <a:lvl2pPr>
              <a:spcAft>
                <a:spcPts val="0"/>
              </a:spcAft>
              <a:defRPr sz="100">
                <a:solidFill>
                  <a:schemeClr val="bg1"/>
                </a:solidFill>
                <a:latin typeface="+mn-lt"/>
              </a:defRPr>
            </a:lvl2pPr>
            <a:lvl3pPr marL="0" indent="0">
              <a:buNone/>
              <a:defRPr sz="100">
                <a:solidFill>
                  <a:schemeClr val="bg1"/>
                </a:solidFill>
              </a:defRPr>
            </a:lvl3pPr>
            <a:lvl4pPr marL="0" indent="0">
              <a:buNone/>
              <a:defRPr sz="100">
                <a:solidFill>
                  <a:schemeClr val="bg1"/>
                </a:solidFill>
              </a:defRPr>
            </a:lvl4pPr>
            <a:lvl5pPr marL="0">
              <a:buNone/>
              <a:defRPr sz="100">
                <a:solidFill>
                  <a:schemeClr val="bg1"/>
                </a:solidFill>
              </a:defRPr>
            </a:lvl5pPr>
            <a:lvl6pPr marL="0">
              <a:buNone/>
              <a:defRPr sz="100">
                <a:solidFill>
                  <a:schemeClr val="bg1"/>
                </a:solidFill>
              </a:defRPr>
            </a:lvl6pPr>
            <a:lvl7pPr marL="0">
              <a:buNone/>
              <a:defRPr sz="100">
                <a:solidFill>
                  <a:schemeClr val="bg1"/>
                </a:solidFill>
              </a:defRPr>
            </a:lvl7pPr>
            <a:lvl8pPr marL="0">
              <a:buNone/>
              <a:defRPr sz="100">
                <a:solidFill>
                  <a:schemeClr val="bg1"/>
                </a:solidFill>
              </a:defRPr>
            </a:lvl8pPr>
            <a:lvl9pPr marL="0">
              <a:buNone/>
              <a:defRPr sz="100">
                <a:solidFill>
                  <a:schemeClr val="bg1"/>
                </a:solidFill>
              </a:defRPr>
            </a:lvl9pPr>
          </a:lstStyle>
          <a:p>
            <a:pPr lvl="0"/>
            <a:r>
              <a:rPr lang="en-GB"/>
              <a:t> </a:t>
            </a:r>
            <a:endParaRPr lang="en-GB" dirty="0"/>
          </a:p>
        </p:txBody>
      </p:sp>
    </p:spTree>
    <p:extLst>
      <p:ext uri="{BB962C8B-B14F-4D97-AF65-F5344CB8AC3E}">
        <p14:creationId xmlns:p14="http://schemas.microsoft.com/office/powerpoint/2010/main" val="1403072305"/>
      </p:ext>
    </p:extLst>
  </p:cSld>
  <p:clrMapOvr>
    <a:masterClrMapping/>
  </p:clrMapOvr>
  <p:extLst>
    <p:ext uri="{DCECCB84-F9BA-43D5-87BE-67443E8EF086}">
      <p15:sldGuideLst xmlns:p15="http://schemas.microsoft.com/office/powerpoint/2012/main">
        <p15:guide id="1" orient="horz" pos="1797">
          <p15:clr>
            <a:srgbClr val="FBAE40"/>
          </p15:clr>
        </p15:guide>
        <p15:guide id="2" orient="horz" pos="2795">
          <p15:clr>
            <a:srgbClr val="FBAE40"/>
          </p15:clr>
        </p15:guide>
        <p15:guide id="3" orient="horz" pos="1570">
          <p15:clr>
            <a:srgbClr val="FBAE40"/>
          </p15:clr>
        </p15:guide>
        <p15:guide id="4" pos="3432">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I Video I Frame 2">
    <p:spTree>
      <p:nvGrpSpPr>
        <p:cNvPr id="1" name=""/>
        <p:cNvGrpSpPr/>
        <p:nvPr/>
      </p:nvGrpSpPr>
      <p:grpSpPr>
        <a:xfrm>
          <a:off x="0" y="0"/>
          <a:ext cx="0" cy="0"/>
          <a:chOff x="0" y="0"/>
          <a:chExt cx="0" cy="0"/>
        </a:xfrm>
      </p:grpSpPr>
      <p:sp>
        <p:nvSpPr>
          <p:cNvPr id="15" name="Medienplatzhalter 19">
            <a:extLst>
              <a:ext uri="{FF2B5EF4-FFF2-40B4-BE49-F238E27FC236}">
                <a16:creationId xmlns:a16="http://schemas.microsoft.com/office/drawing/2014/main" id="{21BB212B-B58A-4697-8B13-BE9FC00D1F89}"/>
              </a:ext>
            </a:extLst>
          </p:cNvPr>
          <p:cNvSpPr>
            <a:spLocks noGrp="1"/>
          </p:cNvSpPr>
          <p:nvPr>
            <p:ph type="media" sz="quarter" idx="39" hasCustomPrompt="1"/>
          </p:nvPr>
        </p:nvSpPr>
        <p:spPr bwMode="gray">
          <a:xfrm>
            <a:off x="4017" y="0"/>
            <a:ext cx="11516471" cy="6480175"/>
          </a:xfrm>
          <a:prstGeom prst="rect">
            <a:avLst/>
          </a:prstGeom>
          <a:solidFill>
            <a:srgbClr val="EFEDEB"/>
          </a:solidFill>
        </p:spPr>
        <p:txBody>
          <a:bodyPr wrap="square" bIns="828000" anchor="ctr" anchorCtr="0">
            <a:noAutofit/>
          </a:bodyPr>
          <a:lstStyle>
            <a:lvl1pPr marL="0" indent="0" algn="ctr">
              <a:buFont typeface="Arial" panose="020B0604020202020204" pitchFamily="34" charset="0"/>
              <a:buNone/>
              <a:tabLst/>
              <a:defRPr sz="1323">
                <a:latin typeface="+mn-lt"/>
              </a:defRPr>
            </a:lvl1pPr>
            <a:lvl2pPr marL="0" indent="0" algn="ctr">
              <a:buFont typeface="Arial" panose="020B0604020202020204" pitchFamily="34" charset="0"/>
              <a:buNone/>
              <a:defRPr sz="1323">
                <a:latin typeface="+mn-lt"/>
              </a:defRPr>
            </a:lvl2pPr>
            <a:lvl3pPr marL="0" indent="0" algn="ctr">
              <a:buNone/>
              <a:defRPr sz="1323">
                <a:latin typeface="+mn-lt"/>
              </a:defRPr>
            </a:lvl3pPr>
            <a:lvl4pPr marL="0" indent="0" algn="ctr">
              <a:buNone/>
              <a:defRPr sz="1323">
                <a:latin typeface="+mn-lt"/>
              </a:defRPr>
            </a:lvl4pPr>
            <a:lvl5pPr marL="0" indent="0" algn="ctr">
              <a:buNone/>
              <a:defRPr sz="1323">
                <a:latin typeface="+mn-lt"/>
              </a:defRPr>
            </a:lvl5pPr>
            <a:lvl6pPr marL="0" indent="0" algn="ctr">
              <a:buNone/>
              <a:defRPr sz="1323">
                <a:latin typeface="+mn-lt"/>
              </a:defRPr>
            </a:lvl6pPr>
            <a:lvl7pPr marL="0" indent="0" algn="ctr">
              <a:buNone/>
              <a:defRPr sz="1323">
                <a:latin typeface="+mn-lt"/>
              </a:defRPr>
            </a:lvl7pPr>
            <a:lvl8pPr marL="0" indent="0" algn="ctr">
              <a:buNone/>
              <a:defRPr sz="1323">
                <a:latin typeface="+mn-lt"/>
              </a:defRPr>
            </a:lvl8pPr>
            <a:lvl9pPr marL="0" indent="0" algn="ctr">
              <a:buNone/>
              <a:defRPr sz="1323">
                <a:latin typeface="+mn-lt"/>
              </a:defRPr>
            </a:lvl9pPr>
          </a:lstStyle>
          <a:p>
            <a:r>
              <a:rPr lang="en-GB" dirty="0"/>
              <a:t>Click icon </a:t>
            </a:r>
            <a:br>
              <a:rPr lang="en-GB" dirty="0"/>
            </a:br>
            <a:r>
              <a:rPr lang="en-GB" dirty="0"/>
              <a:t>to add picture</a:t>
            </a:r>
          </a:p>
        </p:txBody>
      </p:sp>
      <p:grpSp>
        <p:nvGrpSpPr>
          <p:cNvPr id="22" name="Gruppieren 21">
            <a:extLst>
              <a:ext uri="{FF2B5EF4-FFF2-40B4-BE49-F238E27FC236}">
                <a16:creationId xmlns:a16="http://schemas.microsoft.com/office/drawing/2014/main" id="{9594BD7B-9FFD-4211-AD12-E4B48FDCF978}"/>
              </a:ext>
            </a:extLst>
          </p:cNvPr>
          <p:cNvGrpSpPr/>
          <p:nvPr userDrawn="1"/>
        </p:nvGrpSpPr>
        <p:grpSpPr bwMode="gray">
          <a:xfrm>
            <a:off x="655710" y="-239556"/>
            <a:ext cx="10207750" cy="145640"/>
            <a:chOff x="693931" y="-289132"/>
            <a:chExt cx="10802744" cy="154131"/>
          </a:xfrm>
        </p:grpSpPr>
        <p:sp>
          <p:nvSpPr>
            <p:cNvPr id="23" name="Rechteck 22">
              <a:extLst>
                <a:ext uri="{FF2B5EF4-FFF2-40B4-BE49-F238E27FC236}">
                  <a16:creationId xmlns:a16="http://schemas.microsoft.com/office/drawing/2014/main" id="{7963EECF-85EF-4CF4-AE30-3E6860FD9174}"/>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4" name="Rechteck 23">
              <a:extLst>
                <a:ext uri="{FF2B5EF4-FFF2-40B4-BE49-F238E27FC236}">
                  <a16:creationId xmlns:a16="http://schemas.microsoft.com/office/drawing/2014/main" id="{F7CB565F-C363-4617-B00E-0972072E2C16}"/>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5" name="Rechteck 24">
              <a:extLst>
                <a:ext uri="{FF2B5EF4-FFF2-40B4-BE49-F238E27FC236}">
                  <a16:creationId xmlns:a16="http://schemas.microsoft.com/office/drawing/2014/main" id="{89756115-5B9F-4660-B5CE-EEA1423FB746}"/>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6" name="Rechteck 25">
              <a:extLst>
                <a:ext uri="{FF2B5EF4-FFF2-40B4-BE49-F238E27FC236}">
                  <a16:creationId xmlns:a16="http://schemas.microsoft.com/office/drawing/2014/main" id="{B514ABB1-EECE-4967-82C3-C18B06A3BADB}"/>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7" name="Rechteck 26">
              <a:extLst>
                <a:ext uri="{FF2B5EF4-FFF2-40B4-BE49-F238E27FC236}">
                  <a16:creationId xmlns:a16="http://schemas.microsoft.com/office/drawing/2014/main" id="{29B83317-CC1F-4BD4-A42D-1AC224D0D101}"/>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5" name="Rechteck 34">
              <a:extLst>
                <a:ext uri="{FF2B5EF4-FFF2-40B4-BE49-F238E27FC236}">
                  <a16:creationId xmlns:a16="http://schemas.microsoft.com/office/drawing/2014/main" id="{6E5F60C5-AA28-4DF5-A73C-556117F15B3C}"/>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6" name="Rechteck 35">
              <a:extLst>
                <a:ext uri="{FF2B5EF4-FFF2-40B4-BE49-F238E27FC236}">
                  <a16:creationId xmlns:a16="http://schemas.microsoft.com/office/drawing/2014/main" id="{44E79F07-CC0A-4DFF-ABE9-4BE508502B57}"/>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grpSp>
      <p:sp>
        <p:nvSpPr>
          <p:cNvPr id="16" name="Inhaltsplatzhalter 38">
            <a:extLst>
              <a:ext uri="{FF2B5EF4-FFF2-40B4-BE49-F238E27FC236}">
                <a16:creationId xmlns:a16="http://schemas.microsoft.com/office/drawing/2014/main" id="{076A7106-F9AE-41A1-9B86-CF3F159C6EB3}"/>
              </a:ext>
            </a:extLst>
          </p:cNvPr>
          <p:cNvSpPr>
            <a:spLocks noGrp="1"/>
          </p:cNvSpPr>
          <p:nvPr>
            <p:ph sz="quarter" idx="38" hasCustomPrompt="1"/>
            <p:custDataLst>
              <p:tags r:id="rId1"/>
            </p:custDataLst>
          </p:nvPr>
        </p:nvSpPr>
        <p:spPr bwMode="gray">
          <a:xfrm>
            <a:off x="658299" y="246006"/>
            <a:ext cx="5135966" cy="5988351"/>
          </a:xfrm>
          <a:custGeom>
            <a:avLst/>
            <a:gdLst>
              <a:gd name="connsiteX0" fmla="*/ 2717668 w 5435334"/>
              <a:gd name="connsiteY0" fmla="*/ 0 h 6337500"/>
              <a:gd name="connsiteX1" fmla="*/ 2816286 w 5435334"/>
              <a:gd name="connsiteY1" fmla="*/ 22771 h 6337500"/>
              <a:gd name="connsiteX2" fmla="*/ 5338614 w 5435334"/>
              <a:gd name="connsiteY2" fmla="*/ 1396528 h 6337500"/>
              <a:gd name="connsiteX3" fmla="*/ 5435334 w 5435334"/>
              <a:gd name="connsiteY3" fmla="*/ 1569196 h 6337500"/>
              <a:gd name="connsiteX4" fmla="*/ 5435334 w 5435334"/>
              <a:gd name="connsiteY4" fmla="*/ 4654458 h 6337500"/>
              <a:gd name="connsiteX5" fmla="*/ 5338614 w 5435334"/>
              <a:gd name="connsiteY5" fmla="*/ 4825229 h 6337500"/>
              <a:gd name="connsiteX6" fmla="*/ 2816286 w 5435334"/>
              <a:gd name="connsiteY6" fmla="*/ 6314732 h 6337500"/>
              <a:gd name="connsiteX7" fmla="*/ 2717668 w 5435334"/>
              <a:gd name="connsiteY7" fmla="*/ 6337500 h 6337500"/>
              <a:gd name="connsiteX8" fmla="*/ 2619051 w 5435334"/>
              <a:gd name="connsiteY8" fmla="*/ 6314732 h 6337500"/>
              <a:gd name="connsiteX9" fmla="*/ 96721 w 5435334"/>
              <a:gd name="connsiteY9" fmla="*/ 4825229 h 6337500"/>
              <a:gd name="connsiteX10" fmla="*/ 0 w 5435334"/>
              <a:gd name="connsiteY10" fmla="*/ 4654458 h 6337500"/>
              <a:gd name="connsiteX11" fmla="*/ 0 w 5435334"/>
              <a:gd name="connsiteY11" fmla="*/ 1567299 h 6337500"/>
              <a:gd name="connsiteX12" fmla="*/ 98617 w 5435334"/>
              <a:gd name="connsiteY12" fmla="*/ 1396528 h 6337500"/>
              <a:gd name="connsiteX13" fmla="*/ 2619051 w 5435334"/>
              <a:gd name="connsiteY13" fmla="*/ 22771 h 6337500"/>
              <a:gd name="connsiteX14" fmla="*/ 2717668 w 5435334"/>
              <a:gd name="connsiteY14" fmla="*/ 0 h 633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35334" h="6337500">
                <a:moveTo>
                  <a:pt x="2717668" y="0"/>
                </a:moveTo>
                <a:cubicBezTo>
                  <a:pt x="2753701" y="0"/>
                  <a:pt x="2789734" y="7590"/>
                  <a:pt x="2816286" y="22771"/>
                </a:cubicBezTo>
                <a:cubicBezTo>
                  <a:pt x="2816286" y="22771"/>
                  <a:pt x="2816286" y="22771"/>
                  <a:pt x="5338614" y="1396528"/>
                </a:cubicBezTo>
                <a:cubicBezTo>
                  <a:pt x="5391715" y="1428783"/>
                  <a:pt x="5435334" y="1506580"/>
                  <a:pt x="5435334" y="1569196"/>
                </a:cubicBezTo>
                <a:cubicBezTo>
                  <a:pt x="5435334" y="1569196"/>
                  <a:pt x="5435334" y="1569196"/>
                  <a:pt x="5435334" y="4654458"/>
                </a:cubicBezTo>
                <a:cubicBezTo>
                  <a:pt x="5435334" y="4717074"/>
                  <a:pt x="5391715" y="4792972"/>
                  <a:pt x="5338614" y="4825229"/>
                </a:cubicBezTo>
                <a:cubicBezTo>
                  <a:pt x="5338614" y="4825229"/>
                  <a:pt x="5338614" y="4825229"/>
                  <a:pt x="2816286" y="6314732"/>
                </a:cubicBezTo>
                <a:cubicBezTo>
                  <a:pt x="2787837" y="6329910"/>
                  <a:pt x="2753701" y="6337500"/>
                  <a:pt x="2717668" y="6337500"/>
                </a:cubicBezTo>
                <a:cubicBezTo>
                  <a:pt x="2681634" y="6337500"/>
                  <a:pt x="2647497" y="6329910"/>
                  <a:pt x="2619051" y="6314732"/>
                </a:cubicBezTo>
                <a:cubicBezTo>
                  <a:pt x="2619051" y="6314732"/>
                  <a:pt x="2619051" y="6314732"/>
                  <a:pt x="96721" y="4825229"/>
                </a:cubicBezTo>
                <a:cubicBezTo>
                  <a:pt x="43620" y="4794870"/>
                  <a:pt x="0" y="4717074"/>
                  <a:pt x="0" y="4654458"/>
                </a:cubicBezTo>
                <a:cubicBezTo>
                  <a:pt x="0" y="4654458"/>
                  <a:pt x="0" y="4654458"/>
                  <a:pt x="0" y="1567299"/>
                </a:cubicBezTo>
                <a:cubicBezTo>
                  <a:pt x="0" y="1506580"/>
                  <a:pt x="43620" y="1428783"/>
                  <a:pt x="98617" y="1396528"/>
                </a:cubicBezTo>
                <a:cubicBezTo>
                  <a:pt x="98617" y="1396528"/>
                  <a:pt x="98617" y="1396528"/>
                  <a:pt x="2619051" y="22771"/>
                </a:cubicBezTo>
                <a:cubicBezTo>
                  <a:pt x="2645600" y="7590"/>
                  <a:pt x="2681634" y="0"/>
                  <a:pt x="2717668" y="0"/>
                </a:cubicBezTo>
                <a:close/>
              </a:path>
            </a:pathLst>
          </a:custGeom>
          <a:solidFill>
            <a:schemeClr val="bg1"/>
          </a:solidFill>
        </p:spPr>
        <p:txBody>
          <a:bodyPr wrap="square" lIns="468000" tIns="2016000" rIns="468000" bIns="216000">
            <a:noAutofit/>
          </a:bodyPr>
          <a:lstStyle>
            <a:lvl1pPr>
              <a:defRPr>
                <a:solidFill>
                  <a:schemeClr val="tx2"/>
                </a:solidFill>
              </a:defRPr>
            </a:lvl1pPr>
            <a:lvl2pPr>
              <a:spcAft>
                <a:spcPts val="1134"/>
              </a:spcAft>
              <a:defRPr sz="4536">
                <a:solidFill>
                  <a:schemeClr val="bg2"/>
                </a:solidFill>
                <a:latin typeface="Pluto Sans DPD PPT ExtraLight" panose="02000000000000000000" pitchFamily="2" charset="0"/>
              </a:defRPr>
            </a:lvl2pPr>
            <a:lvl3pPr marL="0" indent="0">
              <a:spcBef>
                <a:spcPts val="0"/>
              </a:spcBef>
              <a:spcAft>
                <a:spcPts val="0"/>
              </a:spcAft>
              <a:buNone/>
              <a:defRPr sz="1701">
                <a:solidFill>
                  <a:schemeClr val="tx1"/>
                </a:solidFill>
                <a:latin typeface="+mn-lt"/>
              </a:defRPr>
            </a:lvl3pPr>
            <a:lvl4pPr marL="0" indent="0">
              <a:spcAft>
                <a:spcPts val="0"/>
              </a:spcAft>
              <a:buNone/>
              <a:defRPr sz="1701">
                <a:solidFill>
                  <a:schemeClr val="tx1"/>
                </a:solidFill>
                <a:latin typeface="+mn-lt"/>
              </a:defRPr>
            </a:lvl4pPr>
            <a:lvl5pPr marL="0" indent="0">
              <a:spcAft>
                <a:spcPts val="0"/>
              </a:spcAft>
              <a:buNone/>
              <a:defRPr sz="1701">
                <a:solidFill>
                  <a:schemeClr val="tx1"/>
                </a:solidFill>
                <a:latin typeface="+mn-lt"/>
              </a:defRPr>
            </a:lvl5pPr>
            <a:lvl6pPr marL="0" indent="0">
              <a:spcAft>
                <a:spcPts val="0"/>
              </a:spcAft>
              <a:buNone/>
              <a:defRPr sz="1701">
                <a:solidFill>
                  <a:schemeClr val="tx1"/>
                </a:solidFill>
                <a:latin typeface="+mn-lt"/>
              </a:defRPr>
            </a:lvl6pPr>
            <a:lvl7pPr marL="0" indent="0">
              <a:spcAft>
                <a:spcPts val="0"/>
              </a:spcAft>
              <a:buNone/>
              <a:defRPr sz="1701">
                <a:solidFill>
                  <a:schemeClr val="tx1"/>
                </a:solidFill>
                <a:latin typeface="+mn-lt"/>
              </a:defRPr>
            </a:lvl7pPr>
            <a:lvl8pPr marL="0" indent="0">
              <a:spcAft>
                <a:spcPts val="0"/>
              </a:spcAft>
              <a:buNone/>
              <a:defRPr sz="1701">
                <a:solidFill>
                  <a:schemeClr val="tx1"/>
                </a:solidFill>
                <a:latin typeface="+mn-lt"/>
              </a:defRPr>
            </a:lvl8pPr>
            <a:lvl9pPr marL="0" indent="0">
              <a:buNone/>
              <a:defRPr sz="3402">
                <a:solidFill>
                  <a:schemeClr val="bg2"/>
                </a:solidFill>
                <a:latin typeface="+mj-lt"/>
              </a:defRPr>
            </a:lvl9pPr>
          </a:lstStyle>
          <a:p>
            <a:pPr marL="0" marR="0" lvl="0" indent="0" algn="l" defTabSz="864017" rtl="0" eaLnBrk="1" fontAlgn="auto" latinLnBrk="0" hangingPunct="1">
              <a:lnSpc>
                <a:spcPct val="110000"/>
              </a:lnSpc>
              <a:spcBef>
                <a:spcPts val="567"/>
              </a:spcBef>
              <a:spcAft>
                <a:spcPts val="189"/>
              </a:spcAft>
              <a:buClrTx/>
              <a:buSzTx/>
              <a:buFont typeface="Arial" panose="020B0604020202020204" pitchFamily="34" charset="0"/>
              <a:buNone/>
              <a:tabLst/>
              <a:defRPr/>
            </a:pPr>
            <a:r>
              <a:rPr lang="en-GB" dirty="0"/>
              <a:t>DD.MM.YYYY</a:t>
            </a:r>
          </a:p>
          <a:p>
            <a:pPr lvl="1"/>
            <a:r>
              <a:rPr lang="en-GB" dirty="0"/>
              <a:t>Title (48pt) </a:t>
            </a:r>
            <a:r>
              <a:rPr lang="en-GB" dirty="0" err="1"/>
              <a:t>ExtraLight</a:t>
            </a:r>
            <a:endParaRPr lang="en-GB" dirty="0"/>
          </a:p>
          <a:p>
            <a:pPr lvl="2"/>
            <a:r>
              <a:rPr lang="en-GB" dirty="0"/>
              <a:t>Third Level</a:t>
            </a:r>
          </a:p>
          <a:p>
            <a:pPr lvl="2"/>
            <a:r>
              <a:rPr lang="en-GB" dirty="0"/>
              <a:t>Fourth Level</a:t>
            </a:r>
          </a:p>
          <a:p>
            <a:pPr lvl="2"/>
            <a:r>
              <a:rPr lang="en-GB" dirty="0"/>
              <a:t>Fifth Level</a:t>
            </a:r>
          </a:p>
          <a:p>
            <a:pPr lvl="2"/>
            <a:r>
              <a:rPr lang="en-GB" dirty="0"/>
              <a:t>Sixth Level</a:t>
            </a:r>
          </a:p>
          <a:p>
            <a:pPr lvl="2"/>
            <a:r>
              <a:rPr lang="en-GB" dirty="0"/>
              <a:t>Seventh Level</a:t>
            </a:r>
          </a:p>
          <a:p>
            <a:pPr lvl="2"/>
            <a:r>
              <a:rPr lang="en-GB" dirty="0"/>
              <a:t>Eighth Level</a:t>
            </a:r>
          </a:p>
          <a:p>
            <a:pPr lvl="2"/>
            <a:r>
              <a:rPr lang="en-GB" dirty="0"/>
              <a:t>Ninth Level</a:t>
            </a:r>
          </a:p>
          <a:p>
            <a:pPr lvl="0"/>
            <a:endParaRPr lang="en-GB" dirty="0"/>
          </a:p>
        </p:txBody>
      </p:sp>
      <p:sp>
        <p:nvSpPr>
          <p:cNvPr id="14" name="Text Placeholder 7">
            <a:extLst>
              <a:ext uri="{FF2B5EF4-FFF2-40B4-BE49-F238E27FC236}">
                <a16:creationId xmlns:a16="http://schemas.microsoft.com/office/drawing/2014/main" id="{E4BC00A9-A70F-483C-B94A-EA42DD3B0C00}"/>
              </a:ext>
            </a:extLst>
          </p:cNvPr>
          <p:cNvSpPr>
            <a:spLocks noGrp="1"/>
          </p:cNvSpPr>
          <p:nvPr>
            <p:ph type="body" sz="quarter" idx="21" hasCustomPrompt="1"/>
          </p:nvPr>
        </p:nvSpPr>
        <p:spPr>
          <a:xfrm>
            <a:off x="9390445" y="348009"/>
            <a:ext cx="1472944" cy="646317"/>
          </a:xfrm>
          <a:prstGeom prst="rect">
            <a:avLst/>
          </a:prstGeom>
          <a:blipFill dpi="0"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txBody>
          <a:bodyPr anchor="t" anchorCtr="0"/>
          <a:lstStyle>
            <a:lvl1pPr>
              <a:spcBef>
                <a:spcPts val="0"/>
              </a:spcBef>
              <a:spcAft>
                <a:spcPts val="0"/>
              </a:spcAft>
              <a:buNone/>
              <a:defRPr sz="100">
                <a:solidFill>
                  <a:schemeClr val="bg1"/>
                </a:solidFill>
                <a:latin typeface="+mn-lt"/>
              </a:defRPr>
            </a:lvl1pPr>
            <a:lvl2pPr>
              <a:spcAft>
                <a:spcPts val="0"/>
              </a:spcAft>
              <a:defRPr sz="100">
                <a:solidFill>
                  <a:schemeClr val="bg1"/>
                </a:solidFill>
                <a:latin typeface="+mn-lt"/>
              </a:defRPr>
            </a:lvl2pPr>
            <a:lvl3pPr marL="0" indent="0">
              <a:buNone/>
              <a:defRPr sz="100">
                <a:solidFill>
                  <a:schemeClr val="bg1"/>
                </a:solidFill>
              </a:defRPr>
            </a:lvl3pPr>
            <a:lvl4pPr marL="0" indent="0">
              <a:buNone/>
              <a:defRPr sz="100">
                <a:solidFill>
                  <a:schemeClr val="bg1"/>
                </a:solidFill>
              </a:defRPr>
            </a:lvl4pPr>
            <a:lvl5pPr marL="0">
              <a:buNone/>
              <a:defRPr sz="100">
                <a:solidFill>
                  <a:schemeClr val="bg1"/>
                </a:solidFill>
              </a:defRPr>
            </a:lvl5pPr>
            <a:lvl6pPr marL="0">
              <a:buNone/>
              <a:defRPr sz="100">
                <a:solidFill>
                  <a:schemeClr val="bg1"/>
                </a:solidFill>
              </a:defRPr>
            </a:lvl6pPr>
            <a:lvl7pPr marL="0">
              <a:buNone/>
              <a:defRPr sz="100">
                <a:solidFill>
                  <a:schemeClr val="bg1"/>
                </a:solidFill>
              </a:defRPr>
            </a:lvl7pPr>
            <a:lvl8pPr marL="0">
              <a:buNone/>
              <a:defRPr sz="100">
                <a:solidFill>
                  <a:schemeClr val="bg1"/>
                </a:solidFill>
              </a:defRPr>
            </a:lvl8pPr>
            <a:lvl9pPr marL="0">
              <a:buNone/>
              <a:defRPr sz="100">
                <a:solidFill>
                  <a:schemeClr val="bg1"/>
                </a:solidFill>
              </a:defRPr>
            </a:lvl9pPr>
          </a:lstStyle>
          <a:p>
            <a:pPr lvl="0"/>
            <a:r>
              <a:rPr lang="en-GB"/>
              <a:t> </a:t>
            </a:r>
            <a:endParaRPr lang="en-GB" dirty="0"/>
          </a:p>
        </p:txBody>
      </p:sp>
      <p:sp>
        <p:nvSpPr>
          <p:cNvPr id="3" name="Text Placeholder 7">
            <a:extLst>
              <a:ext uri="{FF2B5EF4-FFF2-40B4-BE49-F238E27FC236}">
                <a16:creationId xmlns:a16="http://schemas.microsoft.com/office/drawing/2014/main" id="{B419E163-EDC5-5B8B-44D8-12B2C3C64E06}"/>
              </a:ext>
            </a:extLst>
          </p:cNvPr>
          <p:cNvSpPr>
            <a:spLocks noGrp="1"/>
          </p:cNvSpPr>
          <p:nvPr>
            <p:ph type="body" sz="quarter" idx="23" hasCustomPrompt="1"/>
          </p:nvPr>
        </p:nvSpPr>
        <p:spPr>
          <a:xfrm>
            <a:off x="9315603" y="5859704"/>
            <a:ext cx="1547183" cy="374183"/>
          </a:xfrm>
          <a:prstGeom prst="rect">
            <a:avLst/>
          </a:prstGeom>
          <a:blipFill dpi="0" rotWithShape="1">
            <a:blip r:embed="rId5">
              <a:extLst>
                <a:ext uri="{96DAC541-7B7A-43D3-8B79-37D633B846F1}">
                  <asvg:svgBlip xmlns:asvg="http://schemas.microsoft.com/office/drawing/2016/SVG/main" r:embed="rId6"/>
                </a:ext>
              </a:extLst>
            </a:blip>
            <a:srcRect/>
            <a:stretch>
              <a:fillRect/>
            </a:stretch>
          </a:blipFill>
        </p:spPr>
        <p:txBody>
          <a:bodyPr anchor="t" anchorCtr="0"/>
          <a:lstStyle>
            <a:lvl1pPr>
              <a:spcBef>
                <a:spcPts val="0"/>
              </a:spcBef>
              <a:spcAft>
                <a:spcPts val="0"/>
              </a:spcAft>
              <a:buNone/>
              <a:defRPr sz="100">
                <a:solidFill>
                  <a:schemeClr val="bg1"/>
                </a:solidFill>
                <a:latin typeface="+mn-lt"/>
              </a:defRPr>
            </a:lvl1pPr>
            <a:lvl2pPr>
              <a:spcAft>
                <a:spcPts val="0"/>
              </a:spcAft>
              <a:defRPr sz="100">
                <a:solidFill>
                  <a:schemeClr val="bg1"/>
                </a:solidFill>
                <a:latin typeface="+mn-lt"/>
              </a:defRPr>
            </a:lvl2pPr>
            <a:lvl3pPr marL="0" indent="0">
              <a:buNone/>
              <a:defRPr sz="100">
                <a:solidFill>
                  <a:schemeClr val="bg1"/>
                </a:solidFill>
              </a:defRPr>
            </a:lvl3pPr>
            <a:lvl4pPr marL="0" indent="0">
              <a:buNone/>
              <a:defRPr sz="100">
                <a:solidFill>
                  <a:schemeClr val="bg1"/>
                </a:solidFill>
              </a:defRPr>
            </a:lvl4pPr>
            <a:lvl5pPr marL="0">
              <a:buNone/>
              <a:defRPr sz="100">
                <a:solidFill>
                  <a:schemeClr val="bg1"/>
                </a:solidFill>
              </a:defRPr>
            </a:lvl5pPr>
            <a:lvl6pPr marL="0">
              <a:buNone/>
              <a:defRPr sz="100">
                <a:solidFill>
                  <a:schemeClr val="bg1"/>
                </a:solidFill>
              </a:defRPr>
            </a:lvl6pPr>
            <a:lvl7pPr marL="0">
              <a:buNone/>
              <a:defRPr sz="100">
                <a:solidFill>
                  <a:schemeClr val="bg1"/>
                </a:solidFill>
              </a:defRPr>
            </a:lvl7pPr>
            <a:lvl8pPr marL="0">
              <a:buNone/>
              <a:defRPr sz="100">
                <a:solidFill>
                  <a:schemeClr val="bg1"/>
                </a:solidFill>
              </a:defRPr>
            </a:lvl8pPr>
            <a:lvl9pPr marL="0">
              <a:buNone/>
              <a:defRPr sz="100">
                <a:solidFill>
                  <a:schemeClr val="bg1"/>
                </a:solidFill>
              </a:defRPr>
            </a:lvl9pPr>
          </a:lstStyle>
          <a:p>
            <a:pPr lvl="0"/>
            <a:r>
              <a:rPr lang="en-GB"/>
              <a:t> </a:t>
            </a:r>
            <a:endParaRPr lang="en-GB" dirty="0"/>
          </a:p>
        </p:txBody>
      </p:sp>
    </p:spTree>
    <p:extLst>
      <p:ext uri="{BB962C8B-B14F-4D97-AF65-F5344CB8AC3E}">
        <p14:creationId xmlns:p14="http://schemas.microsoft.com/office/powerpoint/2010/main" val="568954928"/>
      </p:ext>
    </p:extLst>
  </p:cSld>
  <p:clrMapOvr>
    <a:masterClrMapping/>
  </p:clrMapOvr>
  <p:extLst>
    <p:ext uri="{DCECCB84-F9BA-43D5-87BE-67443E8EF086}">
      <p15:sldGuideLst xmlns:p15="http://schemas.microsoft.com/office/powerpoint/2012/main">
        <p15:guide id="1" orient="horz" pos="1797">
          <p15:clr>
            <a:srgbClr val="FBAE40"/>
          </p15:clr>
        </p15:guide>
        <p15:guide id="2" orient="horz" pos="2795">
          <p15:clr>
            <a:srgbClr val="FBAE40"/>
          </p15:clr>
        </p15:guide>
        <p15:guide id="3" orient="horz" pos="1570">
          <p15:clr>
            <a:srgbClr val="FBAE40"/>
          </p15:clr>
        </p15:guide>
        <p15:guide id="4" pos="3432">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Divider I Full Image">
    <p:spTree>
      <p:nvGrpSpPr>
        <p:cNvPr id="1" name=""/>
        <p:cNvGrpSpPr/>
        <p:nvPr/>
      </p:nvGrpSpPr>
      <p:grpSpPr>
        <a:xfrm>
          <a:off x="0" y="0"/>
          <a:ext cx="0" cy="0"/>
          <a:chOff x="0" y="0"/>
          <a:chExt cx="0" cy="0"/>
        </a:xfrm>
      </p:grpSpPr>
      <p:sp>
        <p:nvSpPr>
          <p:cNvPr id="20" name="Picture Placeholder 14">
            <a:extLst>
              <a:ext uri="{FF2B5EF4-FFF2-40B4-BE49-F238E27FC236}">
                <a16:creationId xmlns:a16="http://schemas.microsoft.com/office/drawing/2014/main" id="{45CE1499-A20D-46F8-B55E-D52BCD43757C}"/>
              </a:ext>
            </a:extLst>
          </p:cNvPr>
          <p:cNvSpPr>
            <a:spLocks noGrp="1"/>
          </p:cNvSpPr>
          <p:nvPr>
            <p:ph type="pic" sz="quarter" idx="15" hasCustomPrompt="1"/>
          </p:nvPr>
        </p:nvSpPr>
        <p:spPr bwMode="gray">
          <a:xfrm>
            <a:off x="0" y="0"/>
            <a:ext cx="11520488" cy="6480175"/>
          </a:xfrm>
          <a:prstGeom prst="rect">
            <a:avLst/>
          </a:prstGeom>
          <a:solidFill>
            <a:srgbClr val="EFEDEB"/>
          </a:solidFill>
        </p:spPr>
        <p:txBody>
          <a:bodyPr lIns="0" tIns="0" bIns="1440000" anchor="ctr" anchorCtr="0"/>
          <a:lstStyle>
            <a:lvl1pPr algn="ctr">
              <a:buNone/>
              <a:defRPr sz="1701"/>
            </a:lvl1pPr>
          </a:lstStyle>
          <a:p>
            <a:pPr lvl="0"/>
            <a:r>
              <a:rPr lang="en-GB" dirty="0"/>
              <a:t>Click Icon </a:t>
            </a:r>
            <a:br>
              <a:rPr lang="en-GB" dirty="0"/>
            </a:br>
            <a:r>
              <a:rPr lang="en-GB" dirty="0"/>
              <a:t>to add picture</a:t>
            </a:r>
          </a:p>
        </p:txBody>
      </p:sp>
      <p:sp>
        <p:nvSpPr>
          <p:cNvPr id="12" name="Title 4">
            <a:extLst>
              <a:ext uri="{FF2B5EF4-FFF2-40B4-BE49-F238E27FC236}">
                <a16:creationId xmlns:a16="http://schemas.microsoft.com/office/drawing/2014/main" id="{E9200233-55FC-4F78-8E6C-B7F70DCCC2CB}"/>
              </a:ext>
            </a:extLst>
          </p:cNvPr>
          <p:cNvSpPr>
            <a:spLocks noGrp="1"/>
          </p:cNvSpPr>
          <p:nvPr>
            <p:ph type="title" hasCustomPrompt="1"/>
          </p:nvPr>
        </p:nvSpPr>
        <p:spPr bwMode="invGray">
          <a:xfrm>
            <a:off x="657666" y="2763854"/>
            <a:ext cx="10205156" cy="1428701"/>
          </a:xfrm>
          <a:prstGeom prst="rect">
            <a:avLst/>
          </a:prstGeom>
        </p:spPr>
        <p:txBody>
          <a:bodyPr anchor="t" anchorCtr="0"/>
          <a:lstStyle>
            <a:lvl1pPr>
              <a:defRPr sz="4536">
                <a:solidFill>
                  <a:schemeClr val="bg1"/>
                </a:solidFill>
              </a:defRPr>
            </a:lvl1pPr>
          </a:lstStyle>
          <a:p>
            <a:pPr lvl="0"/>
            <a:r>
              <a:rPr lang="en-GB" dirty="0"/>
              <a:t>Chapter Break (48pt) ExtraLight</a:t>
            </a:r>
          </a:p>
        </p:txBody>
      </p:sp>
      <p:sp>
        <p:nvSpPr>
          <p:cNvPr id="8" name="Text Placeholder 7">
            <a:extLst>
              <a:ext uri="{FF2B5EF4-FFF2-40B4-BE49-F238E27FC236}">
                <a16:creationId xmlns:a16="http://schemas.microsoft.com/office/drawing/2014/main" id="{B6FEEFD8-93C3-438C-9AA8-7095AE976459}"/>
              </a:ext>
            </a:extLst>
          </p:cNvPr>
          <p:cNvSpPr>
            <a:spLocks noGrp="1"/>
          </p:cNvSpPr>
          <p:nvPr>
            <p:ph type="body" sz="quarter" idx="16" hasCustomPrompt="1"/>
          </p:nvPr>
        </p:nvSpPr>
        <p:spPr bwMode="invGray">
          <a:xfrm>
            <a:off x="8141446" y="315009"/>
            <a:ext cx="2721375" cy="1360538"/>
          </a:xfrm>
          <a:prstGeom prst="rect">
            <a:avLst/>
          </a:prstGeom>
        </p:spPr>
        <p:txBody>
          <a:bodyPr anchor="t" anchorCtr="0"/>
          <a:lstStyle>
            <a:lvl1pPr indent="-204098">
              <a:spcBef>
                <a:spcPts val="0"/>
              </a:spcBef>
              <a:spcAft>
                <a:spcPts val="0"/>
              </a:spcAft>
              <a:buClr>
                <a:schemeClr val="bg1"/>
              </a:buClr>
              <a:buFont typeface="+mj-lt"/>
              <a:buAutoNum type="arabicPeriod"/>
              <a:defRPr>
                <a:solidFill>
                  <a:schemeClr val="bg1"/>
                </a:solidFill>
                <a:latin typeface="+mn-lt"/>
              </a:defRPr>
            </a:lvl1pPr>
            <a:lvl2pPr>
              <a:spcAft>
                <a:spcPts val="0"/>
              </a:spcAft>
              <a:defRPr>
                <a:solidFill>
                  <a:schemeClr val="bg1"/>
                </a:solidFill>
                <a:latin typeface="+mn-lt"/>
              </a:defRPr>
            </a:lvl2pPr>
            <a:lvl3pPr marL="0" indent="0">
              <a:buNone/>
              <a:defRPr>
                <a:solidFill>
                  <a:schemeClr val="bg1"/>
                </a:solidFill>
              </a:defRPr>
            </a:lvl3pPr>
            <a:lvl4pPr marL="0" indent="0">
              <a:buNone/>
              <a:defRPr>
                <a:solidFill>
                  <a:schemeClr val="bg1"/>
                </a:solidFill>
              </a:defRPr>
            </a:lvl4pPr>
            <a:lvl5pPr marL="0">
              <a:buNone/>
              <a:defRPr sz="1701">
                <a:solidFill>
                  <a:schemeClr val="bg1"/>
                </a:solidFill>
              </a:defRPr>
            </a:lvl5pPr>
            <a:lvl6pPr marL="0">
              <a:buNone/>
              <a:defRPr sz="1701">
                <a:solidFill>
                  <a:schemeClr val="bg1"/>
                </a:solidFill>
              </a:defRPr>
            </a:lvl6pPr>
            <a:lvl7pPr marL="0">
              <a:buNone/>
              <a:defRPr sz="1701">
                <a:solidFill>
                  <a:schemeClr val="bg1"/>
                </a:solidFill>
              </a:defRPr>
            </a:lvl7pPr>
            <a:lvl8pPr marL="0">
              <a:buNone/>
              <a:defRPr sz="1701">
                <a:solidFill>
                  <a:schemeClr val="bg1"/>
                </a:solidFill>
              </a:defRPr>
            </a:lvl8pPr>
            <a:lvl9pPr marL="0">
              <a:buNone/>
              <a:defRPr sz="1701">
                <a:solidFill>
                  <a:schemeClr val="bg1"/>
                </a:solidFill>
              </a:defRPr>
            </a:lvl9pPr>
          </a:lstStyle>
          <a:p>
            <a:pPr lvl="0"/>
            <a:r>
              <a:rPr lang="en-GB" dirty="0"/>
              <a:t>Subtheme</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grpSp>
        <p:nvGrpSpPr>
          <p:cNvPr id="17" name="Gruppieren 16">
            <a:extLst>
              <a:ext uri="{FF2B5EF4-FFF2-40B4-BE49-F238E27FC236}">
                <a16:creationId xmlns:a16="http://schemas.microsoft.com/office/drawing/2014/main" id="{92500934-8540-473E-BBC1-CD75F88C16FA}"/>
              </a:ext>
            </a:extLst>
          </p:cNvPr>
          <p:cNvGrpSpPr/>
          <p:nvPr userDrawn="1"/>
        </p:nvGrpSpPr>
        <p:grpSpPr bwMode="invGray">
          <a:xfrm>
            <a:off x="655710" y="-239556"/>
            <a:ext cx="10207750" cy="145640"/>
            <a:chOff x="693931" y="-289132"/>
            <a:chExt cx="10802744" cy="154131"/>
          </a:xfrm>
        </p:grpSpPr>
        <p:sp>
          <p:nvSpPr>
            <p:cNvPr id="18" name="Rechteck 17">
              <a:extLst>
                <a:ext uri="{FF2B5EF4-FFF2-40B4-BE49-F238E27FC236}">
                  <a16:creationId xmlns:a16="http://schemas.microsoft.com/office/drawing/2014/main" id="{794A711B-1377-4A54-9D2F-BBDD470EC284}"/>
                </a:ext>
              </a:extLst>
            </p:cNvPr>
            <p:cNvSpPr/>
            <p:nvPr userDrawn="1"/>
          </p:nvSpPr>
          <p:spPr bwMode="inv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19" name="Rechteck 18">
              <a:extLst>
                <a:ext uri="{FF2B5EF4-FFF2-40B4-BE49-F238E27FC236}">
                  <a16:creationId xmlns:a16="http://schemas.microsoft.com/office/drawing/2014/main" id="{334F5F09-AB1A-4A6E-9CEE-D904411A5DB7}"/>
                </a:ext>
              </a:extLst>
            </p:cNvPr>
            <p:cNvSpPr/>
            <p:nvPr userDrawn="1"/>
          </p:nvSpPr>
          <p:spPr bwMode="inv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1" name="Rechteck 30">
              <a:extLst>
                <a:ext uri="{FF2B5EF4-FFF2-40B4-BE49-F238E27FC236}">
                  <a16:creationId xmlns:a16="http://schemas.microsoft.com/office/drawing/2014/main" id="{865C5491-BA3A-48D5-9F7D-F67B8FFC9E7D}"/>
                </a:ext>
              </a:extLst>
            </p:cNvPr>
            <p:cNvSpPr/>
            <p:nvPr userDrawn="1"/>
          </p:nvSpPr>
          <p:spPr bwMode="inv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2" name="Rechteck 31">
              <a:extLst>
                <a:ext uri="{FF2B5EF4-FFF2-40B4-BE49-F238E27FC236}">
                  <a16:creationId xmlns:a16="http://schemas.microsoft.com/office/drawing/2014/main" id="{0F74F3FD-D734-44B0-B50E-32C5042D6E86}"/>
                </a:ext>
              </a:extLst>
            </p:cNvPr>
            <p:cNvSpPr/>
            <p:nvPr userDrawn="1"/>
          </p:nvSpPr>
          <p:spPr bwMode="inv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3" name="Rechteck 32">
              <a:extLst>
                <a:ext uri="{FF2B5EF4-FFF2-40B4-BE49-F238E27FC236}">
                  <a16:creationId xmlns:a16="http://schemas.microsoft.com/office/drawing/2014/main" id="{03801C98-0DD5-4A63-A5D4-EED535610DB8}"/>
                </a:ext>
              </a:extLst>
            </p:cNvPr>
            <p:cNvSpPr/>
            <p:nvPr userDrawn="1"/>
          </p:nvSpPr>
          <p:spPr bwMode="inv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4" name="Rechteck 33">
              <a:extLst>
                <a:ext uri="{FF2B5EF4-FFF2-40B4-BE49-F238E27FC236}">
                  <a16:creationId xmlns:a16="http://schemas.microsoft.com/office/drawing/2014/main" id="{0297EF96-FE37-49A1-A5E6-49FC30908979}"/>
                </a:ext>
              </a:extLst>
            </p:cNvPr>
            <p:cNvSpPr/>
            <p:nvPr userDrawn="1"/>
          </p:nvSpPr>
          <p:spPr bwMode="inv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5" name="Rechteck 34">
              <a:extLst>
                <a:ext uri="{FF2B5EF4-FFF2-40B4-BE49-F238E27FC236}">
                  <a16:creationId xmlns:a16="http://schemas.microsoft.com/office/drawing/2014/main" id="{845E13A3-82A0-41B3-84F0-D8DFDADE31C7}"/>
                </a:ext>
              </a:extLst>
            </p:cNvPr>
            <p:cNvSpPr/>
            <p:nvPr userDrawn="1"/>
          </p:nvSpPr>
          <p:spPr bwMode="inv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grpSp>
      <p:sp>
        <p:nvSpPr>
          <p:cNvPr id="2" name="Datumsplatzhalter 1">
            <a:extLst>
              <a:ext uri="{FF2B5EF4-FFF2-40B4-BE49-F238E27FC236}">
                <a16:creationId xmlns:a16="http://schemas.microsoft.com/office/drawing/2014/main" id="{571EF8CD-2B43-42A2-B2DF-A7058E6C8D35}"/>
              </a:ext>
            </a:extLst>
          </p:cNvPr>
          <p:cNvSpPr>
            <a:spLocks noGrp="1"/>
          </p:cNvSpPr>
          <p:nvPr>
            <p:ph type="dt" sz="half" idx="17"/>
          </p:nvPr>
        </p:nvSpPr>
        <p:spPr/>
        <p:txBody>
          <a:bodyPr/>
          <a:lstStyle>
            <a:lvl1pPr>
              <a:defRPr>
                <a:solidFill>
                  <a:schemeClr val="bg1"/>
                </a:solidFill>
              </a:defRPr>
            </a:lvl1pPr>
          </a:lstStyle>
          <a:p>
            <a:fld id="{B6BD83BF-2113-420A-A079-78357D684101}" type="datetime1">
              <a:rPr lang="de-DE" smtClean="0"/>
              <a:t>17.05.2023</a:t>
            </a:fld>
            <a:endParaRPr lang="en-GB" dirty="0"/>
          </a:p>
        </p:txBody>
      </p:sp>
      <p:sp>
        <p:nvSpPr>
          <p:cNvPr id="3" name="Fußzeilenplatzhalter 2">
            <a:extLst>
              <a:ext uri="{FF2B5EF4-FFF2-40B4-BE49-F238E27FC236}">
                <a16:creationId xmlns:a16="http://schemas.microsoft.com/office/drawing/2014/main" id="{677375B8-8745-4763-8766-B61C07D9F2BA}"/>
              </a:ext>
            </a:extLst>
          </p:cNvPr>
          <p:cNvSpPr>
            <a:spLocks noGrp="1"/>
          </p:cNvSpPr>
          <p:nvPr>
            <p:ph type="ftr" sz="quarter" idx="18"/>
          </p:nvPr>
        </p:nvSpPr>
        <p:spPr/>
        <p:txBody>
          <a:bodyPr/>
          <a:lstStyle>
            <a:lvl1pPr>
              <a:defRPr>
                <a:solidFill>
                  <a:schemeClr val="bg1"/>
                </a:solidFill>
              </a:defRPr>
            </a:lvl1pPr>
          </a:lstStyle>
          <a:p>
            <a:r>
              <a:rPr lang="en-GB" dirty="0"/>
              <a:t>DPDgroup</a:t>
            </a:r>
          </a:p>
        </p:txBody>
      </p:sp>
      <p:sp>
        <p:nvSpPr>
          <p:cNvPr id="4" name="Foliennummernplatzhalter 3">
            <a:extLst>
              <a:ext uri="{FF2B5EF4-FFF2-40B4-BE49-F238E27FC236}">
                <a16:creationId xmlns:a16="http://schemas.microsoft.com/office/drawing/2014/main" id="{CB11E2EC-FC27-4A38-A5DB-EF85ED87E0EA}"/>
              </a:ext>
            </a:extLst>
          </p:cNvPr>
          <p:cNvSpPr>
            <a:spLocks noGrp="1"/>
          </p:cNvSpPr>
          <p:nvPr>
            <p:ph type="sldNum" sz="quarter" idx="19"/>
          </p:nvPr>
        </p:nvSpPr>
        <p:spPr/>
        <p:txBody>
          <a:bodyPr/>
          <a:lstStyle>
            <a:lvl1pPr>
              <a:defRPr>
                <a:solidFill>
                  <a:schemeClr val="bg1"/>
                </a:solidFill>
              </a:defRPr>
            </a:lvl1pPr>
          </a:lstStyle>
          <a:p>
            <a:fld id="{9EA669D3-5529-4BB0-8BB4-F8AF37E83BE9}" type="slidenum">
              <a:rPr lang="en-GB" smtClean="0"/>
              <a:pPr/>
              <a:t>‹#›</a:t>
            </a:fld>
            <a:endParaRPr lang="en-GB" dirty="0"/>
          </a:p>
        </p:txBody>
      </p:sp>
      <p:sp>
        <p:nvSpPr>
          <p:cNvPr id="21" name="Text Placeholder 7">
            <a:extLst>
              <a:ext uri="{FF2B5EF4-FFF2-40B4-BE49-F238E27FC236}">
                <a16:creationId xmlns:a16="http://schemas.microsoft.com/office/drawing/2014/main" id="{C2E68723-9A11-4B89-A109-51E1689A109F}"/>
              </a:ext>
            </a:extLst>
          </p:cNvPr>
          <p:cNvSpPr>
            <a:spLocks noGrp="1"/>
          </p:cNvSpPr>
          <p:nvPr>
            <p:ph type="body" sz="quarter" idx="20" hasCustomPrompt="1"/>
          </p:nvPr>
        </p:nvSpPr>
        <p:spPr bwMode="gray">
          <a:xfrm>
            <a:off x="661026" y="6029795"/>
            <a:ext cx="619113" cy="272133"/>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a:spcBef>
                <a:spcPts val="0"/>
              </a:spcBef>
              <a:spcAft>
                <a:spcPts val="0"/>
              </a:spcAft>
              <a:buNone/>
              <a:defRPr sz="100">
                <a:solidFill>
                  <a:schemeClr val="bg1"/>
                </a:solidFill>
                <a:latin typeface="+mn-lt"/>
              </a:defRPr>
            </a:lvl1pPr>
            <a:lvl2pPr>
              <a:spcAft>
                <a:spcPts val="0"/>
              </a:spcAft>
              <a:defRPr sz="100">
                <a:solidFill>
                  <a:schemeClr val="bg1"/>
                </a:solidFill>
                <a:latin typeface="+mn-lt"/>
              </a:defRPr>
            </a:lvl2pPr>
            <a:lvl3pPr marL="0" indent="0">
              <a:buNone/>
              <a:defRPr sz="100">
                <a:solidFill>
                  <a:schemeClr val="bg1"/>
                </a:solidFill>
              </a:defRPr>
            </a:lvl3pPr>
            <a:lvl4pPr marL="0" indent="0">
              <a:buNone/>
              <a:defRPr sz="100">
                <a:solidFill>
                  <a:schemeClr val="bg1"/>
                </a:solidFill>
              </a:defRPr>
            </a:lvl4pPr>
            <a:lvl5pPr marL="0">
              <a:buNone/>
              <a:defRPr sz="100">
                <a:solidFill>
                  <a:schemeClr val="bg1"/>
                </a:solidFill>
              </a:defRPr>
            </a:lvl5pPr>
            <a:lvl6pPr marL="0">
              <a:buNone/>
              <a:defRPr sz="100">
                <a:solidFill>
                  <a:schemeClr val="bg1"/>
                </a:solidFill>
              </a:defRPr>
            </a:lvl6pPr>
            <a:lvl7pPr marL="0">
              <a:buNone/>
              <a:defRPr sz="100">
                <a:solidFill>
                  <a:schemeClr val="bg1"/>
                </a:solidFill>
              </a:defRPr>
            </a:lvl7pPr>
            <a:lvl8pPr marL="0">
              <a:buNone/>
              <a:defRPr sz="100">
                <a:solidFill>
                  <a:schemeClr val="bg1"/>
                </a:solidFill>
              </a:defRPr>
            </a:lvl8pPr>
            <a:lvl9pPr marL="0">
              <a:buNone/>
              <a:defRPr sz="100">
                <a:solidFill>
                  <a:schemeClr val="bg1"/>
                </a:solidFill>
              </a:defRPr>
            </a:lvl9pPr>
          </a:lstStyle>
          <a:p>
            <a:pPr lvl="0"/>
            <a:r>
              <a:rPr lang="en-GB"/>
              <a:t> </a:t>
            </a:r>
            <a:endParaRPr lang="en-GB" dirty="0"/>
          </a:p>
        </p:txBody>
      </p:sp>
    </p:spTree>
    <p:extLst>
      <p:ext uri="{BB962C8B-B14F-4D97-AF65-F5344CB8AC3E}">
        <p14:creationId xmlns:p14="http://schemas.microsoft.com/office/powerpoint/2010/main" val="2885529468"/>
      </p:ext>
    </p:extLst>
  </p:cSld>
  <p:clrMapOvr>
    <a:masterClrMapping/>
  </p:clrMapOvr>
  <p:extLst>
    <p:ext uri="{DCECCB84-F9BA-43D5-87BE-67443E8EF086}">
      <p15:sldGuideLst xmlns:p15="http://schemas.microsoft.com/office/powerpoint/2012/main">
        <p15:guide id="1" orient="horz" pos="1843">
          <p15:clr>
            <a:srgbClr val="FBAE40"/>
          </p15:clr>
        </p15:guide>
        <p15:guide id="2" pos="5427">
          <p15:clr>
            <a:srgbClr val="F26B43"/>
          </p15:clr>
        </p15:guide>
        <p15:guide id="3" orient="horz" pos="157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userDrawn="1">
  <p:cSld name="Headline I Content I Image Frame 1">
    <p:spTree>
      <p:nvGrpSpPr>
        <p:cNvPr id="1" name=""/>
        <p:cNvGrpSpPr/>
        <p:nvPr/>
      </p:nvGrpSpPr>
      <p:grpSpPr>
        <a:xfrm>
          <a:off x="0" y="0"/>
          <a:ext cx="0" cy="0"/>
          <a:chOff x="0" y="0"/>
          <a:chExt cx="0" cy="0"/>
        </a:xfrm>
      </p:grpSpPr>
      <p:grpSp>
        <p:nvGrpSpPr>
          <p:cNvPr id="20" name="Gruppieren 19">
            <a:extLst>
              <a:ext uri="{FF2B5EF4-FFF2-40B4-BE49-F238E27FC236}">
                <a16:creationId xmlns:a16="http://schemas.microsoft.com/office/drawing/2014/main" id="{211F1939-31F2-4E2C-8B1C-B43012820AB0}"/>
              </a:ext>
            </a:extLst>
          </p:cNvPr>
          <p:cNvGrpSpPr/>
          <p:nvPr userDrawn="1"/>
        </p:nvGrpSpPr>
        <p:grpSpPr bwMode="gray">
          <a:xfrm>
            <a:off x="655710" y="-239556"/>
            <a:ext cx="10207750" cy="145640"/>
            <a:chOff x="693931" y="-289132"/>
            <a:chExt cx="10802744" cy="154131"/>
          </a:xfrm>
        </p:grpSpPr>
        <p:sp>
          <p:nvSpPr>
            <p:cNvPr id="21" name="Rechteck 20">
              <a:extLst>
                <a:ext uri="{FF2B5EF4-FFF2-40B4-BE49-F238E27FC236}">
                  <a16:creationId xmlns:a16="http://schemas.microsoft.com/office/drawing/2014/main" id="{7505A0FB-C24F-498B-AD54-C864CF35F499}"/>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2" name="Rechteck 21">
              <a:extLst>
                <a:ext uri="{FF2B5EF4-FFF2-40B4-BE49-F238E27FC236}">
                  <a16:creationId xmlns:a16="http://schemas.microsoft.com/office/drawing/2014/main" id="{BCA3F8BC-DB3E-418B-A780-01229A4B344F}"/>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24" name="Rechteck 23">
              <a:extLst>
                <a:ext uri="{FF2B5EF4-FFF2-40B4-BE49-F238E27FC236}">
                  <a16:creationId xmlns:a16="http://schemas.microsoft.com/office/drawing/2014/main" id="{3A756F79-32B3-46CC-98D5-862E76C2D09E}"/>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1" name="Rechteck 30">
              <a:extLst>
                <a:ext uri="{FF2B5EF4-FFF2-40B4-BE49-F238E27FC236}">
                  <a16:creationId xmlns:a16="http://schemas.microsoft.com/office/drawing/2014/main" id="{16239BA9-0F2B-44EC-9C44-86BF4E446524}"/>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2" name="Rechteck 31">
              <a:extLst>
                <a:ext uri="{FF2B5EF4-FFF2-40B4-BE49-F238E27FC236}">
                  <a16:creationId xmlns:a16="http://schemas.microsoft.com/office/drawing/2014/main" id="{9CED1303-2C54-4880-AB18-3DC1938668B3}"/>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3" name="Rechteck 32">
              <a:extLst>
                <a:ext uri="{FF2B5EF4-FFF2-40B4-BE49-F238E27FC236}">
                  <a16:creationId xmlns:a16="http://schemas.microsoft.com/office/drawing/2014/main" id="{24E64F6F-8D58-4637-866A-92E30F5438F1}"/>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34" name="Rechteck 33">
              <a:extLst>
                <a:ext uri="{FF2B5EF4-FFF2-40B4-BE49-F238E27FC236}">
                  <a16:creationId xmlns:a16="http://schemas.microsoft.com/office/drawing/2014/main" id="{3C881F7E-BCAD-4191-A110-1809A9D52886}"/>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grpSp>
      <p:sp>
        <p:nvSpPr>
          <p:cNvPr id="30" name="Text Placeholder 7">
            <a:extLst>
              <a:ext uri="{FF2B5EF4-FFF2-40B4-BE49-F238E27FC236}">
                <a16:creationId xmlns:a16="http://schemas.microsoft.com/office/drawing/2014/main" id="{32CC6DCC-F4DE-4796-85BA-CE4773A61B3B}"/>
              </a:ext>
            </a:extLst>
          </p:cNvPr>
          <p:cNvSpPr>
            <a:spLocks noGrp="1"/>
          </p:cNvSpPr>
          <p:nvPr>
            <p:ph type="body" sz="quarter" idx="15" hasCustomPrompt="1"/>
          </p:nvPr>
        </p:nvSpPr>
        <p:spPr bwMode="gray">
          <a:xfrm>
            <a:off x="5964300" y="246289"/>
            <a:ext cx="4899089" cy="204360"/>
          </a:xfrm>
          <a:prstGeom prst="rect">
            <a:avLst/>
          </a:prstGeom>
        </p:spPr>
        <p:txBody>
          <a:bodyPr anchor="ctr" anchorCtr="0"/>
          <a:lstStyle>
            <a:lvl1pPr>
              <a:spcBef>
                <a:spcPts val="0"/>
              </a:spcBef>
              <a:spcAft>
                <a:spcPts val="0"/>
              </a:spcAft>
              <a:buNone/>
              <a:defRPr>
                <a:solidFill>
                  <a:schemeClr val="tx2"/>
                </a:solidFill>
              </a:defRPr>
            </a:lvl1pPr>
            <a:lvl2pPr>
              <a:spcAft>
                <a:spcPts val="0"/>
              </a:spcAft>
              <a:defRPr>
                <a:solidFill>
                  <a:schemeClr val="tx2"/>
                </a:solidFill>
                <a:latin typeface="+mn-lt"/>
              </a:defRPr>
            </a:lvl2pPr>
            <a:lvl3pPr marL="0" indent="0">
              <a:buNone/>
              <a:defRPr>
                <a:solidFill>
                  <a:schemeClr val="tx2"/>
                </a:solidFill>
              </a:defRPr>
            </a:lvl3pPr>
            <a:lvl4pPr marL="0" indent="0">
              <a:buNone/>
              <a:defRPr>
                <a:solidFill>
                  <a:schemeClr val="tx2"/>
                </a:solidFill>
              </a:defRPr>
            </a:lvl4pPr>
            <a:lvl5pPr marL="0">
              <a:buNone/>
              <a:defRPr sz="1701">
                <a:solidFill>
                  <a:schemeClr val="tx2"/>
                </a:solidFill>
              </a:defRPr>
            </a:lvl5pPr>
            <a:lvl6pPr marL="0">
              <a:buNone/>
              <a:defRPr sz="1701">
                <a:solidFill>
                  <a:schemeClr val="tx2"/>
                </a:solidFill>
              </a:defRPr>
            </a:lvl6pPr>
            <a:lvl7pPr marL="0">
              <a:buNone/>
              <a:defRPr sz="1701">
                <a:solidFill>
                  <a:schemeClr val="tx2"/>
                </a:solidFill>
              </a:defRPr>
            </a:lvl7pPr>
            <a:lvl8pPr marL="0">
              <a:buNone/>
              <a:defRPr sz="1701">
                <a:solidFill>
                  <a:schemeClr val="tx2"/>
                </a:solidFill>
              </a:defRPr>
            </a:lvl8pPr>
            <a:lvl9pPr marL="0">
              <a:buNone/>
              <a:defRPr sz="1701">
                <a:solidFill>
                  <a:schemeClr val="tx2"/>
                </a:solidFill>
              </a:defRPr>
            </a:lvl9pPr>
          </a:lstStyle>
          <a:p>
            <a:pPr lvl="0"/>
            <a:r>
              <a:rPr lang="en-GB" dirty="0"/>
              <a:t>Subtitle/Subcategory (18pt) Light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38" name="Titel 1">
            <a:extLst>
              <a:ext uri="{FF2B5EF4-FFF2-40B4-BE49-F238E27FC236}">
                <a16:creationId xmlns:a16="http://schemas.microsoft.com/office/drawing/2014/main" id="{BA103DC3-291F-4495-896D-BCA8A9094B58}"/>
              </a:ext>
            </a:extLst>
          </p:cNvPr>
          <p:cNvSpPr>
            <a:spLocks noGrp="1"/>
          </p:cNvSpPr>
          <p:nvPr>
            <p:ph type="title" hasCustomPrompt="1"/>
          </p:nvPr>
        </p:nvSpPr>
        <p:spPr bwMode="gray">
          <a:xfrm>
            <a:off x="5964371" y="518453"/>
            <a:ext cx="4899019" cy="544492"/>
          </a:xfrm>
        </p:spPr>
        <p:txBody>
          <a:bodyPr/>
          <a:lstStyle>
            <a:lvl1pPr>
              <a:defRPr/>
            </a:lvl1pPr>
          </a:lstStyle>
          <a:p>
            <a:r>
              <a:rPr lang="en-GB" dirty="0"/>
              <a:t>Heading (36pt) </a:t>
            </a:r>
            <a:r>
              <a:rPr lang="en-GB" dirty="0" err="1"/>
              <a:t>ExtraLight</a:t>
            </a:r>
            <a:endParaRPr lang="en-GB" dirty="0"/>
          </a:p>
        </p:txBody>
      </p:sp>
      <p:sp>
        <p:nvSpPr>
          <p:cNvPr id="14" name="Picture Placeholder 13">
            <a:extLst>
              <a:ext uri="{FF2B5EF4-FFF2-40B4-BE49-F238E27FC236}">
                <a16:creationId xmlns:a16="http://schemas.microsoft.com/office/drawing/2014/main" id="{FFA83E67-3406-4E58-96EC-47B9ECA333D5}"/>
              </a:ext>
            </a:extLst>
          </p:cNvPr>
          <p:cNvSpPr>
            <a:spLocks noGrp="1"/>
          </p:cNvSpPr>
          <p:nvPr>
            <p:ph type="pic" sz="quarter" idx="18" hasCustomPrompt="1"/>
          </p:nvPr>
        </p:nvSpPr>
        <p:spPr bwMode="gray">
          <a:xfrm>
            <a:off x="657028" y="407210"/>
            <a:ext cx="4553043" cy="5308683"/>
          </a:xfrm>
          <a:custGeom>
            <a:avLst/>
            <a:gdLst>
              <a:gd name="connsiteX0" fmla="*/ 1544638 w 3089275"/>
              <a:gd name="connsiteY0" fmla="*/ 0 h 3602038"/>
              <a:gd name="connsiteX1" fmla="*/ 1600689 w 3089275"/>
              <a:gd name="connsiteY1" fmla="*/ 12942 h 3602038"/>
              <a:gd name="connsiteX2" fmla="*/ 3034302 w 3089275"/>
              <a:gd name="connsiteY2" fmla="*/ 793743 h 3602038"/>
              <a:gd name="connsiteX3" fmla="*/ 3089275 w 3089275"/>
              <a:gd name="connsiteY3" fmla="*/ 891882 h 3602038"/>
              <a:gd name="connsiteX4" fmla="*/ 3089275 w 3089275"/>
              <a:gd name="connsiteY4" fmla="*/ 2645449 h 3602038"/>
              <a:gd name="connsiteX5" fmla="*/ 3034302 w 3089275"/>
              <a:gd name="connsiteY5" fmla="*/ 2742510 h 3602038"/>
              <a:gd name="connsiteX6" fmla="*/ 1600689 w 3089275"/>
              <a:gd name="connsiteY6" fmla="*/ 3589097 h 3602038"/>
              <a:gd name="connsiteX7" fmla="*/ 1544638 w 3089275"/>
              <a:gd name="connsiteY7" fmla="*/ 3602038 h 3602038"/>
              <a:gd name="connsiteX8" fmla="*/ 1488587 w 3089275"/>
              <a:gd name="connsiteY8" fmla="*/ 3589097 h 3602038"/>
              <a:gd name="connsiteX9" fmla="*/ 54973 w 3089275"/>
              <a:gd name="connsiteY9" fmla="*/ 2742510 h 3602038"/>
              <a:gd name="connsiteX10" fmla="*/ 0 w 3089275"/>
              <a:gd name="connsiteY10" fmla="*/ 2645449 h 3602038"/>
              <a:gd name="connsiteX11" fmla="*/ 0 w 3089275"/>
              <a:gd name="connsiteY11" fmla="*/ 890804 h 3602038"/>
              <a:gd name="connsiteX12" fmla="*/ 56051 w 3089275"/>
              <a:gd name="connsiteY12" fmla="*/ 793743 h 3602038"/>
              <a:gd name="connsiteX13" fmla="*/ 1488587 w 3089275"/>
              <a:gd name="connsiteY13" fmla="*/ 12942 h 3602038"/>
              <a:gd name="connsiteX14" fmla="*/ 1544638 w 3089275"/>
              <a:gd name="connsiteY14" fmla="*/ 0 h 360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89275" h="3602038">
                <a:moveTo>
                  <a:pt x="1544638" y="0"/>
                </a:moveTo>
                <a:cubicBezTo>
                  <a:pt x="1565118" y="0"/>
                  <a:pt x="1585598" y="4314"/>
                  <a:pt x="1600689" y="12942"/>
                </a:cubicBezTo>
                <a:cubicBezTo>
                  <a:pt x="1600689" y="12942"/>
                  <a:pt x="1600689" y="12942"/>
                  <a:pt x="3034302" y="793743"/>
                </a:cubicBezTo>
                <a:cubicBezTo>
                  <a:pt x="3064483" y="812076"/>
                  <a:pt x="3089275" y="856293"/>
                  <a:pt x="3089275" y="891882"/>
                </a:cubicBezTo>
                <a:cubicBezTo>
                  <a:pt x="3089275" y="891882"/>
                  <a:pt x="3089275" y="891882"/>
                  <a:pt x="3089275" y="2645449"/>
                </a:cubicBezTo>
                <a:cubicBezTo>
                  <a:pt x="3089275" y="2681038"/>
                  <a:pt x="3064483" y="2724176"/>
                  <a:pt x="3034302" y="2742510"/>
                </a:cubicBezTo>
                <a:cubicBezTo>
                  <a:pt x="3034302" y="2742510"/>
                  <a:pt x="3034302" y="2742510"/>
                  <a:pt x="1600689" y="3589097"/>
                </a:cubicBezTo>
                <a:cubicBezTo>
                  <a:pt x="1584520" y="3597724"/>
                  <a:pt x="1565118" y="3602038"/>
                  <a:pt x="1544638" y="3602038"/>
                </a:cubicBezTo>
                <a:cubicBezTo>
                  <a:pt x="1524157" y="3602038"/>
                  <a:pt x="1504755" y="3597724"/>
                  <a:pt x="1488587" y="3589097"/>
                </a:cubicBezTo>
                <a:cubicBezTo>
                  <a:pt x="1488587" y="3589097"/>
                  <a:pt x="1488587" y="3589097"/>
                  <a:pt x="54973" y="2742510"/>
                </a:cubicBezTo>
                <a:cubicBezTo>
                  <a:pt x="24792" y="2725255"/>
                  <a:pt x="0" y="2681038"/>
                  <a:pt x="0" y="2645449"/>
                </a:cubicBezTo>
                <a:cubicBezTo>
                  <a:pt x="0" y="2645449"/>
                  <a:pt x="0" y="2645449"/>
                  <a:pt x="0" y="890804"/>
                </a:cubicBezTo>
                <a:cubicBezTo>
                  <a:pt x="0" y="856293"/>
                  <a:pt x="24792" y="812076"/>
                  <a:pt x="56051" y="793743"/>
                </a:cubicBezTo>
                <a:cubicBezTo>
                  <a:pt x="56051" y="793743"/>
                  <a:pt x="56051" y="793743"/>
                  <a:pt x="1488587" y="12942"/>
                </a:cubicBezTo>
                <a:cubicBezTo>
                  <a:pt x="1503677" y="4314"/>
                  <a:pt x="1524157" y="0"/>
                  <a:pt x="1544638" y="0"/>
                </a:cubicBezTo>
                <a:close/>
              </a:path>
            </a:pathLst>
          </a:custGeom>
          <a:solidFill>
            <a:srgbClr val="EFEDEB"/>
          </a:solidFill>
        </p:spPr>
        <p:txBody>
          <a:bodyPr wrap="square" bIns="1152000" anchor="ctr" anchorCtr="0">
            <a:noAutofit/>
          </a:bodyPr>
          <a:lstStyle>
            <a:lvl1pPr algn="ctr">
              <a:buNone/>
              <a:defRPr sz="1323"/>
            </a:lvl1pPr>
          </a:lstStyle>
          <a:p>
            <a:r>
              <a:rPr lang="en-GB" dirty="0"/>
              <a:t>Click icon </a:t>
            </a:r>
            <a:br>
              <a:rPr lang="en-GB" dirty="0"/>
            </a:br>
            <a:r>
              <a:rPr lang="en-GB" dirty="0"/>
              <a:t>to add picture</a:t>
            </a:r>
          </a:p>
        </p:txBody>
      </p:sp>
      <p:sp>
        <p:nvSpPr>
          <p:cNvPr id="15" name="Slide Number Placeholder 33">
            <a:extLst>
              <a:ext uri="{FF2B5EF4-FFF2-40B4-BE49-F238E27FC236}">
                <a16:creationId xmlns:a16="http://schemas.microsoft.com/office/drawing/2014/main" id="{722807F4-74EC-4139-B47B-1B848DFE618B}"/>
              </a:ext>
            </a:extLst>
          </p:cNvPr>
          <p:cNvSpPr>
            <a:spLocks noGrp="1"/>
          </p:cNvSpPr>
          <p:nvPr>
            <p:ph type="sldNum" sz="quarter" idx="4"/>
          </p:nvPr>
        </p:nvSpPr>
        <p:spPr bwMode="gray">
          <a:xfrm>
            <a:off x="10591221" y="6097488"/>
            <a:ext cx="271601" cy="170083"/>
          </a:xfrm>
          <a:prstGeom prst="rect">
            <a:avLst/>
          </a:prstGeom>
        </p:spPr>
        <p:txBody>
          <a:bodyPr vert="horz" lIns="0" tIns="0" rIns="0" bIns="0" rtlCol="0" anchor="b" anchorCtr="0"/>
          <a:lstStyle>
            <a:lvl1pPr algn="r">
              <a:defRPr sz="756">
                <a:solidFill>
                  <a:schemeClr val="tx2"/>
                </a:solidFill>
                <a:latin typeface="+mn-lt"/>
              </a:defRPr>
            </a:lvl1pPr>
          </a:lstStyle>
          <a:p>
            <a:fld id="{9EA669D3-5529-4BB0-8BB4-F8AF37E83BE9}" type="slidenum">
              <a:rPr lang="en-GB" smtClean="0"/>
              <a:pPr/>
              <a:t>‹#›</a:t>
            </a:fld>
            <a:endParaRPr lang="en-GB" dirty="0"/>
          </a:p>
        </p:txBody>
      </p:sp>
      <p:sp>
        <p:nvSpPr>
          <p:cNvPr id="16" name="Datumsplatzhalter 127">
            <a:extLst>
              <a:ext uri="{FF2B5EF4-FFF2-40B4-BE49-F238E27FC236}">
                <a16:creationId xmlns:a16="http://schemas.microsoft.com/office/drawing/2014/main" id="{AAC03729-B040-4DF6-B0B7-87F691346044}"/>
              </a:ext>
            </a:extLst>
          </p:cNvPr>
          <p:cNvSpPr>
            <a:spLocks noGrp="1"/>
          </p:cNvSpPr>
          <p:nvPr>
            <p:ph type="dt" sz="half" idx="2"/>
          </p:nvPr>
        </p:nvSpPr>
        <p:spPr>
          <a:xfrm>
            <a:off x="5419376" y="6097488"/>
            <a:ext cx="680419" cy="170083"/>
          </a:xfrm>
          <a:prstGeom prst="rect">
            <a:avLst/>
          </a:prstGeom>
        </p:spPr>
        <p:txBody>
          <a:bodyPr vert="horz" lIns="0" tIns="0" rIns="0" bIns="0" rtlCol="0" anchor="b" anchorCtr="0"/>
          <a:lstStyle>
            <a:lvl1pPr algn="ctr">
              <a:defRPr sz="756">
                <a:solidFill>
                  <a:schemeClr val="tx2"/>
                </a:solidFill>
                <a:latin typeface="+mn-lt"/>
              </a:defRPr>
            </a:lvl1pPr>
          </a:lstStyle>
          <a:p>
            <a:fld id="{D18EAD38-4F00-4055-B898-0865A83EDE1D}" type="datetime1">
              <a:rPr lang="de-DE" smtClean="0"/>
              <a:t>17.05.2023</a:t>
            </a:fld>
            <a:endParaRPr lang="en-GB" dirty="0"/>
          </a:p>
        </p:txBody>
      </p:sp>
      <p:sp>
        <p:nvSpPr>
          <p:cNvPr id="17" name="Fußzeilenplatzhalter 128">
            <a:extLst>
              <a:ext uri="{FF2B5EF4-FFF2-40B4-BE49-F238E27FC236}">
                <a16:creationId xmlns:a16="http://schemas.microsoft.com/office/drawing/2014/main" id="{2CF70D02-91EC-4ABA-AEEF-5376CE56429C}"/>
              </a:ext>
            </a:extLst>
          </p:cNvPr>
          <p:cNvSpPr>
            <a:spLocks noGrp="1"/>
          </p:cNvSpPr>
          <p:nvPr>
            <p:ph type="ftr" sz="quarter" idx="3"/>
          </p:nvPr>
        </p:nvSpPr>
        <p:spPr>
          <a:xfrm>
            <a:off x="6839141" y="6097488"/>
            <a:ext cx="3752081" cy="170083"/>
          </a:xfrm>
          <a:prstGeom prst="rect">
            <a:avLst/>
          </a:prstGeom>
        </p:spPr>
        <p:txBody>
          <a:bodyPr vert="horz" lIns="0" tIns="0" rIns="0" bIns="0" rtlCol="0" anchor="b" anchorCtr="0"/>
          <a:lstStyle>
            <a:lvl1pPr algn="r">
              <a:defRPr sz="756">
                <a:solidFill>
                  <a:schemeClr val="tx2"/>
                </a:solidFill>
                <a:latin typeface="+mn-lt"/>
              </a:defRPr>
            </a:lvl1pPr>
          </a:lstStyle>
          <a:p>
            <a:r>
              <a:rPr lang="en-GB" dirty="0"/>
              <a:t>DPDgroup</a:t>
            </a:r>
          </a:p>
        </p:txBody>
      </p:sp>
      <p:sp>
        <p:nvSpPr>
          <p:cNvPr id="18" name="Text Placeholder 7">
            <a:extLst>
              <a:ext uri="{FF2B5EF4-FFF2-40B4-BE49-F238E27FC236}">
                <a16:creationId xmlns:a16="http://schemas.microsoft.com/office/drawing/2014/main" id="{5DEFA339-B822-4E06-B7FC-F1239B0D2912}"/>
              </a:ext>
            </a:extLst>
          </p:cNvPr>
          <p:cNvSpPr txBox="1">
            <a:spLocks noChangeAspect="1"/>
          </p:cNvSpPr>
          <p:nvPr userDrawn="1"/>
        </p:nvSpPr>
        <p:spPr bwMode="gray">
          <a:xfrm>
            <a:off x="659647" y="6029795"/>
            <a:ext cx="618217" cy="272133"/>
          </a:xfrm>
          <a:prstGeom prst="rect">
            <a:avLst/>
          </a:prstGeom>
          <a:blipFill dpi="0"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chor="t" anchorCtr="0"/>
          <a:lstStyle>
            <a:lvl1pPr marL="0" indent="0" algn="l" defTabSz="914400" rtl="0" eaLnBrk="1" latinLnBrk="0" hangingPunct="1">
              <a:lnSpc>
                <a:spcPct val="120000"/>
              </a:lnSpc>
              <a:spcBef>
                <a:spcPts val="0"/>
              </a:spcBef>
              <a:spcAft>
                <a:spcPts val="0"/>
              </a:spcAft>
              <a:buClr>
                <a:schemeClr val="accent1"/>
              </a:buClr>
              <a:buFont typeface="Arial" panose="020B0604020202020204" pitchFamily="34" charset="0"/>
              <a:buNone/>
              <a:defRPr sz="100" kern="1200">
                <a:solidFill>
                  <a:schemeClr val="bg1"/>
                </a:solidFill>
                <a:latin typeface="+mn-lt"/>
                <a:ea typeface="+mn-ea"/>
                <a:cs typeface="+mn-cs"/>
              </a:defRPr>
            </a:lvl1pPr>
            <a:lvl2pPr marL="0" indent="0" algn="l" defTabSz="914400" rtl="0" eaLnBrk="1" latinLnBrk="0" hangingPunct="1">
              <a:lnSpc>
                <a:spcPct val="120000"/>
              </a:lnSpc>
              <a:spcBef>
                <a:spcPts val="0"/>
              </a:spcBef>
              <a:spcAft>
                <a:spcPts val="0"/>
              </a:spcAft>
              <a:buClr>
                <a:schemeClr val="accent1"/>
              </a:buClr>
              <a:buSzPct val="100000"/>
              <a:buFont typeface="Arial" panose="020B0604020202020204" pitchFamily="34" charset="0"/>
              <a:buNone/>
              <a:defRPr sz="100" kern="1200">
                <a:solidFill>
                  <a:schemeClr val="bg1"/>
                </a:solidFill>
                <a:latin typeface="+mn-lt"/>
                <a:ea typeface="+mn-ea"/>
                <a:cs typeface="+mn-cs"/>
              </a:defRPr>
            </a:lvl2pPr>
            <a:lvl3pPr marL="0" indent="0" algn="l" defTabSz="914400" rtl="0" eaLnBrk="1" latinLnBrk="0" hangingPunct="1">
              <a:lnSpc>
                <a:spcPct val="120000"/>
              </a:lnSpc>
              <a:spcBef>
                <a:spcPts val="0"/>
              </a:spcBef>
              <a:spcAft>
                <a:spcPts val="0"/>
              </a:spcAft>
              <a:buClr>
                <a:schemeClr val="bg2"/>
              </a:buClr>
              <a:buSzPct val="100000"/>
              <a:buFont typeface="Pluto Sans DPD PPT Light" panose="020B0604020202020204" charset="0"/>
              <a:buNone/>
              <a:defRPr sz="100" kern="1200">
                <a:solidFill>
                  <a:schemeClr val="bg1"/>
                </a:solidFill>
                <a:latin typeface="Pluto Sans DPD PPT Light" panose="02000000000000000000" pitchFamily="2" charset="0"/>
                <a:ea typeface="+mn-ea"/>
                <a:cs typeface="+mn-cs"/>
              </a:defRPr>
            </a:lvl3pPr>
            <a:lvl4pPr marL="0" indent="0"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4pPr>
            <a:lvl5pPr marL="0" indent="-180975"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5pPr>
            <a:lvl6pPr marL="0" indent="-180000" algn="l" defTabSz="914400" rtl="0" eaLnBrk="1" latinLnBrk="0" hangingPunct="1">
              <a:lnSpc>
                <a:spcPct val="120000"/>
              </a:lnSpc>
              <a:spcBef>
                <a:spcPts val="0"/>
              </a:spcBef>
              <a:buClr>
                <a:schemeClr val="tx2"/>
              </a:buClr>
              <a:buFont typeface="Arial" panose="020B0604020202020204" pitchFamily="34" charset="0"/>
              <a:buNone/>
              <a:defRPr sz="100" kern="1200">
                <a:solidFill>
                  <a:schemeClr val="bg1"/>
                </a:solidFill>
                <a:latin typeface="+mn-lt"/>
                <a:ea typeface="+mn-ea"/>
                <a:cs typeface="+mn-cs"/>
              </a:defRPr>
            </a:lvl6pPr>
            <a:lvl7pPr marL="0" indent="-179388"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7pPr>
            <a:lvl8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8pPr>
            <a:lvl9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9pPr>
          </a:lstStyle>
          <a:p>
            <a:r>
              <a:rPr lang="en-GB" sz="100" dirty="0"/>
              <a:t> </a:t>
            </a:r>
          </a:p>
        </p:txBody>
      </p:sp>
    </p:spTree>
    <p:extLst>
      <p:ext uri="{BB962C8B-B14F-4D97-AF65-F5344CB8AC3E}">
        <p14:creationId xmlns:p14="http://schemas.microsoft.com/office/powerpoint/2010/main" val="3155731104"/>
      </p:ext>
    </p:extLst>
  </p:cSld>
  <p:clrMapOvr>
    <a:masterClrMapping/>
  </p:clrMapOvr>
  <p:extLst>
    <p:ext uri="{DCECCB84-F9BA-43D5-87BE-67443E8EF086}">
      <p15:sldGuideLst xmlns:p15="http://schemas.microsoft.com/office/powerpoint/2012/main">
        <p15:guide id="1" pos="3976">
          <p15:clr>
            <a:srgbClr val="FBAE40"/>
          </p15:clr>
        </p15:guide>
        <p15:guide id="2" orient="horz" pos="1797">
          <p15:clr>
            <a:srgbClr val="FBAE40"/>
          </p15:clr>
        </p15:guide>
        <p15:guide id="3" orient="horz" pos="2795">
          <p15:clr>
            <a:srgbClr val="FBAE40"/>
          </p15:clr>
        </p15:guide>
        <p15:guide id="4" orient="horz" pos="157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39" Type="http://schemas.openxmlformats.org/officeDocument/2006/relationships/slideLayout" Target="../slideLayouts/slideLayout82.xml"/><Relationship Id="rId21" Type="http://schemas.openxmlformats.org/officeDocument/2006/relationships/slideLayout" Target="../slideLayouts/slideLayout64.xml"/><Relationship Id="rId34" Type="http://schemas.openxmlformats.org/officeDocument/2006/relationships/slideLayout" Target="../slideLayouts/slideLayout77.xml"/><Relationship Id="rId42" Type="http://schemas.openxmlformats.org/officeDocument/2006/relationships/slideLayout" Target="../slideLayouts/slideLayout85.xml"/><Relationship Id="rId47" Type="http://schemas.openxmlformats.org/officeDocument/2006/relationships/slideLayout" Target="../slideLayouts/slideLayout90.xml"/><Relationship Id="rId50" Type="http://schemas.openxmlformats.org/officeDocument/2006/relationships/image" Target="../media/image1.png"/><Relationship Id="rId7" Type="http://schemas.openxmlformats.org/officeDocument/2006/relationships/slideLayout" Target="../slideLayouts/slideLayout5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9" Type="http://schemas.openxmlformats.org/officeDocument/2006/relationships/slideLayout" Target="../slideLayouts/slideLayout72.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32" Type="http://schemas.openxmlformats.org/officeDocument/2006/relationships/slideLayout" Target="../slideLayouts/slideLayout75.xml"/><Relationship Id="rId37" Type="http://schemas.openxmlformats.org/officeDocument/2006/relationships/slideLayout" Target="../slideLayouts/slideLayout80.xml"/><Relationship Id="rId40" Type="http://schemas.openxmlformats.org/officeDocument/2006/relationships/slideLayout" Target="../slideLayouts/slideLayout83.xml"/><Relationship Id="rId45" Type="http://schemas.openxmlformats.org/officeDocument/2006/relationships/slideLayout" Target="../slideLayouts/slideLayout88.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slideLayout" Target="../slideLayouts/slideLayout71.xml"/><Relationship Id="rId36" Type="http://schemas.openxmlformats.org/officeDocument/2006/relationships/slideLayout" Target="../slideLayouts/slideLayout79.xml"/><Relationship Id="rId49" Type="http://schemas.openxmlformats.org/officeDocument/2006/relationships/theme" Target="../theme/theme2.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31" Type="http://schemas.openxmlformats.org/officeDocument/2006/relationships/slideLayout" Target="../slideLayouts/slideLayout74.xml"/><Relationship Id="rId44" Type="http://schemas.openxmlformats.org/officeDocument/2006/relationships/slideLayout" Target="../slideLayouts/slideLayout87.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 Id="rId30" Type="http://schemas.openxmlformats.org/officeDocument/2006/relationships/slideLayout" Target="../slideLayouts/slideLayout73.xml"/><Relationship Id="rId35" Type="http://schemas.openxmlformats.org/officeDocument/2006/relationships/slideLayout" Target="../slideLayouts/slideLayout78.xml"/><Relationship Id="rId43" Type="http://schemas.openxmlformats.org/officeDocument/2006/relationships/slideLayout" Target="../slideLayouts/slideLayout86.xml"/><Relationship Id="rId48" Type="http://schemas.openxmlformats.org/officeDocument/2006/relationships/slideLayout" Target="../slideLayouts/slideLayout91.xml"/><Relationship Id="rId8" Type="http://schemas.openxmlformats.org/officeDocument/2006/relationships/slideLayout" Target="../slideLayouts/slideLayout51.xml"/><Relationship Id="rId3" Type="http://schemas.openxmlformats.org/officeDocument/2006/relationships/slideLayout" Target="../slideLayouts/slideLayout46.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33" Type="http://schemas.openxmlformats.org/officeDocument/2006/relationships/slideLayout" Target="../slideLayouts/slideLayout76.xml"/><Relationship Id="rId38" Type="http://schemas.openxmlformats.org/officeDocument/2006/relationships/slideLayout" Target="../slideLayouts/slideLayout81.xml"/><Relationship Id="rId46" Type="http://schemas.openxmlformats.org/officeDocument/2006/relationships/slideLayout" Target="../slideLayouts/slideLayout89.xml"/><Relationship Id="rId20" Type="http://schemas.openxmlformats.org/officeDocument/2006/relationships/slideLayout" Target="../slideLayouts/slideLayout63.xml"/><Relationship Id="rId41" Type="http://schemas.openxmlformats.org/officeDocument/2006/relationships/slideLayout" Target="../slideLayouts/slideLayout84.xml"/><Relationship Id="rId1" Type="http://schemas.openxmlformats.org/officeDocument/2006/relationships/slideLayout" Target="../slideLayouts/slideLayout44.xml"/><Relationship Id="rId6"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26" Type="http://schemas.openxmlformats.org/officeDocument/2006/relationships/slideLayout" Target="../slideLayouts/slideLayout117.xml"/><Relationship Id="rId39" Type="http://schemas.openxmlformats.org/officeDocument/2006/relationships/slideLayout" Target="../slideLayouts/slideLayout130.xml"/><Relationship Id="rId21" Type="http://schemas.openxmlformats.org/officeDocument/2006/relationships/slideLayout" Target="../slideLayouts/slideLayout112.xml"/><Relationship Id="rId34" Type="http://schemas.openxmlformats.org/officeDocument/2006/relationships/slideLayout" Target="../slideLayouts/slideLayout125.xml"/><Relationship Id="rId42" Type="http://schemas.openxmlformats.org/officeDocument/2006/relationships/image" Target="../media/image7.png"/><Relationship Id="rId7" Type="http://schemas.openxmlformats.org/officeDocument/2006/relationships/slideLayout" Target="../slideLayouts/slideLayout98.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slideLayout" Target="../slideLayouts/slideLayout111.xml"/><Relationship Id="rId29" Type="http://schemas.openxmlformats.org/officeDocument/2006/relationships/slideLayout" Target="../slideLayouts/slideLayout120.xml"/><Relationship Id="rId41" Type="http://schemas.openxmlformats.org/officeDocument/2006/relationships/theme" Target="../theme/theme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24" Type="http://schemas.openxmlformats.org/officeDocument/2006/relationships/slideLayout" Target="../slideLayouts/slideLayout115.xml"/><Relationship Id="rId32" Type="http://schemas.openxmlformats.org/officeDocument/2006/relationships/slideLayout" Target="../slideLayouts/slideLayout123.xml"/><Relationship Id="rId37" Type="http://schemas.openxmlformats.org/officeDocument/2006/relationships/slideLayout" Target="../slideLayouts/slideLayout128.xml"/><Relationship Id="rId40" Type="http://schemas.openxmlformats.org/officeDocument/2006/relationships/slideLayout" Target="../slideLayouts/slideLayout131.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23" Type="http://schemas.openxmlformats.org/officeDocument/2006/relationships/slideLayout" Target="../slideLayouts/slideLayout114.xml"/><Relationship Id="rId28" Type="http://schemas.openxmlformats.org/officeDocument/2006/relationships/slideLayout" Target="../slideLayouts/slideLayout119.xml"/><Relationship Id="rId36" Type="http://schemas.openxmlformats.org/officeDocument/2006/relationships/slideLayout" Target="../slideLayouts/slideLayout127.xml"/><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31" Type="http://schemas.openxmlformats.org/officeDocument/2006/relationships/slideLayout" Target="../slideLayouts/slideLayout122.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openxmlformats.org/officeDocument/2006/relationships/slideLayout" Target="../slideLayouts/slideLayout113.xml"/><Relationship Id="rId27" Type="http://schemas.openxmlformats.org/officeDocument/2006/relationships/slideLayout" Target="../slideLayouts/slideLayout118.xml"/><Relationship Id="rId30" Type="http://schemas.openxmlformats.org/officeDocument/2006/relationships/slideLayout" Target="../slideLayouts/slideLayout121.xml"/><Relationship Id="rId35" Type="http://schemas.openxmlformats.org/officeDocument/2006/relationships/slideLayout" Target="../slideLayouts/slideLayout126.xml"/><Relationship Id="rId43" Type="http://schemas.openxmlformats.org/officeDocument/2006/relationships/image" Target="../media/image8.svg"/><Relationship Id="rId8" Type="http://schemas.openxmlformats.org/officeDocument/2006/relationships/slideLayout" Target="../slideLayouts/slideLayout99.xml"/><Relationship Id="rId3" Type="http://schemas.openxmlformats.org/officeDocument/2006/relationships/slideLayout" Target="../slideLayouts/slideLayout94.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5" Type="http://schemas.openxmlformats.org/officeDocument/2006/relationships/slideLayout" Target="../slideLayouts/slideLayout116.xml"/><Relationship Id="rId33" Type="http://schemas.openxmlformats.org/officeDocument/2006/relationships/slideLayout" Target="../slideLayouts/slideLayout124.xml"/><Relationship Id="rId38" Type="http://schemas.openxmlformats.org/officeDocument/2006/relationships/slideLayout" Target="../slideLayouts/slideLayout129.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44.xml"/><Relationship Id="rId18" Type="http://schemas.openxmlformats.org/officeDocument/2006/relationships/slideLayout" Target="../slideLayouts/slideLayout149.xml"/><Relationship Id="rId26" Type="http://schemas.openxmlformats.org/officeDocument/2006/relationships/slideLayout" Target="../slideLayouts/slideLayout157.xml"/><Relationship Id="rId39" Type="http://schemas.openxmlformats.org/officeDocument/2006/relationships/slideLayout" Target="../slideLayouts/slideLayout170.xml"/><Relationship Id="rId21" Type="http://schemas.openxmlformats.org/officeDocument/2006/relationships/slideLayout" Target="../slideLayouts/slideLayout152.xml"/><Relationship Id="rId34" Type="http://schemas.openxmlformats.org/officeDocument/2006/relationships/slideLayout" Target="../slideLayouts/slideLayout165.xml"/><Relationship Id="rId42" Type="http://schemas.openxmlformats.org/officeDocument/2006/relationships/slideLayout" Target="../slideLayouts/slideLayout173.xml"/><Relationship Id="rId47" Type="http://schemas.openxmlformats.org/officeDocument/2006/relationships/slideLayout" Target="../slideLayouts/slideLayout178.xml"/><Relationship Id="rId50" Type="http://schemas.openxmlformats.org/officeDocument/2006/relationships/slideLayout" Target="../slideLayouts/slideLayout181.xml"/><Relationship Id="rId55" Type="http://schemas.openxmlformats.org/officeDocument/2006/relationships/slideLayout" Target="../slideLayouts/slideLayout186.xml"/><Relationship Id="rId7" Type="http://schemas.openxmlformats.org/officeDocument/2006/relationships/slideLayout" Target="../slideLayouts/slideLayout138.xml"/><Relationship Id="rId2" Type="http://schemas.openxmlformats.org/officeDocument/2006/relationships/slideLayout" Target="../slideLayouts/slideLayout133.xml"/><Relationship Id="rId16" Type="http://schemas.openxmlformats.org/officeDocument/2006/relationships/slideLayout" Target="../slideLayouts/slideLayout147.xml"/><Relationship Id="rId29" Type="http://schemas.openxmlformats.org/officeDocument/2006/relationships/slideLayout" Target="../slideLayouts/slideLayout160.xml"/><Relationship Id="rId11" Type="http://schemas.openxmlformats.org/officeDocument/2006/relationships/slideLayout" Target="../slideLayouts/slideLayout142.xml"/><Relationship Id="rId24" Type="http://schemas.openxmlformats.org/officeDocument/2006/relationships/slideLayout" Target="../slideLayouts/slideLayout155.xml"/><Relationship Id="rId32" Type="http://schemas.openxmlformats.org/officeDocument/2006/relationships/slideLayout" Target="../slideLayouts/slideLayout163.xml"/><Relationship Id="rId37" Type="http://schemas.openxmlformats.org/officeDocument/2006/relationships/slideLayout" Target="../slideLayouts/slideLayout168.xml"/><Relationship Id="rId40" Type="http://schemas.openxmlformats.org/officeDocument/2006/relationships/slideLayout" Target="../slideLayouts/slideLayout171.xml"/><Relationship Id="rId45" Type="http://schemas.openxmlformats.org/officeDocument/2006/relationships/slideLayout" Target="../slideLayouts/slideLayout176.xml"/><Relationship Id="rId53" Type="http://schemas.openxmlformats.org/officeDocument/2006/relationships/slideLayout" Target="../slideLayouts/slideLayout184.xml"/><Relationship Id="rId58" Type="http://schemas.openxmlformats.org/officeDocument/2006/relationships/image" Target="../media/image7.png"/><Relationship Id="rId5" Type="http://schemas.openxmlformats.org/officeDocument/2006/relationships/slideLayout" Target="../slideLayouts/slideLayout136.xml"/><Relationship Id="rId19" Type="http://schemas.openxmlformats.org/officeDocument/2006/relationships/slideLayout" Target="../slideLayouts/slideLayout150.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 Id="rId22" Type="http://schemas.openxmlformats.org/officeDocument/2006/relationships/slideLayout" Target="../slideLayouts/slideLayout153.xml"/><Relationship Id="rId27" Type="http://schemas.openxmlformats.org/officeDocument/2006/relationships/slideLayout" Target="../slideLayouts/slideLayout158.xml"/><Relationship Id="rId30" Type="http://schemas.openxmlformats.org/officeDocument/2006/relationships/slideLayout" Target="../slideLayouts/slideLayout161.xml"/><Relationship Id="rId35" Type="http://schemas.openxmlformats.org/officeDocument/2006/relationships/slideLayout" Target="../slideLayouts/slideLayout166.xml"/><Relationship Id="rId43" Type="http://schemas.openxmlformats.org/officeDocument/2006/relationships/slideLayout" Target="../slideLayouts/slideLayout174.xml"/><Relationship Id="rId48" Type="http://schemas.openxmlformats.org/officeDocument/2006/relationships/slideLayout" Target="../slideLayouts/slideLayout179.xml"/><Relationship Id="rId56" Type="http://schemas.openxmlformats.org/officeDocument/2006/relationships/slideLayout" Target="../slideLayouts/slideLayout187.xml"/><Relationship Id="rId8" Type="http://schemas.openxmlformats.org/officeDocument/2006/relationships/slideLayout" Target="../slideLayouts/slideLayout139.xml"/><Relationship Id="rId51" Type="http://schemas.openxmlformats.org/officeDocument/2006/relationships/slideLayout" Target="../slideLayouts/slideLayout182.xml"/><Relationship Id="rId3" Type="http://schemas.openxmlformats.org/officeDocument/2006/relationships/slideLayout" Target="../slideLayouts/slideLayout134.xml"/><Relationship Id="rId12" Type="http://schemas.openxmlformats.org/officeDocument/2006/relationships/slideLayout" Target="../slideLayouts/slideLayout143.xml"/><Relationship Id="rId17" Type="http://schemas.openxmlformats.org/officeDocument/2006/relationships/slideLayout" Target="../slideLayouts/slideLayout148.xml"/><Relationship Id="rId25" Type="http://schemas.openxmlformats.org/officeDocument/2006/relationships/slideLayout" Target="../slideLayouts/slideLayout156.xml"/><Relationship Id="rId33" Type="http://schemas.openxmlformats.org/officeDocument/2006/relationships/slideLayout" Target="../slideLayouts/slideLayout164.xml"/><Relationship Id="rId38" Type="http://schemas.openxmlformats.org/officeDocument/2006/relationships/slideLayout" Target="../slideLayouts/slideLayout169.xml"/><Relationship Id="rId46" Type="http://schemas.openxmlformats.org/officeDocument/2006/relationships/slideLayout" Target="../slideLayouts/slideLayout177.xml"/><Relationship Id="rId59" Type="http://schemas.openxmlformats.org/officeDocument/2006/relationships/image" Target="../media/image8.svg"/><Relationship Id="rId20" Type="http://schemas.openxmlformats.org/officeDocument/2006/relationships/slideLayout" Target="../slideLayouts/slideLayout151.xml"/><Relationship Id="rId41" Type="http://schemas.openxmlformats.org/officeDocument/2006/relationships/slideLayout" Target="../slideLayouts/slideLayout172.xml"/><Relationship Id="rId54" Type="http://schemas.openxmlformats.org/officeDocument/2006/relationships/slideLayout" Target="../slideLayouts/slideLayout185.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5" Type="http://schemas.openxmlformats.org/officeDocument/2006/relationships/slideLayout" Target="../slideLayouts/slideLayout146.xml"/><Relationship Id="rId23" Type="http://schemas.openxmlformats.org/officeDocument/2006/relationships/slideLayout" Target="../slideLayouts/slideLayout154.xml"/><Relationship Id="rId28" Type="http://schemas.openxmlformats.org/officeDocument/2006/relationships/slideLayout" Target="../slideLayouts/slideLayout159.xml"/><Relationship Id="rId36" Type="http://schemas.openxmlformats.org/officeDocument/2006/relationships/slideLayout" Target="../slideLayouts/slideLayout167.xml"/><Relationship Id="rId49" Type="http://schemas.openxmlformats.org/officeDocument/2006/relationships/slideLayout" Target="../slideLayouts/slideLayout180.xml"/><Relationship Id="rId57" Type="http://schemas.openxmlformats.org/officeDocument/2006/relationships/theme" Target="../theme/theme4.xml"/><Relationship Id="rId10" Type="http://schemas.openxmlformats.org/officeDocument/2006/relationships/slideLayout" Target="../slideLayouts/slideLayout141.xml"/><Relationship Id="rId31" Type="http://schemas.openxmlformats.org/officeDocument/2006/relationships/slideLayout" Target="../slideLayouts/slideLayout162.xml"/><Relationship Id="rId44" Type="http://schemas.openxmlformats.org/officeDocument/2006/relationships/slideLayout" Target="../slideLayouts/slideLayout175.xml"/><Relationship Id="rId52" Type="http://schemas.openxmlformats.org/officeDocument/2006/relationships/slideLayout" Target="../slideLayouts/slideLayout183.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200.xml"/><Relationship Id="rId18" Type="http://schemas.openxmlformats.org/officeDocument/2006/relationships/slideLayout" Target="../slideLayouts/slideLayout205.xml"/><Relationship Id="rId26" Type="http://schemas.openxmlformats.org/officeDocument/2006/relationships/slideLayout" Target="../slideLayouts/slideLayout213.xml"/><Relationship Id="rId39" Type="http://schemas.openxmlformats.org/officeDocument/2006/relationships/slideLayout" Target="../slideLayouts/slideLayout226.xml"/><Relationship Id="rId21" Type="http://schemas.openxmlformats.org/officeDocument/2006/relationships/slideLayout" Target="../slideLayouts/slideLayout208.xml"/><Relationship Id="rId34" Type="http://schemas.openxmlformats.org/officeDocument/2006/relationships/slideLayout" Target="../slideLayouts/slideLayout221.xml"/><Relationship Id="rId42" Type="http://schemas.openxmlformats.org/officeDocument/2006/relationships/slideLayout" Target="../slideLayouts/slideLayout229.xml"/><Relationship Id="rId47" Type="http://schemas.openxmlformats.org/officeDocument/2006/relationships/slideLayout" Target="../slideLayouts/slideLayout234.xml"/><Relationship Id="rId7" Type="http://schemas.openxmlformats.org/officeDocument/2006/relationships/slideLayout" Target="../slideLayouts/slideLayout194.xml"/><Relationship Id="rId2" Type="http://schemas.openxmlformats.org/officeDocument/2006/relationships/slideLayout" Target="../slideLayouts/slideLayout189.xml"/><Relationship Id="rId16" Type="http://schemas.openxmlformats.org/officeDocument/2006/relationships/slideLayout" Target="../slideLayouts/slideLayout203.xml"/><Relationship Id="rId29" Type="http://schemas.openxmlformats.org/officeDocument/2006/relationships/slideLayout" Target="../slideLayouts/slideLayout216.xml"/><Relationship Id="rId11" Type="http://schemas.openxmlformats.org/officeDocument/2006/relationships/slideLayout" Target="../slideLayouts/slideLayout198.xml"/><Relationship Id="rId24" Type="http://schemas.openxmlformats.org/officeDocument/2006/relationships/slideLayout" Target="../slideLayouts/slideLayout211.xml"/><Relationship Id="rId32" Type="http://schemas.openxmlformats.org/officeDocument/2006/relationships/slideLayout" Target="../slideLayouts/slideLayout219.xml"/><Relationship Id="rId37" Type="http://schemas.openxmlformats.org/officeDocument/2006/relationships/slideLayout" Target="../slideLayouts/slideLayout224.xml"/><Relationship Id="rId40" Type="http://schemas.openxmlformats.org/officeDocument/2006/relationships/slideLayout" Target="../slideLayouts/slideLayout227.xml"/><Relationship Id="rId45" Type="http://schemas.openxmlformats.org/officeDocument/2006/relationships/slideLayout" Target="../slideLayouts/slideLayout232.xml"/><Relationship Id="rId5" Type="http://schemas.openxmlformats.org/officeDocument/2006/relationships/slideLayout" Target="../slideLayouts/slideLayout192.xml"/><Relationship Id="rId15" Type="http://schemas.openxmlformats.org/officeDocument/2006/relationships/slideLayout" Target="../slideLayouts/slideLayout202.xml"/><Relationship Id="rId23" Type="http://schemas.openxmlformats.org/officeDocument/2006/relationships/slideLayout" Target="../slideLayouts/slideLayout210.xml"/><Relationship Id="rId28" Type="http://schemas.openxmlformats.org/officeDocument/2006/relationships/slideLayout" Target="../slideLayouts/slideLayout215.xml"/><Relationship Id="rId36" Type="http://schemas.openxmlformats.org/officeDocument/2006/relationships/slideLayout" Target="../slideLayouts/slideLayout223.xml"/><Relationship Id="rId49" Type="http://schemas.openxmlformats.org/officeDocument/2006/relationships/image" Target="../media/image1.png"/><Relationship Id="rId10" Type="http://schemas.openxmlformats.org/officeDocument/2006/relationships/slideLayout" Target="../slideLayouts/slideLayout197.xml"/><Relationship Id="rId19" Type="http://schemas.openxmlformats.org/officeDocument/2006/relationships/slideLayout" Target="../slideLayouts/slideLayout206.xml"/><Relationship Id="rId31" Type="http://schemas.openxmlformats.org/officeDocument/2006/relationships/slideLayout" Target="../slideLayouts/slideLayout218.xml"/><Relationship Id="rId44" Type="http://schemas.openxmlformats.org/officeDocument/2006/relationships/slideLayout" Target="../slideLayouts/slideLayout231.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slideLayout" Target="../slideLayouts/slideLayout201.xml"/><Relationship Id="rId22" Type="http://schemas.openxmlformats.org/officeDocument/2006/relationships/slideLayout" Target="../slideLayouts/slideLayout209.xml"/><Relationship Id="rId27" Type="http://schemas.openxmlformats.org/officeDocument/2006/relationships/slideLayout" Target="../slideLayouts/slideLayout214.xml"/><Relationship Id="rId30" Type="http://schemas.openxmlformats.org/officeDocument/2006/relationships/slideLayout" Target="../slideLayouts/slideLayout217.xml"/><Relationship Id="rId35" Type="http://schemas.openxmlformats.org/officeDocument/2006/relationships/slideLayout" Target="../slideLayouts/slideLayout222.xml"/><Relationship Id="rId43" Type="http://schemas.openxmlformats.org/officeDocument/2006/relationships/slideLayout" Target="../slideLayouts/slideLayout230.xml"/><Relationship Id="rId48" Type="http://schemas.openxmlformats.org/officeDocument/2006/relationships/theme" Target="../theme/theme5.xml"/><Relationship Id="rId8" Type="http://schemas.openxmlformats.org/officeDocument/2006/relationships/slideLayout" Target="../slideLayouts/slideLayout195.xml"/><Relationship Id="rId3" Type="http://schemas.openxmlformats.org/officeDocument/2006/relationships/slideLayout" Target="../slideLayouts/slideLayout190.xml"/><Relationship Id="rId12" Type="http://schemas.openxmlformats.org/officeDocument/2006/relationships/slideLayout" Target="../slideLayouts/slideLayout199.xml"/><Relationship Id="rId17" Type="http://schemas.openxmlformats.org/officeDocument/2006/relationships/slideLayout" Target="../slideLayouts/slideLayout204.xml"/><Relationship Id="rId25" Type="http://schemas.openxmlformats.org/officeDocument/2006/relationships/slideLayout" Target="../slideLayouts/slideLayout212.xml"/><Relationship Id="rId33" Type="http://schemas.openxmlformats.org/officeDocument/2006/relationships/slideLayout" Target="../slideLayouts/slideLayout220.xml"/><Relationship Id="rId38" Type="http://schemas.openxmlformats.org/officeDocument/2006/relationships/slideLayout" Target="../slideLayouts/slideLayout225.xml"/><Relationship Id="rId46" Type="http://schemas.openxmlformats.org/officeDocument/2006/relationships/slideLayout" Target="../slideLayouts/slideLayout233.xml"/><Relationship Id="rId20" Type="http://schemas.openxmlformats.org/officeDocument/2006/relationships/slideLayout" Target="../slideLayouts/slideLayout207.xml"/><Relationship Id="rId41" Type="http://schemas.openxmlformats.org/officeDocument/2006/relationships/slideLayout" Target="../slideLayouts/slideLayout228.xml"/><Relationship Id="rId1" Type="http://schemas.openxmlformats.org/officeDocument/2006/relationships/slideLayout" Target="../slideLayouts/slideLayout188.xml"/><Relationship Id="rId6" Type="http://schemas.openxmlformats.org/officeDocument/2006/relationships/slideLayout" Target="../slideLayouts/slideLayout1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6" name="Text Placeholder 35">
            <a:extLst>
              <a:ext uri="{FF2B5EF4-FFF2-40B4-BE49-F238E27FC236}">
                <a16:creationId xmlns:a16="http://schemas.microsoft.com/office/drawing/2014/main" id="{10916408-23B5-4929-82C9-A39FBAE89EFB}"/>
              </a:ext>
            </a:extLst>
          </p:cNvPr>
          <p:cNvSpPr>
            <a:spLocks noGrp="1"/>
          </p:cNvSpPr>
          <p:nvPr>
            <p:ph type="body" idx="1"/>
          </p:nvPr>
        </p:nvSpPr>
        <p:spPr bwMode="gray">
          <a:xfrm>
            <a:off x="288925" y="1080000"/>
            <a:ext cx="10943318" cy="4752475"/>
          </a:xfrm>
          <a:prstGeom prst="rect">
            <a:avLst/>
          </a:prstGeom>
        </p:spPr>
        <p:txBody>
          <a:bodyPr vert="horz" lIns="0" tIns="0" rIns="0" bIns="0" rtlCol="0">
            <a:noAutofit/>
          </a:bodyPr>
          <a:lstStyle/>
          <a:p>
            <a:pPr marL="0" marR="0" lvl="0" indent="0" algn="l" defTabSz="950336" rtl="0" eaLnBrk="1" fontAlgn="auto" latinLnBrk="0" hangingPunct="1">
              <a:lnSpc>
                <a:spcPct val="110000"/>
              </a:lnSpc>
              <a:spcBef>
                <a:spcPts val="624"/>
              </a:spcBef>
              <a:spcAft>
                <a:spcPts val="208"/>
              </a:spcAft>
              <a:buClrTx/>
              <a:buSzTx/>
              <a:buFont typeface="Arial" panose="020B0604020202020204" pitchFamily="34" charset="0"/>
              <a:buNone/>
              <a:tabLst/>
              <a:defRPr/>
            </a:pPr>
            <a:r>
              <a:rPr lang="en-GB" dirty="0"/>
              <a:t>Click to edit text (14pt). Use the buttons “Increase List Level” and “Decrease List Level” for copytext or bullet levels.</a:t>
            </a:r>
          </a:p>
          <a:p>
            <a:pPr lvl="1"/>
            <a:r>
              <a:rPr lang="en-GB" dirty="0"/>
              <a:t>Optional Subheading</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7" name="Rechteck 6">
            <a:extLst>
              <a:ext uri="{FF2B5EF4-FFF2-40B4-BE49-F238E27FC236}">
                <a16:creationId xmlns:a16="http://schemas.microsoft.com/office/drawing/2014/main" id="{B38F0909-C600-4EBC-91A9-F3EA7EC013C2}"/>
              </a:ext>
            </a:extLst>
          </p:cNvPr>
          <p:cNvSpPr/>
          <p:nvPr userDrawn="1"/>
        </p:nvSpPr>
        <p:spPr bwMode="gray">
          <a:xfrm>
            <a:off x="288243" y="-137117"/>
            <a:ext cx="2628000" cy="432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63" dirty="0">
              <a:solidFill>
                <a:schemeClr val="bg2"/>
              </a:solidFill>
            </a:endParaRPr>
          </a:p>
        </p:txBody>
      </p:sp>
      <p:sp>
        <p:nvSpPr>
          <p:cNvPr id="12" name="Rechteck 11">
            <a:extLst>
              <a:ext uri="{FF2B5EF4-FFF2-40B4-BE49-F238E27FC236}">
                <a16:creationId xmlns:a16="http://schemas.microsoft.com/office/drawing/2014/main" id="{A96C651E-708F-4F1A-A95D-736891DE6334}"/>
              </a:ext>
            </a:extLst>
          </p:cNvPr>
          <p:cNvSpPr/>
          <p:nvPr userDrawn="1"/>
        </p:nvSpPr>
        <p:spPr bwMode="gray">
          <a:xfrm>
            <a:off x="288244" y="-239551"/>
            <a:ext cx="3528000" cy="432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63" dirty="0">
              <a:solidFill>
                <a:schemeClr val="bg2"/>
              </a:solidFill>
            </a:endParaRPr>
          </a:p>
        </p:txBody>
      </p:sp>
      <p:sp>
        <p:nvSpPr>
          <p:cNvPr id="16" name="Titelplatzhalter 1">
            <a:extLst>
              <a:ext uri="{FF2B5EF4-FFF2-40B4-BE49-F238E27FC236}">
                <a16:creationId xmlns:a16="http://schemas.microsoft.com/office/drawing/2014/main" id="{58F4AEF8-D383-4DB5-B0EA-5233064C5D8A}"/>
              </a:ext>
            </a:extLst>
          </p:cNvPr>
          <p:cNvSpPr>
            <a:spLocks noGrp="1"/>
          </p:cNvSpPr>
          <p:nvPr userDrawn="1">
            <p:ph type="title"/>
          </p:nvPr>
        </p:nvSpPr>
        <p:spPr bwMode="gray">
          <a:xfrm>
            <a:off x="288244" y="432087"/>
            <a:ext cx="10944000" cy="360000"/>
          </a:xfrm>
          <a:prstGeom prst="rect">
            <a:avLst/>
          </a:prstGeom>
        </p:spPr>
        <p:txBody>
          <a:bodyPr vert="horz" lIns="0" tIns="0" rIns="0" bIns="0" rtlCol="0" anchor="t" anchorCtr="0">
            <a:noAutofit/>
          </a:bodyPr>
          <a:lstStyle/>
          <a:p>
            <a:r>
              <a:rPr lang="en-GB" dirty="0"/>
              <a:t>HEADING IN ONE LINE (28PT) PPT (MEDIUM)</a:t>
            </a:r>
          </a:p>
        </p:txBody>
      </p:sp>
      <p:sp>
        <p:nvSpPr>
          <p:cNvPr id="18" name="Slide Number Placeholder 33">
            <a:extLst>
              <a:ext uri="{FF2B5EF4-FFF2-40B4-BE49-F238E27FC236}">
                <a16:creationId xmlns:a16="http://schemas.microsoft.com/office/drawing/2014/main" id="{268805FC-48E1-49E6-B7A8-2546B6F7DAE7}"/>
              </a:ext>
            </a:extLst>
          </p:cNvPr>
          <p:cNvSpPr>
            <a:spLocks noGrp="1"/>
          </p:cNvSpPr>
          <p:nvPr userDrawn="1">
            <p:ph type="sldNum" sz="quarter" idx="4"/>
          </p:nvPr>
        </p:nvSpPr>
        <p:spPr bwMode="gray">
          <a:xfrm>
            <a:off x="288244" y="6156087"/>
            <a:ext cx="288000" cy="180000"/>
          </a:xfrm>
          <a:prstGeom prst="rect">
            <a:avLst/>
          </a:prstGeom>
        </p:spPr>
        <p:txBody>
          <a:bodyPr vert="horz" lIns="0" tIns="0" rIns="0" bIns="0" rtlCol="0" anchor="b" anchorCtr="0"/>
          <a:lstStyle>
            <a:lvl1pPr algn="l">
              <a:defRPr sz="800">
                <a:solidFill>
                  <a:schemeClr val="tx1"/>
                </a:solidFill>
                <a:latin typeface="+mn-lt"/>
              </a:defRPr>
            </a:lvl1pPr>
          </a:lstStyle>
          <a:p>
            <a:fld id="{9EA669D3-5529-4BB0-8BB4-F8AF37E83BE9}" type="slidenum">
              <a:rPr lang="en-GB" smtClean="0"/>
              <a:pPr/>
              <a:t>‹#›</a:t>
            </a:fld>
            <a:endParaRPr lang="en-GB" dirty="0"/>
          </a:p>
        </p:txBody>
      </p:sp>
      <p:sp>
        <p:nvSpPr>
          <p:cNvPr id="19" name="Datumsplatzhalter 127">
            <a:extLst>
              <a:ext uri="{FF2B5EF4-FFF2-40B4-BE49-F238E27FC236}">
                <a16:creationId xmlns:a16="http://schemas.microsoft.com/office/drawing/2014/main" id="{DC4397B5-E283-40DD-91D2-0C5C972977D8}"/>
              </a:ext>
            </a:extLst>
          </p:cNvPr>
          <p:cNvSpPr>
            <a:spLocks noGrp="1"/>
          </p:cNvSpPr>
          <p:nvPr userDrawn="1">
            <p:ph type="dt" sz="half" idx="2"/>
          </p:nvPr>
        </p:nvSpPr>
        <p:spPr>
          <a:xfrm>
            <a:off x="5436244" y="6156087"/>
            <a:ext cx="648000" cy="180000"/>
          </a:xfrm>
          <a:prstGeom prst="rect">
            <a:avLst/>
          </a:prstGeom>
        </p:spPr>
        <p:txBody>
          <a:bodyPr vert="horz" lIns="0" tIns="0" rIns="0" bIns="0" rtlCol="0" anchor="b" anchorCtr="0"/>
          <a:lstStyle>
            <a:lvl1pPr algn="ctr">
              <a:defRPr sz="800">
                <a:solidFill>
                  <a:schemeClr val="tx1"/>
                </a:solidFill>
                <a:latin typeface="+mn-lt"/>
              </a:defRPr>
            </a:lvl1pPr>
          </a:lstStyle>
          <a:p>
            <a:endParaRPr lang="en-GB" dirty="0"/>
          </a:p>
        </p:txBody>
      </p:sp>
      <p:sp>
        <p:nvSpPr>
          <p:cNvPr id="20" name="Fußzeilenplatzhalter 128">
            <a:extLst>
              <a:ext uri="{FF2B5EF4-FFF2-40B4-BE49-F238E27FC236}">
                <a16:creationId xmlns:a16="http://schemas.microsoft.com/office/drawing/2014/main" id="{BC70FFCA-750F-41CF-82B5-100155DDD269}"/>
              </a:ext>
            </a:extLst>
          </p:cNvPr>
          <p:cNvSpPr>
            <a:spLocks noGrp="1"/>
          </p:cNvSpPr>
          <p:nvPr userDrawn="1">
            <p:ph type="ftr" sz="quarter" idx="3"/>
          </p:nvPr>
        </p:nvSpPr>
        <p:spPr>
          <a:xfrm>
            <a:off x="720244" y="6156087"/>
            <a:ext cx="3744000" cy="180000"/>
          </a:xfrm>
          <a:prstGeom prst="rect">
            <a:avLst/>
          </a:prstGeom>
        </p:spPr>
        <p:txBody>
          <a:bodyPr vert="horz" lIns="0" tIns="0" rIns="0" bIns="0" rtlCol="0" anchor="b" anchorCtr="0"/>
          <a:lstStyle>
            <a:lvl1pPr algn="l">
              <a:defRPr sz="800">
                <a:solidFill>
                  <a:schemeClr val="tx1"/>
                </a:solidFill>
                <a:latin typeface="+mn-lt"/>
              </a:defRPr>
            </a:lvl1pPr>
          </a:lstStyle>
          <a:p>
            <a:endParaRPr lang="en-GB" dirty="0"/>
          </a:p>
        </p:txBody>
      </p:sp>
      <p:sp>
        <p:nvSpPr>
          <p:cNvPr id="41" name="Rechteck 11">
            <a:extLst>
              <a:ext uri="{FF2B5EF4-FFF2-40B4-BE49-F238E27FC236}">
                <a16:creationId xmlns:a16="http://schemas.microsoft.com/office/drawing/2014/main" id="{CD1A6A38-A8C9-F52C-3620-ACC469D0DA39}"/>
              </a:ext>
            </a:extLst>
          </p:cNvPr>
          <p:cNvSpPr/>
          <p:nvPr userDrawn="1"/>
        </p:nvSpPr>
        <p:spPr bwMode="gray">
          <a:xfrm>
            <a:off x="3996244" y="-239551"/>
            <a:ext cx="3528000" cy="432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63" dirty="0">
              <a:solidFill>
                <a:schemeClr val="bg2"/>
              </a:solidFill>
            </a:endParaRPr>
          </a:p>
        </p:txBody>
      </p:sp>
      <p:sp>
        <p:nvSpPr>
          <p:cNvPr id="42" name="Rechteck 11">
            <a:extLst>
              <a:ext uri="{FF2B5EF4-FFF2-40B4-BE49-F238E27FC236}">
                <a16:creationId xmlns:a16="http://schemas.microsoft.com/office/drawing/2014/main" id="{B1430A7E-ED33-AC55-63F9-4DF9EC73B504}"/>
              </a:ext>
            </a:extLst>
          </p:cNvPr>
          <p:cNvSpPr/>
          <p:nvPr userDrawn="1"/>
        </p:nvSpPr>
        <p:spPr bwMode="gray">
          <a:xfrm>
            <a:off x="7704244" y="-239551"/>
            <a:ext cx="3528000" cy="432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63" dirty="0">
              <a:solidFill>
                <a:schemeClr val="bg2"/>
              </a:solidFill>
            </a:endParaRPr>
          </a:p>
        </p:txBody>
      </p:sp>
      <p:sp>
        <p:nvSpPr>
          <p:cNvPr id="43" name="Rechteck 6">
            <a:extLst>
              <a:ext uri="{FF2B5EF4-FFF2-40B4-BE49-F238E27FC236}">
                <a16:creationId xmlns:a16="http://schemas.microsoft.com/office/drawing/2014/main" id="{744E93BD-70C5-28A2-A796-0B9506D36A60}"/>
              </a:ext>
            </a:extLst>
          </p:cNvPr>
          <p:cNvSpPr/>
          <p:nvPr userDrawn="1"/>
        </p:nvSpPr>
        <p:spPr bwMode="gray">
          <a:xfrm>
            <a:off x="8604244" y="-137117"/>
            <a:ext cx="2628000" cy="432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63" dirty="0">
              <a:solidFill>
                <a:schemeClr val="bg2"/>
              </a:solidFill>
            </a:endParaRPr>
          </a:p>
        </p:txBody>
      </p:sp>
      <p:sp>
        <p:nvSpPr>
          <p:cNvPr id="44" name="Rechteck 6">
            <a:extLst>
              <a:ext uri="{FF2B5EF4-FFF2-40B4-BE49-F238E27FC236}">
                <a16:creationId xmlns:a16="http://schemas.microsoft.com/office/drawing/2014/main" id="{B1A84D87-102D-E966-F2F3-EA77AF5D88C3}"/>
              </a:ext>
            </a:extLst>
          </p:cNvPr>
          <p:cNvSpPr/>
          <p:nvPr userDrawn="1"/>
        </p:nvSpPr>
        <p:spPr bwMode="gray">
          <a:xfrm>
            <a:off x="5832244" y="-137117"/>
            <a:ext cx="2628000" cy="432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63" dirty="0">
              <a:solidFill>
                <a:schemeClr val="bg2"/>
              </a:solidFill>
            </a:endParaRPr>
          </a:p>
        </p:txBody>
      </p:sp>
      <p:sp>
        <p:nvSpPr>
          <p:cNvPr id="45" name="Rechteck 6">
            <a:extLst>
              <a:ext uri="{FF2B5EF4-FFF2-40B4-BE49-F238E27FC236}">
                <a16:creationId xmlns:a16="http://schemas.microsoft.com/office/drawing/2014/main" id="{AF1DFCB4-83BD-690A-49CD-0F89CAB5875C}"/>
              </a:ext>
            </a:extLst>
          </p:cNvPr>
          <p:cNvSpPr/>
          <p:nvPr userDrawn="1"/>
        </p:nvSpPr>
        <p:spPr bwMode="gray">
          <a:xfrm>
            <a:off x="3060244" y="-137117"/>
            <a:ext cx="2628000" cy="432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63" dirty="0">
              <a:solidFill>
                <a:schemeClr val="bg2"/>
              </a:solidFill>
            </a:endParaRPr>
          </a:p>
        </p:txBody>
      </p:sp>
      <p:pic>
        <p:nvPicPr>
          <p:cNvPr id="5" name="Google Shape;12;p12" descr="Logo&#10;&#10;Description automatically generated with medium confidence">
            <a:extLst>
              <a:ext uri="{FF2B5EF4-FFF2-40B4-BE49-F238E27FC236}">
                <a16:creationId xmlns:a16="http://schemas.microsoft.com/office/drawing/2014/main" id="{8D4DD466-9094-201D-BEF2-4D5A9193788B}"/>
              </a:ext>
            </a:extLst>
          </p:cNvPr>
          <p:cNvPicPr preferRelativeResize="0">
            <a:picLocks noChangeAspect="1"/>
          </p:cNvPicPr>
          <p:nvPr userDrawn="1"/>
        </p:nvPicPr>
        <p:blipFill rotWithShape="1">
          <a:blip r:embed="rId45">
            <a:alphaModFix/>
          </a:blip>
          <a:srcRect/>
          <a:stretch/>
        </p:blipFill>
        <p:spPr>
          <a:xfrm>
            <a:off x="10656244" y="6012749"/>
            <a:ext cx="577313" cy="287338"/>
          </a:xfrm>
          <a:prstGeom prst="rect">
            <a:avLst/>
          </a:prstGeom>
          <a:noFill/>
          <a:ln>
            <a:noFill/>
          </a:ln>
        </p:spPr>
      </p:pic>
    </p:spTree>
    <p:extLst>
      <p:ext uri="{BB962C8B-B14F-4D97-AF65-F5344CB8AC3E}">
        <p14:creationId xmlns:p14="http://schemas.microsoft.com/office/powerpoint/2010/main" val="1950282536"/>
      </p:ext>
    </p:extLst>
  </p:cSld>
  <p:clrMap bg1="lt1" tx1="dk1" bg2="lt2" tx2="dk2" accent1="accent1" accent2="accent2" accent3="accent3" accent4="accent4" accent5="accent5" accent6="accent6" hlink="hlink" folHlink="folHlink"/>
  <p:sldLayoutIdLst>
    <p:sldLayoutId id="2147483713" r:id="rId1"/>
    <p:sldLayoutId id="2147483717" r:id="rId2"/>
    <p:sldLayoutId id="2147483719" r:id="rId3"/>
    <p:sldLayoutId id="2147483718" r:id="rId4"/>
    <p:sldLayoutId id="2147483720" r:id="rId5"/>
    <p:sldLayoutId id="2147483732" r:id="rId6"/>
    <p:sldLayoutId id="2147483724" r:id="rId7"/>
    <p:sldLayoutId id="2147483725" r:id="rId8"/>
    <p:sldLayoutId id="2147483714" r:id="rId9"/>
    <p:sldLayoutId id="2147483729" r:id="rId10"/>
    <p:sldLayoutId id="2147483730" r:id="rId11"/>
    <p:sldLayoutId id="2147483731" r:id="rId12"/>
    <p:sldLayoutId id="2147483704" r:id="rId13"/>
    <p:sldLayoutId id="2147483735" r:id="rId14"/>
    <p:sldLayoutId id="2147483742" r:id="rId15"/>
    <p:sldLayoutId id="2147483743" r:id="rId16"/>
    <p:sldLayoutId id="2147483747" r:id="rId17"/>
    <p:sldLayoutId id="2147483748" r:id="rId18"/>
    <p:sldLayoutId id="2147483746" r:id="rId19"/>
    <p:sldLayoutId id="2147483712" r:id="rId20"/>
    <p:sldLayoutId id="2147483705" r:id="rId21"/>
    <p:sldLayoutId id="2147483706" r:id="rId22"/>
    <p:sldLayoutId id="2147483726" r:id="rId23"/>
    <p:sldLayoutId id="2147483733" r:id="rId24"/>
    <p:sldLayoutId id="2147483734" r:id="rId25"/>
    <p:sldLayoutId id="2147483722" r:id="rId26"/>
    <p:sldLayoutId id="2147483721" r:id="rId27"/>
    <p:sldLayoutId id="2147483723" r:id="rId28"/>
    <p:sldLayoutId id="2147483736" r:id="rId29"/>
    <p:sldLayoutId id="2147483737" r:id="rId30"/>
    <p:sldLayoutId id="2147483738" r:id="rId31"/>
    <p:sldLayoutId id="2147483739" r:id="rId32"/>
    <p:sldLayoutId id="2147483740" r:id="rId33"/>
    <p:sldLayoutId id="2147483741" r:id="rId34"/>
    <p:sldLayoutId id="2147483715" r:id="rId35"/>
    <p:sldLayoutId id="2147483707" r:id="rId36"/>
    <p:sldLayoutId id="2147483708" r:id="rId37"/>
    <p:sldLayoutId id="2147483709" r:id="rId38"/>
    <p:sldLayoutId id="2147483710" r:id="rId39"/>
    <p:sldLayoutId id="2147483711" r:id="rId40"/>
    <p:sldLayoutId id="2147483744" r:id="rId41"/>
    <p:sldLayoutId id="2147483749" r:id="rId42"/>
    <p:sldLayoutId id="2147483750" r:id="rId43"/>
  </p:sldLayoutIdLst>
  <p:hf hdr="0" ftr="0" dt="0"/>
  <p:txStyles>
    <p:titleStyle>
      <a:lvl1pPr algn="l" defTabSz="950336" rtl="0" eaLnBrk="1" latinLnBrk="0" hangingPunct="1">
        <a:lnSpc>
          <a:spcPct val="110000"/>
        </a:lnSpc>
        <a:spcBef>
          <a:spcPts val="0"/>
        </a:spcBef>
        <a:spcAft>
          <a:spcPts val="200"/>
        </a:spcAft>
        <a:buNone/>
        <a:defRPr sz="2800" b="0" kern="1200" spc="0">
          <a:solidFill>
            <a:schemeClr val="tx2"/>
          </a:solidFill>
          <a:latin typeface="+mj-lt"/>
          <a:ea typeface="+mj-ea"/>
          <a:cs typeface="+mj-cs"/>
        </a:defRPr>
      </a:lvl1pPr>
    </p:titleStyle>
    <p:bodyStyle>
      <a:lvl1pPr marL="0" indent="0" algn="l" defTabSz="950336" rtl="0" eaLnBrk="1" latinLnBrk="0" hangingPunct="1">
        <a:lnSpc>
          <a:spcPct val="110000"/>
        </a:lnSpc>
        <a:spcBef>
          <a:spcPts val="0"/>
        </a:spcBef>
        <a:spcAft>
          <a:spcPts val="200"/>
        </a:spcAft>
        <a:buClr>
          <a:schemeClr val="accent1"/>
        </a:buClr>
        <a:buFont typeface="Arial" panose="020B0604020202020204" pitchFamily="34" charset="0"/>
        <a:buNone/>
        <a:defRPr sz="1400" kern="1200">
          <a:solidFill>
            <a:schemeClr val="tx1"/>
          </a:solidFill>
          <a:latin typeface="+mn-lt"/>
          <a:ea typeface="+mn-ea"/>
          <a:cs typeface="+mn-cs"/>
        </a:defRPr>
      </a:lvl1pPr>
      <a:lvl2pPr marL="0" indent="0" algn="l" defTabSz="950336" rtl="0" eaLnBrk="1" latinLnBrk="0" hangingPunct="1">
        <a:lnSpc>
          <a:spcPct val="110000"/>
        </a:lnSpc>
        <a:spcBef>
          <a:spcPts val="624"/>
        </a:spcBef>
        <a:spcAft>
          <a:spcPts val="200"/>
        </a:spcAft>
        <a:buClr>
          <a:schemeClr val="accent1"/>
        </a:buClr>
        <a:buSzPct val="100000"/>
        <a:buFont typeface="Arial" panose="020B0604020202020204" pitchFamily="34" charset="0"/>
        <a:buNone/>
        <a:defRPr sz="1400" kern="1200">
          <a:solidFill>
            <a:schemeClr val="tx1"/>
          </a:solidFill>
          <a:latin typeface="Pluto Sans DPD PPT" panose="02000000000000000000" pitchFamily="2" charset="0"/>
          <a:ea typeface="+mn-ea"/>
          <a:cs typeface="+mn-cs"/>
        </a:defRPr>
      </a:lvl2pPr>
      <a:lvl3pPr marL="180975" indent="-180975" algn="l" defTabSz="950336" rtl="0" eaLnBrk="1" latinLnBrk="0" hangingPunct="1">
        <a:lnSpc>
          <a:spcPct val="110000"/>
        </a:lnSpc>
        <a:spcBef>
          <a:spcPts val="0"/>
        </a:spcBef>
        <a:spcAft>
          <a:spcPts val="200"/>
        </a:spcAft>
        <a:buClr>
          <a:schemeClr val="tx1"/>
        </a:buClr>
        <a:buSzPct val="120000"/>
        <a:buFont typeface="Pluto Sans DPD PPT Light" panose="020B0604020202020204" charset="0"/>
        <a:buChar char="•"/>
        <a:defRPr sz="1400" kern="1200">
          <a:solidFill>
            <a:schemeClr val="tx1"/>
          </a:solidFill>
          <a:latin typeface="+mn-lt"/>
          <a:ea typeface="+mn-ea"/>
          <a:cs typeface="+mn-cs"/>
        </a:defRPr>
      </a:lvl3pPr>
      <a:lvl4pPr marL="358775" indent="-177800" algn="l" defTabSz="950336" rtl="0" eaLnBrk="1" latinLnBrk="0" hangingPunct="1">
        <a:lnSpc>
          <a:spcPct val="110000"/>
        </a:lnSpc>
        <a:spcBef>
          <a:spcPts val="0"/>
        </a:spcBef>
        <a:spcAft>
          <a:spcPts val="200"/>
        </a:spcAft>
        <a:buClr>
          <a:schemeClr val="tx1"/>
        </a:buClr>
        <a:buSzPct val="100000"/>
        <a:buFont typeface="Pluto Sans DPD PPT Light" panose="020B0604020202020204" charset="0"/>
        <a:buChar char="•"/>
        <a:defRPr sz="1200" kern="1200">
          <a:solidFill>
            <a:schemeClr val="tx1"/>
          </a:solidFill>
          <a:latin typeface="+mn-lt"/>
          <a:ea typeface="+mn-ea"/>
          <a:cs typeface="+mn-cs"/>
        </a:defRPr>
      </a:lvl4pPr>
      <a:lvl5pPr marL="539750" indent="-180975" algn="l" defTabSz="950336" rtl="0" eaLnBrk="1" latinLnBrk="0" hangingPunct="1">
        <a:lnSpc>
          <a:spcPct val="110000"/>
        </a:lnSpc>
        <a:spcBef>
          <a:spcPts val="0"/>
        </a:spcBef>
        <a:spcAft>
          <a:spcPts val="200"/>
        </a:spcAft>
        <a:buClr>
          <a:schemeClr val="tx1"/>
        </a:buClr>
        <a:buSzPct val="100000"/>
        <a:buFont typeface="Pluto Sans DPD PPT Light" panose="020B0604020202020204" charset="0"/>
        <a:buChar char="•"/>
        <a:defRPr sz="1200" kern="1200">
          <a:solidFill>
            <a:schemeClr val="tx1"/>
          </a:solidFill>
          <a:latin typeface="+mn-lt"/>
          <a:ea typeface="+mn-ea"/>
          <a:cs typeface="+mn-cs"/>
        </a:defRPr>
      </a:lvl5pPr>
      <a:lvl6pPr marL="717550" indent="-177800" algn="l" defTabSz="950336" rtl="0" eaLnBrk="1" latinLnBrk="0" hangingPunct="1">
        <a:lnSpc>
          <a:spcPct val="110000"/>
        </a:lnSpc>
        <a:spcBef>
          <a:spcPts val="0"/>
        </a:spcBef>
        <a:spcAft>
          <a:spcPts val="200"/>
        </a:spcAft>
        <a:buClr>
          <a:schemeClr val="tx1"/>
        </a:buClr>
        <a:buFont typeface="Pluto Sans DPD PPT Light" panose="020B0604020202020204" charset="0"/>
        <a:buChar char="•"/>
        <a:defRPr sz="1000" kern="1200">
          <a:solidFill>
            <a:schemeClr val="tx1"/>
          </a:solidFill>
          <a:latin typeface="+mn-lt"/>
          <a:ea typeface="+mn-ea"/>
          <a:cs typeface="+mn-cs"/>
        </a:defRPr>
      </a:lvl6pPr>
      <a:lvl7pPr marL="898525" indent="-180975" algn="l" defTabSz="950336" rtl="0" eaLnBrk="1" latinLnBrk="0" hangingPunct="1">
        <a:lnSpc>
          <a:spcPct val="110000"/>
        </a:lnSpc>
        <a:spcBef>
          <a:spcPts val="0"/>
        </a:spcBef>
        <a:spcAft>
          <a:spcPts val="200"/>
        </a:spcAft>
        <a:buClr>
          <a:schemeClr val="tx1"/>
        </a:buClr>
        <a:buFont typeface="Pluto Sans DPD PPT Light" panose="020B0604020202020204" charset="0"/>
        <a:buChar char="•"/>
        <a:defRPr sz="1000" kern="1200">
          <a:solidFill>
            <a:schemeClr val="tx1"/>
          </a:solidFill>
          <a:latin typeface="+mn-lt"/>
          <a:ea typeface="+mn-ea"/>
          <a:cs typeface="+mn-cs"/>
        </a:defRPr>
      </a:lvl7pPr>
      <a:lvl8pPr marL="898525" indent="-180975" algn="l" defTabSz="950336" rtl="0" eaLnBrk="1" latinLnBrk="0" hangingPunct="1">
        <a:lnSpc>
          <a:spcPct val="110000"/>
        </a:lnSpc>
        <a:spcBef>
          <a:spcPts val="0"/>
        </a:spcBef>
        <a:spcAft>
          <a:spcPts val="200"/>
        </a:spcAft>
        <a:buClr>
          <a:schemeClr val="bg2"/>
        </a:buClr>
        <a:buFont typeface="Pluto Sans DPD PPT Light" panose="020B0604020202020204" charset="0"/>
        <a:buChar char="•"/>
        <a:defRPr sz="1000" kern="1200">
          <a:solidFill>
            <a:schemeClr val="tx1"/>
          </a:solidFill>
          <a:latin typeface="+mn-lt"/>
          <a:ea typeface="+mn-ea"/>
          <a:cs typeface="+mn-cs"/>
        </a:defRPr>
      </a:lvl8pPr>
      <a:lvl9pPr marL="898525" indent="-180975" algn="l" defTabSz="950336" rtl="0" eaLnBrk="1" latinLnBrk="0" hangingPunct="1">
        <a:lnSpc>
          <a:spcPct val="110000"/>
        </a:lnSpc>
        <a:spcBef>
          <a:spcPts val="0"/>
        </a:spcBef>
        <a:spcAft>
          <a:spcPts val="200"/>
        </a:spcAft>
        <a:buClr>
          <a:schemeClr val="bg2"/>
        </a:buClr>
        <a:buFont typeface="Pluto Sans DPD PPT Light" panose="020B0604020202020204" charset="0"/>
        <a:buChar char="•"/>
        <a:defRPr sz="1000" kern="1200">
          <a:solidFill>
            <a:schemeClr val="tx1"/>
          </a:solidFill>
          <a:latin typeface="+mn-lt"/>
          <a:ea typeface="+mn-ea"/>
          <a:cs typeface="+mn-cs"/>
        </a:defRPr>
      </a:lvl9pPr>
    </p:bodyStyle>
    <p:otherStyle>
      <a:defPPr>
        <a:defRPr lang="x-none"/>
      </a:defPPr>
      <a:lvl1pPr marL="0" marR="0" algn="l" defTabSz="950336" rtl="0" eaLnBrk="1" latinLnBrk="0" hangingPunct="1">
        <a:defRPr sz="1247" kern="1200">
          <a:solidFill>
            <a:schemeClr val="tx1"/>
          </a:solidFill>
          <a:latin typeface="+mn-lt"/>
          <a:ea typeface="+mn-ea"/>
          <a:cs typeface="+mn-cs"/>
        </a:defRPr>
      </a:lvl1pPr>
      <a:lvl2pPr marL="0" marR="0" algn="l" defTabSz="950336" rtl="0" eaLnBrk="1" latinLnBrk="0" hangingPunct="1">
        <a:defRPr sz="1039" kern="1200">
          <a:solidFill>
            <a:schemeClr val="tx1"/>
          </a:solidFill>
          <a:latin typeface="+mn-lt"/>
          <a:ea typeface="+mn-ea"/>
          <a:cs typeface="+mn-cs"/>
        </a:defRPr>
      </a:lvl2pPr>
      <a:lvl3pPr marL="0" marR="0" algn="l" defTabSz="950336" rtl="0" eaLnBrk="1" latinLnBrk="0" hangingPunct="1">
        <a:defRPr sz="831" kern="1200">
          <a:solidFill>
            <a:schemeClr val="tx1"/>
          </a:solidFill>
          <a:latin typeface="+mn-lt"/>
          <a:ea typeface="+mn-ea"/>
          <a:cs typeface="+mn-cs"/>
        </a:defRPr>
      </a:lvl3pPr>
      <a:lvl4pPr marL="0" marR="0" algn="l" defTabSz="950336" rtl="0" eaLnBrk="1" latinLnBrk="0" hangingPunct="1">
        <a:defRPr sz="831" kern="1200">
          <a:solidFill>
            <a:schemeClr val="tx1"/>
          </a:solidFill>
          <a:latin typeface="+mn-lt"/>
          <a:ea typeface="+mn-ea"/>
          <a:cs typeface="+mn-cs"/>
        </a:defRPr>
      </a:lvl4pPr>
      <a:lvl5pPr marL="0" marR="0" algn="l" defTabSz="950336" rtl="0" eaLnBrk="1" latinLnBrk="0" hangingPunct="1">
        <a:defRPr sz="831" kern="1200">
          <a:solidFill>
            <a:schemeClr val="tx1"/>
          </a:solidFill>
          <a:latin typeface="+mn-lt"/>
          <a:ea typeface="+mn-ea"/>
          <a:cs typeface="+mn-cs"/>
        </a:defRPr>
      </a:lvl5pPr>
      <a:lvl6pPr marL="0" marR="0" algn="l" defTabSz="950336" rtl="0" eaLnBrk="1" latinLnBrk="0" hangingPunct="1">
        <a:defRPr sz="831" kern="1200">
          <a:solidFill>
            <a:schemeClr val="tx1"/>
          </a:solidFill>
          <a:latin typeface="+mn-lt"/>
          <a:ea typeface="+mn-ea"/>
          <a:cs typeface="+mn-cs"/>
        </a:defRPr>
      </a:lvl6pPr>
      <a:lvl7pPr marL="0" marR="0" algn="l" defTabSz="950336" rtl="0" eaLnBrk="1" latinLnBrk="0" hangingPunct="1">
        <a:defRPr sz="831" kern="1200">
          <a:solidFill>
            <a:schemeClr val="tx1"/>
          </a:solidFill>
          <a:latin typeface="+mn-lt"/>
          <a:ea typeface="+mn-ea"/>
          <a:cs typeface="+mn-cs"/>
        </a:defRPr>
      </a:lvl7pPr>
      <a:lvl8pPr marL="0" marR="0" algn="l" defTabSz="950336" rtl="0" eaLnBrk="1" latinLnBrk="0" hangingPunct="1">
        <a:defRPr sz="831" kern="1200">
          <a:solidFill>
            <a:schemeClr val="tx1"/>
          </a:solidFill>
          <a:latin typeface="+mn-lt"/>
          <a:ea typeface="+mn-ea"/>
          <a:cs typeface="+mn-cs"/>
        </a:defRPr>
      </a:lvl8pPr>
      <a:lvl9pPr marL="0" marR="0" algn="l" defTabSz="950336" rtl="0" eaLnBrk="1" latinLnBrk="0" hangingPunct="1">
        <a:defRPr sz="831"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3674" userDrawn="1">
          <p15:clr>
            <a:srgbClr val="F26B43"/>
          </p15:clr>
        </p15:guide>
        <p15:guide id="4" pos="182" userDrawn="1">
          <p15:clr>
            <a:srgbClr val="F26B43"/>
          </p15:clr>
        </p15:guide>
        <p15:guide id="5" pos="7075" userDrawn="1">
          <p15:clr>
            <a:srgbClr val="F26B43"/>
          </p15:clr>
        </p15:guide>
        <p15:guide id="15" orient="horz" pos="680" userDrawn="1">
          <p15:clr>
            <a:srgbClr val="F26B43"/>
          </p15:clr>
        </p15:guide>
        <p15:guide id="21" orient="horz" pos="3968" userDrawn="1">
          <p15:clr>
            <a:srgbClr val="A4A3A4"/>
          </p15:clr>
        </p15:guide>
        <p15:guide id="23" orient="horz" pos="499" userDrawn="1">
          <p15:clr>
            <a:srgbClr val="F26B43"/>
          </p15:clr>
        </p15:guide>
        <p15:guide id="24" orient="horz" pos="181" userDrawn="1">
          <p15:clr>
            <a:srgbClr val="A4A3A4"/>
          </p15:clr>
        </p15:guide>
        <p15:guide id="28" orient="horz" pos="272" userDrawn="1">
          <p15:clr>
            <a:srgbClr val="A4A3A4"/>
          </p15:clr>
        </p15:guide>
        <p15:guide id="29" pos="3628" userDrawn="1">
          <p15:clr>
            <a:srgbClr val="A4A3A4"/>
          </p15:clr>
        </p15:guide>
        <p15:guide id="30" orient="horz" pos="2041"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6" name="Text Placeholder 35">
            <a:extLst>
              <a:ext uri="{FF2B5EF4-FFF2-40B4-BE49-F238E27FC236}">
                <a16:creationId xmlns:a16="http://schemas.microsoft.com/office/drawing/2014/main" id="{10916408-23B5-4929-82C9-A39FBAE89EFB}"/>
              </a:ext>
            </a:extLst>
          </p:cNvPr>
          <p:cNvSpPr>
            <a:spLocks noGrp="1"/>
          </p:cNvSpPr>
          <p:nvPr>
            <p:ph type="body" idx="1"/>
          </p:nvPr>
        </p:nvSpPr>
        <p:spPr bwMode="gray">
          <a:xfrm>
            <a:off x="288925" y="1080000"/>
            <a:ext cx="10943318" cy="4752475"/>
          </a:xfrm>
          <a:prstGeom prst="rect">
            <a:avLst/>
          </a:prstGeom>
        </p:spPr>
        <p:txBody>
          <a:bodyPr vert="horz" lIns="0" tIns="0" rIns="0" bIns="0" rtlCol="0">
            <a:noAutofit/>
          </a:bodyPr>
          <a:lstStyle/>
          <a:p>
            <a:pPr marL="0" marR="0" lvl="0" indent="0" algn="l" defTabSz="950336" rtl="0" eaLnBrk="1" fontAlgn="auto" latinLnBrk="0" hangingPunct="1">
              <a:lnSpc>
                <a:spcPct val="110000"/>
              </a:lnSpc>
              <a:spcBef>
                <a:spcPts val="624"/>
              </a:spcBef>
              <a:spcAft>
                <a:spcPts val="208"/>
              </a:spcAft>
              <a:buClrTx/>
              <a:buSzTx/>
              <a:buFont typeface="Arial" panose="020B0604020202020204" pitchFamily="34" charset="0"/>
              <a:buNone/>
              <a:tabLst/>
              <a:defRPr/>
            </a:pPr>
            <a:r>
              <a:rPr lang="en-GB" dirty="0"/>
              <a:t>Click to edit text (14pt). Use the buttons “Increase List Level” and “Decrease List Level” for copytext or bullet levels.</a:t>
            </a:r>
          </a:p>
          <a:p>
            <a:pPr lvl="1"/>
            <a:r>
              <a:rPr lang="en-GB" dirty="0"/>
              <a:t>Optional Subheading</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7" name="Rechteck 6">
            <a:extLst>
              <a:ext uri="{FF2B5EF4-FFF2-40B4-BE49-F238E27FC236}">
                <a16:creationId xmlns:a16="http://schemas.microsoft.com/office/drawing/2014/main" id="{B38F0909-C600-4EBC-91A9-F3EA7EC013C2}"/>
              </a:ext>
            </a:extLst>
          </p:cNvPr>
          <p:cNvSpPr/>
          <p:nvPr userDrawn="1"/>
        </p:nvSpPr>
        <p:spPr bwMode="gray">
          <a:xfrm>
            <a:off x="288243" y="-137117"/>
            <a:ext cx="2628000" cy="432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63" dirty="0">
              <a:solidFill>
                <a:schemeClr val="bg2"/>
              </a:solidFill>
            </a:endParaRPr>
          </a:p>
        </p:txBody>
      </p:sp>
      <p:sp>
        <p:nvSpPr>
          <p:cNvPr id="12" name="Rechteck 11">
            <a:extLst>
              <a:ext uri="{FF2B5EF4-FFF2-40B4-BE49-F238E27FC236}">
                <a16:creationId xmlns:a16="http://schemas.microsoft.com/office/drawing/2014/main" id="{A96C651E-708F-4F1A-A95D-736891DE6334}"/>
              </a:ext>
            </a:extLst>
          </p:cNvPr>
          <p:cNvSpPr/>
          <p:nvPr userDrawn="1"/>
        </p:nvSpPr>
        <p:spPr bwMode="gray">
          <a:xfrm>
            <a:off x="288244" y="-239551"/>
            <a:ext cx="3528000" cy="432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63" dirty="0">
              <a:solidFill>
                <a:schemeClr val="bg2"/>
              </a:solidFill>
            </a:endParaRPr>
          </a:p>
        </p:txBody>
      </p:sp>
      <p:sp>
        <p:nvSpPr>
          <p:cNvPr id="16" name="Titelplatzhalter 1">
            <a:extLst>
              <a:ext uri="{FF2B5EF4-FFF2-40B4-BE49-F238E27FC236}">
                <a16:creationId xmlns:a16="http://schemas.microsoft.com/office/drawing/2014/main" id="{58F4AEF8-D383-4DB5-B0EA-5233064C5D8A}"/>
              </a:ext>
            </a:extLst>
          </p:cNvPr>
          <p:cNvSpPr>
            <a:spLocks noGrp="1"/>
          </p:cNvSpPr>
          <p:nvPr userDrawn="1">
            <p:ph type="title"/>
          </p:nvPr>
        </p:nvSpPr>
        <p:spPr bwMode="gray">
          <a:xfrm>
            <a:off x="288244" y="432087"/>
            <a:ext cx="10944000" cy="360000"/>
          </a:xfrm>
          <a:prstGeom prst="rect">
            <a:avLst/>
          </a:prstGeom>
        </p:spPr>
        <p:txBody>
          <a:bodyPr vert="horz" lIns="0" tIns="0" rIns="0" bIns="0" rtlCol="0" anchor="t" anchorCtr="0">
            <a:noAutofit/>
          </a:bodyPr>
          <a:lstStyle/>
          <a:p>
            <a:r>
              <a:rPr lang="en-GB" dirty="0"/>
              <a:t>HEADING IN ONE LINE (28PT) PPT (MEDIUM)</a:t>
            </a:r>
          </a:p>
        </p:txBody>
      </p:sp>
      <p:sp>
        <p:nvSpPr>
          <p:cNvPr id="18" name="Slide Number Placeholder 33">
            <a:extLst>
              <a:ext uri="{FF2B5EF4-FFF2-40B4-BE49-F238E27FC236}">
                <a16:creationId xmlns:a16="http://schemas.microsoft.com/office/drawing/2014/main" id="{268805FC-48E1-49E6-B7A8-2546B6F7DAE7}"/>
              </a:ext>
            </a:extLst>
          </p:cNvPr>
          <p:cNvSpPr>
            <a:spLocks noGrp="1"/>
          </p:cNvSpPr>
          <p:nvPr userDrawn="1">
            <p:ph type="sldNum" sz="quarter" idx="4"/>
          </p:nvPr>
        </p:nvSpPr>
        <p:spPr bwMode="gray">
          <a:xfrm>
            <a:off x="288244" y="6156087"/>
            <a:ext cx="288000" cy="180000"/>
          </a:xfrm>
          <a:prstGeom prst="rect">
            <a:avLst/>
          </a:prstGeom>
        </p:spPr>
        <p:txBody>
          <a:bodyPr vert="horz" lIns="0" tIns="0" rIns="0" bIns="0" rtlCol="0" anchor="b" anchorCtr="0"/>
          <a:lstStyle>
            <a:lvl1pPr algn="l">
              <a:defRPr sz="800">
                <a:solidFill>
                  <a:schemeClr val="tx1"/>
                </a:solidFill>
                <a:latin typeface="+mn-lt"/>
              </a:defRPr>
            </a:lvl1pPr>
          </a:lstStyle>
          <a:p>
            <a:fld id="{9EA669D3-5529-4BB0-8BB4-F8AF37E83BE9}" type="slidenum">
              <a:rPr lang="en-GB" smtClean="0"/>
              <a:pPr/>
              <a:t>‹#›</a:t>
            </a:fld>
            <a:endParaRPr lang="en-GB" dirty="0"/>
          </a:p>
        </p:txBody>
      </p:sp>
      <p:sp>
        <p:nvSpPr>
          <p:cNvPr id="19" name="Datumsplatzhalter 127">
            <a:extLst>
              <a:ext uri="{FF2B5EF4-FFF2-40B4-BE49-F238E27FC236}">
                <a16:creationId xmlns:a16="http://schemas.microsoft.com/office/drawing/2014/main" id="{DC4397B5-E283-40DD-91D2-0C5C972977D8}"/>
              </a:ext>
            </a:extLst>
          </p:cNvPr>
          <p:cNvSpPr>
            <a:spLocks noGrp="1"/>
          </p:cNvSpPr>
          <p:nvPr userDrawn="1">
            <p:ph type="dt" sz="half" idx="2"/>
          </p:nvPr>
        </p:nvSpPr>
        <p:spPr>
          <a:xfrm>
            <a:off x="5436244" y="6156087"/>
            <a:ext cx="648000" cy="180000"/>
          </a:xfrm>
          <a:prstGeom prst="rect">
            <a:avLst/>
          </a:prstGeom>
        </p:spPr>
        <p:txBody>
          <a:bodyPr vert="horz" lIns="0" tIns="0" rIns="0" bIns="0" rtlCol="0" anchor="b" anchorCtr="0"/>
          <a:lstStyle>
            <a:lvl1pPr algn="ctr">
              <a:defRPr sz="800">
                <a:solidFill>
                  <a:schemeClr val="tx1"/>
                </a:solidFill>
                <a:latin typeface="+mn-lt"/>
              </a:defRPr>
            </a:lvl1pPr>
          </a:lstStyle>
          <a:p>
            <a:endParaRPr lang="en-GB" dirty="0"/>
          </a:p>
        </p:txBody>
      </p:sp>
      <p:sp>
        <p:nvSpPr>
          <p:cNvPr id="20" name="Fußzeilenplatzhalter 128">
            <a:extLst>
              <a:ext uri="{FF2B5EF4-FFF2-40B4-BE49-F238E27FC236}">
                <a16:creationId xmlns:a16="http://schemas.microsoft.com/office/drawing/2014/main" id="{BC70FFCA-750F-41CF-82B5-100155DDD269}"/>
              </a:ext>
            </a:extLst>
          </p:cNvPr>
          <p:cNvSpPr>
            <a:spLocks noGrp="1"/>
          </p:cNvSpPr>
          <p:nvPr userDrawn="1">
            <p:ph type="ftr" sz="quarter" idx="3"/>
          </p:nvPr>
        </p:nvSpPr>
        <p:spPr>
          <a:xfrm>
            <a:off x="720244" y="6156087"/>
            <a:ext cx="3744000" cy="180000"/>
          </a:xfrm>
          <a:prstGeom prst="rect">
            <a:avLst/>
          </a:prstGeom>
        </p:spPr>
        <p:txBody>
          <a:bodyPr vert="horz" lIns="0" tIns="0" rIns="0" bIns="0" rtlCol="0" anchor="b" anchorCtr="0"/>
          <a:lstStyle>
            <a:lvl1pPr algn="l">
              <a:defRPr sz="800">
                <a:solidFill>
                  <a:schemeClr val="tx1"/>
                </a:solidFill>
                <a:latin typeface="+mn-lt"/>
              </a:defRPr>
            </a:lvl1pPr>
          </a:lstStyle>
          <a:p>
            <a:endParaRPr lang="en-GB" dirty="0"/>
          </a:p>
        </p:txBody>
      </p:sp>
      <p:sp>
        <p:nvSpPr>
          <p:cNvPr id="41" name="Rechteck 11">
            <a:extLst>
              <a:ext uri="{FF2B5EF4-FFF2-40B4-BE49-F238E27FC236}">
                <a16:creationId xmlns:a16="http://schemas.microsoft.com/office/drawing/2014/main" id="{CD1A6A38-A8C9-F52C-3620-ACC469D0DA39}"/>
              </a:ext>
            </a:extLst>
          </p:cNvPr>
          <p:cNvSpPr/>
          <p:nvPr userDrawn="1"/>
        </p:nvSpPr>
        <p:spPr bwMode="gray">
          <a:xfrm>
            <a:off x="3996244" y="-239551"/>
            <a:ext cx="3528000" cy="432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63" dirty="0">
              <a:solidFill>
                <a:schemeClr val="bg2"/>
              </a:solidFill>
            </a:endParaRPr>
          </a:p>
        </p:txBody>
      </p:sp>
      <p:sp>
        <p:nvSpPr>
          <p:cNvPr id="42" name="Rechteck 11">
            <a:extLst>
              <a:ext uri="{FF2B5EF4-FFF2-40B4-BE49-F238E27FC236}">
                <a16:creationId xmlns:a16="http://schemas.microsoft.com/office/drawing/2014/main" id="{B1430A7E-ED33-AC55-63F9-4DF9EC73B504}"/>
              </a:ext>
            </a:extLst>
          </p:cNvPr>
          <p:cNvSpPr/>
          <p:nvPr userDrawn="1"/>
        </p:nvSpPr>
        <p:spPr bwMode="gray">
          <a:xfrm>
            <a:off x="7704244" y="-239551"/>
            <a:ext cx="3528000" cy="432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63" dirty="0">
              <a:solidFill>
                <a:schemeClr val="bg2"/>
              </a:solidFill>
            </a:endParaRPr>
          </a:p>
        </p:txBody>
      </p:sp>
      <p:sp>
        <p:nvSpPr>
          <p:cNvPr id="43" name="Rechteck 6">
            <a:extLst>
              <a:ext uri="{FF2B5EF4-FFF2-40B4-BE49-F238E27FC236}">
                <a16:creationId xmlns:a16="http://schemas.microsoft.com/office/drawing/2014/main" id="{744E93BD-70C5-28A2-A796-0B9506D36A60}"/>
              </a:ext>
            </a:extLst>
          </p:cNvPr>
          <p:cNvSpPr/>
          <p:nvPr userDrawn="1"/>
        </p:nvSpPr>
        <p:spPr bwMode="gray">
          <a:xfrm>
            <a:off x="8604244" y="-137117"/>
            <a:ext cx="2628000" cy="432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63" dirty="0">
              <a:solidFill>
                <a:schemeClr val="bg2"/>
              </a:solidFill>
            </a:endParaRPr>
          </a:p>
        </p:txBody>
      </p:sp>
      <p:sp>
        <p:nvSpPr>
          <p:cNvPr id="44" name="Rechteck 6">
            <a:extLst>
              <a:ext uri="{FF2B5EF4-FFF2-40B4-BE49-F238E27FC236}">
                <a16:creationId xmlns:a16="http://schemas.microsoft.com/office/drawing/2014/main" id="{B1A84D87-102D-E966-F2F3-EA77AF5D88C3}"/>
              </a:ext>
            </a:extLst>
          </p:cNvPr>
          <p:cNvSpPr/>
          <p:nvPr userDrawn="1"/>
        </p:nvSpPr>
        <p:spPr bwMode="gray">
          <a:xfrm>
            <a:off x="5832244" y="-137117"/>
            <a:ext cx="2628000" cy="432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63" dirty="0">
              <a:solidFill>
                <a:schemeClr val="bg2"/>
              </a:solidFill>
            </a:endParaRPr>
          </a:p>
        </p:txBody>
      </p:sp>
      <p:sp>
        <p:nvSpPr>
          <p:cNvPr id="45" name="Rechteck 6">
            <a:extLst>
              <a:ext uri="{FF2B5EF4-FFF2-40B4-BE49-F238E27FC236}">
                <a16:creationId xmlns:a16="http://schemas.microsoft.com/office/drawing/2014/main" id="{AF1DFCB4-83BD-690A-49CD-0F89CAB5875C}"/>
              </a:ext>
            </a:extLst>
          </p:cNvPr>
          <p:cNvSpPr/>
          <p:nvPr userDrawn="1"/>
        </p:nvSpPr>
        <p:spPr bwMode="gray">
          <a:xfrm>
            <a:off x="3060244" y="-137117"/>
            <a:ext cx="2628000" cy="432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63" dirty="0">
              <a:solidFill>
                <a:schemeClr val="bg2"/>
              </a:solidFill>
            </a:endParaRPr>
          </a:p>
        </p:txBody>
      </p:sp>
      <p:pic>
        <p:nvPicPr>
          <p:cNvPr id="5" name="Google Shape;12;p12" descr="Logo&#10;&#10;Description automatically generated with medium confidence">
            <a:extLst>
              <a:ext uri="{FF2B5EF4-FFF2-40B4-BE49-F238E27FC236}">
                <a16:creationId xmlns:a16="http://schemas.microsoft.com/office/drawing/2014/main" id="{8D4DD466-9094-201D-BEF2-4D5A9193788B}"/>
              </a:ext>
            </a:extLst>
          </p:cNvPr>
          <p:cNvPicPr preferRelativeResize="0">
            <a:picLocks noChangeAspect="1"/>
          </p:cNvPicPr>
          <p:nvPr userDrawn="1"/>
        </p:nvPicPr>
        <p:blipFill rotWithShape="1">
          <a:blip r:embed="rId50">
            <a:alphaModFix/>
          </a:blip>
          <a:srcRect/>
          <a:stretch/>
        </p:blipFill>
        <p:spPr>
          <a:xfrm>
            <a:off x="10656244" y="6012749"/>
            <a:ext cx="577313" cy="287338"/>
          </a:xfrm>
          <a:prstGeom prst="rect">
            <a:avLst/>
          </a:prstGeom>
          <a:noFill/>
          <a:ln>
            <a:noFill/>
          </a:ln>
        </p:spPr>
      </p:pic>
    </p:spTree>
    <p:extLst>
      <p:ext uri="{BB962C8B-B14F-4D97-AF65-F5344CB8AC3E}">
        <p14:creationId xmlns:p14="http://schemas.microsoft.com/office/powerpoint/2010/main" val="1073165069"/>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71" r:id="rId20"/>
    <p:sldLayoutId id="2147483772" r:id="rId21"/>
    <p:sldLayoutId id="2147483773" r:id="rId22"/>
    <p:sldLayoutId id="2147483774" r:id="rId23"/>
    <p:sldLayoutId id="2147483775" r:id="rId24"/>
    <p:sldLayoutId id="2147483776" r:id="rId25"/>
    <p:sldLayoutId id="2147483777" r:id="rId26"/>
    <p:sldLayoutId id="2147483778" r:id="rId27"/>
    <p:sldLayoutId id="2147483779" r:id="rId28"/>
    <p:sldLayoutId id="2147483780" r:id="rId29"/>
    <p:sldLayoutId id="2147483781" r:id="rId30"/>
    <p:sldLayoutId id="2147483782" r:id="rId31"/>
    <p:sldLayoutId id="2147483783" r:id="rId32"/>
    <p:sldLayoutId id="2147483784" r:id="rId33"/>
    <p:sldLayoutId id="2147483785" r:id="rId34"/>
    <p:sldLayoutId id="2147483786" r:id="rId35"/>
    <p:sldLayoutId id="2147483787" r:id="rId36"/>
    <p:sldLayoutId id="2147483788" r:id="rId37"/>
    <p:sldLayoutId id="2147483789" r:id="rId38"/>
    <p:sldLayoutId id="2147483790" r:id="rId39"/>
    <p:sldLayoutId id="2147483791" r:id="rId40"/>
    <p:sldLayoutId id="2147483792" r:id="rId41"/>
    <p:sldLayoutId id="2147483793" r:id="rId42"/>
    <p:sldLayoutId id="2147483794" r:id="rId43"/>
    <p:sldLayoutId id="2147483795" r:id="rId44"/>
    <p:sldLayoutId id="2147483796" r:id="rId45"/>
    <p:sldLayoutId id="2147483797" r:id="rId46"/>
    <p:sldLayoutId id="2147483798" r:id="rId47"/>
    <p:sldLayoutId id="2147483799" r:id="rId48"/>
  </p:sldLayoutIdLst>
  <p:hf hdr="0" ftr="0" dt="0"/>
  <p:txStyles>
    <p:titleStyle>
      <a:lvl1pPr algn="l" defTabSz="950336" rtl="0" eaLnBrk="1" latinLnBrk="0" hangingPunct="1">
        <a:lnSpc>
          <a:spcPct val="110000"/>
        </a:lnSpc>
        <a:spcBef>
          <a:spcPts val="0"/>
        </a:spcBef>
        <a:spcAft>
          <a:spcPts val="200"/>
        </a:spcAft>
        <a:buNone/>
        <a:defRPr sz="2800" b="0" kern="1200" spc="0">
          <a:solidFill>
            <a:schemeClr val="tx2"/>
          </a:solidFill>
          <a:latin typeface="+mj-lt"/>
          <a:ea typeface="+mj-ea"/>
          <a:cs typeface="+mj-cs"/>
        </a:defRPr>
      </a:lvl1pPr>
    </p:titleStyle>
    <p:bodyStyle>
      <a:lvl1pPr marL="0" indent="0" algn="l" defTabSz="950336" rtl="0" eaLnBrk="1" latinLnBrk="0" hangingPunct="1">
        <a:lnSpc>
          <a:spcPct val="110000"/>
        </a:lnSpc>
        <a:spcBef>
          <a:spcPts val="0"/>
        </a:spcBef>
        <a:spcAft>
          <a:spcPts val="200"/>
        </a:spcAft>
        <a:buClr>
          <a:schemeClr val="accent1"/>
        </a:buClr>
        <a:buFont typeface="Arial" panose="020B0604020202020204" pitchFamily="34" charset="0"/>
        <a:buNone/>
        <a:defRPr sz="1400" kern="1200">
          <a:solidFill>
            <a:schemeClr val="tx1"/>
          </a:solidFill>
          <a:latin typeface="+mn-lt"/>
          <a:ea typeface="+mn-ea"/>
          <a:cs typeface="+mn-cs"/>
        </a:defRPr>
      </a:lvl1pPr>
      <a:lvl2pPr marL="0" indent="0" algn="l" defTabSz="950336" rtl="0" eaLnBrk="1" latinLnBrk="0" hangingPunct="1">
        <a:lnSpc>
          <a:spcPct val="110000"/>
        </a:lnSpc>
        <a:spcBef>
          <a:spcPts val="624"/>
        </a:spcBef>
        <a:spcAft>
          <a:spcPts val="200"/>
        </a:spcAft>
        <a:buClr>
          <a:schemeClr val="accent1"/>
        </a:buClr>
        <a:buSzPct val="100000"/>
        <a:buFont typeface="Arial" panose="020B0604020202020204" pitchFamily="34" charset="0"/>
        <a:buNone/>
        <a:defRPr sz="1400" kern="1200">
          <a:solidFill>
            <a:schemeClr val="tx1"/>
          </a:solidFill>
          <a:latin typeface="Pluto Sans DPD PPT" panose="02000000000000000000" pitchFamily="2" charset="0"/>
          <a:ea typeface="+mn-ea"/>
          <a:cs typeface="+mn-cs"/>
        </a:defRPr>
      </a:lvl2pPr>
      <a:lvl3pPr marL="180975" indent="-180975" algn="l" defTabSz="950336" rtl="0" eaLnBrk="1" latinLnBrk="0" hangingPunct="1">
        <a:lnSpc>
          <a:spcPct val="110000"/>
        </a:lnSpc>
        <a:spcBef>
          <a:spcPts val="0"/>
        </a:spcBef>
        <a:spcAft>
          <a:spcPts val="200"/>
        </a:spcAft>
        <a:buClr>
          <a:schemeClr val="tx1"/>
        </a:buClr>
        <a:buSzPct val="120000"/>
        <a:buFont typeface="Pluto Sans DPD PPT Light" panose="020B0604020202020204" charset="0"/>
        <a:buChar char="•"/>
        <a:defRPr sz="1400" kern="1200">
          <a:solidFill>
            <a:schemeClr val="tx1"/>
          </a:solidFill>
          <a:latin typeface="+mn-lt"/>
          <a:ea typeface="+mn-ea"/>
          <a:cs typeface="+mn-cs"/>
        </a:defRPr>
      </a:lvl3pPr>
      <a:lvl4pPr marL="358775" indent="-177800" algn="l" defTabSz="950336" rtl="0" eaLnBrk="1" latinLnBrk="0" hangingPunct="1">
        <a:lnSpc>
          <a:spcPct val="110000"/>
        </a:lnSpc>
        <a:spcBef>
          <a:spcPts val="0"/>
        </a:spcBef>
        <a:spcAft>
          <a:spcPts val="200"/>
        </a:spcAft>
        <a:buClr>
          <a:schemeClr val="tx1"/>
        </a:buClr>
        <a:buSzPct val="100000"/>
        <a:buFont typeface="Pluto Sans DPD PPT Light" panose="020B0604020202020204" charset="0"/>
        <a:buChar char="•"/>
        <a:defRPr sz="1200" kern="1200">
          <a:solidFill>
            <a:schemeClr val="tx1"/>
          </a:solidFill>
          <a:latin typeface="+mn-lt"/>
          <a:ea typeface="+mn-ea"/>
          <a:cs typeface="+mn-cs"/>
        </a:defRPr>
      </a:lvl4pPr>
      <a:lvl5pPr marL="539750" indent="-180975" algn="l" defTabSz="950336" rtl="0" eaLnBrk="1" latinLnBrk="0" hangingPunct="1">
        <a:lnSpc>
          <a:spcPct val="110000"/>
        </a:lnSpc>
        <a:spcBef>
          <a:spcPts val="0"/>
        </a:spcBef>
        <a:spcAft>
          <a:spcPts val="200"/>
        </a:spcAft>
        <a:buClr>
          <a:schemeClr val="tx1"/>
        </a:buClr>
        <a:buSzPct val="100000"/>
        <a:buFont typeface="Pluto Sans DPD PPT Light" panose="020B0604020202020204" charset="0"/>
        <a:buChar char="•"/>
        <a:defRPr sz="1200" kern="1200">
          <a:solidFill>
            <a:schemeClr val="tx1"/>
          </a:solidFill>
          <a:latin typeface="+mn-lt"/>
          <a:ea typeface="+mn-ea"/>
          <a:cs typeface="+mn-cs"/>
        </a:defRPr>
      </a:lvl5pPr>
      <a:lvl6pPr marL="717550" indent="-177800" algn="l" defTabSz="950336" rtl="0" eaLnBrk="1" latinLnBrk="0" hangingPunct="1">
        <a:lnSpc>
          <a:spcPct val="110000"/>
        </a:lnSpc>
        <a:spcBef>
          <a:spcPts val="0"/>
        </a:spcBef>
        <a:spcAft>
          <a:spcPts val="200"/>
        </a:spcAft>
        <a:buClr>
          <a:schemeClr val="tx1"/>
        </a:buClr>
        <a:buFont typeface="Pluto Sans DPD PPT Light" panose="020B0604020202020204" charset="0"/>
        <a:buChar char="•"/>
        <a:defRPr sz="1000" kern="1200">
          <a:solidFill>
            <a:schemeClr val="tx1"/>
          </a:solidFill>
          <a:latin typeface="+mn-lt"/>
          <a:ea typeface="+mn-ea"/>
          <a:cs typeface="+mn-cs"/>
        </a:defRPr>
      </a:lvl6pPr>
      <a:lvl7pPr marL="898525" indent="-180975" algn="l" defTabSz="950336" rtl="0" eaLnBrk="1" latinLnBrk="0" hangingPunct="1">
        <a:lnSpc>
          <a:spcPct val="110000"/>
        </a:lnSpc>
        <a:spcBef>
          <a:spcPts val="0"/>
        </a:spcBef>
        <a:spcAft>
          <a:spcPts val="200"/>
        </a:spcAft>
        <a:buClr>
          <a:schemeClr val="tx1"/>
        </a:buClr>
        <a:buFont typeface="Pluto Sans DPD PPT Light" panose="020B0604020202020204" charset="0"/>
        <a:buChar char="•"/>
        <a:defRPr sz="1000" kern="1200">
          <a:solidFill>
            <a:schemeClr val="tx1"/>
          </a:solidFill>
          <a:latin typeface="+mn-lt"/>
          <a:ea typeface="+mn-ea"/>
          <a:cs typeface="+mn-cs"/>
        </a:defRPr>
      </a:lvl7pPr>
      <a:lvl8pPr marL="898525" indent="-180975" algn="l" defTabSz="950336" rtl="0" eaLnBrk="1" latinLnBrk="0" hangingPunct="1">
        <a:lnSpc>
          <a:spcPct val="110000"/>
        </a:lnSpc>
        <a:spcBef>
          <a:spcPts val="0"/>
        </a:spcBef>
        <a:spcAft>
          <a:spcPts val="200"/>
        </a:spcAft>
        <a:buClr>
          <a:schemeClr val="bg2"/>
        </a:buClr>
        <a:buFont typeface="Pluto Sans DPD PPT Light" panose="020B0604020202020204" charset="0"/>
        <a:buChar char="•"/>
        <a:defRPr sz="1000" kern="1200">
          <a:solidFill>
            <a:schemeClr val="tx1"/>
          </a:solidFill>
          <a:latin typeface="+mn-lt"/>
          <a:ea typeface="+mn-ea"/>
          <a:cs typeface="+mn-cs"/>
        </a:defRPr>
      </a:lvl8pPr>
      <a:lvl9pPr marL="898525" indent="-180975" algn="l" defTabSz="950336" rtl="0" eaLnBrk="1" latinLnBrk="0" hangingPunct="1">
        <a:lnSpc>
          <a:spcPct val="110000"/>
        </a:lnSpc>
        <a:spcBef>
          <a:spcPts val="0"/>
        </a:spcBef>
        <a:spcAft>
          <a:spcPts val="200"/>
        </a:spcAft>
        <a:buClr>
          <a:schemeClr val="bg2"/>
        </a:buClr>
        <a:buFont typeface="Pluto Sans DPD PPT Light" panose="020B0604020202020204" charset="0"/>
        <a:buChar char="•"/>
        <a:defRPr sz="1000" kern="1200">
          <a:solidFill>
            <a:schemeClr val="tx1"/>
          </a:solidFill>
          <a:latin typeface="+mn-lt"/>
          <a:ea typeface="+mn-ea"/>
          <a:cs typeface="+mn-cs"/>
        </a:defRPr>
      </a:lvl9pPr>
    </p:bodyStyle>
    <p:otherStyle>
      <a:defPPr>
        <a:defRPr lang="x-none"/>
      </a:defPPr>
      <a:lvl1pPr marL="0" marR="0" algn="l" defTabSz="950336" rtl="0" eaLnBrk="1" latinLnBrk="0" hangingPunct="1">
        <a:defRPr sz="1247" kern="1200">
          <a:solidFill>
            <a:schemeClr val="tx1"/>
          </a:solidFill>
          <a:latin typeface="+mn-lt"/>
          <a:ea typeface="+mn-ea"/>
          <a:cs typeface="+mn-cs"/>
        </a:defRPr>
      </a:lvl1pPr>
      <a:lvl2pPr marL="0" marR="0" algn="l" defTabSz="950336" rtl="0" eaLnBrk="1" latinLnBrk="0" hangingPunct="1">
        <a:defRPr sz="1039" kern="1200">
          <a:solidFill>
            <a:schemeClr val="tx1"/>
          </a:solidFill>
          <a:latin typeface="+mn-lt"/>
          <a:ea typeface="+mn-ea"/>
          <a:cs typeface="+mn-cs"/>
        </a:defRPr>
      </a:lvl2pPr>
      <a:lvl3pPr marL="0" marR="0" algn="l" defTabSz="950336" rtl="0" eaLnBrk="1" latinLnBrk="0" hangingPunct="1">
        <a:defRPr sz="831" kern="1200">
          <a:solidFill>
            <a:schemeClr val="tx1"/>
          </a:solidFill>
          <a:latin typeface="+mn-lt"/>
          <a:ea typeface="+mn-ea"/>
          <a:cs typeface="+mn-cs"/>
        </a:defRPr>
      </a:lvl3pPr>
      <a:lvl4pPr marL="0" marR="0" algn="l" defTabSz="950336" rtl="0" eaLnBrk="1" latinLnBrk="0" hangingPunct="1">
        <a:defRPr sz="831" kern="1200">
          <a:solidFill>
            <a:schemeClr val="tx1"/>
          </a:solidFill>
          <a:latin typeface="+mn-lt"/>
          <a:ea typeface="+mn-ea"/>
          <a:cs typeface="+mn-cs"/>
        </a:defRPr>
      </a:lvl4pPr>
      <a:lvl5pPr marL="0" marR="0" algn="l" defTabSz="950336" rtl="0" eaLnBrk="1" latinLnBrk="0" hangingPunct="1">
        <a:defRPr sz="831" kern="1200">
          <a:solidFill>
            <a:schemeClr val="tx1"/>
          </a:solidFill>
          <a:latin typeface="+mn-lt"/>
          <a:ea typeface="+mn-ea"/>
          <a:cs typeface="+mn-cs"/>
        </a:defRPr>
      </a:lvl5pPr>
      <a:lvl6pPr marL="0" marR="0" algn="l" defTabSz="950336" rtl="0" eaLnBrk="1" latinLnBrk="0" hangingPunct="1">
        <a:defRPr sz="831" kern="1200">
          <a:solidFill>
            <a:schemeClr val="tx1"/>
          </a:solidFill>
          <a:latin typeface="+mn-lt"/>
          <a:ea typeface="+mn-ea"/>
          <a:cs typeface="+mn-cs"/>
        </a:defRPr>
      </a:lvl6pPr>
      <a:lvl7pPr marL="0" marR="0" algn="l" defTabSz="950336" rtl="0" eaLnBrk="1" latinLnBrk="0" hangingPunct="1">
        <a:defRPr sz="831" kern="1200">
          <a:solidFill>
            <a:schemeClr val="tx1"/>
          </a:solidFill>
          <a:latin typeface="+mn-lt"/>
          <a:ea typeface="+mn-ea"/>
          <a:cs typeface="+mn-cs"/>
        </a:defRPr>
      </a:lvl7pPr>
      <a:lvl8pPr marL="0" marR="0" algn="l" defTabSz="950336" rtl="0" eaLnBrk="1" latinLnBrk="0" hangingPunct="1">
        <a:defRPr sz="831" kern="1200">
          <a:solidFill>
            <a:schemeClr val="tx1"/>
          </a:solidFill>
          <a:latin typeface="+mn-lt"/>
          <a:ea typeface="+mn-ea"/>
          <a:cs typeface="+mn-cs"/>
        </a:defRPr>
      </a:lvl8pPr>
      <a:lvl9pPr marL="0" marR="0" algn="l" defTabSz="950336" rtl="0" eaLnBrk="1" latinLnBrk="0" hangingPunct="1">
        <a:defRPr sz="831"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3674">
          <p15:clr>
            <a:srgbClr val="F26B43"/>
          </p15:clr>
        </p15:guide>
        <p15:guide id="4" pos="182">
          <p15:clr>
            <a:srgbClr val="F26B43"/>
          </p15:clr>
        </p15:guide>
        <p15:guide id="5" pos="7075">
          <p15:clr>
            <a:srgbClr val="F26B43"/>
          </p15:clr>
        </p15:guide>
        <p15:guide id="15" orient="horz" pos="680">
          <p15:clr>
            <a:srgbClr val="F26B43"/>
          </p15:clr>
        </p15:guide>
        <p15:guide id="21" orient="horz" pos="3968">
          <p15:clr>
            <a:srgbClr val="A4A3A4"/>
          </p15:clr>
        </p15:guide>
        <p15:guide id="23" orient="horz" pos="499">
          <p15:clr>
            <a:srgbClr val="F26B43"/>
          </p15:clr>
        </p15:guide>
        <p15:guide id="24" orient="horz" pos="181">
          <p15:clr>
            <a:srgbClr val="A4A3A4"/>
          </p15:clr>
        </p15:guide>
        <p15:guide id="28" orient="horz" pos="272">
          <p15:clr>
            <a:srgbClr val="A4A3A4"/>
          </p15:clr>
        </p15:guide>
        <p15:guide id="29" pos="3628">
          <p15:clr>
            <a:srgbClr val="A4A3A4"/>
          </p15:clr>
        </p15:guide>
        <p15:guide id="30" orient="horz" pos="2041">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6" name="Text Placeholder 35">
            <a:extLst>
              <a:ext uri="{FF2B5EF4-FFF2-40B4-BE49-F238E27FC236}">
                <a16:creationId xmlns:a16="http://schemas.microsoft.com/office/drawing/2014/main" id="{10916408-23B5-4929-82C9-A39FBAE89EFB}"/>
              </a:ext>
            </a:extLst>
          </p:cNvPr>
          <p:cNvSpPr>
            <a:spLocks noGrp="1"/>
          </p:cNvSpPr>
          <p:nvPr>
            <p:ph type="body" idx="1"/>
          </p:nvPr>
        </p:nvSpPr>
        <p:spPr bwMode="gray">
          <a:xfrm>
            <a:off x="657665" y="1744571"/>
            <a:ext cx="10205157" cy="4149112"/>
          </a:xfrm>
          <a:prstGeom prst="rect">
            <a:avLst/>
          </a:prstGeom>
        </p:spPr>
        <p:txBody>
          <a:bodyPr vert="horz" lIns="0" tIns="0" rIns="0" bIns="0" rtlCol="0">
            <a:noAutofit/>
          </a:bodyPr>
          <a:lstStyle/>
          <a:p>
            <a:pPr marL="0" marR="0" lvl="0" indent="0" algn="l" defTabSz="864017" rtl="0" eaLnBrk="1" fontAlgn="auto" latinLnBrk="0" hangingPunct="1">
              <a:lnSpc>
                <a:spcPct val="110000"/>
              </a:lnSpc>
              <a:spcBef>
                <a:spcPts val="567"/>
              </a:spcBef>
              <a:spcAft>
                <a:spcPts val="189"/>
              </a:spcAft>
              <a:buClrTx/>
              <a:buSzTx/>
              <a:buFont typeface="Arial" panose="020B0604020202020204" pitchFamily="34" charset="0"/>
              <a:buNone/>
              <a:tabLst/>
              <a:defRPr/>
            </a:pPr>
            <a:r>
              <a:rPr lang="en-GB" dirty="0"/>
              <a:t>Click to edit text. Use the buttons “Increase List Level” and “Decrease List Level” for copytext or bullet levels.</a:t>
            </a:r>
          </a:p>
          <a:p>
            <a:pPr lvl="1"/>
            <a:r>
              <a:rPr lang="en-GB" dirty="0"/>
              <a:t>Optional Subheading</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grpSp>
        <p:nvGrpSpPr>
          <p:cNvPr id="3" name="Gruppieren 2">
            <a:extLst>
              <a:ext uri="{FF2B5EF4-FFF2-40B4-BE49-F238E27FC236}">
                <a16:creationId xmlns:a16="http://schemas.microsoft.com/office/drawing/2014/main" id="{441129D2-0673-441F-89A7-E2EA73ED4E62}"/>
              </a:ext>
            </a:extLst>
          </p:cNvPr>
          <p:cNvGrpSpPr/>
          <p:nvPr userDrawn="1"/>
        </p:nvGrpSpPr>
        <p:grpSpPr bwMode="gray">
          <a:xfrm>
            <a:off x="655710" y="-239556"/>
            <a:ext cx="10207750" cy="145640"/>
            <a:chOff x="693931" y="-289132"/>
            <a:chExt cx="10802744" cy="154131"/>
          </a:xfrm>
        </p:grpSpPr>
        <p:sp>
          <p:nvSpPr>
            <p:cNvPr id="7" name="Rechteck 6">
              <a:extLst>
                <a:ext uri="{FF2B5EF4-FFF2-40B4-BE49-F238E27FC236}">
                  <a16:creationId xmlns:a16="http://schemas.microsoft.com/office/drawing/2014/main" id="{B38F0909-C600-4EBC-91A9-F3EA7EC013C2}"/>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9" name="Rechteck 8">
              <a:extLst>
                <a:ext uri="{FF2B5EF4-FFF2-40B4-BE49-F238E27FC236}">
                  <a16:creationId xmlns:a16="http://schemas.microsoft.com/office/drawing/2014/main" id="{88A9D363-08E9-4C31-9B5C-EF4A746B5815}"/>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10" name="Rechteck 9">
              <a:extLst>
                <a:ext uri="{FF2B5EF4-FFF2-40B4-BE49-F238E27FC236}">
                  <a16:creationId xmlns:a16="http://schemas.microsoft.com/office/drawing/2014/main" id="{F168CA64-392B-4E8A-84C2-E86139E862B2}"/>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11" name="Rechteck 10">
              <a:extLst>
                <a:ext uri="{FF2B5EF4-FFF2-40B4-BE49-F238E27FC236}">
                  <a16:creationId xmlns:a16="http://schemas.microsoft.com/office/drawing/2014/main" id="{4850BF0B-83C9-4421-B36B-58AB04BFE565}"/>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12" name="Rechteck 11">
              <a:extLst>
                <a:ext uri="{FF2B5EF4-FFF2-40B4-BE49-F238E27FC236}">
                  <a16:creationId xmlns:a16="http://schemas.microsoft.com/office/drawing/2014/main" id="{A96C651E-708F-4F1A-A95D-736891DE6334}"/>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13" name="Rechteck 12">
              <a:extLst>
                <a:ext uri="{FF2B5EF4-FFF2-40B4-BE49-F238E27FC236}">
                  <a16:creationId xmlns:a16="http://schemas.microsoft.com/office/drawing/2014/main" id="{10258523-4396-4951-9411-7A0EB10EB6A6}"/>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14" name="Rechteck 13">
              <a:extLst>
                <a:ext uri="{FF2B5EF4-FFF2-40B4-BE49-F238E27FC236}">
                  <a16:creationId xmlns:a16="http://schemas.microsoft.com/office/drawing/2014/main" id="{BA59A49B-08C6-4C88-B1EB-1D27B6A14A47}"/>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grpSp>
      <p:sp>
        <p:nvSpPr>
          <p:cNvPr id="16" name="Titelplatzhalter 1">
            <a:extLst>
              <a:ext uri="{FF2B5EF4-FFF2-40B4-BE49-F238E27FC236}">
                <a16:creationId xmlns:a16="http://schemas.microsoft.com/office/drawing/2014/main" id="{58F4AEF8-D383-4DB5-B0EA-5233064C5D8A}"/>
              </a:ext>
            </a:extLst>
          </p:cNvPr>
          <p:cNvSpPr>
            <a:spLocks noGrp="1"/>
          </p:cNvSpPr>
          <p:nvPr>
            <p:ph type="title"/>
          </p:nvPr>
        </p:nvSpPr>
        <p:spPr bwMode="gray">
          <a:xfrm>
            <a:off x="657099" y="518453"/>
            <a:ext cx="10206361" cy="544492"/>
          </a:xfrm>
          <a:prstGeom prst="rect">
            <a:avLst/>
          </a:prstGeom>
        </p:spPr>
        <p:txBody>
          <a:bodyPr vert="horz" lIns="0" tIns="0" rIns="0" bIns="0" rtlCol="0" anchor="t">
            <a:noAutofit/>
          </a:bodyPr>
          <a:lstStyle/>
          <a:p>
            <a:r>
              <a:rPr lang="en-GB" dirty="0"/>
              <a:t>Heading (36pt) </a:t>
            </a:r>
            <a:r>
              <a:rPr lang="en-GB" dirty="0" err="1"/>
              <a:t>ExtraLight</a:t>
            </a:r>
            <a:endParaRPr lang="en-GB" dirty="0"/>
          </a:p>
        </p:txBody>
      </p:sp>
      <p:sp>
        <p:nvSpPr>
          <p:cNvPr id="21" name="Slide Number Placeholder 33">
            <a:extLst>
              <a:ext uri="{FF2B5EF4-FFF2-40B4-BE49-F238E27FC236}">
                <a16:creationId xmlns:a16="http://schemas.microsoft.com/office/drawing/2014/main" id="{329E26EE-0456-4664-ACE6-E5A8173AA887}"/>
              </a:ext>
            </a:extLst>
          </p:cNvPr>
          <p:cNvSpPr>
            <a:spLocks noGrp="1"/>
          </p:cNvSpPr>
          <p:nvPr>
            <p:ph type="sldNum" sz="quarter" idx="4"/>
          </p:nvPr>
        </p:nvSpPr>
        <p:spPr bwMode="gray">
          <a:xfrm>
            <a:off x="10591221" y="6097488"/>
            <a:ext cx="271601" cy="170083"/>
          </a:xfrm>
          <a:prstGeom prst="rect">
            <a:avLst/>
          </a:prstGeom>
        </p:spPr>
        <p:txBody>
          <a:bodyPr vert="horz" lIns="0" tIns="0" rIns="0" bIns="0" rtlCol="0" anchor="b" anchorCtr="0"/>
          <a:lstStyle>
            <a:lvl1pPr algn="r">
              <a:defRPr sz="756">
                <a:solidFill>
                  <a:schemeClr val="tx2"/>
                </a:solidFill>
                <a:latin typeface="+mn-lt"/>
              </a:defRPr>
            </a:lvl1pPr>
          </a:lstStyle>
          <a:p>
            <a:fld id="{9EA669D3-5529-4BB0-8BB4-F8AF37E83BE9}" type="slidenum">
              <a:rPr lang="en-GB" smtClean="0"/>
              <a:pPr/>
              <a:t>‹#›</a:t>
            </a:fld>
            <a:endParaRPr lang="en-GB" dirty="0"/>
          </a:p>
        </p:txBody>
      </p:sp>
      <p:sp>
        <p:nvSpPr>
          <p:cNvPr id="22" name="Datumsplatzhalter 127">
            <a:extLst>
              <a:ext uri="{FF2B5EF4-FFF2-40B4-BE49-F238E27FC236}">
                <a16:creationId xmlns:a16="http://schemas.microsoft.com/office/drawing/2014/main" id="{21B0B277-5A32-4263-8CFE-877ECBFF8A8D}"/>
              </a:ext>
            </a:extLst>
          </p:cNvPr>
          <p:cNvSpPr>
            <a:spLocks noGrp="1"/>
          </p:cNvSpPr>
          <p:nvPr>
            <p:ph type="dt" sz="half" idx="2"/>
          </p:nvPr>
        </p:nvSpPr>
        <p:spPr>
          <a:xfrm>
            <a:off x="5419376" y="6097488"/>
            <a:ext cx="680419" cy="170083"/>
          </a:xfrm>
          <a:prstGeom prst="rect">
            <a:avLst/>
          </a:prstGeom>
        </p:spPr>
        <p:txBody>
          <a:bodyPr vert="horz" lIns="0" tIns="0" rIns="0" bIns="0" rtlCol="0" anchor="b" anchorCtr="0"/>
          <a:lstStyle>
            <a:lvl1pPr algn="ctr">
              <a:defRPr sz="756">
                <a:solidFill>
                  <a:schemeClr val="tx2"/>
                </a:solidFill>
                <a:latin typeface="+mn-lt"/>
              </a:defRPr>
            </a:lvl1pPr>
          </a:lstStyle>
          <a:p>
            <a:fld id="{CA45AA21-A1FF-40B3-BEA2-1CC373015BEE}" type="datetime1">
              <a:rPr lang="de-DE" smtClean="0"/>
              <a:t>17.05.2023</a:t>
            </a:fld>
            <a:endParaRPr lang="en-GB" dirty="0"/>
          </a:p>
        </p:txBody>
      </p:sp>
      <p:sp>
        <p:nvSpPr>
          <p:cNvPr id="23" name="Fußzeilenplatzhalter 128">
            <a:extLst>
              <a:ext uri="{FF2B5EF4-FFF2-40B4-BE49-F238E27FC236}">
                <a16:creationId xmlns:a16="http://schemas.microsoft.com/office/drawing/2014/main" id="{E7909DB3-594C-4F08-AEBD-3C95DE2F1B4B}"/>
              </a:ext>
            </a:extLst>
          </p:cNvPr>
          <p:cNvSpPr>
            <a:spLocks noGrp="1"/>
          </p:cNvSpPr>
          <p:nvPr>
            <p:ph type="ftr" sz="quarter" idx="3"/>
          </p:nvPr>
        </p:nvSpPr>
        <p:spPr>
          <a:xfrm>
            <a:off x="6839141" y="6097488"/>
            <a:ext cx="3752081" cy="170083"/>
          </a:xfrm>
          <a:prstGeom prst="rect">
            <a:avLst/>
          </a:prstGeom>
        </p:spPr>
        <p:txBody>
          <a:bodyPr vert="horz" lIns="0" tIns="0" rIns="0" bIns="0" rtlCol="0" anchor="b" anchorCtr="0"/>
          <a:lstStyle>
            <a:lvl1pPr algn="r">
              <a:defRPr sz="756">
                <a:solidFill>
                  <a:schemeClr val="tx2"/>
                </a:solidFill>
                <a:latin typeface="+mn-lt"/>
              </a:defRPr>
            </a:lvl1pPr>
          </a:lstStyle>
          <a:p>
            <a:r>
              <a:rPr lang="en-GB" dirty="0"/>
              <a:t>DPDgroup</a:t>
            </a:r>
          </a:p>
        </p:txBody>
      </p:sp>
      <p:sp>
        <p:nvSpPr>
          <p:cNvPr id="18" name="Text Placeholder 7">
            <a:extLst>
              <a:ext uri="{FF2B5EF4-FFF2-40B4-BE49-F238E27FC236}">
                <a16:creationId xmlns:a16="http://schemas.microsoft.com/office/drawing/2014/main" id="{0B4DE8E0-BF58-46FE-BFF4-EFD6DB0ED238}"/>
              </a:ext>
            </a:extLst>
          </p:cNvPr>
          <p:cNvSpPr txBox="1">
            <a:spLocks noChangeAspect="1"/>
          </p:cNvSpPr>
          <p:nvPr userDrawn="1"/>
        </p:nvSpPr>
        <p:spPr bwMode="gray">
          <a:xfrm>
            <a:off x="659647" y="6029795"/>
            <a:ext cx="618217" cy="272133"/>
          </a:xfrm>
          <a:prstGeom prst="rect">
            <a:avLst/>
          </a:prstGeom>
          <a:blipFill dpi="0" rotWithShape="1">
            <a:blip r:embed="rId42" cstate="print">
              <a:extLst>
                <a:ext uri="{28A0092B-C50C-407E-A947-70E740481C1C}">
                  <a14:useLocalDpi xmlns:a14="http://schemas.microsoft.com/office/drawing/2010/main" val="0"/>
                </a:ext>
                <a:ext uri="{96DAC541-7B7A-43D3-8B79-37D633B846F1}">
                  <asvg:svgBlip xmlns:asvg="http://schemas.microsoft.com/office/drawing/2016/SVG/main" r:embed="rId43"/>
                </a:ext>
              </a:extLst>
            </a:blip>
            <a:srcRect/>
            <a:stretch>
              <a:fillRect/>
            </a:stretch>
          </a:blipFill>
        </p:spPr>
        <p:txBody>
          <a:bodyPr anchor="t" anchorCtr="0"/>
          <a:lstStyle>
            <a:lvl1pPr marL="0" indent="0" algn="l" defTabSz="914400" rtl="0" eaLnBrk="1" latinLnBrk="0" hangingPunct="1">
              <a:lnSpc>
                <a:spcPct val="120000"/>
              </a:lnSpc>
              <a:spcBef>
                <a:spcPts val="0"/>
              </a:spcBef>
              <a:spcAft>
                <a:spcPts val="0"/>
              </a:spcAft>
              <a:buClr>
                <a:schemeClr val="accent1"/>
              </a:buClr>
              <a:buFont typeface="Arial" panose="020B0604020202020204" pitchFamily="34" charset="0"/>
              <a:buNone/>
              <a:defRPr sz="100" kern="1200">
                <a:solidFill>
                  <a:schemeClr val="bg1"/>
                </a:solidFill>
                <a:latin typeface="+mn-lt"/>
                <a:ea typeface="+mn-ea"/>
                <a:cs typeface="+mn-cs"/>
              </a:defRPr>
            </a:lvl1pPr>
            <a:lvl2pPr marL="0" indent="0" algn="l" defTabSz="914400" rtl="0" eaLnBrk="1" latinLnBrk="0" hangingPunct="1">
              <a:lnSpc>
                <a:spcPct val="120000"/>
              </a:lnSpc>
              <a:spcBef>
                <a:spcPts val="0"/>
              </a:spcBef>
              <a:spcAft>
                <a:spcPts val="0"/>
              </a:spcAft>
              <a:buClr>
                <a:schemeClr val="accent1"/>
              </a:buClr>
              <a:buSzPct val="100000"/>
              <a:buFont typeface="Arial" panose="020B0604020202020204" pitchFamily="34" charset="0"/>
              <a:buNone/>
              <a:defRPr sz="100" kern="1200">
                <a:solidFill>
                  <a:schemeClr val="bg1"/>
                </a:solidFill>
                <a:latin typeface="+mn-lt"/>
                <a:ea typeface="+mn-ea"/>
                <a:cs typeface="+mn-cs"/>
              </a:defRPr>
            </a:lvl2pPr>
            <a:lvl3pPr marL="0" indent="0" algn="l" defTabSz="914400" rtl="0" eaLnBrk="1" latinLnBrk="0" hangingPunct="1">
              <a:lnSpc>
                <a:spcPct val="120000"/>
              </a:lnSpc>
              <a:spcBef>
                <a:spcPts val="0"/>
              </a:spcBef>
              <a:spcAft>
                <a:spcPts val="0"/>
              </a:spcAft>
              <a:buClr>
                <a:schemeClr val="bg2"/>
              </a:buClr>
              <a:buSzPct val="100000"/>
              <a:buFont typeface="Pluto Sans DPD PPT Light" panose="020B0604020202020204" charset="0"/>
              <a:buNone/>
              <a:defRPr sz="100" kern="1200">
                <a:solidFill>
                  <a:schemeClr val="bg1"/>
                </a:solidFill>
                <a:latin typeface="Pluto Sans DPD PPT Light" panose="02000000000000000000" pitchFamily="2" charset="0"/>
                <a:ea typeface="+mn-ea"/>
                <a:cs typeface="+mn-cs"/>
              </a:defRPr>
            </a:lvl3pPr>
            <a:lvl4pPr marL="0" indent="0"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4pPr>
            <a:lvl5pPr marL="0" indent="-180975"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5pPr>
            <a:lvl6pPr marL="0" indent="-180000" algn="l" defTabSz="914400" rtl="0" eaLnBrk="1" latinLnBrk="0" hangingPunct="1">
              <a:lnSpc>
                <a:spcPct val="120000"/>
              </a:lnSpc>
              <a:spcBef>
                <a:spcPts val="0"/>
              </a:spcBef>
              <a:buClr>
                <a:schemeClr val="tx2"/>
              </a:buClr>
              <a:buFont typeface="Arial" panose="020B0604020202020204" pitchFamily="34" charset="0"/>
              <a:buNone/>
              <a:defRPr sz="100" kern="1200">
                <a:solidFill>
                  <a:schemeClr val="bg1"/>
                </a:solidFill>
                <a:latin typeface="+mn-lt"/>
                <a:ea typeface="+mn-ea"/>
                <a:cs typeface="+mn-cs"/>
              </a:defRPr>
            </a:lvl6pPr>
            <a:lvl7pPr marL="0" indent="-179388"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7pPr>
            <a:lvl8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8pPr>
            <a:lvl9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9pPr>
          </a:lstStyle>
          <a:p>
            <a:r>
              <a:rPr lang="en-GB" sz="100" dirty="0"/>
              <a:t> </a:t>
            </a:r>
          </a:p>
        </p:txBody>
      </p:sp>
    </p:spTree>
    <p:extLst>
      <p:ext uri="{BB962C8B-B14F-4D97-AF65-F5344CB8AC3E}">
        <p14:creationId xmlns:p14="http://schemas.microsoft.com/office/powerpoint/2010/main" val="1542945899"/>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 id="2147483815" r:id="rId15"/>
    <p:sldLayoutId id="2147483818" r:id="rId16"/>
    <p:sldLayoutId id="2147483819" r:id="rId17"/>
    <p:sldLayoutId id="2147483820" r:id="rId18"/>
    <p:sldLayoutId id="2147483821" r:id="rId19"/>
    <p:sldLayoutId id="2147483822" r:id="rId20"/>
    <p:sldLayoutId id="2147483824" r:id="rId21"/>
    <p:sldLayoutId id="2147483825" r:id="rId22"/>
    <p:sldLayoutId id="2147483826" r:id="rId23"/>
    <p:sldLayoutId id="2147483827" r:id="rId24"/>
    <p:sldLayoutId id="2147483828" r:id="rId25"/>
    <p:sldLayoutId id="2147483829" r:id="rId26"/>
    <p:sldLayoutId id="2147483830" r:id="rId27"/>
    <p:sldLayoutId id="2147483831" r:id="rId28"/>
    <p:sldLayoutId id="2147483832" r:id="rId29"/>
    <p:sldLayoutId id="2147483833" r:id="rId30"/>
    <p:sldLayoutId id="2147483834" r:id="rId31"/>
    <p:sldLayoutId id="2147483835" r:id="rId32"/>
    <p:sldLayoutId id="2147483836" r:id="rId33"/>
    <p:sldLayoutId id="2147483837" r:id="rId34"/>
    <p:sldLayoutId id="2147483838" r:id="rId35"/>
    <p:sldLayoutId id="2147483839" r:id="rId36"/>
    <p:sldLayoutId id="2147483840" r:id="rId37"/>
    <p:sldLayoutId id="2147483841" r:id="rId38"/>
    <p:sldLayoutId id="2147483842" r:id="rId39"/>
    <p:sldLayoutId id="2147483843" r:id="rId40"/>
  </p:sldLayoutIdLst>
  <p:hf hdr="0" ftr="0" dt="0"/>
  <p:txStyles>
    <p:titleStyle>
      <a:lvl1pPr algn="l" defTabSz="864017" rtl="0" eaLnBrk="1" latinLnBrk="0" hangingPunct="1">
        <a:lnSpc>
          <a:spcPct val="100000"/>
        </a:lnSpc>
        <a:spcBef>
          <a:spcPts val="0"/>
        </a:spcBef>
        <a:spcAft>
          <a:spcPts val="0"/>
        </a:spcAft>
        <a:buNone/>
        <a:defRPr sz="3402" kern="1200">
          <a:solidFill>
            <a:schemeClr val="bg2"/>
          </a:solidFill>
          <a:latin typeface="+mj-lt"/>
          <a:ea typeface="+mj-ea"/>
          <a:cs typeface="+mj-cs"/>
        </a:defRPr>
      </a:lvl1pPr>
    </p:titleStyle>
    <p:bodyStyle>
      <a:lvl1pPr marL="0" indent="0" algn="l" defTabSz="864017" rtl="0" eaLnBrk="1" latinLnBrk="0" hangingPunct="1">
        <a:lnSpc>
          <a:spcPct val="110000"/>
        </a:lnSpc>
        <a:spcBef>
          <a:spcPts val="0"/>
        </a:spcBef>
        <a:spcAft>
          <a:spcPts val="189"/>
        </a:spcAft>
        <a:buClr>
          <a:schemeClr val="accent1"/>
        </a:buClr>
        <a:buFont typeface="Arial" panose="020B0604020202020204" pitchFamily="34" charset="0"/>
        <a:buNone/>
        <a:defRPr sz="1701" kern="1200">
          <a:solidFill>
            <a:schemeClr val="tx1"/>
          </a:solidFill>
          <a:latin typeface="+mn-lt"/>
          <a:ea typeface="+mn-ea"/>
          <a:cs typeface="+mn-cs"/>
        </a:defRPr>
      </a:lvl1pPr>
      <a:lvl2pPr marL="0" indent="0" algn="l" defTabSz="864017" rtl="0" eaLnBrk="1" latinLnBrk="0" hangingPunct="1">
        <a:lnSpc>
          <a:spcPct val="110000"/>
        </a:lnSpc>
        <a:spcBef>
          <a:spcPts val="567"/>
        </a:spcBef>
        <a:spcAft>
          <a:spcPts val="567"/>
        </a:spcAft>
        <a:buClr>
          <a:schemeClr val="accent1"/>
        </a:buClr>
        <a:buSzPct val="100000"/>
        <a:buFont typeface="Arial" panose="020B0604020202020204" pitchFamily="34" charset="0"/>
        <a:buNone/>
        <a:defRPr sz="1701" kern="1200">
          <a:solidFill>
            <a:schemeClr val="tx1"/>
          </a:solidFill>
          <a:latin typeface="Pluto Sans DPD PPT" panose="02000000000000000000" pitchFamily="2" charset="0"/>
          <a:ea typeface="+mn-ea"/>
          <a:cs typeface="+mn-cs"/>
        </a:defRPr>
      </a:lvl2pPr>
      <a:lvl3pPr marL="170082" indent="-170082" algn="l" defTabSz="864017"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701" kern="1200">
          <a:solidFill>
            <a:schemeClr val="tx1"/>
          </a:solidFill>
          <a:latin typeface="+mn-lt"/>
          <a:ea typeface="+mn-ea"/>
          <a:cs typeface="+mn-cs"/>
        </a:defRPr>
      </a:lvl3pPr>
      <a:lvl4pPr marL="340164" indent="-171003" algn="l" defTabSz="864017" rtl="0" eaLnBrk="1" latinLnBrk="0" hangingPunct="1">
        <a:lnSpc>
          <a:spcPct val="110000"/>
        </a:lnSpc>
        <a:spcBef>
          <a:spcPts val="0"/>
        </a:spcBef>
        <a:buClr>
          <a:schemeClr val="accent4"/>
        </a:buClr>
        <a:buSzPct val="100000"/>
        <a:buFont typeface="Pluto Sans DPD PPT Light" panose="020B0604020202020204" charset="0"/>
        <a:buChar char="•"/>
        <a:defRPr sz="1512" kern="1200">
          <a:solidFill>
            <a:schemeClr val="tx1"/>
          </a:solidFill>
          <a:latin typeface="+mn-lt"/>
          <a:ea typeface="+mn-ea"/>
          <a:cs typeface="+mn-cs"/>
        </a:defRPr>
      </a:lvl4pPr>
      <a:lvl5pPr marL="510246" indent="-171003" algn="l" defTabSz="864017" rtl="0" eaLnBrk="1" latinLnBrk="0" hangingPunct="1">
        <a:lnSpc>
          <a:spcPct val="110000"/>
        </a:lnSpc>
        <a:spcBef>
          <a:spcPts val="0"/>
        </a:spcBef>
        <a:buClr>
          <a:schemeClr val="tx2"/>
        </a:buClr>
        <a:buSzPct val="100000"/>
        <a:buFont typeface="Pluto Sans DPD PPT Light" panose="020B0604020202020204" charset="0"/>
        <a:buChar char="•"/>
        <a:defRPr sz="1512" kern="1200">
          <a:solidFill>
            <a:schemeClr val="tx1"/>
          </a:solidFill>
          <a:latin typeface="+mn-lt"/>
          <a:ea typeface="+mn-ea"/>
          <a:cs typeface="+mn-cs"/>
        </a:defRPr>
      </a:lvl5pPr>
      <a:lvl6pPr marL="680328" indent="-170082" algn="l" defTabSz="864017" rtl="0" eaLnBrk="1" latinLnBrk="0" hangingPunct="1">
        <a:lnSpc>
          <a:spcPct val="110000"/>
        </a:lnSpc>
        <a:spcBef>
          <a:spcPts val="0"/>
        </a:spcBef>
        <a:buClr>
          <a:schemeClr val="accent2"/>
        </a:buClr>
        <a:buFont typeface="Pluto Sans DPD PPT Light" panose="020B0604020202020204" charset="0"/>
        <a:buChar char="•"/>
        <a:defRPr sz="1323" kern="1200">
          <a:solidFill>
            <a:schemeClr val="tx1"/>
          </a:solidFill>
          <a:latin typeface="+mn-lt"/>
          <a:ea typeface="+mn-ea"/>
          <a:cs typeface="+mn-cs"/>
        </a:defRPr>
      </a:lvl6pPr>
      <a:lvl7pPr marL="850410" indent="-169504" algn="l" defTabSz="864017" rtl="0" eaLnBrk="1" latinLnBrk="0" hangingPunct="1">
        <a:lnSpc>
          <a:spcPct val="110000"/>
        </a:lnSpc>
        <a:spcBef>
          <a:spcPts val="0"/>
        </a:spcBef>
        <a:buClr>
          <a:schemeClr val="accent2"/>
        </a:buClr>
        <a:buFont typeface="Pluto Sans DPD PPT Light" panose="020B0604020202020204" charset="0"/>
        <a:buChar char="•"/>
        <a:defRPr sz="1323" kern="1200">
          <a:solidFill>
            <a:schemeClr val="tx1"/>
          </a:solidFill>
          <a:latin typeface="+mn-lt"/>
          <a:ea typeface="+mn-ea"/>
          <a:cs typeface="+mn-cs"/>
        </a:defRPr>
      </a:lvl7pPr>
      <a:lvl8pPr marL="850410" indent="-171003" algn="l" defTabSz="864017" rtl="0" eaLnBrk="1" latinLnBrk="0" hangingPunct="1">
        <a:lnSpc>
          <a:spcPct val="110000"/>
        </a:lnSpc>
        <a:spcBef>
          <a:spcPts val="0"/>
        </a:spcBef>
        <a:buClr>
          <a:schemeClr val="accent2"/>
        </a:buClr>
        <a:buFont typeface="Pluto Sans DPD PPT Light" panose="020B0604020202020204" charset="0"/>
        <a:buChar char="•"/>
        <a:defRPr sz="1323" kern="1200">
          <a:solidFill>
            <a:schemeClr val="tx1"/>
          </a:solidFill>
          <a:latin typeface="+mn-lt"/>
          <a:ea typeface="+mn-ea"/>
          <a:cs typeface="+mn-cs"/>
        </a:defRPr>
      </a:lvl8pPr>
      <a:lvl9pPr marL="850410" indent="-171003" algn="l" defTabSz="864017" rtl="0" eaLnBrk="1" latinLnBrk="0" hangingPunct="1">
        <a:lnSpc>
          <a:spcPct val="110000"/>
        </a:lnSpc>
        <a:spcBef>
          <a:spcPts val="0"/>
        </a:spcBef>
        <a:buClr>
          <a:schemeClr val="accent2"/>
        </a:buClr>
        <a:buFont typeface="Pluto Sans DPD PPT Light" panose="020B0604020202020204" charset="0"/>
        <a:buChar char="•"/>
        <a:defRPr sz="1323" kern="1200">
          <a:solidFill>
            <a:schemeClr val="tx1"/>
          </a:solidFill>
          <a:latin typeface="+mn-lt"/>
          <a:ea typeface="+mn-ea"/>
          <a:cs typeface="+mn-cs"/>
        </a:defRPr>
      </a:lvl9pPr>
    </p:bodyStyle>
    <p:otherStyle>
      <a:defPPr>
        <a:defRPr lang="x-none"/>
      </a:defPPr>
      <a:lvl1pPr marL="188980" marR="188980" algn="l" defTabSz="864017" rtl="0" eaLnBrk="1" latinLnBrk="0" hangingPunct="1">
        <a:defRPr sz="1134" kern="1200">
          <a:solidFill>
            <a:schemeClr val="tx1"/>
          </a:solidFill>
          <a:latin typeface="+mn-lt"/>
          <a:ea typeface="+mn-ea"/>
          <a:cs typeface="+mn-cs"/>
        </a:defRPr>
      </a:lvl1pPr>
      <a:lvl2pPr marL="188980" marR="188980" algn="l" defTabSz="864017" rtl="0" eaLnBrk="1" latinLnBrk="0" hangingPunct="1">
        <a:defRPr sz="945" kern="1200">
          <a:solidFill>
            <a:schemeClr val="tx1"/>
          </a:solidFill>
          <a:latin typeface="+mn-lt"/>
          <a:ea typeface="+mn-ea"/>
          <a:cs typeface="+mn-cs"/>
        </a:defRPr>
      </a:lvl2pPr>
      <a:lvl3pPr marL="188980" marR="188980" algn="l" defTabSz="864017" rtl="0" eaLnBrk="1" latinLnBrk="0" hangingPunct="1">
        <a:defRPr sz="756" kern="1200">
          <a:solidFill>
            <a:schemeClr val="tx1"/>
          </a:solidFill>
          <a:latin typeface="+mn-lt"/>
          <a:ea typeface="+mn-ea"/>
          <a:cs typeface="+mn-cs"/>
        </a:defRPr>
      </a:lvl3pPr>
      <a:lvl4pPr marL="188980" marR="188980" algn="l" defTabSz="864017" rtl="0" eaLnBrk="1" latinLnBrk="0" hangingPunct="1">
        <a:defRPr sz="756" kern="1200">
          <a:solidFill>
            <a:schemeClr val="tx1"/>
          </a:solidFill>
          <a:latin typeface="+mn-lt"/>
          <a:ea typeface="+mn-ea"/>
          <a:cs typeface="+mn-cs"/>
        </a:defRPr>
      </a:lvl4pPr>
      <a:lvl5pPr marL="188980" marR="188980" algn="l" defTabSz="864017" rtl="0" eaLnBrk="1" latinLnBrk="0" hangingPunct="1">
        <a:defRPr sz="756" kern="1200">
          <a:solidFill>
            <a:schemeClr val="tx1"/>
          </a:solidFill>
          <a:latin typeface="+mn-lt"/>
          <a:ea typeface="+mn-ea"/>
          <a:cs typeface="+mn-cs"/>
        </a:defRPr>
      </a:lvl5pPr>
      <a:lvl6pPr marL="188980" marR="188980" algn="l" defTabSz="864017" rtl="0" eaLnBrk="1" latinLnBrk="0" hangingPunct="1">
        <a:defRPr sz="756" kern="1200">
          <a:solidFill>
            <a:schemeClr val="tx1"/>
          </a:solidFill>
          <a:latin typeface="+mn-lt"/>
          <a:ea typeface="+mn-ea"/>
          <a:cs typeface="+mn-cs"/>
        </a:defRPr>
      </a:lvl6pPr>
      <a:lvl7pPr marL="188980" marR="188980" algn="l" defTabSz="864017" rtl="0" eaLnBrk="1" latinLnBrk="0" hangingPunct="1">
        <a:defRPr sz="756" kern="1200">
          <a:solidFill>
            <a:schemeClr val="tx1"/>
          </a:solidFill>
          <a:latin typeface="+mn-lt"/>
          <a:ea typeface="+mn-ea"/>
          <a:cs typeface="+mn-cs"/>
        </a:defRPr>
      </a:lvl7pPr>
      <a:lvl8pPr marL="188980" marR="188980" algn="l" defTabSz="864017" rtl="0" eaLnBrk="1" latinLnBrk="0" hangingPunct="1">
        <a:defRPr sz="756" kern="1200">
          <a:solidFill>
            <a:schemeClr val="tx1"/>
          </a:solidFill>
          <a:latin typeface="+mn-lt"/>
          <a:ea typeface="+mn-ea"/>
          <a:cs typeface="+mn-cs"/>
        </a:defRPr>
      </a:lvl8pPr>
      <a:lvl9pPr marL="188980" marR="188980" algn="l" defTabSz="864017" rtl="0" eaLnBrk="1" latinLnBrk="0" hangingPunct="1">
        <a:defRPr sz="756"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164">
          <p15:clr>
            <a:srgbClr val="A4A3A4"/>
          </p15:clr>
        </p15:guide>
        <p15:guide id="3" orient="horz" pos="3929">
          <p15:clr>
            <a:srgbClr val="F26B43"/>
          </p15:clr>
        </p15:guide>
        <p15:guide id="4" pos="438">
          <p15:clr>
            <a:srgbClr val="F26B43"/>
          </p15:clr>
        </p15:guide>
        <p15:guide id="5" pos="7242">
          <p15:clr>
            <a:srgbClr val="F26B43"/>
          </p15:clr>
        </p15:guide>
        <p15:guide id="15" orient="horz" pos="1162">
          <p15:clr>
            <a:srgbClr val="F26B43"/>
          </p15:clr>
        </p15:guide>
        <p15:guide id="21" orient="horz" pos="4156">
          <p15:clr>
            <a:srgbClr val="A4A3A4"/>
          </p15:clr>
        </p15:guide>
        <p15:guide id="22" orient="horz" pos="709">
          <p15:clr>
            <a:srgbClr val="F26B43"/>
          </p15:clr>
        </p15:guide>
        <p15:guide id="23" orient="horz" pos="34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6" name="Text Placeholder 35">
            <a:extLst>
              <a:ext uri="{FF2B5EF4-FFF2-40B4-BE49-F238E27FC236}">
                <a16:creationId xmlns:a16="http://schemas.microsoft.com/office/drawing/2014/main" id="{10916408-23B5-4929-82C9-A39FBAE89EFB}"/>
              </a:ext>
            </a:extLst>
          </p:cNvPr>
          <p:cNvSpPr>
            <a:spLocks noGrp="1"/>
          </p:cNvSpPr>
          <p:nvPr>
            <p:ph type="body" idx="1"/>
          </p:nvPr>
        </p:nvSpPr>
        <p:spPr bwMode="gray">
          <a:xfrm>
            <a:off x="657665" y="1744571"/>
            <a:ext cx="10205157" cy="4149112"/>
          </a:xfrm>
          <a:prstGeom prst="rect">
            <a:avLst/>
          </a:prstGeom>
        </p:spPr>
        <p:txBody>
          <a:bodyPr vert="horz" lIns="0" tIns="0" rIns="0" bIns="0" rtlCol="0">
            <a:noAutofit/>
          </a:bodyPr>
          <a:lstStyle/>
          <a:p>
            <a:pPr marL="0" marR="0" lvl="0" indent="0" algn="l" defTabSz="864017" rtl="0" eaLnBrk="1" fontAlgn="auto" latinLnBrk="0" hangingPunct="1">
              <a:lnSpc>
                <a:spcPct val="110000"/>
              </a:lnSpc>
              <a:spcBef>
                <a:spcPts val="567"/>
              </a:spcBef>
              <a:spcAft>
                <a:spcPts val="189"/>
              </a:spcAft>
              <a:buClrTx/>
              <a:buSzTx/>
              <a:buFont typeface="Arial" panose="020B0604020202020204" pitchFamily="34" charset="0"/>
              <a:buNone/>
              <a:tabLst/>
              <a:defRPr/>
            </a:pPr>
            <a:r>
              <a:rPr lang="en-GB" dirty="0"/>
              <a:t>Click to edit text. Use the buttons “Increase List Level” and “Decrease List Level” for copytext or bullet levels.</a:t>
            </a:r>
          </a:p>
          <a:p>
            <a:pPr lvl="1"/>
            <a:r>
              <a:rPr lang="en-GB" dirty="0"/>
              <a:t>Optional Subheading</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grpSp>
        <p:nvGrpSpPr>
          <p:cNvPr id="3" name="Gruppieren 2">
            <a:extLst>
              <a:ext uri="{FF2B5EF4-FFF2-40B4-BE49-F238E27FC236}">
                <a16:creationId xmlns:a16="http://schemas.microsoft.com/office/drawing/2014/main" id="{441129D2-0673-441F-89A7-E2EA73ED4E62}"/>
              </a:ext>
            </a:extLst>
          </p:cNvPr>
          <p:cNvGrpSpPr/>
          <p:nvPr userDrawn="1"/>
        </p:nvGrpSpPr>
        <p:grpSpPr bwMode="gray">
          <a:xfrm>
            <a:off x="655710" y="-239556"/>
            <a:ext cx="10207750" cy="145640"/>
            <a:chOff x="693931" y="-289132"/>
            <a:chExt cx="10802744" cy="154131"/>
          </a:xfrm>
        </p:grpSpPr>
        <p:sp>
          <p:nvSpPr>
            <p:cNvPr id="7" name="Rechteck 6">
              <a:extLst>
                <a:ext uri="{FF2B5EF4-FFF2-40B4-BE49-F238E27FC236}">
                  <a16:creationId xmlns:a16="http://schemas.microsoft.com/office/drawing/2014/main" id="{B38F0909-C600-4EBC-91A9-F3EA7EC013C2}"/>
                </a:ext>
              </a:extLst>
            </p:cNvPr>
            <p:cNvSpPr/>
            <p:nvPr userDrawn="1"/>
          </p:nvSpPr>
          <p:spPr bwMode="gray">
            <a:xfrm>
              <a:off x="693931" y="-180721"/>
              <a:ext cx="2449319"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9" name="Rechteck 8">
              <a:extLst>
                <a:ext uri="{FF2B5EF4-FFF2-40B4-BE49-F238E27FC236}">
                  <a16:creationId xmlns:a16="http://schemas.microsoft.com/office/drawing/2014/main" id="{88A9D363-08E9-4C31-9B5C-EF4A746B5815}"/>
                </a:ext>
              </a:extLst>
            </p:cNvPr>
            <p:cNvSpPr/>
            <p:nvPr userDrawn="1"/>
          </p:nvSpPr>
          <p:spPr bwMode="gray">
            <a:xfrm>
              <a:off x="3576639"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10" name="Rechteck 9">
              <a:extLst>
                <a:ext uri="{FF2B5EF4-FFF2-40B4-BE49-F238E27FC236}">
                  <a16:creationId xmlns:a16="http://schemas.microsoft.com/office/drawing/2014/main" id="{F168CA64-392B-4E8A-84C2-E86139E862B2}"/>
                </a:ext>
              </a:extLst>
            </p:cNvPr>
            <p:cNvSpPr/>
            <p:nvPr userDrawn="1"/>
          </p:nvSpPr>
          <p:spPr bwMode="gray">
            <a:xfrm>
              <a:off x="6325195" y="-180721"/>
              <a:ext cx="2303462" cy="45720"/>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11" name="Rechteck 10">
              <a:extLst>
                <a:ext uri="{FF2B5EF4-FFF2-40B4-BE49-F238E27FC236}">
                  <a16:creationId xmlns:a16="http://schemas.microsoft.com/office/drawing/2014/main" id="{4850BF0B-83C9-4421-B36B-58AB04BFE565}"/>
                </a:ext>
              </a:extLst>
            </p:cNvPr>
            <p:cNvSpPr/>
            <p:nvPr userDrawn="1"/>
          </p:nvSpPr>
          <p:spPr bwMode="gray">
            <a:xfrm>
              <a:off x="9046680" y="-180723"/>
              <a:ext cx="2449319" cy="45721"/>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12" name="Rechteck 11">
              <a:extLst>
                <a:ext uri="{FF2B5EF4-FFF2-40B4-BE49-F238E27FC236}">
                  <a16:creationId xmlns:a16="http://schemas.microsoft.com/office/drawing/2014/main" id="{A96C651E-708F-4F1A-A95D-736891DE6334}"/>
                </a:ext>
              </a:extLst>
            </p:cNvPr>
            <p:cNvSpPr/>
            <p:nvPr userDrawn="1"/>
          </p:nvSpPr>
          <p:spPr bwMode="gray">
            <a:xfrm>
              <a:off x="693931" y="-289128"/>
              <a:ext cx="3308962" cy="4571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13" name="Rechteck 12">
              <a:extLst>
                <a:ext uri="{FF2B5EF4-FFF2-40B4-BE49-F238E27FC236}">
                  <a16:creationId xmlns:a16="http://schemas.microsoft.com/office/drawing/2014/main" id="{10258523-4396-4951-9411-7A0EB10EB6A6}"/>
                </a:ext>
              </a:extLst>
            </p:cNvPr>
            <p:cNvSpPr/>
            <p:nvPr userDrawn="1"/>
          </p:nvSpPr>
          <p:spPr bwMode="gray">
            <a:xfrm>
              <a:off x="4442364" y="-289132"/>
              <a:ext cx="3308962" cy="45723"/>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sp>
          <p:nvSpPr>
            <p:cNvPr id="14" name="Rechteck 13">
              <a:extLst>
                <a:ext uri="{FF2B5EF4-FFF2-40B4-BE49-F238E27FC236}">
                  <a16:creationId xmlns:a16="http://schemas.microsoft.com/office/drawing/2014/main" id="{BA59A49B-08C6-4C88-B1EB-1D27B6A14A47}"/>
                </a:ext>
              </a:extLst>
            </p:cNvPr>
            <p:cNvSpPr/>
            <p:nvPr userDrawn="1"/>
          </p:nvSpPr>
          <p:spPr bwMode="gray">
            <a:xfrm>
              <a:off x="8187713" y="-289130"/>
              <a:ext cx="3308962" cy="45722"/>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12" dirty="0">
                <a:solidFill>
                  <a:schemeClr val="tx1"/>
                </a:solidFill>
              </a:endParaRPr>
            </a:p>
          </p:txBody>
        </p:sp>
      </p:grpSp>
      <p:sp>
        <p:nvSpPr>
          <p:cNvPr id="16" name="Titelplatzhalter 1">
            <a:extLst>
              <a:ext uri="{FF2B5EF4-FFF2-40B4-BE49-F238E27FC236}">
                <a16:creationId xmlns:a16="http://schemas.microsoft.com/office/drawing/2014/main" id="{58F4AEF8-D383-4DB5-B0EA-5233064C5D8A}"/>
              </a:ext>
            </a:extLst>
          </p:cNvPr>
          <p:cNvSpPr>
            <a:spLocks noGrp="1"/>
          </p:cNvSpPr>
          <p:nvPr>
            <p:ph type="title"/>
          </p:nvPr>
        </p:nvSpPr>
        <p:spPr bwMode="gray">
          <a:xfrm>
            <a:off x="657099" y="518453"/>
            <a:ext cx="10206361" cy="544492"/>
          </a:xfrm>
          <a:prstGeom prst="rect">
            <a:avLst/>
          </a:prstGeom>
        </p:spPr>
        <p:txBody>
          <a:bodyPr vert="horz" lIns="0" tIns="0" rIns="0" bIns="0" rtlCol="0" anchor="t">
            <a:noAutofit/>
          </a:bodyPr>
          <a:lstStyle/>
          <a:p>
            <a:r>
              <a:rPr lang="en-GB" dirty="0"/>
              <a:t>Heading (36pt) </a:t>
            </a:r>
            <a:r>
              <a:rPr lang="en-GB" dirty="0" err="1"/>
              <a:t>ExtraLight</a:t>
            </a:r>
            <a:endParaRPr lang="en-GB" dirty="0"/>
          </a:p>
        </p:txBody>
      </p:sp>
      <p:sp>
        <p:nvSpPr>
          <p:cNvPr id="21" name="Slide Number Placeholder 33">
            <a:extLst>
              <a:ext uri="{FF2B5EF4-FFF2-40B4-BE49-F238E27FC236}">
                <a16:creationId xmlns:a16="http://schemas.microsoft.com/office/drawing/2014/main" id="{329E26EE-0456-4664-ACE6-E5A8173AA887}"/>
              </a:ext>
            </a:extLst>
          </p:cNvPr>
          <p:cNvSpPr>
            <a:spLocks noGrp="1"/>
          </p:cNvSpPr>
          <p:nvPr>
            <p:ph type="sldNum" sz="quarter" idx="4"/>
          </p:nvPr>
        </p:nvSpPr>
        <p:spPr bwMode="gray">
          <a:xfrm>
            <a:off x="10591221" y="6097488"/>
            <a:ext cx="271601" cy="170083"/>
          </a:xfrm>
          <a:prstGeom prst="rect">
            <a:avLst/>
          </a:prstGeom>
        </p:spPr>
        <p:txBody>
          <a:bodyPr vert="horz" lIns="0" tIns="0" rIns="0" bIns="0" rtlCol="0" anchor="b" anchorCtr="0"/>
          <a:lstStyle>
            <a:lvl1pPr algn="r">
              <a:defRPr sz="756">
                <a:solidFill>
                  <a:schemeClr val="tx2"/>
                </a:solidFill>
                <a:latin typeface="+mn-lt"/>
              </a:defRPr>
            </a:lvl1pPr>
          </a:lstStyle>
          <a:p>
            <a:fld id="{9EA669D3-5529-4BB0-8BB4-F8AF37E83BE9}" type="slidenum">
              <a:rPr lang="en-GB" smtClean="0"/>
              <a:pPr/>
              <a:t>‹#›</a:t>
            </a:fld>
            <a:endParaRPr lang="en-GB" dirty="0"/>
          </a:p>
        </p:txBody>
      </p:sp>
      <p:sp>
        <p:nvSpPr>
          <p:cNvPr id="22" name="Datumsplatzhalter 127">
            <a:extLst>
              <a:ext uri="{FF2B5EF4-FFF2-40B4-BE49-F238E27FC236}">
                <a16:creationId xmlns:a16="http://schemas.microsoft.com/office/drawing/2014/main" id="{21B0B277-5A32-4263-8CFE-877ECBFF8A8D}"/>
              </a:ext>
            </a:extLst>
          </p:cNvPr>
          <p:cNvSpPr>
            <a:spLocks noGrp="1"/>
          </p:cNvSpPr>
          <p:nvPr>
            <p:ph type="dt" sz="half" idx="2"/>
          </p:nvPr>
        </p:nvSpPr>
        <p:spPr>
          <a:xfrm>
            <a:off x="5419376" y="6097488"/>
            <a:ext cx="680419" cy="170083"/>
          </a:xfrm>
          <a:prstGeom prst="rect">
            <a:avLst/>
          </a:prstGeom>
        </p:spPr>
        <p:txBody>
          <a:bodyPr vert="horz" lIns="0" tIns="0" rIns="0" bIns="0" rtlCol="0" anchor="b" anchorCtr="0"/>
          <a:lstStyle>
            <a:lvl1pPr algn="ctr">
              <a:defRPr sz="756">
                <a:solidFill>
                  <a:schemeClr val="tx2"/>
                </a:solidFill>
                <a:latin typeface="+mn-lt"/>
              </a:defRPr>
            </a:lvl1pPr>
          </a:lstStyle>
          <a:p>
            <a:fld id="{CA45AA21-A1FF-40B3-BEA2-1CC373015BEE}" type="datetime1">
              <a:rPr lang="de-DE" smtClean="0"/>
              <a:t>17.05.2023</a:t>
            </a:fld>
            <a:endParaRPr lang="en-GB" dirty="0"/>
          </a:p>
        </p:txBody>
      </p:sp>
      <p:sp>
        <p:nvSpPr>
          <p:cNvPr id="23" name="Fußzeilenplatzhalter 128">
            <a:extLst>
              <a:ext uri="{FF2B5EF4-FFF2-40B4-BE49-F238E27FC236}">
                <a16:creationId xmlns:a16="http://schemas.microsoft.com/office/drawing/2014/main" id="{E7909DB3-594C-4F08-AEBD-3C95DE2F1B4B}"/>
              </a:ext>
            </a:extLst>
          </p:cNvPr>
          <p:cNvSpPr>
            <a:spLocks noGrp="1"/>
          </p:cNvSpPr>
          <p:nvPr>
            <p:ph type="ftr" sz="quarter" idx="3"/>
          </p:nvPr>
        </p:nvSpPr>
        <p:spPr>
          <a:xfrm>
            <a:off x="6839141" y="6097488"/>
            <a:ext cx="3752081" cy="170083"/>
          </a:xfrm>
          <a:prstGeom prst="rect">
            <a:avLst/>
          </a:prstGeom>
        </p:spPr>
        <p:txBody>
          <a:bodyPr vert="horz" lIns="0" tIns="0" rIns="0" bIns="0" rtlCol="0" anchor="b" anchorCtr="0"/>
          <a:lstStyle>
            <a:lvl1pPr algn="r">
              <a:defRPr sz="756">
                <a:solidFill>
                  <a:schemeClr val="tx2"/>
                </a:solidFill>
                <a:latin typeface="+mn-lt"/>
              </a:defRPr>
            </a:lvl1pPr>
          </a:lstStyle>
          <a:p>
            <a:r>
              <a:rPr lang="en-GB" dirty="0"/>
              <a:t>DPDgroup</a:t>
            </a:r>
          </a:p>
        </p:txBody>
      </p:sp>
      <p:sp>
        <p:nvSpPr>
          <p:cNvPr id="18" name="Text Placeholder 7">
            <a:extLst>
              <a:ext uri="{FF2B5EF4-FFF2-40B4-BE49-F238E27FC236}">
                <a16:creationId xmlns:a16="http://schemas.microsoft.com/office/drawing/2014/main" id="{0B4DE8E0-BF58-46FE-BFF4-EFD6DB0ED238}"/>
              </a:ext>
            </a:extLst>
          </p:cNvPr>
          <p:cNvSpPr txBox="1">
            <a:spLocks noChangeAspect="1"/>
          </p:cNvSpPr>
          <p:nvPr userDrawn="1"/>
        </p:nvSpPr>
        <p:spPr bwMode="gray">
          <a:xfrm>
            <a:off x="659647" y="6029795"/>
            <a:ext cx="618217" cy="272133"/>
          </a:xfrm>
          <a:prstGeom prst="rect">
            <a:avLst/>
          </a:prstGeom>
          <a:blipFill dpi="0" rotWithShape="1">
            <a:blip r:embed="rId58" cstate="print">
              <a:extLst>
                <a:ext uri="{28A0092B-C50C-407E-A947-70E740481C1C}">
                  <a14:useLocalDpi xmlns:a14="http://schemas.microsoft.com/office/drawing/2010/main" val="0"/>
                </a:ext>
                <a:ext uri="{96DAC541-7B7A-43D3-8B79-37D633B846F1}">
                  <asvg:svgBlip xmlns:asvg="http://schemas.microsoft.com/office/drawing/2016/SVG/main" r:embed="rId59"/>
                </a:ext>
              </a:extLst>
            </a:blip>
            <a:srcRect/>
            <a:stretch>
              <a:fillRect/>
            </a:stretch>
          </a:blipFill>
        </p:spPr>
        <p:txBody>
          <a:bodyPr anchor="t" anchorCtr="0"/>
          <a:lstStyle>
            <a:lvl1pPr marL="0" indent="0" algn="l" defTabSz="914400" rtl="0" eaLnBrk="1" latinLnBrk="0" hangingPunct="1">
              <a:lnSpc>
                <a:spcPct val="120000"/>
              </a:lnSpc>
              <a:spcBef>
                <a:spcPts val="0"/>
              </a:spcBef>
              <a:spcAft>
                <a:spcPts val="0"/>
              </a:spcAft>
              <a:buClr>
                <a:schemeClr val="accent1"/>
              </a:buClr>
              <a:buFont typeface="Arial" panose="020B0604020202020204" pitchFamily="34" charset="0"/>
              <a:buNone/>
              <a:defRPr sz="100" kern="1200">
                <a:solidFill>
                  <a:schemeClr val="bg1"/>
                </a:solidFill>
                <a:latin typeface="+mn-lt"/>
                <a:ea typeface="+mn-ea"/>
                <a:cs typeface="+mn-cs"/>
              </a:defRPr>
            </a:lvl1pPr>
            <a:lvl2pPr marL="0" indent="0" algn="l" defTabSz="914400" rtl="0" eaLnBrk="1" latinLnBrk="0" hangingPunct="1">
              <a:lnSpc>
                <a:spcPct val="120000"/>
              </a:lnSpc>
              <a:spcBef>
                <a:spcPts val="0"/>
              </a:spcBef>
              <a:spcAft>
                <a:spcPts val="0"/>
              </a:spcAft>
              <a:buClr>
                <a:schemeClr val="accent1"/>
              </a:buClr>
              <a:buSzPct val="100000"/>
              <a:buFont typeface="Arial" panose="020B0604020202020204" pitchFamily="34" charset="0"/>
              <a:buNone/>
              <a:defRPr sz="100" kern="1200">
                <a:solidFill>
                  <a:schemeClr val="bg1"/>
                </a:solidFill>
                <a:latin typeface="+mn-lt"/>
                <a:ea typeface="+mn-ea"/>
                <a:cs typeface="+mn-cs"/>
              </a:defRPr>
            </a:lvl2pPr>
            <a:lvl3pPr marL="0" indent="0" algn="l" defTabSz="914400" rtl="0" eaLnBrk="1" latinLnBrk="0" hangingPunct="1">
              <a:lnSpc>
                <a:spcPct val="120000"/>
              </a:lnSpc>
              <a:spcBef>
                <a:spcPts val="0"/>
              </a:spcBef>
              <a:spcAft>
                <a:spcPts val="0"/>
              </a:spcAft>
              <a:buClr>
                <a:schemeClr val="bg2"/>
              </a:buClr>
              <a:buSzPct val="100000"/>
              <a:buFont typeface="Pluto Sans DPD PPT Light" panose="020B0604020202020204" charset="0"/>
              <a:buNone/>
              <a:defRPr sz="100" kern="1200">
                <a:solidFill>
                  <a:schemeClr val="bg1"/>
                </a:solidFill>
                <a:latin typeface="Pluto Sans DPD PPT Light" panose="02000000000000000000" pitchFamily="2" charset="0"/>
                <a:ea typeface="+mn-ea"/>
                <a:cs typeface="+mn-cs"/>
              </a:defRPr>
            </a:lvl3pPr>
            <a:lvl4pPr marL="0" indent="0"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4pPr>
            <a:lvl5pPr marL="0" indent="-180975" algn="l" defTabSz="914400" rtl="0" eaLnBrk="1" latinLnBrk="0" hangingPunct="1">
              <a:lnSpc>
                <a:spcPct val="120000"/>
              </a:lnSpc>
              <a:spcBef>
                <a:spcPts val="0"/>
              </a:spcBef>
              <a:buClr>
                <a:schemeClr val="bg2"/>
              </a:buClr>
              <a:buSzPct val="100000"/>
              <a:buFont typeface="Arial" panose="020B0604020202020204" pitchFamily="34" charset="0"/>
              <a:buNone/>
              <a:defRPr sz="100" kern="1200">
                <a:solidFill>
                  <a:schemeClr val="bg1"/>
                </a:solidFill>
                <a:latin typeface="Pluto Sans DPD PPT Light" panose="02000000000000000000" pitchFamily="2" charset="0"/>
                <a:ea typeface="+mn-ea"/>
                <a:cs typeface="+mn-cs"/>
              </a:defRPr>
            </a:lvl5pPr>
            <a:lvl6pPr marL="0" indent="-180000" algn="l" defTabSz="914400" rtl="0" eaLnBrk="1" latinLnBrk="0" hangingPunct="1">
              <a:lnSpc>
                <a:spcPct val="120000"/>
              </a:lnSpc>
              <a:spcBef>
                <a:spcPts val="0"/>
              </a:spcBef>
              <a:buClr>
                <a:schemeClr val="tx2"/>
              </a:buClr>
              <a:buFont typeface="Arial" panose="020B0604020202020204" pitchFamily="34" charset="0"/>
              <a:buNone/>
              <a:defRPr sz="100" kern="1200">
                <a:solidFill>
                  <a:schemeClr val="bg1"/>
                </a:solidFill>
                <a:latin typeface="+mn-lt"/>
                <a:ea typeface="+mn-ea"/>
                <a:cs typeface="+mn-cs"/>
              </a:defRPr>
            </a:lvl6pPr>
            <a:lvl7pPr marL="0" indent="-179388"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7pPr>
            <a:lvl8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8pPr>
            <a:lvl9pPr marL="0" indent="-180975" algn="l" defTabSz="914400" rtl="0" eaLnBrk="1" latinLnBrk="0" hangingPunct="1">
              <a:lnSpc>
                <a:spcPct val="120000"/>
              </a:lnSpc>
              <a:spcBef>
                <a:spcPts val="0"/>
              </a:spcBef>
              <a:buClr>
                <a:schemeClr val="accent3"/>
              </a:buClr>
              <a:buFont typeface="Arial" panose="020B0604020202020204" pitchFamily="34" charset="0"/>
              <a:buNone/>
              <a:defRPr sz="100" kern="1200">
                <a:solidFill>
                  <a:schemeClr val="bg1"/>
                </a:solidFill>
                <a:latin typeface="+mn-lt"/>
                <a:ea typeface="+mn-ea"/>
                <a:cs typeface="+mn-cs"/>
              </a:defRPr>
            </a:lvl9pPr>
          </a:lstStyle>
          <a:p>
            <a:r>
              <a:rPr lang="en-GB" sz="100" dirty="0"/>
              <a:t> </a:t>
            </a:r>
          </a:p>
        </p:txBody>
      </p:sp>
    </p:spTree>
    <p:extLst>
      <p:ext uri="{BB962C8B-B14F-4D97-AF65-F5344CB8AC3E}">
        <p14:creationId xmlns:p14="http://schemas.microsoft.com/office/powerpoint/2010/main" val="1288137939"/>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 id="2147483859" r:id="rId15"/>
    <p:sldLayoutId id="2147483860" r:id="rId16"/>
    <p:sldLayoutId id="2147483861" r:id="rId17"/>
    <p:sldLayoutId id="2147483862" r:id="rId18"/>
    <p:sldLayoutId id="2147483863" r:id="rId19"/>
    <p:sldLayoutId id="2147483864" r:id="rId20"/>
    <p:sldLayoutId id="2147483865" r:id="rId21"/>
    <p:sldLayoutId id="2147483866" r:id="rId22"/>
    <p:sldLayoutId id="2147483867" r:id="rId23"/>
    <p:sldLayoutId id="2147483868" r:id="rId24"/>
    <p:sldLayoutId id="2147483869" r:id="rId25"/>
    <p:sldLayoutId id="2147483870" r:id="rId26"/>
    <p:sldLayoutId id="2147483871" r:id="rId27"/>
    <p:sldLayoutId id="2147483872" r:id="rId28"/>
    <p:sldLayoutId id="2147483873" r:id="rId29"/>
    <p:sldLayoutId id="2147483874" r:id="rId30"/>
    <p:sldLayoutId id="2147483875" r:id="rId31"/>
    <p:sldLayoutId id="2147483876" r:id="rId32"/>
    <p:sldLayoutId id="2147483877" r:id="rId33"/>
    <p:sldLayoutId id="2147483878" r:id="rId34"/>
    <p:sldLayoutId id="2147483879" r:id="rId35"/>
    <p:sldLayoutId id="2147483880" r:id="rId36"/>
    <p:sldLayoutId id="2147483881" r:id="rId37"/>
    <p:sldLayoutId id="2147483882" r:id="rId38"/>
    <p:sldLayoutId id="2147483883" r:id="rId39"/>
    <p:sldLayoutId id="2147483884" r:id="rId40"/>
    <p:sldLayoutId id="2147483885" r:id="rId41"/>
    <p:sldLayoutId id="2147483886" r:id="rId42"/>
    <p:sldLayoutId id="2147483887" r:id="rId43"/>
    <p:sldLayoutId id="2147483888" r:id="rId44"/>
    <p:sldLayoutId id="2147483889" r:id="rId45"/>
    <p:sldLayoutId id="2147483890" r:id="rId46"/>
    <p:sldLayoutId id="2147483891" r:id="rId47"/>
    <p:sldLayoutId id="2147483892" r:id="rId48"/>
    <p:sldLayoutId id="2147483893" r:id="rId49"/>
    <p:sldLayoutId id="2147483894" r:id="rId50"/>
    <p:sldLayoutId id="2147483895" r:id="rId51"/>
    <p:sldLayoutId id="2147483896" r:id="rId52"/>
    <p:sldLayoutId id="2147483897" r:id="rId53"/>
    <p:sldLayoutId id="2147483898" r:id="rId54"/>
    <p:sldLayoutId id="2147483899" r:id="rId55"/>
    <p:sldLayoutId id="2147483900" r:id="rId56"/>
  </p:sldLayoutIdLst>
  <p:hf hdr="0" ftr="0" dt="0"/>
  <p:txStyles>
    <p:titleStyle>
      <a:lvl1pPr algn="l" defTabSz="864017" rtl="0" eaLnBrk="1" latinLnBrk="0" hangingPunct="1">
        <a:lnSpc>
          <a:spcPct val="100000"/>
        </a:lnSpc>
        <a:spcBef>
          <a:spcPts val="0"/>
        </a:spcBef>
        <a:spcAft>
          <a:spcPts val="0"/>
        </a:spcAft>
        <a:buNone/>
        <a:defRPr sz="3402" kern="1200">
          <a:solidFill>
            <a:schemeClr val="bg2"/>
          </a:solidFill>
          <a:latin typeface="+mj-lt"/>
          <a:ea typeface="+mj-ea"/>
          <a:cs typeface="+mj-cs"/>
        </a:defRPr>
      </a:lvl1pPr>
    </p:titleStyle>
    <p:bodyStyle>
      <a:lvl1pPr marL="0" indent="0" algn="l" defTabSz="864017" rtl="0" eaLnBrk="1" latinLnBrk="0" hangingPunct="1">
        <a:lnSpc>
          <a:spcPct val="110000"/>
        </a:lnSpc>
        <a:spcBef>
          <a:spcPts val="0"/>
        </a:spcBef>
        <a:spcAft>
          <a:spcPts val="189"/>
        </a:spcAft>
        <a:buClr>
          <a:schemeClr val="accent1"/>
        </a:buClr>
        <a:buFont typeface="Arial" panose="020B0604020202020204" pitchFamily="34" charset="0"/>
        <a:buNone/>
        <a:defRPr sz="1701" kern="1200">
          <a:solidFill>
            <a:schemeClr val="tx1"/>
          </a:solidFill>
          <a:latin typeface="+mn-lt"/>
          <a:ea typeface="+mn-ea"/>
          <a:cs typeface="+mn-cs"/>
        </a:defRPr>
      </a:lvl1pPr>
      <a:lvl2pPr marL="0" indent="0" algn="l" defTabSz="864017" rtl="0" eaLnBrk="1" latinLnBrk="0" hangingPunct="1">
        <a:lnSpc>
          <a:spcPct val="110000"/>
        </a:lnSpc>
        <a:spcBef>
          <a:spcPts val="567"/>
        </a:spcBef>
        <a:spcAft>
          <a:spcPts val="567"/>
        </a:spcAft>
        <a:buClr>
          <a:schemeClr val="accent1"/>
        </a:buClr>
        <a:buSzPct val="100000"/>
        <a:buFont typeface="Arial" panose="020B0604020202020204" pitchFamily="34" charset="0"/>
        <a:buNone/>
        <a:defRPr sz="1701" kern="1200">
          <a:solidFill>
            <a:schemeClr val="tx1"/>
          </a:solidFill>
          <a:latin typeface="Pluto Sans DPD PPT" panose="02000000000000000000" pitchFamily="2" charset="0"/>
          <a:ea typeface="+mn-ea"/>
          <a:cs typeface="+mn-cs"/>
        </a:defRPr>
      </a:lvl2pPr>
      <a:lvl3pPr marL="170082" indent="-170082" algn="l" defTabSz="864017"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701" kern="1200">
          <a:solidFill>
            <a:schemeClr val="tx1"/>
          </a:solidFill>
          <a:latin typeface="+mn-lt"/>
          <a:ea typeface="+mn-ea"/>
          <a:cs typeface="+mn-cs"/>
        </a:defRPr>
      </a:lvl3pPr>
      <a:lvl4pPr marL="340164" indent="-171003" algn="l" defTabSz="864017" rtl="0" eaLnBrk="1" latinLnBrk="0" hangingPunct="1">
        <a:lnSpc>
          <a:spcPct val="110000"/>
        </a:lnSpc>
        <a:spcBef>
          <a:spcPts val="0"/>
        </a:spcBef>
        <a:buClr>
          <a:schemeClr val="accent4"/>
        </a:buClr>
        <a:buSzPct val="100000"/>
        <a:buFont typeface="Pluto Sans DPD PPT Light" panose="020B0604020202020204" charset="0"/>
        <a:buChar char="•"/>
        <a:defRPr sz="1512" kern="1200">
          <a:solidFill>
            <a:schemeClr val="tx1"/>
          </a:solidFill>
          <a:latin typeface="+mn-lt"/>
          <a:ea typeface="+mn-ea"/>
          <a:cs typeface="+mn-cs"/>
        </a:defRPr>
      </a:lvl4pPr>
      <a:lvl5pPr marL="510246" indent="-171003" algn="l" defTabSz="864017" rtl="0" eaLnBrk="1" latinLnBrk="0" hangingPunct="1">
        <a:lnSpc>
          <a:spcPct val="110000"/>
        </a:lnSpc>
        <a:spcBef>
          <a:spcPts val="0"/>
        </a:spcBef>
        <a:buClr>
          <a:schemeClr val="tx2"/>
        </a:buClr>
        <a:buSzPct val="100000"/>
        <a:buFont typeface="Pluto Sans DPD PPT Light" panose="020B0604020202020204" charset="0"/>
        <a:buChar char="•"/>
        <a:defRPr sz="1512" kern="1200">
          <a:solidFill>
            <a:schemeClr val="tx1"/>
          </a:solidFill>
          <a:latin typeface="+mn-lt"/>
          <a:ea typeface="+mn-ea"/>
          <a:cs typeface="+mn-cs"/>
        </a:defRPr>
      </a:lvl5pPr>
      <a:lvl6pPr marL="680328" indent="-170082" algn="l" defTabSz="864017" rtl="0" eaLnBrk="1" latinLnBrk="0" hangingPunct="1">
        <a:lnSpc>
          <a:spcPct val="110000"/>
        </a:lnSpc>
        <a:spcBef>
          <a:spcPts val="0"/>
        </a:spcBef>
        <a:buClr>
          <a:schemeClr val="accent2"/>
        </a:buClr>
        <a:buFont typeface="Pluto Sans DPD PPT Light" panose="020B0604020202020204" charset="0"/>
        <a:buChar char="•"/>
        <a:defRPr sz="1323" kern="1200">
          <a:solidFill>
            <a:schemeClr val="tx1"/>
          </a:solidFill>
          <a:latin typeface="+mn-lt"/>
          <a:ea typeface="+mn-ea"/>
          <a:cs typeface="+mn-cs"/>
        </a:defRPr>
      </a:lvl6pPr>
      <a:lvl7pPr marL="850410" indent="-169504" algn="l" defTabSz="864017" rtl="0" eaLnBrk="1" latinLnBrk="0" hangingPunct="1">
        <a:lnSpc>
          <a:spcPct val="110000"/>
        </a:lnSpc>
        <a:spcBef>
          <a:spcPts val="0"/>
        </a:spcBef>
        <a:buClr>
          <a:schemeClr val="accent2"/>
        </a:buClr>
        <a:buFont typeface="Pluto Sans DPD PPT Light" panose="020B0604020202020204" charset="0"/>
        <a:buChar char="•"/>
        <a:defRPr sz="1323" kern="1200">
          <a:solidFill>
            <a:schemeClr val="tx1"/>
          </a:solidFill>
          <a:latin typeface="+mn-lt"/>
          <a:ea typeface="+mn-ea"/>
          <a:cs typeface="+mn-cs"/>
        </a:defRPr>
      </a:lvl7pPr>
      <a:lvl8pPr marL="850410" indent="-171003" algn="l" defTabSz="864017" rtl="0" eaLnBrk="1" latinLnBrk="0" hangingPunct="1">
        <a:lnSpc>
          <a:spcPct val="110000"/>
        </a:lnSpc>
        <a:spcBef>
          <a:spcPts val="0"/>
        </a:spcBef>
        <a:buClr>
          <a:schemeClr val="accent2"/>
        </a:buClr>
        <a:buFont typeface="Pluto Sans DPD PPT Light" panose="020B0604020202020204" charset="0"/>
        <a:buChar char="•"/>
        <a:defRPr sz="1323" kern="1200">
          <a:solidFill>
            <a:schemeClr val="tx1"/>
          </a:solidFill>
          <a:latin typeface="+mn-lt"/>
          <a:ea typeface="+mn-ea"/>
          <a:cs typeface="+mn-cs"/>
        </a:defRPr>
      </a:lvl8pPr>
      <a:lvl9pPr marL="850410" indent="-171003" algn="l" defTabSz="864017" rtl="0" eaLnBrk="1" latinLnBrk="0" hangingPunct="1">
        <a:lnSpc>
          <a:spcPct val="110000"/>
        </a:lnSpc>
        <a:spcBef>
          <a:spcPts val="0"/>
        </a:spcBef>
        <a:buClr>
          <a:schemeClr val="accent2"/>
        </a:buClr>
        <a:buFont typeface="Pluto Sans DPD PPT Light" panose="020B0604020202020204" charset="0"/>
        <a:buChar char="•"/>
        <a:defRPr sz="1323" kern="1200">
          <a:solidFill>
            <a:schemeClr val="tx1"/>
          </a:solidFill>
          <a:latin typeface="+mn-lt"/>
          <a:ea typeface="+mn-ea"/>
          <a:cs typeface="+mn-cs"/>
        </a:defRPr>
      </a:lvl9pPr>
    </p:bodyStyle>
    <p:otherStyle>
      <a:defPPr>
        <a:defRPr lang="x-none"/>
      </a:defPPr>
      <a:lvl1pPr marL="188980" marR="188980" algn="l" defTabSz="864017" rtl="0" eaLnBrk="1" latinLnBrk="0" hangingPunct="1">
        <a:defRPr sz="1134" kern="1200">
          <a:solidFill>
            <a:schemeClr val="tx1"/>
          </a:solidFill>
          <a:latin typeface="+mn-lt"/>
          <a:ea typeface="+mn-ea"/>
          <a:cs typeface="+mn-cs"/>
        </a:defRPr>
      </a:lvl1pPr>
      <a:lvl2pPr marL="188980" marR="188980" algn="l" defTabSz="864017" rtl="0" eaLnBrk="1" latinLnBrk="0" hangingPunct="1">
        <a:defRPr sz="945" kern="1200">
          <a:solidFill>
            <a:schemeClr val="tx1"/>
          </a:solidFill>
          <a:latin typeface="+mn-lt"/>
          <a:ea typeface="+mn-ea"/>
          <a:cs typeface="+mn-cs"/>
        </a:defRPr>
      </a:lvl2pPr>
      <a:lvl3pPr marL="188980" marR="188980" algn="l" defTabSz="864017" rtl="0" eaLnBrk="1" latinLnBrk="0" hangingPunct="1">
        <a:defRPr sz="756" kern="1200">
          <a:solidFill>
            <a:schemeClr val="tx1"/>
          </a:solidFill>
          <a:latin typeface="+mn-lt"/>
          <a:ea typeface="+mn-ea"/>
          <a:cs typeface="+mn-cs"/>
        </a:defRPr>
      </a:lvl3pPr>
      <a:lvl4pPr marL="188980" marR="188980" algn="l" defTabSz="864017" rtl="0" eaLnBrk="1" latinLnBrk="0" hangingPunct="1">
        <a:defRPr sz="756" kern="1200">
          <a:solidFill>
            <a:schemeClr val="tx1"/>
          </a:solidFill>
          <a:latin typeface="+mn-lt"/>
          <a:ea typeface="+mn-ea"/>
          <a:cs typeface="+mn-cs"/>
        </a:defRPr>
      </a:lvl4pPr>
      <a:lvl5pPr marL="188980" marR="188980" algn="l" defTabSz="864017" rtl="0" eaLnBrk="1" latinLnBrk="0" hangingPunct="1">
        <a:defRPr sz="756" kern="1200">
          <a:solidFill>
            <a:schemeClr val="tx1"/>
          </a:solidFill>
          <a:latin typeface="+mn-lt"/>
          <a:ea typeface="+mn-ea"/>
          <a:cs typeface="+mn-cs"/>
        </a:defRPr>
      </a:lvl5pPr>
      <a:lvl6pPr marL="188980" marR="188980" algn="l" defTabSz="864017" rtl="0" eaLnBrk="1" latinLnBrk="0" hangingPunct="1">
        <a:defRPr sz="756" kern="1200">
          <a:solidFill>
            <a:schemeClr val="tx1"/>
          </a:solidFill>
          <a:latin typeface="+mn-lt"/>
          <a:ea typeface="+mn-ea"/>
          <a:cs typeface="+mn-cs"/>
        </a:defRPr>
      </a:lvl6pPr>
      <a:lvl7pPr marL="188980" marR="188980" algn="l" defTabSz="864017" rtl="0" eaLnBrk="1" latinLnBrk="0" hangingPunct="1">
        <a:defRPr sz="756" kern="1200">
          <a:solidFill>
            <a:schemeClr val="tx1"/>
          </a:solidFill>
          <a:latin typeface="+mn-lt"/>
          <a:ea typeface="+mn-ea"/>
          <a:cs typeface="+mn-cs"/>
        </a:defRPr>
      </a:lvl7pPr>
      <a:lvl8pPr marL="188980" marR="188980" algn="l" defTabSz="864017" rtl="0" eaLnBrk="1" latinLnBrk="0" hangingPunct="1">
        <a:defRPr sz="756" kern="1200">
          <a:solidFill>
            <a:schemeClr val="tx1"/>
          </a:solidFill>
          <a:latin typeface="+mn-lt"/>
          <a:ea typeface="+mn-ea"/>
          <a:cs typeface="+mn-cs"/>
        </a:defRPr>
      </a:lvl8pPr>
      <a:lvl9pPr marL="188980" marR="188980" algn="l" defTabSz="864017" rtl="0" eaLnBrk="1" latinLnBrk="0" hangingPunct="1">
        <a:defRPr sz="756"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164">
          <p15:clr>
            <a:srgbClr val="A4A3A4"/>
          </p15:clr>
        </p15:guide>
        <p15:guide id="3" orient="horz" pos="3929">
          <p15:clr>
            <a:srgbClr val="F26B43"/>
          </p15:clr>
        </p15:guide>
        <p15:guide id="4" pos="438">
          <p15:clr>
            <a:srgbClr val="F26B43"/>
          </p15:clr>
        </p15:guide>
        <p15:guide id="5" pos="7242">
          <p15:clr>
            <a:srgbClr val="F26B43"/>
          </p15:clr>
        </p15:guide>
        <p15:guide id="15" orient="horz" pos="1162">
          <p15:clr>
            <a:srgbClr val="F26B43"/>
          </p15:clr>
        </p15:guide>
        <p15:guide id="21" orient="horz" pos="4156">
          <p15:clr>
            <a:srgbClr val="A4A3A4"/>
          </p15:clr>
        </p15:guide>
        <p15:guide id="22" orient="horz" pos="709">
          <p15:clr>
            <a:srgbClr val="F26B43"/>
          </p15:clr>
        </p15:guide>
        <p15:guide id="23" orient="horz" pos="34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6" name="Text Placeholder 35">
            <a:extLst>
              <a:ext uri="{FF2B5EF4-FFF2-40B4-BE49-F238E27FC236}">
                <a16:creationId xmlns:a16="http://schemas.microsoft.com/office/drawing/2014/main" id="{10916408-23B5-4929-82C9-A39FBAE89EFB}"/>
              </a:ext>
            </a:extLst>
          </p:cNvPr>
          <p:cNvSpPr>
            <a:spLocks noGrp="1"/>
          </p:cNvSpPr>
          <p:nvPr>
            <p:ph type="body" idx="1"/>
          </p:nvPr>
        </p:nvSpPr>
        <p:spPr bwMode="gray">
          <a:xfrm>
            <a:off x="288925" y="1080000"/>
            <a:ext cx="10943318" cy="4752475"/>
          </a:xfrm>
          <a:prstGeom prst="rect">
            <a:avLst/>
          </a:prstGeom>
        </p:spPr>
        <p:txBody>
          <a:bodyPr vert="horz" lIns="0" tIns="0" rIns="0" bIns="0" rtlCol="0">
            <a:noAutofit/>
          </a:bodyPr>
          <a:lstStyle/>
          <a:p>
            <a:pPr marL="0" marR="0" lvl="0" indent="0" algn="l" defTabSz="950336" rtl="0" eaLnBrk="1" fontAlgn="auto" latinLnBrk="0" hangingPunct="1">
              <a:lnSpc>
                <a:spcPct val="110000"/>
              </a:lnSpc>
              <a:spcBef>
                <a:spcPts val="624"/>
              </a:spcBef>
              <a:spcAft>
                <a:spcPts val="208"/>
              </a:spcAft>
              <a:buClrTx/>
              <a:buSzTx/>
              <a:buFont typeface="Arial" panose="020B0604020202020204" pitchFamily="34" charset="0"/>
              <a:buNone/>
              <a:tabLst/>
              <a:defRPr/>
            </a:pPr>
            <a:r>
              <a:rPr lang="en-GB" dirty="0"/>
              <a:t>Click to edit text (14pt). Use the buttons “Increase List Level” and “Decrease List Level” for copytext or bullet levels.</a:t>
            </a:r>
          </a:p>
          <a:p>
            <a:pPr lvl="1"/>
            <a:r>
              <a:rPr lang="en-GB" dirty="0"/>
              <a:t>Optional Subheading</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p:txBody>
      </p:sp>
      <p:sp>
        <p:nvSpPr>
          <p:cNvPr id="7" name="Rechteck 6">
            <a:extLst>
              <a:ext uri="{FF2B5EF4-FFF2-40B4-BE49-F238E27FC236}">
                <a16:creationId xmlns:a16="http://schemas.microsoft.com/office/drawing/2014/main" id="{B38F0909-C600-4EBC-91A9-F3EA7EC013C2}"/>
              </a:ext>
            </a:extLst>
          </p:cNvPr>
          <p:cNvSpPr/>
          <p:nvPr userDrawn="1"/>
        </p:nvSpPr>
        <p:spPr bwMode="gray">
          <a:xfrm>
            <a:off x="288243" y="-137117"/>
            <a:ext cx="2628000" cy="432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63" dirty="0">
              <a:solidFill>
                <a:schemeClr val="bg2"/>
              </a:solidFill>
            </a:endParaRPr>
          </a:p>
        </p:txBody>
      </p:sp>
      <p:sp>
        <p:nvSpPr>
          <p:cNvPr id="12" name="Rechteck 11">
            <a:extLst>
              <a:ext uri="{FF2B5EF4-FFF2-40B4-BE49-F238E27FC236}">
                <a16:creationId xmlns:a16="http://schemas.microsoft.com/office/drawing/2014/main" id="{A96C651E-708F-4F1A-A95D-736891DE6334}"/>
              </a:ext>
            </a:extLst>
          </p:cNvPr>
          <p:cNvSpPr/>
          <p:nvPr userDrawn="1"/>
        </p:nvSpPr>
        <p:spPr bwMode="gray">
          <a:xfrm>
            <a:off x="288244" y="-239551"/>
            <a:ext cx="3528000" cy="432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63" dirty="0">
              <a:solidFill>
                <a:schemeClr val="bg2"/>
              </a:solidFill>
            </a:endParaRPr>
          </a:p>
        </p:txBody>
      </p:sp>
      <p:sp>
        <p:nvSpPr>
          <p:cNvPr id="16" name="Titelplatzhalter 1">
            <a:extLst>
              <a:ext uri="{FF2B5EF4-FFF2-40B4-BE49-F238E27FC236}">
                <a16:creationId xmlns:a16="http://schemas.microsoft.com/office/drawing/2014/main" id="{58F4AEF8-D383-4DB5-B0EA-5233064C5D8A}"/>
              </a:ext>
            </a:extLst>
          </p:cNvPr>
          <p:cNvSpPr>
            <a:spLocks noGrp="1"/>
          </p:cNvSpPr>
          <p:nvPr userDrawn="1">
            <p:ph type="title"/>
          </p:nvPr>
        </p:nvSpPr>
        <p:spPr bwMode="gray">
          <a:xfrm>
            <a:off x="288244" y="432087"/>
            <a:ext cx="10944000" cy="360000"/>
          </a:xfrm>
          <a:prstGeom prst="rect">
            <a:avLst/>
          </a:prstGeom>
        </p:spPr>
        <p:txBody>
          <a:bodyPr vert="horz" lIns="0" tIns="0" rIns="0" bIns="0" rtlCol="0" anchor="t" anchorCtr="0">
            <a:noAutofit/>
          </a:bodyPr>
          <a:lstStyle/>
          <a:p>
            <a:r>
              <a:rPr lang="en-GB" dirty="0"/>
              <a:t>HEADING IN ONE LINE (28PT) PPT (MEDIUM)</a:t>
            </a:r>
          </a:p>
        </p:txBody>
      </p:sp>
      <p:sp>
        <p:nvSpPr>
          <p:cNvPr id="18" name="Slide Number Placeholder 33">
            <a:extLst>
              <a:ext uri="{FF2B5EF4-FFF2-40B4-BE49-F238E27FC236}">
                <a16:creationId xmlns:a16="http://schemas.microsoft.com/office/drawing/2014/main" id="{268805FC-48E1-49E6-B7A8-2546B6F7DAE7}"/>
              </a:ext>
            </a:extLst>
          </p:cNvPr>
          <p:cNvSpPr>
            <a:spLocks noGrp="1"/>
          </p:cNvSpPr>
          <p:nvPr userDrawn="1">
            <p:ph type="sldNum" sz="quarter" idx="4"/>
          </p:nvPr>
        </p:nvSpPr>
        <p:spPr bwMode="gray">
          <a:xfrm>
            <a:off x="288244" y="6156087"/>
            <a:ext cx="288000" cy="180000"/>
          </a:xfrm>
          <a:prstGeom prst="rect">
            <a:avLst/>
          </a:prstGeom>
        </p:spPr>
        <p:txBody>
          <a:bodyPr vert="horz" lIns="0" tIns="0" rIns="0" bIns="0" rtlCol="0" anchor="b" anchorCtr="0"/>
          <a:lstStyle>
            <a:lvl1pPr algn="l">
              <a:defRPr sz="800">
                <a:solidFill>
                  <a:schemeClr val="tx1"/>
                </a:solidFill>
                <a:latin typeface="+mn-lt"/>
              </a:defRPr>
            </a:lvl1pPr>
          </a:lstStyle>
          <a:p>
            <a:fld id="{9EA669D3-5529-4BB0-8BB4-F8AF37E83BE9}" type="slidenum">
              <a:rPr lang="en-GB" smtClean="0"/>
              <a:pPr/>
              <a:t>‹#›</a:t>
            </a:fld>
            <a:endParaRPr lang="en-GB" dirty="0"/>
          </a:p>
        </p:txBody>
      </p:sp>
      <p:sp>
        <p:nvSpPr>
          <p:cNvPr id="19" name="Datumsplatzhalter 127">
            <a:extLst>
              <a:ext uri="{FF2B5EF4-FFF2-40B4-BE49-F238E27FC236}">
                <a16:creationId xmlns:a16="http://schemas.microsoft.com/office/drawing/2014/main" id="{DC4397B5-E283-40DD-91D2-0C5C972977D8}"/>
              </a:ext>
            </a:extLst>
          </p:cNvPr>
          <p:cNvSpPr>
            <a:spLocks noGrp="1"/>
          </p:cNvSpPr>
          <p:nvPr userDrawn="1">
            <p:ph type="dt" sz="half" idx="2"/>
          </p:nvPr>
        </p:nvSpPr>
        <p:spPr>
          <a:xfrm>
            <a:off x="5436244" y="6156087"/>
            <a:ext cx="648000" cy="180000"/>
          </a:xfrm>
          <a:prstGeom prst="rect">
            <a:avLst/>
          </a:prstGeom>
        </p:spPr>
        <p:txBody>
          <a:bodyPr vert="horz" lIns="0" tIns="0" rIns="0" bIns="0" rtlCol="0" anchor="b" anchorCtr="0"/>
          <a:lstStyle>
            <a:lvl1pPr algn="ctr">
              <a:defRPr sz="800">
                <a:solidFill>
                  <a:schemeClr val="tx1"/>
                </a:solidFill>
                <a:latin typeface="+mn-lt"/>
              </a:defRPr>
            </a:lvl1pPr>
          </a:lstStyle>
          <a:p>
            <a:endParaRPr lang="en-GB" dirty="0"/>
          </a:p>
        </p:txBody>
      </p:sp>
      <p:sp>
        <p:nvSpPr>
          <p:cNvPr id="20" name="Fußzeilenplatzhalter 128">
            <a:extLst>
              <a:ext uri="{FF2B5EF4-FFF2-40B4-BE49-F238E27FC236}">
                <a16:creationId xmlns:a16="http://schemas.microsoft.com/office/drawing/2014/main" id="{BC70FFCA-750F-41CF-82B5-100155DDD269}"/>
              </a:ext>
            </a:extLst>
          </p:cNvPr>
          <p:cNvSpPr>
            <a:spLocks noGrp="1"/>
          </p:cNvSpPr>
          <p:nvPr userDrawn="1">
            <p:ph type="ftr" sz="quarter" idx="3"/>
          </p:nvPr>
        </p:nvSpPr>
        <p:spPr>
          <a:xfrm>
            <a:off x="720244" y="6156087"/>
            <a:ext cx="3744000" cy="180000"/>
          </a:xfrm>
          <a:prstGeom prst="rect">
            <a:avLst/>
          </a:prstGeom>
        </p:spPr>
        <p:txBody>
          <a:bodyPr vert="horz" lIns="0" tIns="0" rIns="0" bIns="0" rtlCol="0" anchor="b" anchorCtr="0"/>
          <a:lstStyle>
            <a:lvl1pPr algn="l">
              <a:defRPr sz="800">
                <a:solidFill>
                  <a:schemeClr val="tx1"/>
                </a:solidFill>
                <a:latin typeface="+mn-lt"/>
              </a:defRPr>
            </a:lvl1pPr>
          </a:lstStyle>
          <a:p>
            <a:endParaRPr lang="en-GB" dirty="0"/>
          </a:p>
        </p:txBody>
      </p:sp>
      <p:sp>
        <p:nvSpPr>
          <p:cNvPr id="41" name="Rechteck 11">
            <a:extLst>
              <a:ext uri="{FF2B5EF4-FFF2-40B4-BE49-F238E27FC236}">
                <a16:creationId xmlns:a16="http://schemas.microsoft.com/office/drawing/2014/main" id="{CD1A6A38-A8C9-F52C-3620-ACC469D0DA39}"/>
              </a:ext>
            </a:extLst>
          </p:cNvPr>
          <p:cNvSpPr/>
          <p:nvPr userDrawn="1"/>
        </p:nvSpPr>
        <p:spPr bwMode="gray">
          <a:xfrm>
            <a:off x="3996244" y="-239551"/>
            <a:ext cx="3528000" cy="432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63" dirty="0">
              <a:solidFill>
                <a:schemeClr val="bg2"/>
              </a:solidFill>
            </a:endParaRPr>
          </a:p>
        </p:txBody>
      </p:sp>
      <p:sp>
        <p:nvSpPr>
          <p:cNvPr id="42" name="Rechteck 11">
            <a:extLst>
              <a:ext uri="{FF2B5EF4-FFF2-40B4-BE49-F238E27FC236}">
                <a16:creationId xmlns:a16="http://schemas.microsoft.com/office/drawing/2014/main" id="{B1430A7E-ED33-AC55-63F9-4DF9EC73B504}"/>
              </a:ext>
            </a:extLst>
          </p:cNvPr>
          <p:cNvSpPr/>
          <p:nvPr userDrawn="1"/>
        </p:nvSpPr>
        <p:spPr bwMode="gray">
          <a:xfrm>
            <a:off x="7704244" y="-239551"/>
            <a:ext cx="3528000" cy="432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63" dirty="0">
              <a:solidFill>
                <a:schemeClr val="bg2"/>
              </a:solidFill>
            </a:endParaRPr>
          </a:p>
        </p:txBody>
      </p:sp>
      <p:sp>
        <p:nvSpPr>
          <p:cNvPr id="43" name="Rechteck 6">
            <a:extLst>
              <a:ext uri="{FF2B5EF4-FFF2-40B4-BE49-F238E27FC236}">
                <a16:creationId xmlns:a16="http://schemas.microsoft.com/office/drawing/2014/main" id="{744E93BD-70C5-28A2-A796-0B9506D36A60}"/>
              </a:ext>
            </a:extLst>
          </p:cNvPr>
          <p:cNvSpPr/>
          <p:nvPr userDrawn="1"/>
        </p:nvSpPr>
        <p:spPr bwMode="gray">
          <a:xfrm>
            <a:off x="8604244" y="-137117"/>
            <a:ext cx="2628000" cy="432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63" dirty="0">
              <a:solidFill>
                <a:schemeClr val="bg2"/>
              </a:solidFill>
            </a:endParaRPr>
          </a:p>
        </p:txBody>
      </p:sp>
      <p:sp>
        <p:nvSpPr>
          <p:cNvPr id="44" name="Rechteck 6">
            <a:extLst>
              <a:ext uri="{FF2B5EF4-FFF2-40B4-BE49-F238E27FC236}">
                <a16:creationId xmlns:a16="http://schemas.microsoft.com/office/drawing/2014/main" id="{B1A84D87-102D-E966-F2F3-EA77AF5D88C3}"/>
              </a:ext>
            </a:extLst>
          </p:cNvPr>
          <p:cNvSpPr/>
          <p:nvPr userDrawn="1"/>
        </p:nvSpPr>
        <p:spPr bwMode="gray">
          <a:xfrm>
            <a:off x="5832244" y="-137117"/>
            <a:ext cx="2628000" cy="432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63" dirty="0">
              <a:solidFill>
                <a:schemeClr val="bg2"/>
              </a:solidFill>
            </a:endParaRPr>
          </a:p>
        </p:txBody>
      </p:sp>
      <p:sp>
        <p:nvSpPr>
          <p:cNvPr id="45" name="Rechteck 6">
            <a:extLst>
              <a:ext uri="{FF2B5EF4-FFF2-40B4-BE49-F238E27FC236}">
                <a16:creationId xmlns:a16="http://schemas.microsoft.com/office/drawing/2014/main" id="{AF1DFCB4-83BD-690A-49CD-0F89CAB5875C}"/>
              </a:ext>
            </a:extLst>
          </p:cNvPr>
          <p:cNvSpPr/>
          <p:nvPr userDrawn="1"/>
        </p:nvSpPr>
        <p:spPr bwMode="gray">
          <a:xfrm>
            <a:off x="3060244" y="-137117"/>
            <a:ext cx="2628000" cy="432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63" dirty="0">
              <a:solidFill>
                <a:schemeClr val="bg2"/>
              </a:solidFill>
            </a:endParaRPr>
          </a:p>
        </p:txBody>
      </p:sp>
      <p:pic>
        <p:nvPicPr>
          <p:cNvPr id="5" name="Google Shape;12;p12" descr="Logo&#10;&#10;Description automatically generated with medium confidence">
            <a:extLst>
              <a:ext uri="{FF2B5EF4-FFF2-40B4-BE49-F238E27FC236}">
                <a16:creationId xmlns:a16="http://schemas.microsoft.com/office/drawing/2014/main" id="{8D4DD466-9094-201D-BEF2-4D5A9193788B}"/>
              </a:ext>
            </a:extLst>
          </p:cNvPr>
          <p:cNvPicPr preferRelativeResize="0">
            <a:picLocks noChangeAspect="1"/>
          </p:cNvPicPr>
          <p:nvPr userDrawn="1"/>
        </p:nvPicPr>
        <p:blipFill rotWithShape="1">
          <a:blip r:embed="rId49">
            <a:alphaModFix/>
          </a:blip>
          <a:srcRect/>
          <a:stretch/>
        </p:blipFill>
        <p:spPr>
          <a:xfrm>
            <a:off x="10656244" y="6012749"/>
            <a:ext cx="577313" cy="287338"/>
          </a:xfrm>
          <a:prstGeom prst="rect">
            <a:avLst/>
          </a:prstGeom>
          <a:noFill/>
          <a:ln>
            <a:noFill/>
          </a:ln>
        </p:spPr>
      </p:pic>
    </p:spTree>
    <p:extLst>
      <p:ext uri="{BB962C8B-B14F-4D97-AF65-F5344CB8AC3E}">
        <p14:creationId xmlns:p14="http://schemas.microsoft.com/office/powerpoint/2010/main" val="2260614350"/>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 id="2147483914" r:id="rId13"/>
    <p:sldLayoutId id="2147483915" r:id="rId14"/>
    <p:sldLayoutId id="2147483916" r:id="rId15"/>
    <p:sldLayoutId id="2147483917" r:id="rId16"/>
    <p:sldLayoutId id="2147483918" r:id="rId17"/>
    <p:sldLayoutId id="2147483919" r:id="rId18"/>
    <p:sldLayoutId id="2147483920" r:id="rId19"/>
    <p:sldLayoutId id="2147483921" r:id="rId20"/>
    <p:sldLayoutId id="2147483922" r:id="rId21"/>
    <p:sldLayoutId id="2147483923" r:id="rId22"/>
    <p:sldLayoutId id="2147483924" r:id="rId23"/>
    <p:sldLayoutId id="2147483925" r:id="rId24"/>
    <p:sldLayoutId id="2147483926" r:id="rId25"/>
    <p:sldLayoutId id="2147483927" r:id="rId26"/>
    <p:sldLayoutId id="2147483928" r:id="rId27"/>
    <p:sldLayoutId id="2147483929" r:id="rId28"/>
    <p:sldLayoutId id="2147483930" r:id="rId29"/>
    <p:sldLayoutId id="2147483931" r:id="rId30"/>
    <p:sldLayoutId id="2147483932" r:id="rId31"/>
    <p:sldLayoutId id="2147483933" r:id="rId32"/>
    <p:sldLayoutId id="2147483934" r:id="rId33"/>
    <p:sldLayoutId id="2147483935" r:id="rId34"/>
    <p:sldLayoutId id="2147483936" r:id="rId35"/>
    <p:sldLayoutId id="2147483937" r:id="rId36"/>
    <p:sldLayoutId id="2147483938" r:id="rId37"/>
    <p:sldLayoutId id="2147483939" r:id="rId38"/>
    <p:sldLayoutId id="2147483940" r:id="rId39"/>
    <p:sldLayoutId id="2147483941" r:id="rId40"/>
    <p:sldLayoutId id="2147483942" r:id="rId41"/>
    <p:sldLayoutId id="2147483943" r:id="rId42"/>
    <p:sldLayoutId id="2147483944" r:id="rId43"/>
    <p:sldLayoutId id="2147483945" r:id="rId44"/>
    <p:sldLayoutId id="2147483946" r:id="rId45"/>
    <p:sldLayoutId id="2147483947" r:id="rId46"/>
    <p:sldLayoutId id="2147483948" r:id="rId47"/>
  </p:sldLayoutIdLst>
  <p:hf hdr="0" ftr="0" dt="0"/>
  <p:txStyles>
    <p:titleStyle>
      <a:lvl1pPr algn="l" defTabSz="950336" rtl="0" eaLnBrk="1" latinLnBrk="0" hangingPunct="1">
        <a:lnSpc>
          <a:spcPct val="110000"/>
        </a:lnSpc>
        <a:spcBef>
          <a:spcPts val="0"/>
        </a:spcBef>
        <a:spcAft>
          <a:spcPts val="200"/>
        </a:spcAft>
        <a:buNone/>
        <a:defRPr sz="2800" b="0" kern="1200" spc="0">
          <a:solidFill>
            <a:schemeClr val="tx2"/>
          </a:solidFill>
          <a:latin typeface="+mj-lt"/>
          <a:ea typeface="+mj-ea"/>
          <a:cs typeface="+mj-cs"/>
        </a:defRPr>
      </a:lvl1pPr>
    </p:titleStyle>
    <p:bodyStyle>
      <a:lvl1pPr marL="0" indent="0" algn="l" defTabSz="950336" rtl="0" eaLnBrk="1" latinLnBrk="0" hangingPunct="1">
        <a:lnSpc>
          <a:spcPct val="110000"/>
        </a:lnSpc>
        <a:spcBef>
          <a:spcPts val="0"/>
        </a:spcBef>
        <a:spcAft>
          <a:spcPts val="200"/>
        </a:spcAft>
        <a:buClr>
          <a:schemeClr val="accent1"/>
        </a:buClr>
        <a:buFont typeface="Arial" panose="020B0604020202020204" pitchFamily="34" charset="0"/>
        <a:buNone/>
        <a:defRPr sz="1400" kern="1200">
          <a:solidFill>
            <a:schemeClr val="tx1"/>
          </a:solidFill>
          <a:latin typeface="+mn-lt"/>
          <a:ea typeface="+mn-ea"/>
          <a:cs typeface="+mn-cs"/>
        </a:defRPr>
      </a:lvl1pPr>
      <a:lvl2pPr marL="0" indent="0" algn="l" defTabSz="950336" rtl="0" eaLnBrk="1" latinLnBrk="0" hangingPunct="1">
        <a:lnSpc>
          <a:spcPct val="110000"/>
        </a:lnSpc>
        <a:spcBef>
          <a:spcPts val="624"/>
        </a:spcBef>
        <a:spcAft>
          <a:spcPts val="200"/>
        </a:spcAft>
        <a:buClr>
          <a:schemeClr val="accent1"/>
        </a:buClr>
        <a:buSzPct val="100000"/>
        <a:buFont typeface="Arial" panose="020B0604020202020204" pitchFamily="34" charset="0"/>
        <a:buNone/>
        <a:defRPr sz="1400" kern="1200">
          <a:solidFill>
            <a:schemeClr val="tx1"/>
          </a:solidFill>
          <a:latin typeface="Pluto Sans DPD PPT" panose="02000000000000000000" pitchFamily="2" charset="0"/>
          <a:ea typeface="+mn-ea"/>
          <a:cs typeface="+mn-cs"/>
        </a:defRPr>
      </a:lvl2pPr>
      <a:lvl3pPr marL="180975" indent="-180975" algn="l" defTabSz="950336" rtl="0" eaLnBrk="1" latinLnBrk="0" hangingPunct="1">
        <a:lnSpc>
          <a:spcPct val="110000"/>
        </a:lnSpc>
        <a:spcBef>
          <a:spcPts val="0"/>
        </a:spcBef>
        <a:spcAft>
          <a:spcPts val="200"/>
        </a:spcAft>
        <a:buClr>
          <a:schemeClr val="tx1"/>
        </a:buClr>
        <a:buSzPct val="120000"/>
        <a:buFont typeface="Pluto Sans DPD PPT Light" panose="020B0604020202020204" charset="0"/>
        <a:buChar char="•"/>
        <a:defRPr sz="1400" kern="1200">
          <a:solidFill>
            <a:schemeClr val="tx1"/>
          </a:solidFill>
          <a:latin typeface="+mn-lt"/>
          <a:ea typeface="+mn-ea"/>
          <a:cs typeface="+mn-cs"/>
        </a:defRPr>
      </a:lvl3pPr>
      <a:lvl4pPr marL="358775" indent="-177800" algn="l" defTabSz="950336" rtl="0" eaLnBrk="1" latinLnBrk="0" hangingPunct="1">
        <a:lnSpc>
          <a:spcPct val="110000"/>
        </a:lnSpc>
        <a:spcBef>
          <a:spcPts val="0"/>
        </a:spcBef>
        <a:spcAft>
          <a:spcPts val="200"/>
        </a:spcAft>
        <a:buClr>
          <a:schemeClr val="tx1"/>
        </a:buClr>
        <a:buSzPct val="100000"/>
        <a:buFont typeface="Pluto Sans DPD PPT Light" panose="020B0604020202020204" charset="0"/>
        <a:buChar char="•"/>
        <a:defRPr sz="1200" kern="1200">
          <a:solidFill>
            <a:schemeClr val="tx1"/>
          </a:solidFill>
          <a:latin typeface="+mn-lt"/>
          <a:ea typeface="+mn-ea"/>
          <a:cs typeface="+mn-cs"/>
        </a:defRPr>
      </a:lvl4pPr>
      <a:lvl5pPr marL="539750" indent="-180975" algn="l" defTabSz="950336" rtl="0" eaLnBrk="1" latinLnBrk="0" hangingPunct="1">
        <a:lnSpc>
          <a:spcPct val="110000"/>
        </a:lnSpc>
        <a:spcBef>
          <a:spcPts val="0"/>
        </a:spcBef>
        <a:spcAft>
          <a:spcPts val="200"/>
        </a:spcAft>
        <a:buClr>
          <a:schemeClr val="tx1"/>
        </a:buClr>
        <a:buSzPct val="100000"/>
        <a:buFont typeface="Pluto Sans DPD PPT Light" panose="020B0604020202020204" charset="0"/>
        <a:buChar char="•"/>
        <a:defRPr sz="1200" kern="1200">
          <a:solidFill>
            <a:schemeClr val="tx1"/>
          </a:solidFill>
          <a:latin typeface="+mn-lt"/>
          <a:ea typeface="+mn-ea"/>
          <a:cs typeface="+mn-cs"/>
        </a:defRPr>
      </a:lvl5pPr>
      <a:lvl6pPr marL="717550" indent="-177800" algn="l" defTabSz="950336" rtl="0" eaLnBrk="1" latinLnBrk="0" hangingPunct="1">
        <a:lnSpc>
          <a:spcPct val="110000"/>
        </a:lnSpc>
        <a:spcBef>
          <a:spcPts val="0"/>
        </a:spcBef>
        <a:spcAft>
          <a:spcPts val="200"/>
        </a:spcAft>
        <a:buClr>
          <a:schemeClr val="tx1"/>
        </a:buClr>
        <a:buFont typeface="Pluto Sans DPD PPT Light" panose="020B0604020202020204" charset="0"/>
        <a:buChar char="•"/>
        <a:defRPr sz="1000" kern="1200">
          <a:solidFill>
            <a:schemeClr val="tx1"/>
          </a:solidFill>
          <a:latin typeface="+mn-lt"/>
          <a:ea typeface="+mn-ea"/>
          <a:cs typeface="+mn-cs"/>
        </a:defRPr>
      </a:lvl6pPr>
      <a:lvl7pPr marL="898525" indent="-180975" algn="l" defTabSz="950336" rtl="0" eaLnBrk="1" latinLnBrk="0" hangingPunct="1">
        <a:lnSpc>
          <a:spcPct val="110000"/>
        </a:lnSpc>
        <a:spcBef>
          <a:spcPts val="0"/>
        </a:spcBef>
        <a:spcAft>
          <a:spcPts val="200"/>
        </a:spcAft>
        <a:buClr>
          <a:schemeClr val="tx1"/>
        </a:buClr>
        <a:buFont typeface="Pluto Sans DPD PPT Light" panose="020B0604020202020204" charset="0"/>
        <a:buChar char="•"/>
        <a:defRPr sz="1000" kern="1200">
          <a:solidFill>
            <a:schemeClr val="tx1"/>
          </a:solidFill>
          <a:latin typeface="+mn-lt"/>
          <a:ea typeface="+mn-ea"/>
          <a:cs typeface="+mn-cs"/>
        </a:defRPr>
      </a:lvl7pPr>
      <a:lvl8pPr marL="898525" indent="-180975" algn="l" defTabSz="950336" rtl="0" eaLnBrk="1" latinLnBrk="0" hangingPunct="1">
        <a:lnSpc>
          <a:spcPct val="110000"/>
        </a:lnSpc>
        <a:spcBef>
          <a:spcPts val="0"/>
        </a:spcBef>
        <a:spcAft>
          <a:spcPts val="200"/>
        </a:spcAft>
        <a:buClr>
          <a:schemeClr val="bg2"/>
        </a:buClr>
        <a:buFont typeface="Pluto Sans DPD PPT Light" panose="020B0604020202020204" charset="0"/>
        <a:buChar char="•"/>
        <a:defRPr sz="1000" kern="1200">
          <a:solidFill>
            <a:schemeClr val="tx1"/>
          </a:solidFill>
          <a:latin typeface="+mn-lt"/>
          <a:ea typeface="+mn-ea"/>
          <a:cs typeface="+mn-cs"/>
        </a:defRPr>
      </a:lvl8pPr>
      <a:lvl9pPr marL="898525" indent="-180975" algn="l" defTabSz="950336" rtl="0" eaLnBrk="1" latinLnBrk="0" hangingPunct="1">
        <a:lnSpc>
          <a:spcPct val="110000"/>
        </a:lnSpc>
        <a:spcBef>
          <a:spcPts val="0"/>
        </a:spcBef>
        <a:spcAft>
          <a:spcPts val="200"/>
        </a:spcAft>
        <a:buClr>
          <a:schemeClr val="bg2"/>
        </a:buClr>
        <a:buFont typeface="Pluto Sans DPD PPT Light" panose="020B0604020202020204" charset="0"/>
        <a:buChar char="•"/>
        <a:defRPr sz="1000" kern="1200">
          <a:solidFill>
            <a:schemeClr val="tx1"/>
          </a:solidFill>
          <a:latin typeface="+mn-lt"/>
          <a:ea typeface="+mn-ea"/>
          <a:cs typeface="+mn-cs"/>
        </a:defRPr>
      </a:lvl9pPr>
    </p:bodyStyle>
    <p:otherStyle>
      <a:defPPr>
        <a:defRPr lang="x-none"/>
      </a:defPPr>
      <a:lvl1pPr marL="0" marR="0" algn="l" defTabSz="950336" rtl="0" eaLnBrk="1" latinLnBrk="0" hangingPunct="1">
        <a:defRPr sz="1247" kern="1200">
          <a:solidFill>
            <a:schemeClr val="tx1"/>
          </a:solidFill>
          <a:latin typeface="+mn-lt"/>
          <a:ea typeface="+mn-ea"/>
          <a:cs typeface="+mn-cs"/>
        </a:defRPr>
      </a:lvl1pPr>
      <a:lvl2pPr marL="0" marR="0" algn="l" defTabSz="950336" rtl="0" eaLnBrk="1" latinLnBrk="0" hangingPunct="1">
        <a:defRPr sz="1039" kern="1200">
          <a:solidFill>
            <a:schemeClr val="tx1"/>
          </a:solidFill>
          <a:latin typeface="+mn-lt"/>
          <a:ea typeface="+mn-ea"/>
          <a:cs typeface="+mn-cs"/>
        </a:defRPr>
      </a:lvl2pPr>
      <a:lvl3pPr marL="0" marR="0" algn="l" defTabSz="950336" rtl="0" eaLnBrk="1" latinLnBrk="0" hangingPunct="1">
        <a:defRPr sz="831" kern="1200">
          <a:solidFill>
            <a:schemeClr val="tx1"/>
          </a:solidFill>
          <a:latin typeface="+mn-lt"/>
          <a:ea typeface="+mn-ea"/>
          <a:cs typeface="+mn-cs"/>
        </a:defRPr>
      </a:lvl3pPr>
      <a:lvl4pPr marL="0" marR="0" algn="l" defTabSz="950336" rtl="0" eaLnBrk="1" latinLnBrk="0" hangingPunct="1">
        <a:defRPr sz="831" kern="1200">
          <a:solidFill>
            <a:schemeClr val="tx1"/>
          </a:solidFill>
          <a:latin typeface="+mn-lt"/>
          <a:ea typeface="+mn-ea"/>
          <a:cs typeface="+mn-cs"/>
        </a:defRPr>
      </a:lvl4pPr>
      <a:lvl5pPr marL="0" marR="0" algn="l" defTabSz="950336" rtl="0" eaLnBrk="1" latinLnBrk="0" hangingPunct="1">
        <a:defRPr sz="831" kern="1200">
          <a:solidFill>
            <a:schemeClr val="tx1"/>
          </a:solidFill>
          <a:latin typeface="+mn-lt"/>
          <a:ea typeface="+mn-ea"/>
          <a:cs typeface="+mn-cs"/>
        </a:defRPr>
      </a:lvl5pPr>
      <a:lvl6pPr marL="0" marR="0" algn="l" defTabSz="950336" rtl="0" eaLnBrk="1" latinLnBrk="0" hangingPunct="1">
        <a:defRPr sz="831" kern="1200">
          <a:solidFill>
            <a:schemeClr val="tx1"/>
          </a:solidFill>
          <a:latin typeface="+mn-lt"/>
          <a:ea typeface="+mn-ea"/>
          <a:cs typeface="+mn-cs"/>
        </a:defRPr>
      </a:lvl6pPr>
      <a:lvl7pPr marL="0" marR="0" algn="l" defTabSz="950336" rtl="0" eaLnBrk="1" latinLnBrk="0" hangingPunct="1">
        <a:defRPr sz="831" kern="1200">
          <a:solidFill>
            <a:schemeClr val="tx1"/>
          </a:solidFill>
          <a:latin typeface="+mn-lt"/>
          <a:ea typeface="+mn-ea"/>
          <a:cs typeface="+mn-cs"/>
        </a:defRPr>
      </a:lvl7pPr>
      <a:lvl8pPr marL="0" marR="0" algn="l" defTabSz="950336" rtl="0" eaLnBrk="1" latinLnBrk="0" hangingPunct="1">
        <a:defRPr sz="831" kern="1200">
          <a:solidFill>
            <a:schemeClr val="tx1"/>
          </a:solidFill>
          <a:latin typeface="+mn-lt"/>
          <a:ea typeface="+mn-ea"/>
          <a:cs typeface="+mn-cs"/>
        </a:defRPr>
      </a:lvl8pPr>
      <a:lvl9pPr marL="0" marR="0" algn="l" defTabSz="950336" rtl="0" eaLnBrk="1" latinLnBrk="0" hangingPunct="1">
        <a:defRPr sz="831"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3674">
          <p15:clr>
            <a:srgbClr val="F26B43"/>
          </p15:clr>
        </p15:guide>
        <p15:guide id="4" pos="182">
          <p15:clr>
            <a:srgbClr val="F26B43"/>
          </p15:clr>
        </p15:guide>
        <p15:guide id="5" pos="7075">
          <p15:clr>
            <a:srgbClr val="F26B43"/>
          </p15:clr>
        </p15:guide>
        <p15:guide id="15" orient="horz" pos="680">
          <p15:clr>
            <a:srgbClr val="F26B43"/>
          </p15:clr>
        </p15:guide>
        <p15:guide id="21" orient="horz" pos="3968">
          <p15:clr>
            <a:srgbClr val="A4A3A4"/>
          </p15:clr>
        </p15:guide>
        <p15:guide id="23" orient="horz" pos="499">
          <p15:clr>
            <a:srgbClr val="F26B43"/>
          </p15:clr>
        </p15:guide>
        <p15:guide id="24" orient="horz" pos="181">
          <p15:clr>
            <a:srgbClr val="A4A3A4"/>
          </p15:clr>
        </p15:guide>
        <p15:guide id="28" orient="horz" pos="272">
          <p15:clr>
            <a:srgbClr val="A4A3A4"/>
          </p15:clr>
        </p15:guide>
        <p15:guide id="29" pos="3628">
          <p15:clr>
            <a:srgbClr val="A4A3A4"/>
          </p15:clr>
        </p15:guide>
        <p15:guide id="30" orient="horz" pos="204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2.xml"/><Relationship Id="rId1" Type="http://schemas.openxmlformats.org/officeDocument/2006/relationships/tags" Target="../tags/tag65.xml"/><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7.xml"/><Relationship Id="rId2" Type="http://schemas.openxmlformats.org/officeDocument/2006/relationships/tags" Target="../tags/tag76.xml"/><Relationship Id="rId1" Type="http://schemas.openxmlformats.org/officeDocument/2006/relationships/tags" Target="../tags/tag75.xml"/><Relationship Id="rId4" Type="http://schemas.openxmlformats.org/officeDocument/2006/relationships/image" Target="../media/image43.jpg"/></Relationships>
</file>

<file path=ppt/slides/_rels/slide11.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tags" Target="../tags/tag79.xml"/><Relationship Id="rId7" Type="http://schemas.openxmlformats.org/officeDocument/2006/relationships/image" Target="../media/image45.jpg"/><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image" Target="../media/image44.jpg"/><Relationship Id="rId5" Type="http://schemas.openxmlformats.org/officeDocument/2006/relationships/notesSlide" Target="../notesSlides/notesSlide3.xml"/><Relationship Id="rId4" Type="http://schemas.openxmlformats.org/officeDocument/2006/relationships/slideLayout" Target="../slideLayouts/slideLayout23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1.xml"/><Relationship Id="rId1" Type="http://schemas.openxmlformats.org/officeDocument/2006/relationships/tags" Target="../tags/tag8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91.xml"/><Relationship Id="rId2" Type="http://schemas.openxmlformats.org/officeDocument/2006/relationships/tags" Target="../tags/tag82.xml"/><Relationship Id="rId1" Type="http://schemas.openxmlformats.org/officeDocument/2006/relationships/tags" Target="../tags/tag81.xml"/><Relationship Id="rId5" Type="http://schemas.openxmlformats.org/officeDocument/2006/relationships/image" Target="../media/image43.jpg"/><Relationship Id="rId4"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91.xml"/><Relationship Id="rId1" Type="http://schemas.openxmlformats.org/officeDocument/2006/relationships/tags" Target="../tags/tag83.xml"/><Relationship Id="rId4" Type="http://schemas.openxmlformats.org/officeDocument/2006/relationships/image" Target="../media/image47.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91.xml"/><Relationship Id="rId1" Type="http://schemas.openxmlformats.org/officeDocument/2006/relationships/tags" Target="../tags/tag84.xml"/><Relationship Id="rId4" Type="http://schemas.openxmlformats.org/officeDocument/2006/relationships/image" Target="../media/image48.jpg"/></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8.xml"/><Relationship Id="rId3" Type="http://schemas.openxmlformats.org/officeDocument/2006/relationships/tags" Target="../tags/tag87.xml"/><Relationship Id="rId7" Type="http://schemas.openxmlformats.org/officeDocument/2006/relationships/slideLayout" Target="../slideLayouts/slideLayout89.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5" Type="http://schemas.openxmlformats.org/officeDocument/2006/relationships/tags" Target="../tags/tag89.xml"/><Relationship Id="rId10" Type="http://schemas.openxmlformats.org/officeDocument/2006/relationships/image" Target="../media/image41.svg"/><Relationship Id="rId4" Type="http://schemas.openxmlformats.org/officeDocument/2006/relationships/tags" Target="../tags/tag88.xml"/><Relationship Id="rId9"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5.png"/><Relationship Id="rId3" Type="http://schemas.openxmlformats.org/officeDocument/2006/relationships/tags" Target="../tags/tag93.xml"/><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slideLayout" Target="../slideLayouts/slideLayout87.xml"/><Relationship Id="rId11" Type="http://schemas.openxmlformats.org/officeDocument/2006/relationships/image" Target="../media/image53.png"/><Relationship Id="rId5" Type="http://schemas.openxmlformats.org/officeDocument/2006/relationships/tags" Target="../tags/tag95.xml"/><Relationship Id="rId10" Type="http://schemas.openxmlformats.org/officeDocument/2006/relationships/image" Target="../media/image52.svg"/><Relationship Id="rId4" Type="http://schemas.openxmlformats.org/officeDocument/2006/relationships/tags" Target="../tags/tag94.xml"/><Relationship Id="rId9" Type="http://schemas.openxmlformats.org/officeDocument/2006/relationships/image" Target="../media/image51.png"/><Relationship Id="rId14" Type="http://schemas.openxmlformats.org/officeDocument/2006/relationships/image" Target="../media/image56.jpg"/></Relationships>
</file>

<file path=ppt/slides/_rels/slide18.xml.rels><?xml version="1.0" encoding="UTF-8" standalone="yes"?>
<Relationships xmlns="http://schemas.openxmlformats.org/package/2006/relationships"><Relationship Id="rId8" Type="http://schemas.openxmlformats.org/officeDocument/2006/relationships/hyperlink" Target="https://apps.apple.com/lu/app/mydpd/id1277028394" TargetMode="External"/><Relationship Id="rId3" Type="http://schemas.openxmlformats.org/officeDocument/2006/relationships/tags" Target="../tags/tag98.xml"/><Relationship Id="rId7" Type="http://schemas.openxmlformats.org/officeDocument/2006/relationships/image" Target="../media/image39.png"/><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image" Target="../media/image57.jpg"/><Relationship Id="rId11" Type="http://schemas.openxmlformats.org/officeDocument/2006/relationships/image" Target="../media/image59.png"/><Relationship Id="rId5" Type="http://schemas.openxmlformats.org/officeDocument/2006/relationships/notesSlide" Target="../notesSlides/notesSlide9.xml"/><Relationship Id="rId10" Type="http://schemas.openxmlformats.org/officeDocument/2006/relationships/hyperlink" Target="https://play.google.com/store/apps/details?id=com.geoapp.android&amp;hl=hr&amp;gl=US" TargetMode="External"/><Relationship Id="rId4" Type="http://schemas.openxmlformats.org/officeDocument/2006/relationships/slideLayout" Target="../slideLayouts/slideLayout89.xml"/><Relationship Id="rId9" Type="http://schemas.openxmlformats.org/officeDocument/2006/relationships/image" Target="../media/image58.png"/></Relationships>
</file>

<file path=ppt/slides/_rels/slide19.xml.rels><?xml version="1.0" encoding="UTF-8" standalone="yes"?>
<Relationships xmlns="http://schemas.openxmlformats.org/package/2006/relationships"><Relationship Id="rId8" Type="http://schemas.openxmlformats.org/officeDocument/2006/relationships/image" Target="../media/image61.jpg"/><Relationship Id="rId3" Type="http://schemas.openxmlformats.org/officeDocument/2006/relationships/tags" Target="../tags/tag101.xml"/><Relationship Id="rId7" Type="http://schemas.openxmlformats.org/officeDocument/2006/relationships/image" Target="../media/image60.png"/><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slideLayout" Target="../slideLayouts/slideLayout89.xml"/><Relationship Id="rId5" Type="http://schemas.openxmlformats.org/officeDocument/2006/relationships/tags" Target="../tags/tag103.xml"/><Relationship Id="rId4" Type="http://schemas.openxmlformats.org/officeDocument/2006/relationships/tags" Target="../tags/tag102.xml"/></Relationships>
</file>

<file path=ppt/slides/_rels/slide2.xml.rels><?xml version="1.0" encoding="UTF-8" standalone="yes"?>
<Relationships xmlns="http://schemas.openxmlformats.org/package/2006/relationships"><Relationship Id="rId3" Type="http://schemas.openxmlformats.org/officeDocument/2006/relationships/hyperlink" Target="mailto:podpora@dpd.si" TargetMode="External"/><Relationship Id="rId2" Type="http://schemas.openxmlformats.org/officeDocument/2006/relationships/image" Target="../media/image20.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image" Target="../media/image62.jpg"/><Relationship Id="rId5" Type="http://schemas.openxmlformats.org/officeDocument/2006/relationships/image" Target="../media/image60.png"/><Relationship Id="rId4" Type="http://schemas.openxmlformats.org/officeDocument/2006/relationships/slideLayout" Target="../slideLayouts/slideLayout89.xml"/></Relationships>
</file>

<file path=ppt/slides/_rels/slide21.xml.rels><?xml version="1.0" encoding="UTF-8" standalone="yes"?>
<Relationships xmlns="http://schemas.openxmlformats.org/package/2006/relationships"><Relationship Id="rId8" Type="http://schemas.openxmlformats.org/officeDocument/2006/relationships/image" Target="../media/image63.jpg"/><Relationship Id="rId3" Type="http://schemas.openxmlformats.org/officeDocument/2006/relationships/tags" Target="../tags/tag109.xml"/><Relationship Id="rId7" Type="http://schemas.openxmlformats.org/officeDocument/2006/relationships/image" Target="../media/image60.png"/><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slideLayout" Target="../slideLayouts/slideLayout88.xml"/><Relationship Id="rId5" Type="http://schemas.openxmlformats.org/officeDocument/2006/relationships/tags" Target="../tags/tag111.xml"/><Relationship Id="rId10" Type="http://schemas.openxmlformats.org/officeDocument/2006/relationships/image" Target="../media/image65.svg"/><Relationship Id="rId4" Type="http://schemas.openxmlformats.org/officeDocument/2006/relationships/tags" Target="../tags/tag110.xml"/><Relationship Id="rId9" Type="http://schemas.openxmlformats.org/officeDocument/2006/relationships/image" Target="../media/image64.png"/></Relationships>
</file>

<file path=ppt/slides/_rels/slide22.xml.rels><?xml version="1.0" encoding="UTF-8" standalone="yes"?>
<Relationships xmlns="http://schemas.openxmlformats.org/package/2006/relationships"><Relationship Id="rId8" Type="http://schemas.openxmlformats.org/officeDocument/2006/relationships/hyperlink" Target="https://www.dpd4u.si/landing-calc/" TargetMode="External"/><Relationship Id="rId3" Type="http://schemas.openxmlformats.org/officeDocument/2006/relationships/tags" Target="../tags/tag114.xml"/><Relationship Id="rId7" Type="http://schemas.openxmlformats.org/officeDocument/2006/relationships/hyperlink" Target="https://www.easyship.si/" TargetMode="External"/><Relationship Id="rId2" Type="http://schemas.openxmlformats.org/officeDocument/2006/relationships/tags" Target="../tags/tag113.xml"/><Relationship Id="rId1" Type="http://schemas.openxmlformats.org/officeDocument/2006/relationships/tags" Target="../tags/tag112.xml"/><Relationship Id="rId6" Type="http://schemas.openxmlformats.org/officeDocument/2006/relationships/slideLayout" Target="../slideLayouts/slideLayout88.xml"/><Relationship Id="rId5" Type="http://schemas.openxmlformats.org/officeDocument/2006/relationships/tags" Target="../tags/tag116.xml"/><Relationship Id="rId4" Type="http://schemas.openxmlformats.org/officeDocument/2006/relationships/tags" Target="../tags/tag115.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91.xml"/><Relationship Id="rId1" Type="http://schemas.openxmlformats.org/officeDocument/2006/relationships/tags" Target="../tags/tag117.xml"/></Relationships>
</file>

<file path=ppt/slides/_rels/slide24.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tags" Target="../tags/tag120.xml"/><Relationship Id="rId7" Type="http://schemas.openxmlformats.org/officeDocument/2006/relationships/image" Target="../media/image67.png"/><Relationship Id="rId12" Type="http://schemas.openxmlformats.org/officeDocument/2006/relationships/image" Target="../media/image52.svg"/><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image" Target="../media/image66.png"/><Relationship Id="rId11" Type="http://schemas.openxmlformats.org/officeDocument/2006/relationships/image" Target="../media/image51.png"/><Relationship Id="rId5" Type="http://schemas.openxmlformats.org/officeDocument/2006/relationships/slideLayout" Target="../slideLayouts/slideLayout88.xml"/><Relationship Id="rId10" Type="http://schemas.openxmlformats.org/officeDocument/2006/relationships/image" Target="../media/image70.svg"/><Relationship Id="rId4" Type="http://schemas.openxmlformats.org/officeDocument/2006/relationships/tags" Target="../tags/tag121.xml"/><Relationship Id="rId9" Type="http://schemas.openxmlformats.org/officeDocument/2006/relationships/image" Target="../media/image69.png"/></Relationships>
</file>

<file path=ppt/slides/_rels/slide25.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tags" Target="../tags/tag124.xml"/><Relationship Id="rId7" Type="http://schemas.openxmlformats.org/officeDocument/2006/relationships/image" Target="../media/image50.svg"/><Relationship Id="rId12" Type="http://schemas.openxmlformats.org/officeDocument/2006/relationships/image" Target="../media/image75.png"/><Relationship Id="rId2" Type="http://schemas.openxmlformats.org/officeDocument/2006/relationships/tags" Target="../tags/tag123.xml"/><Relationship Id="rId1" Type="http://schemas.openxmlformats.org/officeDocument/2006/relationships/tags" Target="../tags/tag122.xml"/><Relationship Id="rId6" Type="http://schemas.openxmlformats.org/officeDocument/2006/relationships/image" Target="../media/image49.png"/><Relationship Id="rId11" Type="http://schemas.openxmlformats.org/officeDocument/2006/relationships/image" Target="../media/image74.svg"/><Relationship Id="rId5" Type="http://schemas.openxmlformats.org/officeDocument/2006/relationships/slideLayout" Target="../slideLayouts/slideLayout88.xml"/><Relationship Id="rId10" Type="http://schemas.openxmlformats.org/officeDocument/2006/relationships/image" Target="../media/image73.png"/><Relationship Id="rId4" Type="http://schemas.openxmlformats.org/officeDocument/2006/relationships/tags" Target="../tags/tag125.xml"/><Relationship Id="rId9" Type="http://schemas.openxmlformats.org/officeDocument/2006/relationships/image" Target="../media/image72.sv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91.xml"/><Relationship Id="rId1" Type="http://schemas.openxmlformats.org/officeDocument/2006/relationships/tags" Target="../tags/tag126.xml"/></Relationships>
</file>

<file path=ppt/slides/_rels/slide27.xml.rels><?xml version="1.0" encoding="UTF-8" standalone="yes"?>
<Relationships xmlns="http://schemas.openxmlformats.org/package/2006/relationships"><Relationship Id="rId3" Type="http://schemas.openxmlformats.org/officeDocument/2006/relationships/tags" Target="../tags/tag129.xml"/><Relationship Id="rId2" Type="http://schemas.openxmlformats.org/officeDocument/2006/relationships/tags" Target="../tags/tag128.xml"/><Relationship Id="rId1" Type="http://schemas.openxmlformats.org/officeDocument/2006/relationships/tags" Target="../tags/tag127.xml"/><Relationship Id="rId6" Type="http://schemas.openxmlformats.org/officeDocument/2006/relationships/hyperlink" Target="https://www.dpd.com/si/sl/zasebnost" TargetMode="External"/><Relationship Id="rId5" Type="http://schemas.openxmlformats.org/officeDocument/2006/relationships/image" Target="../media/image76.jpg"/><Relationship Id="rId4" Type="http://schemas.openxmlformats.org/officeDocument/2006/relationships/slideLayout" Target="../slideLayouts/slideLayout8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91.xml"/><Relationship Id="rId1" Type="http://schemas.openxmlformats.org/officeDocument/2006/relationships/tags" Target="../tags/tag130.xml"/></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91.xml"/><Relationship Id="rId1" Type="http://schemas.openxmlformats.org/officeDocument/2006/relationships/tags" Target="../tags/tag13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3.xml"/><Relationship Id="rId1" Type="http://schemas.openxmlformats.org/officeDocument/2006/relationships/tags" Target="../tags/tag66.xml"/></Relationships>
</file>

<file path=ppt/slides/_rels/slide30.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hyperlink" Target="https://www.dpd.com/si/sl/" TargetMode="External"/><Relationship Id="rId7" Type="http://schemas.openxmlformats.org/officeDocument/2006/relationships/image" Target="../media/image83.jpeg"/><Relationship Id="rId2" Type="http://schemas.openxmlformats.org/officeDocument/2006/relationships/slideLayout" Target="../slideLayouts/slideLayout91.xml"/><Relationship Id="rId1" Type="http://schemas.openxmlformats.org/officeDocument/2006/relationships/tags" Target="../tags/tag132.xml"/><Relationship Id="rId6" Type="http://schemas.openxmlformats.org/officeDocument/2006/relationships/image" Target="../media/image82.jpeg"/><Relationship Id="rId11" Type="http://schemas.openxmlformats.org/officeDocument/2006/relationships/image" Target="../media/image87.png"/><Relationship Id="rId5" Type="http://schemas.openxmlformats.org/officeDocument/2006/relationships/image" Target="../media/image81.jpeg"/><Relationship Id="rId10" Type="http://schemas.openxmlformats.org/officeDocument/2006/relationships/image" Target="../media/image86.jpeg"/><Relationship Id="rId4" Type="http://schemas.openxmlformats.org/officeDocument/2006/relationships/hyperlink" Target="https://www.dpd.com/si/sl/o-dpd/mediji/" TargetMode="External"/><Relationship Id="rId9" Type="http://schemas.openxmlformats.org/officeDocument/2006/relationships/image" Target="../media/image85.jpeg"/></Relationships>
</file>

<file path=ppt/slides/_rels/slide31.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8.png"/><Relationship Id="rId1" Type="http://schemas.openxmlformats.org/officeDocument/2006/relationships/slideLayout" Target="../slideLayouts/slideLayout91.xml"/><Relationship Id="rId6" Type="http://schemas.openxmlformats.org/officeDocument/2006/relationships/image" Target="../media/image92.pn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png"/></Relationships>
</file>

<file path=ppt/slides/_rels/slide32.xml.rels><?xml version="1.0" encoding="UTF-8" standalone="yes"?>
<Relationships xmlns="http://schemas.openxmlformats.org/package/2006/relationships"><Relationship Id="rId3" Type="http://schemas.openxmlformats.org/officeDocument/2006/relationships/hyperlink" Target="mailto:press@dpd.si" TargetMode="External"/><Relationship Id="rId2" Type="http://schemas.openxmlformats.org/officeDocument/2006/relationships/image" Target="../media/image97.png"/><Relationship Id="rId1" Type="http://schemas.openxmlformats.org/officeDocument/2006/relationships/slideLayout" Target="../slideLayouts/slideLayout9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91.xml"/><Relationship Id="rId1" Type="http://schemas.openxmlformats.org/officeDocument/2006/relationships/tags" Target="../tags/tag133.xml"/></Relationships>
</file>

<file path=ppt/slides/_rels/slide34.xml.rels><?xml version="1.0" encoding="UTF-8" standalone="yes"?>
<Relationships xmlns="http://schemas.openxmlformats.org/package/2006/relationships"><Relationship Id="rId3" Type="http://schemas.openxmlformats.org/officeDocument/2006/relationships/hyperlink" Target="mailto:press@dpd.si" TargetMode="External"/><Relationship Id="rId2" Type="http://schemas.openxmlformats.org/officeDocument/2006/relationships/slideLayout" Target="../slideLayouts/slideLayout91.xml"/><Relationship Id="rId1" Type="http://schemas.openxmlformats.org/officeDocument/2006/relationships/tags" Target="../tags/tag134.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91.xml"/><Relationship Id="rId1" Type="http://schemas.openxmlformats.org/officeDocument/2006/relationships/tags" Target="../tags/tag135.xml"/></Relationships>
</file>

<file path=ppt/slides/_rels/slide3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63.xml"/><Relationship Id="rId4" Type="http://schemas.openxmlformats.org/officeDocument/2006/relationships/image" Target="../media/image103.jpeg"/></Relationships>
</file>

<file path=ppt/slides/_rels/slide3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63.xml"/></Relationships>
</file>

<file path=ppt/slides/_rels/slide3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63.xml"/></Relationships>
</file>

<file path=ppt/slides/_rels/slide39.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svg"/><Relationship Id="rId2" Type="http://schemas.openxmlformats.org/officeDocument/2006/relationships/image" Target="../media/image106.png"/><Relationship Id="rId1" Type="http://schemas.openxmlformats.org/officeDocument/2006/relationships/slideLayout" Target="../slideLayouts/slideLayout63.xml"/><Relationship Id="rId6" Type="http://schemas.openxmlformats.org/officeDocument/2006/relationships/image" Target="../media/image110.png"/><Relationship Id="rId5" Type="http://schemas.openxmlformats.org/officeDocument/2006/relationships/image" Target="../media/image109.emf"/><Relationship Id="rId10" Type="http://schemas.openxmlformats.org/officeDocument/2006/relationships/image" Target="../media/image62.jpg"/><Relationship Id="rId4" Type="http://schemas.openxmlformats.org/officeDocument/2006/relationships/image" Target="../media/image108.png"/><Relationship Id="rId9" Type="http://schemas.openxmlformats.org/officeDocument/2006/relationships/image" Target="../media/image113.jp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jpg"/><Relationship Id="rId1" Type="http://schemas.openxmlformats.org/officeDocument/2006/relationships/slideLayout" Target="../slideLayouts/slideLayout13.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4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63.xml"/><Relationship Id="rId5" Type="http://schemas.microsoft.com/office/2007/relationships/hdphoto" Target="../media/hdphoto1.wdp"/><Relationship Id="rId4" Type="http://schemas.openxmlformats.org/officeDocument/2006/relationships/image" Target="../media/image116.png"/></Relationships>
</file>

<file path=ppt/slides/_rels/slide4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7.png"/><Relationship Id="rId1" Type="http://schemas.openxmlformats.org/officeDocument/2006/relationships/slideLayout" Target="../slideLayouts/slideLayout63.xml"/></Relationships>
</file>

<file path=ppt/slides/_rels/slide42.xml.rels><?xml version="1.0" encoding="UTF-8" standalone="yes"?>
<Relationships xmlns="http://schemas.openxmlformats.org/package/2006/relationships"><Relationship Id="rId8" Type="http://schemas.openxmlformats.org/officeDocument/2006/relationships/tags" Target="../tags/tag143.xml"/><Relationship Id="rId13" Type="http://schemas.openxmlformats.org/officeDocument/2006/relationships/image" Target="../media/image120.jpg"/><Relationship Id="rId3" Type="http://schemas.openxmlformats.org/officeDocument/2006/relationships/tags" Target="../tags/tag138.xml"/><Relationship Id="rId7" Type="http://schemas.openxmlformats.org/officeDocument/2006/relationships/tags" Target="../tags/tag142.xml"/><Relationship Id="rId12" Type="http://schemas.openxmlformats.org/officeDocument/2006/relationships/image" Target="../media/image119.png"/><Relationship Id="rId2" Type="http://schemas.openxmlformats.org/officeDocument/2006/relationships/tags" Target="../tags/tag137.xml"/><Relationship Id="rId1" Type="http://schemas.openxmlformats.org/officeDocument/2006/relationships/tags" Target="../tags/tag136.xml"/><Relationship Id="rId6" Type="http://schemas.openxmlformats.org/officeDocument/2006/relationships/tags" Target="../tags/tag141.xml"/><Relationship Id="rId11" Type="http://schemas.openxmlformats.org/officeDocument/2006/relationships/image" Target="../media/image118.jpg"/><Relationship Id="rId5" Type="http://schemas.openxmlformats.org/officeDocument/2006/relationships/tags" Target="../tags/tag140.xml"/><Relationship Id="rId10" Type="http://schemas.openxmlformats.org/officeDocument/2006/relationships/notesSlide" Target="../notesSlides/notesSlide15.xml"/><Relationship Id="rId4" Type="http://schemas.openxmlformats.org/officeDocument/2006/relationships/tags" Target="../tags/tag139.xml"/><Relationship Id="rId9" Type="http://schemas.openxmlformats.org/officeDocument/2006/relationships/slideLayout" Target="../slideLayouts/slideLayout88.xml"/><Relationship Id="rId14" Type="http://schemas.openxmlformats.org/officeDocument/2006/relationships/image" Target="../media/image121.png"/></Relationships>
</file>

<file path=ppt/slides/_rels/slide43.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7.png"/><Relationship Id="rId3" Type="http://schemas.openxmlformats.org/officeDocument/2006/relationships/tags" Target="../tags/tag146.xml"/><Relationship Id="rId7" Type="http://schemas.openxmlformats.org/officeDocument/2006/relationships/notesSlide" Target="../notesSlides/notesSlide16.xml"/><Relationship Id="rId12" Type="http://schemas.openxmlformats.org/officeDocument/2006/relationships/image" Target="../media/image126.png"/><Relationship Id="rId2" Type="http://schemas.openxmlformats.org/officeDocument/2006/relationships/tags" Target="../tags/tag145.xml"/><Relationship Id="rId1" Type="http://schemas.openxmlformats.org/officeDocument/2006/relationships/tags" Target="../tags/tag144.xml"/><Relationship Id="rId6" Type="http://schemas.openxmlformats.org/officeDocument/2006/relationships/slideLayout" Target="../slideLayouts/slideLayout88.xml"/><Relationship Id="rId11" Type="http://schemas.openxmlformats.org/officeDocument/2006/relationships/image" Target="../media/image125.png"/><Relationship Id="rId5" Type="http://schemas.openxmlformats.org/officeDocument/2006/relationships/tags" Target="../tags/tag148.xml"/><Relationship Id="rId10" Type="http://schemas.openxmlformats.org/officeDocument/2006/relationships/image" Target="../media/image124.png"/><Relationship Id="rId4" Type="http://schemas.openxmlformats.org/officeDocument/2006/relationships/tags" Target="../tags/tag147.xml"/><Relationship Id="rId9" Type="http://schemas.openxmlformats.org/officeDocument/2006/relationships/image" Target="../media/image123.png"/></Relationships>
</file>

<file path=ppt/slides/_rels/slide44.xml.rels><?xml version="1.0" encoding="UTF-8" standalone="yes"?>
<Relationships xmlns="http://schemas.openxmlformats.org/package/2006/relationships"><Relationship Id="rId3" Type="http://schemas.openxmlformats.org/officeDocument/2006/relationships/tags" Target="../tags/tag151.xml"/><Relationship Id="rId7" Type="http://schemas.openxmlformats.org/officeDocument/2006/relationships/image" Target="../media/image130.jpeg"/><Relationship Id="rId2" Type="http://schemas.openxmlformats.org/officeDocument/2006/relationships/tags" Target="../tags/tag150.xml"/><Relationship Id="rId1" Type="http://schemas.openxmlformats.org/officeDocument/2006/relationships/tags" Target="../tags/tag149.xml"/><Relationship Id="rId6" Type="http://schemas.openxmlformats.org/officeDocument/2006/relationships/image" Target="../media/image129.jpg"/><Relationship Id="rId5" Type="http://schemas.openxmlformats.org/officeDocument/2006/relationships/image" Target="../media/image128.jpeg"/><Relationship Id="rId4" Type="http://schemas.openxmlformats.org/officeDocument/2006/relationships/slideLayout" Target="../slideLayouts/slideLayout88.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88.xml"/><Relationship Id="rId2" Type="http://schemas.openxmlformats.org/officeDocument/2006/relationships/tags" Target="../tags/tag153.xml"/><Relationship Id="rId1" Type="http://schemas.openxmlformats.org/officeDocument/2006/relationships/tags" Target="../tags/tag152.xml"/><Relationship Id="rId4" Type="http://schemas.openxmlformats.org/officeDocument/2006/relationships/image" Target="../media/image120.jpg"/></Relationships>
</file>

<file path=ppt/slides/_rels/slide46.xml.rels><?xml version="1.0" encoding="UTF-8" standalone="yes"?>
<Relationships xmlns="http://schemas.openxmlformats.org/package/2006/relationships"><Relationship Id="rId3" Type="http://schemas.openxmlformats.org/officeDocument/2006/relationships/tags" Target="../tags/tag156.xml"/><Relationship Id="rId7" Type="http://schemas.openxmlformats.org/officeDocument/2006/relationships/image" Target="../media/image132.jpeg"/><Relationship Id="rId2" Type="http://schemas.openxmlformats.org/officeDocument/2006/relationships/tags" Target="../tags/tag155.xml"/><Relationship Id="rId1" Type="http://schemas.openxmlformats.org/officeDocument/2006/relationships/tags" Target="../tags/tag154.xml"/><Relationship Id="rId6" Type="http://schemas.openxmlformats.org/officeDocument/2006/relationships/image" Target="../media/image131.jpeg"/><Relationship Id="rId5" Type="http://schemas.openxmlformats.org/officeDocument/2006/relationships/slideLayout" Target="../slideLayouts/slideLayout88.xml"/><Relationship Id="rId4" Type="http://schemas.openxmlformats.org/officeDocument/2006/relationships/tags" Target="../tags/tag157.xml"/></Relationships>
</file>

<file path=ppt/slides/_rels/slide47.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slideLayout" Target="../slideLayouts/slideLayout88.xml"/><Relationship Id="rId1" Type="http://schemas.openxmlformats.org/officeDocument/2006/relationships/tags" Target="../tags/tag158.xml"/><Relationship Id="rId5" Type="http://schemas.openxmlformats.org/officeDocument/2006/relationships/image" Target="../media/image134.emf"/><Relationship Id="rId4" Type="http://schemas.openxmlformats.org/officeDocument/2006/relationships/oleObject" Target="../embeddings/oleObject1.bin"/></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91.xml"/><Relationship Id="rId1" Type="http://schemas.openxmlformats.org/officeDocument/2006/relationships/tags" Target="../tags/tag159.xml"/></Relationships>
</file>

<file path=ppt/slides/_rels/slide4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slideLayout" Target="../slideLayouts/slideLayout91.xml"/><Relationship Id="rId1" Type="http://schemas.openxmlformats.org/officeDocument/2006/relationships/tags" Target="../tags/tag160.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sv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13.xml"/><Relationship Id="rId7" Type="http://schemas.openxmlformats.org/officeDocument/2006/relationships/image" Target="../media/image30.png"/><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32.png"/></Relationships>
</file>

<file path=ppt/slides/_rels/slide5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91.xml"/><Relationship Id="rId4" Type="http://schemas.openxmlformats.org/officeDocument/2006/relationships/image" Target="../media/image66.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91.xml"/><Relationship Id="rId1" Type="http://schemas.openxmlformats.org/officeDocument/2006/relationships/tags" Target="../tags/tag161.xml"/></Relationships>
</file>

<file path=ppt/slides/_rels/slide52.xml.rels><?xml version="1.0" encoding="UTF-8" standalone="yes"?>
<Relationships xmlns="http://schemas.openxmlformats.org/package/2006/relationships"><Relationship Id="rId8" Type="http://schemas.openxmlformats.org/officeDocument/2006/relationships/image" Target="../media/image142.jpg"/><Relationship Id="rId3" Type="http://schemas.openxmlformats.org/officeDocument/2006/relationships/tags" Target="../tags/tag164.xml"/><Relationship Id="rId7" Type="http://schemas.openxmlformats.org/officeDocument/2006/relationships/image" Target="../media/image141.jpg"/><Relationship Id="rId2" Type="http://schemas.openxmlformats.org/officeDocument/2006/relationships/tags" Target="../tags/tag163.xml"/><Relationship Id="rId1" Type="http://schemas.openxmlformats.org/officeDocument/2006/relationships/tags" Target="../tags/tag162.xml"/><Relationship Id="rId6" Type="http://schemas.openxmlformats.org/officeDocument/2006/relationships/slideLayout" Target="../slideLayouts/slideLayout91.xml"/><Relationship Id="rId5" Type="http://schemas.openxmlformats.org/officeDocument/2006/relationships/tags" Target="../tags/tag166.xml"/><Relationship Id="rId4" Type="http://schemas.openxmlformats.org/officeDocument/2006/relationships/tags" Target="../tags/tag165.xml"/></Relationships>
</file>

<file path=ppt/slides/_rels/slide53.xml.rels><?xml version="1.0" encoding="UTF-8" standalone="yes"?>
<Relationships xmlns="http://schemas.openxmlformats.org/package/2006/relationships"><Relationship Id="rId8" Type="http://schemas.openxmlformats.org/officeDocument/2006/relationships/image" Target="../media/image143.jpeg"/><Relationship Id="rId3" Type="http://schemas.openxmlformats.org/officeDocument/2006/relationships/tags" Target="../tags/tag169.xml"/><Relationship Id="rId7" Type="http://schemas.openxmlformats.org/officeDocument/2006/relationships/slideLayout" Target="../slideLayouts/slideLayout91.xml"/><Relationship Id="rId2" Type="http://schemas.openxmlformats.org/officeDocument/2006/relationships/tags" Target="../tags/tag168.xml"/><Relationship Id="rId1" Type="http://schemas.openxmlformats.org/officeDocument/2006/relationships/tags" Target="../tags/tag167.xml"/><Relationship Id="rId6" Type="http://schemas.openxmlformats.org/officeDocument/2006/relationships/tags" Target="../tags/tag172.xml"/><Relationship Id="rId5" Type="http://schemas.openxmlformats.org/officeDocument/2006/relationships/tags" Target="../tags/tag171.xml"/><Relationship Id="rId4" Type="http://schemas.openxmlformats.org/officeDocument/2006/relationships/tags" Target="../tags/tag170.xml"/><Relationship Id="rId9" Type="http://schemas.openxmlformats.org/officeDocument/2006/relationships/image" Target="../media/image144.jpg"/></Relationships>
</file>

<file path=ppt/slides/_rels/slide54.xml.rels><?xml version="1.0" encoding="UTF-8" standalone="yes"?>
<Relationships xmlns="http://schemas.openxmlformats.org/package/2006/relationships"><Relationship Id="rId8" Type="http://schemas.openxmlformats.org/officeDocument/2006/relationships/image" Target="../media/image145.jpeg"/><Relationship Id="rId3" Type="http://schemas.openxmlformats.org/officeDocument/2006/relationships/tags" Target="../tags/tag175.xml"/><Relationship Id="rId7" Type="http://schemas.openxmlformats.org/officeDocument/2006/relationships/slideLayout" Target="../slideLayouts/slideLayout91.xml"/><Relationship Id="rId2" Type="http://schemas.openxmlformats.org/officeDocument/2006/relationships/tags" Target="../tags/tag174.xml"/><Relationship Id="rId1" Type="http://schemas.openxmlformats.org/officeDocument/2006/relationships/tags" Target="../tags/tag173.xml"/><Relationship Id="rId6" Type="http://schemas.openxmlformats.org/officeDocument/2006/relationships/tags" Target="../tags/tag178.xml"/><Relationship Id="rId5" Type="http://schemas.openxmlformats.org/officeDocument/2006/relationships/tags" Target="../tags/tag177.xml"/><Relationship Id="rId4" Type="http://schemas.openxmlformats.org/officeDocument/2006/relationships/tags" Target="../tags/tag176.xml"/><Relationship Id="rId9" Type="http://schemas.openxmlformats.org/officeDocument/2006/relationships/image" Target="../media/image57.jpg"/></Relationships>
</file>

<file path=ppt/slides/_rels/slide55.xml.rels><?xml version="1.0" encoding="UTF-8" standalone="yes"?>
<Relationships xmlns="http://schemas.openxmlformats.org/package/2006/relationships"><Relationship Id="rId8" Type="http://schemas.openxmlformats.org/officeDocument/2006/relationships/image" Target="../media/image147.svg"/><Relationship Id="rId3" Type="http://schemas.openxmlformats.org/officeDocument/2006/relationships/hyperlink" Target="https://www.facebook.com/DPDSlovenija2004/" TargetMode="External"/><Relationship Id="rId7" Type="http://schemas.openxmlformats.org/officeDocument/2006/relationships/image" Target="../media/image146.png"/><Relationship Id="rId2" Type="http://schemas.openxmlformats.org/officeDocument/2006/relationships/slideLayout" Target="../slideLayouts/slideLayout180.xml"/><Relationship Id="rId1" Type="http://schemas.openxmlformats.org/officeDocument/2006/relationships/tags" Target="../tags/tag179.xml"/><Relationship Id="rId6" Type="http://schemas.openxmlformats.org/officeDocument/2006/relationships/hyperlink" Target="https://www.instagram.com/dpd_slovenija/" TargetMode="External"/><Relationship Id="rId5" Type="http://schemas.openxmlformats.org/officeDocument/2006/relationships/hyperlink" Target="https://www.youtube.com/channel/UCQc_10Xfsm7poB5syhruMLQ" TargetMode="External"/><Relationship Id="rId4" Type="http://schemas.openxmlformats.org/officeDocument/2006/relationships/hyperlink" Target="https://si.linkedin.com/company/dpd-slovenija"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tags" Target="../tags/tag71.xml"/><Relationship Id="rId7" Type="http://schemas.openxmlformats.org/officeDocument/2006/relationships/slideLayout" Target="../slideLayouts/slideLayout13.xml"/><Relationship Id="rId12" Type="http://schemas.openxmlformats.org/officeDocument/2006/relationships/image" Target="../media/image42.png"/><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tags" Target="../tags/tag74.xml"/><Relationship Id="rId11" Type="http://schemas.openxmlformats.org/officeDocument/2006/relationships/image" Target="../media/image41.svg"/><Relationship Id="rId5" Type="http://schemas.openxmlformats.org/officeDocument/2006/relationships/tags" Target="../tags/tag73.xml"/><Relationship Id="rId10" Type="http://schemas.openxmlformats.org/officeDocument/2006/relationships/image" Target="../media/image40.png"/><Relationship Id="rId4" Type="http://schemas.openxmlformats.org/officeDocument/2006/relationships/tags" Target="../tags/tag72.xml"/><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67AD7FC-6C64-DF75-34DA-D9CE3A551997}"/>
              </a:ext>
            </a:extLst>
          </p:cNvPr>
          <p:cNvSpPr>
            <a:spLocks noGrp="1"/>
          </p:cNvSpPr>
          <p:nvPr>
            <p:ph type="pic" sz="quarter" idx="18"/>
          </p:nvPr>
        </p:nvSpPr>
        <p:spPr/>
      </p:sp>
      <p:sp>
        <p:nvSpPr>
          <p:cNvPr id="11" name="Titel 10">
            <a:extLst>
              <a:ext uri="{FF2B5EF4-FFF2-40B4-BE49-F238E27FC236}">
                <a16:creationId xmlns:a16="http://schemas.microsoft.com/office/drawing/2014/main" id="{1E5AFB5C-EF90-4692-B6EC-D3952ED8CA9D}"/>
              </a:ext>
            </a:extLst>
          </p:cNvPr>
          <p:cNvSpPr>
            <a:spLocks noGrp="1"/>
          </p:cNvSpPr>
          <p:nvPr>
            <p:ph type="title"/>
            <p:custDataLst>
              <p:tags r:id="rId1"/>
            </p:custDataLst>
          </p:nvPr>
        </p:nvSpPr>
        <p:spPr>
          <a:xfrm>
            <a:off x="576244" y="4104087"/>
            <a:ext cx="5436810" cy="816491"/>
          </a:xfrm>
        </p:spPr>
        <p:txBody>
          <a:bodyPr/>
          <a:lstStyle/>
          <a:p>
            <a:r>
              <a:rPr lang="sl-SI" dirty="0">
                <a:latin typeface="+mn-lt"/>
              </a:rPr>
              <a:t>Marketing </a:t>
            </a:r>
            <a:r>
              <a:rPr lang="sl-SI" dirty="0" err="1">
                <a:latin typeface="+mn-lt"/>
              </a:rPr>
              <a:t>integration</a:t>
            </a:r>
            <a:r>
              <a:rPr lang="sl-SI" dirty="0">
                <a:latin typeface="+mn-lt"/>
              </a:rPr>
              <a:t> dokument</a:t>
            </a:r>
            <a:endParaRPr lang="en-GB" dirty="0">
              <a:latin typeface="+mn-lt"/>
            </a:endParaRPr>
          </a:p>
        </p:txBody>
      </p:sp>
      <p:sp>
        <p:nvSpPr>
          <p:cNvPr id="17" name="Textplatzhalter 16">
            <a:extLst>
              <a:ext uri="{FF2B5EF4-FFF2-40B4-BE49-F238E27FC236}">
                <a16:creationId xmlns:a16="http://schemas.microsoft.com/office/drawing/2014/main" id="{EF28B821-8ED6-4F8A-8176-719AA97EC83C}"/>
              </a:ext>
            </a:extLst>
          </p:cNvPr>
          <p:cNvSpPr>
            <a:spLocks noGrp="1"/>
          </p:cNvSpPr>
          <p:nvPr>
            <p:ph type="body" sz="quarter" idx="14"/>
          </p:nvPr>
        </p:nvSpPr>
        <p:spPr/>
        <p:txBody>
          <a:bodyPr/>
          <a:lstStyle/>
          <a:p>
            <a:r>
              <a:rPr lang="sl-SI" dirty="0"/>
              <a:t>2023</a:t>
            </a:r>
            <a:endParaRPr lang="en-GB" dirty="0"/>
          </a:p>
        </p:txBody>
      </p:sp>
      <p:pic>
        <p:nvPicPr>
          <p:cNvPr id="7" name="Grafik 6">
            <a:extLst>
              <a:ext uri="{FF2B5EF4-FFF2-40B4-BE49-F238E27FC236}">
                <a16:creationId xmlns:a16="http://schemas.microsoft.com/office/drawing/2014/main" id="{4840BC35-5C2B-0447-A3A7-A4CB9D50EF07}"/>
              </a:ext>
            </a:extLst>
          </p:cNvPr>
          <p:cNvPicPr>
            <a:picLocks noChangeAspect="1"/>
          </p:cNvPicPr>
          <p:nvPr/>
        </p:nvPicPr>
        <p:blipFill>
          <a:blip r:embed="rId4">
            <a:extLst>
              <a:ext uri="{28A0092B-C50C-407E-A947-70E740481C1C}">
                <a14:useLocalDpi xmlns:a14="http://schemas.microsoft.com/office/drawing/2010/main" val="0"/>
              </a:ext>
            </a:extLst>
          </a:blip>
          <a:srcRect t="2299" b="2299"/>
          <a:stretch/>
        </p:blipFill>
        <p:spPr>
          <a:xfrm>
            <a:off x="5210081" y="1396798"/>
            <a:ext cx="6621703" cy="3611838"/>
          </a:xfrm>
          <a:prstGeom prst="rect">
            <a:avLst/>
          </a:prstGeom>
        </p:spPr>
      </p:pic>
    </p:spTree>
    <p:extLst>
      <p:ext uri="{BB962C8B-B14F-4D97-AF65-F5344CB8AC3E}">
        <p14:creationId xmlns:p14="http://schemas.microsoft.com/office/powerpoint/2010/main" val="184559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E17E7A44-9B95-EC26-B837-F95B88DECD22}"/>
              </a:ext>
            </a:extLst>
          </p:cNvPr>
          <p:cNvSpPr>
            <a:spLocks noGrp="1"/>
          </p:cNvSpPr>
          <p:nvPr>
            <p:ph type="body" sz="quarter" idx="15"/>
          </p:nvPr>
        </p:nvSpPr>
        <p:spPr/>
        <p:txBody>
          <a:bodyPr/>
          <a:lstStyle/>
          <a:p>
            <a:endParaRPr lang="en-GB"/>
          </a:p>
        </p:txBody>
      </p:sp>
      <p:sp>
        <p:nvSpPr>
          <p:cNvPr id="3" name="Naslov 2">
            <a:extLst>
              <a:ext uri="{FF2B5EF4-FFF2-40B4-BE49-F238E27FC236}">
                <a16:creationId xmlns:a16="http://schemas.microsoft.com/office/drawing/2014/main" id="{2E34D125-95FC-1426-CDD7-D051BFCAA402}"/>
              </a:ext>
            </a:extLst>
          </p:cNvPr>
          <p:cNvSpPr>
            <a:spLocks noGrp="1"/>
          </p:cNvSpPr>
          <p:nvPr>
            <p:ph type="title"/>
          </p:nvPr>
        </p:nvSpPr>
        <p:spPr/>
        <p:txBody>
          <a:bodyPr/>
          <a:lstStyle/>
          <a:p>
            <a:endParaRPr lang="en-GB"/>
          </a:p>
        </p:txBody>
      </p:sp>
      <p:sp>
        <p:nvSpPr>
          <p:cNvPr id="4" name="Označba mesta številke diapozitiva 3">
            <a:extLst>
              <a:ext uri="{FF2B5EF4-FFF2-40B4-BE49-F238E27FC236}">
                <a16:creationId xmlns:a16="http://schemas.microsoft.com/office/drawing/2014/main" id="{44C4CE8C-4A40-5569-71F8-AB2499BB31B0}"/>
              </a:ext>
            </a:extLst>
          </p:cNvPr>
          <p:cNvSpPr>
            <a:spLocks noGrp="1"/>
          </p:cNvSpPr>
          <p:nvPr>
            <p:ph type="sldNum" sz="quarter" idx="18"/>
          </p:nvPr>
        </p:nvSpPr>
        <p:spPr/>
        <p:txBody>
          <a:bodyPr/>
          <a:lstStyle/>
          <a:p>
            <a:pPr marL="0" marR="0" lvl="0" indent="0" algn="l" defTabSz="863950" rtl="0" eaLnBrk="1" fontAlgn="auto" latinLnBrk="0" hangingPunct="1">
              <a:lnSpc>
                <a:spcPct val="100000"/>
              </a:lnSpc>
              <a:spcBef>
                <a:spcPts val="0"/>
              </a:spcBef>
              <a:spcAft>
                <a:spcPts val="0"/>
              </a:spcAft>
              <a:buClrTx/>
              <a:buSzTx/>
              <a:buFontTx/>
              <a:buNone/>
              <a:tabLst/>
              <a:defRPr/>
            </a:pPr>
            <a:fld id="{9EA669D3-5529-4BB0-8BB4-F8AF37E83BE9}" type="slidenum">
              <a:rPr kumimoji="0" lang="en-GB" sz="800" b="0" i="0" u="none" strike="noStrike" kern="1200" cap="none" spc="0" normalizeH="0" baseline="0" noProof="0" smtClean="0">
                <a:ln>
                  <a:noFill/>
                </a:ln>
                <a:solidFill>
                  <a:srgbClr val="414042"/>
                </a:solidFill>
                <a:effectLst/>
                <a:uLnTx/>
                <a:uFillTx/>
                <a:latin typeface="Pluto Sans DPD PPT Light"/>
                <a:ea typeface="+mn-ea"/>
                <a:cs typeface="+mn-cs"/>
              </a:rPr>
              <a:pPr marL="0" marR="0" lvl="0" indent="0" algn="l" defTabSz="863950" rtl="0" eaLnBrk="1" fontAlgn="auto" latinLnBrk="0" hangingPunct="1">
                <a:lnSpc>
                  <a:spcPct val="100000"/>
                </a:lnSpc>
                <a:spcBef>
                  <a:spcPts val="0"/>
                </a:spcBef>
                <a:spcAft>
                  <a:spcPts val="0"/>
                </a:spcAft>
                <a:buClrTx/>
                <a:buSzTx/>
                <a:buFontTx/>
                <a:buNone/>
                <a:tabLst/>
                <a:defRPr/>
              </a:pPr>
              <a:t>10</a:t>
            </a:fld>
            <a:endParaRPr kumimoji="0" lang="en-GB" sz="800" b="0" i="0" u="none" strike="noStrike" kern="1200" cap="none" spc="0" normalizeH="0" baseline="0" noProof="0" dirty="0">
              <a:ln>
                <a:noFill/>
              </a:ln>
              <a:solidFill>
                <a:srgbClr val="414042"/>
              </a:solidFill>
              <a:effectLst/>
              <a:uLnTx/>
              <a:uFillTx/>
              <a:latin typeface="Pluto Sans DPD PPT Light"/>
              <a:ea typeface="+mn-ea"/>
              <a:cs typeface="+mn-cs"/>
            </a:endParaRPr>
          </a:p>
        </p:txBody>
      </p:sp>
      <p:pic>
        <p:nvPicPr>
          <p:cNvPr id="9" name="Bildplatzhalter 14" descr="Ein Bild, das Person enthält.&#10;&#10;Automatisch generierte Beschreibung">
            <a:extLst>
              <a:ext uri="{FF2B5EF4-FFF2-40B4-BE49-F238E27FC236}">
                <a16:creationId xmlns:a16="http://schemas.microsoft.com/office/drawing/2014/main" id="{0095DE6E-02BE-FDBA-F910-4B036E6F4384}"/>
              </a:ext>
            </a:extLst>
          </p:cNvPr>
          <p:cNvPicPr>
            <a:picLocks noChangeAspect="1"/>
          </p:cNvPicPr>
          <p:nvPr/>
        </p:nvPicPr>
        <p:blipFill rotWithShape="1">
          <a:blip r:embed="rId4">
            <a:extLst>
              <a:ext uri="{28A0092B-C50C-407E-A947-70E740481C1C}">
                <a14:useLocalDpi xmlns:a14="http://schemas.microsoft.com/office/drawing/2010/main" val="0"/>
              </a:ext>
            </a:extLst>
          </a:blip>
          <a:srcRect t="7858" b="7858"/>
          <a:stretch/>
        </p:blipFill>
        <p:spPr bwMode="gray">
          <a:xfrm>
            <a:off x="0" y="0"/>
            <a:ext cx="12192000" cy="6858000"/>
          </a:xfrm>
          <a:prstGeom prst="rect">
            <a:avLst/>
          </a:prstGeom>
        </p:spPr>
      </p:pic>
      <p:sp>
        <p:nvSpPr>
          <p:cNvPr id="10" name="Text Placeholder 35">
            <a:extLst>
              <a:ext uri="{FF2B5EF4-FFF2-40B4-BE49-F238E27FC236}">
                <a16:creationId xmlns:a16="http://schemas.microsoft.com/office/drawing/2014/main" id="{AA0C7906-B32B-C164-A229-1445FEB90F7F}"/>
              </a:ext>
            </a:extLst>
          </p:cNvPr>
          <p:cNvSpPr txBox="1">
            <a:spLocks/>
          </p:cNvSpPr>
          <p:nvPr>
            <p:custDataLst>
              <p:tags r:id="rId1"/>
            </p:custDataLst>
          </p:nvPr>
        </p:nvSpPr>
        <p:spPr bwMode="gray">
          <a:xfrm>
            <a:off x="443288" y="260567"/>
            <a:ext cx="5792811" cy="5959040"/>
          </a:xfrm>
          <a:prstGeom prst="roundRect">
            <a:avLst>
              <a:gd name="adj" fmla="val 1774"/>
            </a:avLst>
          </a:prstGeom>
          <a:solidFill>
            <a:schemeClr val="bg1"/>
          </a:solidFill>
          <a:ln>
            <a:noFill/>
          </a:ln>
        </p:spPr>
        <p:txBody>
          <a:bodyPr vert="horz" lIns="216000" tIns="216000" rIns="216000" bIns="216000" rtlCol="0">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r>
              <a:rPr kumimoji="0" lang="hr-HR" sz="3600" b="0" i="0" u="none" strike="noStrike" kern="1200" cap="none" spc="0" normalizeH="0" baseline="0" noProof="0" dirty="0">
                <a:ln>
                  <a:noFill/>
                </a:ln>
                <a:solidFill>
                  <a:srgbClr val="DC0032"/>
                </a:solidFill>
                <a:effectLst/>
                <a:uLnTx/>
                <a:uFillTx/>
                <a:latin typeface="Pluto Sans DPD Light" panose="02000000000000000000" pitchFamily="2" charset="-18"/>
                <a:ea typeface="+mn-ea"/>
                <a:cs typeface="+mn-cs"/>
              </a:rPr>
              <a:t>myDPD Business</a:t>
            </a:r>
            <a:endParaRPr kumimoji="0" lang="en-US" sz="3600" b="0" i="0" u="none" strike="noStrike" kern="1200" cap="none" spc="0" normalizeH="0" baseline="0" noProof="0" dirty="0">
              <a:ln>
                <a:noFill/>
              </a:ln>
              <a:solidFill>
                <a:srgbClr val="DC0032"/>
              </a:solidFill>
              <a:effectLst/>
              <a:uLnTx/>
              <a:uFillTx/>
              <a:latin typeface="Pluto Sans DPD Light" panose="02000000000000000000" pitchFamily="2" charset="-18"/>
              <a:ea typeface="+mn-ea"/>
              <a:cs typeface="+mn-cs"/>
            </a:endParaRPr>
          </a:p>
          <a:p>
            <a:pPr marL="0" marR="0" lvl="0" indent="0" algn="l" defTabSz="914400" rtl="0" eaLnBrk="1" fontAlgn="auto" latinLnBrk="0" hangingPunct="1">
              <a:lnSpc>
                <a:spcPct val="110000"/>
              </a:lnSpc>
              <a:spcBef>
                <a:spcPts val="1200"/>
              </a:spcBef>
              <a:spcAft>
                <a:spcPts val="200"/>
              </a:spcAft>
              <a:buClr>
                <a:srgbClr val="DC0032"/>
              </a:buClr>
              <a:buSzTx/>
              <a:buFont typeface="Arial" panose="020B0604020202020204" pitchFamily="34" charset="0"/>
              <a:buNone/>
              <a:tabLst/>
              <a:defRPr/>
            </a:pPr>
            <a:r>
              <a:rPr kumimoji="0" lang="sl-SI" sz="1800" b="0" i="0" u="none" strike="noStrike" kern="1200" cap="none" spc="0" normalizeH="0" baseline="0" noProof="0" dirty="0">
                <a:ln>
                  <a:noFill/>
                </a:ln>
                <a:solidFill>
                  <a:srgbClr val="414042"/>
                </a:solidFill>
                <a:effectLst/>
                <a:uLnTx/>
                <a:uFillTx/>
                <a:latin typeface="Pluto Sans DPD PPT Light"/>
                <a:ea typeface="+mn-ea"/>
                <a:cs typeface="+mn-cs"/>
              </a:rPr>
              <a:t>Fleksibilen</a:t>
            </a:r>
            <a:r>
              <a:rPr kumimoji="0" lang="en-GB" sz="1800" b="0" i="0" u="none" strike="noStrike" kern="1200" cap="none" spc="0" normalizeH="0" baseline="0" noProof="0" dirty="0">
                <a:ln>
                  <a:noFill/>
                </a:ln>
                <a:solidFill>
                  <a:srgbClr val="414042"/>
                </a:solidFill>
                <a:effectLst/>
                <a:uLnTx/>
                <a:uFillTx/>
                <a:latin typeface="Pluto Sans DPD PPT Light"/>
                <a:ea typeface="+mn-ea"/>
                <a:cs typeface="+mn-cs"/>
              </a:rPr>
              <a:t> portal, ki </a:t>
            </a:r>
            <a:r>
              <a:rPr kumimoji="0" lang="en-GB" sz="1800" b="0" i="0" u="none" strike="noStrike" kern="1200" cap="none" spc="0" normalizeH="0" baseline="0" noProof="0" dirty="0" err="1">
                <a:ln>
                  <a:noFill/>
                </a:ln>
                <a:solidFill>
                  <a:srgbClr val="414042"/>
                </a:solidFill>
                <a:effectLst/>
                <a:uLnTx/>
                <a:uFillTx/>
                <a:latin typeface="Pluto Sans DPD PPT Light"/>
                <a:ea typeface="+mn-ea"/>
                <a:cs typeface="+mn-cs"/>
              </a:rPr>
              <a:t>pošiljateljem</a:t>
            </a:r>
            <a:r>
              <a:rPr kumimoji="0" lang="en-GB" sz="18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800" b="0" i="0" u="none" strike="noStrike" kern="1200" cap="none" spc="0" normalizeH="0" baseline="0" noProof="0" dirty="0" err="1">
                <a:ln>
                  <a:noFill/>
                </a:ln>
                <a:solidFill>
                  <a:srgbClr val="414042"/>
                </a:solidFill>
                <a:effectLst/>
                <a:uLnTx/>
                <a:uFillTx/>
                <a:latin typeface="Pluto Sans DPD PPT Light"/>
                <a:ea typeface="+mn-ea"/>
                <a:cs typeface="+mn-cs"/>
              </a:rPr>
              <a:t>ponuja</a:t>
            </a:r>
            <a:r>
              <a:rPr kumimoji="0" lang="en-GB" sz="18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800" b="0" i="0" u="none" strike="noStrike" kern="1200" cap="none" spc="0" normalizeH="0" baseline="0" noProof="0" dirty="0" err="1">
                <a:ln>
                  <a:noFill/>
                </a:ln>
                <a:solidFill>
                  <a:srgbClr val="414042"/>
                </a:solidFill>
                <a:effectLst/>
                <a:uLnTx/>
                <a:uFillTx/>
                <a:latin typeface="Pluto Sans DPD PPT Light"/>
                <a:ea typeface="+mn-ea"/>
                <a:cs typeface="+mn-cs"/>
              </a:rPr>
              <a:t>pregleden</a:t>
            </a:r>
            <a:r>
              <a:rPr kumimoji="0" lang="en-GB" sz="1800" b="0" i="0" u="none" strike="noStrike" kern="1200" cap="none" spc="0" normalizeH="0" baseline="0" noProof="0" dirty="0">
                <a:ln>
                  <a:noFill/>
                </a:ln>
                <a:solidFill>
                  <a:srgbClr val="414042"/>
                </a:solidFill>
                <a:effectLst/>
                <a:uLnTx/>
                <a:uFillTx/>
                <a:latin typeface="Pluto Sans DPD PPT Light"/>
                <a:ea typeface="+mn-ea"/>
                <a:cs typeface="+mn-cs"/>
              </a:rPr>
              <a:t> in </a:t>
            </a:r>
            <a:r>
              <a:rPr kumimoji="0" lang="en-GB" sz="1800" b="0" i="0" u="none" strike="noStrike" kern="1200" cap="none" spc="0" normalizeH="0" baseline="0" noProof="0" dirty="0" err="1">
                <a:ln>
                  <a:noFill/>
                </a:ln>
                <a:solidFill>
                  <a:srgbClr val="414042"/>
                </a:solidFill>
                <a:effectLst/>
                <a:uLnTx/>
                <a:uFillTx/>
                <a:latin typeface="Pluto Sans DPD PPT Light"/>
                <a:ea typeface="+mn-ea"/>
                <a:cs typeface="+mn-cs"/>
              </a:rPr>
              <a:t>enostaven</a:t>
            </a:r>
            <a:r>
              <a:rPr kumimoji="0" lang="en-GB" sz="18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800" b="0" i="0" u="none" strike="noStrike" kern="1200" cap="none" spc="0" normalizeH="0" baseline="0" noProof="0" dirty="0" err="1">
                <a:ln>
                  <a:noFill/>
                </a:ln>
                <a:solidFill>
                  <a:srgbClr val="414042"/>
                </a:solidFill>
                <a:effectLst/>
                <a:uLnTx/>
                <a:uFillTx/>
                <a:latin typeface="Pluto Sans DPD PPT Light"/>
                <a:ea typeface="+mn-ea"/>
                <a:cs typeface="+mn-cs"/>
              </a:rPr>
              <a:t>dostop</a:t>
            </a:r>
            <a:r>
              <a:rPr kumimoji="0" lang="en-GB" sz="1800" b="0" i="0" u="none" strike="noStrike" kern="1200" cap="none" spc="0" normalizeH="0" baseline="0" noProof="0" dirty="0">
                <a:ln>
                  <a:noFill/>
                </a:ln>
                <a:solidFill>
                  <a:srgbClr val="414042"/>
                </a:solidFill>
                <a:effectLst/>
                <a:uLnTx/>
                <a:uFillTx/>
                <a:latin typeface="Pluto Sans DPD PPT Light"/>
                <a:ea typeface="+mn-ea"/>
                <a:cs typeface="+mn-cs"/>
              </a:rPr>
              <a:t> do </a:t>
            </a:r>
            <a:r>
              <a:rPr kumimoji="0" lang="en-GB" sz="1800" b="0" i="0" u="none" strike="noStrike" kern="1200" cap="none" spc="0" normalizeH="0" baseline="0" noProof="0" dirty="0" err="1">
                <a:ln>
                  <a:noFill/>
                </a:ln>
                <a:solidFill>
                  <a:srgbClr val="414042"/>
                </a:solidFill>
                <a:effectLst/>
                <a:uLnTx/>
                <a:uFillTx/>
                <a:latin typeface="Pluto Sans DPD PPT Light"/>
                <a:ea typeface="+mn-ea"/>
                <a:cs typeface="+mn-cs"/>
              </a:rPr>
              <a:t>dragocenih</a:t>
            </a:r>
            <a:r>
              <a:rPr kumimoji="0" lang="en-GB" sz="18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800" b="0" i="0" u="none" strike="noStrike" kern="1200" cap="none" spc="0" normalizeH="0" baseline="0" noProof="0" dirty="0" err="1">
                <a:ln>
                  <a:noFill/>
                </a:ln>
                <a:solidFill>
                  <a:srgbClr val="414042"/>
                </a:solidFill>
                <a:effectLst/>
                <a:uLnTx/>
                <a:uFillTx/>
                <a:latin typeface="Pluto Sans DPD PPT Light"/>
                <a:ea typeface="+mn-ea"/>
                <a:cs typeface="+mn-cs"/>
              </a:rPr>
              <a:t>informacij</a:t>
            </a:r>
            <a:r>
              <a:rPr kumimoji="0" lang="en-GB" sz="1800" b="0" i="0" u="none" strike="noStrike" kern="1200" cap="none" spc="0" normalizeH="0" baseline="0" noProof="0" dirty="0">
                <a:ln>
                  <a:noFill/>
                </a:ln>
                <a:solidFill>
                  <a:srgbClr val="414042"/>
                </a:solidFill>
                <a:effectLst/>
                <a:uLnTx/>
                <a:uFillTx/>
                <a:latin typeface="Pluto Sans DPD PPT Light"/>
                <a:ea typeface="+mn-ea"/>
                <a:cs typeface="+mn-cs"/>
              </a:rPr>
              <a:t>, ki </a:t>
            </a:r>
            <a:r>
              <a:rPr kumimoji="0" lang="sl-SI" sz="1800" b="0" i="0" u="none" strike="noStrike" kern="1200" cap="none" spc="0" normalizeH="0" baseline="0" noProof="0" dirty="0">
                <a:ln>
                  <a:noFill/>
                </a:ln>
                <a:solidFill>
                  <a:srgbClr val="414042"/>
                </a:solidFill>
                <a:effectLst/>
                <a:uLnTx/>
                <a:uFillTx/>
                <a:latin typeface="Pluto Sans DPD PPT Light"/>
                <a:ea typeface="+mn-ea"/>
                <a:cs typeface="+mn-cs"/>
              </a:rPr>
              <a:t>presegajo le življenjski cikel paketa</a:t>
            </a:r>
            <a:r>
              <a:rPr kumimoji="0" lang="en-GB" sz="1800" b="0" i="0" u="none" strike="noStrike" kern="1200" cap="none" spc="0" normalizeH="0" baseline="0" noProof="0" dirty="0">
                <a:ln>
                  <a:noFill/>
                </a:ln>
                <a:solidFill>
                  <a:srgbClr val="414042"/>
                </a:solidFill>
                <a:effectLst/>
                <a:uLnTx/>
                <a:uFillTx/>
                <a:latin typeface="Pluto Sans DPD PPT Light"/>
                <a:ea typeface="+mn-ea"/>
                <a:cs typeface="+mn-cs"/>
              </a:rPr>
              <a:t>.</a:t>
            </a:r>
            <a:endParaRPr kumimoji="0" lang="sl-SI" sz="1800" b="0" i="0" u="none" strike="noStrike" kern="1200" cap="none" spc="0" normalizeH="0" baseline="0" noProof="0" dirty="0">
              <a:ln>
                <a:noFill/>
              </a:ln>
              <a:solidFill>
                <a:srgbClr val="414042"/>
              </a:solidFill>
              <a:effectLst/>
              <a:uLnTx/>
              <a:uFillTx/>
              <a:latin typeface="Pluto Sans DPD PPT Light"/>
              <a:ea typeface="+mn-ea"/>
              <a:cs typeface="+mn-cs"/>
            </a:endParaRPr>
          </a:p>
          <a:p>
            <a:pPr marL="0" marR="0" lvl="0" indent="0" algn="l" defTabSz="914400" rtl="0" eaLnBrk="1" fontAlgn="auto" latinLnBrk="0" hangingPunct="1">
              <a:lnSpc>
                <a:spcPct val="110000"/>
              </a:lnSpc>
              <a:spcBef>
                <a:spcPts val="1200"/>
              </a:spcBef>
              <a:spcAft>
                <a:spcPts val="200"/>
              </a:spcAft>
              <a:buClr>
                <a:srgbClr val="DC0032"/>
              </a:buClr>
              <a:buSzTx/>
              <a:buFont typeface="Arial" panose="020B0604020202020204" pitchFamily="34" charset="0"/>
              <a:buNone/>
              <a:tabLst/>
              <a:defRPr/>
            </a:pPr>
            <a:r>
              <a:rPr kumimoji="0" lang="sl-SI" sz="1800" b="0" i="0" u="none" strike="noStrike" kern="1200" cap="none" spc="0" normalizeH="0" baseline="0" noProof="0" dirty="0">
                <a:ln>
                  <a:noFill/>
                </a:ln>
                <a:solidFill>
                  <a:srgbClr val="414042"/>
                </a:solidFill>
                <a:effectLst/>
                <a:uLnTx/>
                <a:uFillTx/>
                <a:latin typeface="Pluto Sans DPD PPT Light"/>
                <a:ea typeface="+mn-ea"/>
                <a:cs typeface="+mn-cs"/>
              </a:rPr>
              <a:t>Nudi funkcije za sledenje paketu v živo ter ogled in prenos potrdil o dostavi.</a:t>
            </a:r>
          </a:p>
          <a:p>
            <a:pPr marL="285750" marR="0" lvl="0" indent="-285750" algn="l" defTabSz="914400" rtl="0" eaLnBrk="1" fontAlgn="auto" latinLnBrk="0" hangingPunct="1">
              <a:lnSpc>
                <a:spcPct val="110000"/>
              </a:lnSpc>
              <a:spcBef>
                <a:spcPts val="1200"/>
              </a:spcBef>
              <a:spcAft>
                <a:spcPts val="200"/>
              </a:spcAft>
              <a:buClr>
                <a:srgbClr val="DC0032"/>
              </a:buClr>
              <a:buSzTx/>
              <a:buFont typeface="Arial" panose="020B0604020202020204" pitchFamily="34" charset="0"/>
              <a:buChar char="•"/>
              <a:tabLst/>
              <a:defRPr/>
            </a:pPr>
            <a:r>
              <a:rPr kumimoji="0" lang="sl-SI" sz="1600" b="0" i="0" u="none" strike="noStrike" kern="1200" cap="none" spc="0" normalizeH="0" baseline="0" noProof="0" dirty="0">
                <a:ln>
                  <a:noFill/>
                </a:ln>
                <a:solidFill>
                  <a:srgbClr val="414042"/>
                </a:solidFill>
                <a:effectLst/>
                <a:uLnTx/>
                <a:uFillTx/>
                <a:latin typeface="Pluto Sans DPD PPT Light"/>
                <a:ea typeface="+mn-ea"/>
                <a:cs typeface="+mn-cs"/>
              </a:rPr>
              <a:t>Enostavno in hitro pošiljanje paketov.</a:t>
            </a:r>
          </a:p>
          <a:p>
            <a:pPr marL="285750" marR="0" lvl="0" indent="-285750" algn="l" defTabSz="914400" rtl="0" eaLnBrk="1" fontAlgn="auto" latinLnBrk="0" hangingPunct="1">
              <a:lnSpc>
                <a:spcPct val="110000"/>
              </a:lnSpc>
              <a:spcBef>
                <a:spcPts val="1200"/>
              </a:spcBef>
              <a:spcAft>
                <a:spcPts val="200"/>
              </a:spcAft>
              <a:buClr>
                <a:srgbClr val="DC0032"/>
              </a:buClr>
              <a:buSzTx/>
              <a:buFont typeface="Arial" panose="020B0604020202020204" pitchFamily="34" charset="0"/>
              <a:buChar char="•"/>
              <a:tabLst/>
              <a:defRPr/>
            </a:pPr>
            <a:r>
              <a:rPr kumimoji="0" lang="sl-SI" sz="1600" b="0" i="0" u="none" strike="noStrike" kern="1200" cap="none" spc="0" normalizeH="0" baseline="0" noProof="0" dirty="0">
                <a:ln>
                  <a:noFill/>
                </a:ln>
                <a:solidFill>
                  <a:srgbClr val="414042"/>
                </a:solidFill>
                <a:effectLst/>
                <a:uLnTx/>
                <a:uFillTx/>
                <a:latin typeface="Pluto Sans DPD PPT Light"/>
                <a:ea typeface="+mn-ea"/>
                <a:cs typeface="+mn-cs"/>
              </a:rPr>
              <a:t>Prihranite čas pri vnosu naročil.</a:t>
            </a:r>
          </a:p>
          <a:p>
            <a:pPr marL="285750" marR="0" lvl="0" indent="-285750" algn="l" defTabSz="914400" rtl="0" eaLnBrk="1" fontAlgn="auto" latinLnBrk="0" hangingPunct="1">
              <a:lnSpc>
                <a:spcPct val="110000"/>
              </a:lnSpc>
              <a:spcBef>
                <a:spcPts val="1200"/>
              </a:spcBef>
              <a:spcAft>
                <a:spcPts val="200"/>
              </a:spcAft>
              <a:buClr>
                <a:srgbClr val="DC0032"/>
              </a:buClr>
              <a:buSzTx/>
              <a:buFont typeface="Arial" panose="020B0604020202020204" pitchFamily="34" charset="0"/>
              <a:buChar char="•"/>
              <a:tabLst/>
              <a:defRPr/>
            </a:pPr>
            <a:r>
              <a:rPr kumimoji="0" lang="sl-SI" sz="1600" b="0" i="0" u="none" strike="noStrike" kern="1200" cap="none" spc="0" normalizeH="0" baseline="0" noProof="0" dirty="0">
                <a:ln>
                  <a:noFill/>
                </a:ln>
                <a:solidFill>
                  <a:srgbClr val="414042"/>
                </a:solidFill>
                <a:effectLst/>
                <a:uLnTx/>
                <a:uFillTx/>
                <a:latin typeface="Pluto Sans DPD PPT Light"/>
                <a:ea typeface="+mn-ea"/>
                <a:cs typeface="+mn-cs"/>
              </a:rPr>
              <a:t>Enostavno in hitro preusmerjanje paketov. </a:t>
            </a:r>
          </a:p>
          <a:p>
            <a:pPr marL="285750" marR="0" lvl="0" indent="-285750" algn="l" defTabSz="914400" rtl="0" eaLnBrk="1" fontAlgn="auto" latinLnBrk="0" hangingPunct="1">
              <a:lnSpc>
                <a:spcPct val="110000"/>
              </a:lnSpc>
              <a:spcBef>
                <a:spcPts val="1200"/>
              </a:spcBef>
              <a:spcAft>
                <a:spcPts val="200"/>
              </a:spcAft>
              <a:buClr>
                <a:srgbClr val="DC0032"/>
              </a:buClr>
              <a:buSzTx/>
              <a:buFont typeface="Arial" panose="020B0604020202020204" pitchFamily="34" charset="0"/>
              <a:buChar char="•"/>
              <a:tabLst/>
              <a:defRPr/>
            </a:pPr>
            <a:r>
              <a:rPr kumimoji="0" lang="sl-SI" sz="1600" b="0" i="0" u="none" strike="noStrike" kern="1200" cap="none" spc="0" normalizeH="0" baseline="0" noProof="0" dirty="0">
                <a:ln>
                  <a:noFill/>
                </a:ln>
                <a:solidFill>
                  <a:srgbClr val="414042"/>
                </a:solidFill>
                <a:effectLst/>
                <a:uLnTx/>
                <a:uFillTx/>
                <a:latin typeface="Pluto Sans DPD PPT Light"/>
                <a:ea typeface="+mn-ea"/>
                <a:cs typeface="+mn-cs"/>
              </a:rPr>
              <a:t>Dobro urejen imenik.</a:t>
            </a:r>
          </a:p>
          <a:p>
            <a:pPr marL="285750" marR="0" lvl="0" indent="-285750" algn="l" defTabSz="914400" rtl="0" eaLnBrk="1" fontAlgn="auto" latinLnBrk="0" hangingPunct="1">
              <a:lnSpc>
                <a:spcPct val="110000"/>
              </a:lnSpc>
              <a:spcBef>
                <a:spcPts val="1200"/>
              </a:spcBef>
              <a:spcAft>
                <a:spcPts val="200"/>
              </a:spcAft>
              <a:buClr>
                <a:srgbClr val="DC0032"/>
              </a:buClr>
              <a:buSzTx/>
              <a:buFont typeface="Arial" panose="020B0604020202020204" pitchFamily="34" charset="0"/>
              <a:buChar char="•"/>
              <a:tabLst/>
              <a:defRPr/>
            </a:pPr>
            <a:r>
              <a:rPr kumimoji="0" lang="sl-SI" sz="1600" b="0" i="0" u="none" strike="noStrike" kern="1200" cap="none" spc="0" normalizeH="0" baseline="0" noProof="0" dirty="0">
                <a:ln>
                  <a:noFill/>
                </a:ln>
                <a:solidFill>
                  <a:srgbClr val="414042"/>
                </a:solidFill>
                <a:effectLst/>
                <a:uLnTx/>
                <a:uFillTx/>
                <a:latin typeface="Pluto Sans DPD PPT Light"/>
                <a:ea typeface="+mn-ea"/>
                <a:cs typeface="+mn-cs"/>
              </a:rPr>
              <a:t>Popoln nadzor nad paketi. </a:t>
            </a:r>
          </a:p>
          <a:p>
            <a:pPr marL="285750" marR="0" lvl="0" indent="-285750" algn="l" defTabSz="914400" rtl="0" eaLnBrk="1" fontAlgn="auto" latinLnBrk="0" hangingPunct="1">
              <a:lnSpc>
                <a:spcPct val="110000"/>
              </a:lnSpc>
              <a:spcBef>
                <a:spcPts val="1200"/>
              </a:spcBef>
              <a:spcAft>
                <a:spcPts val="200"/>
              </a:spcAft>
              <a:buClr>
                <a:srgbClr val="DC0032"/>
              </a:buClr>
              <a:buSzTx/>
              <a:buFont typeface="Arial" panose="020B0604020202020204" pitchFamily="34" charset="0"/>
              <a:buChar char="•"/>
              <a:tabLst/>
              <a:defRPr/>
            </a:pPr>
            <a:r>
              <a:rPr kumimoji="0" lang="sl-SI" sz="1600" b="0" i="0" u="none" strike="noStrike" kern="1200" cap="none" spc="0" normalizeH="0" baseline="0" noProof="0" dirty="0">
                <a:ln>
                  <a:noFill/>
                </a:ln>
                <a:solidFill>
                  <a:srgbClr val="414042"/>
                </a:solidFill>
                <a:effectLst/>
                <a:uLnTx/>
                <a:uFillTx/>
                <a:latin typeface="Pluto Sans DPD PPT Light"/>
                <a:ea typeface="+mn-ea"/>
                <a:cs typeface="+mn-cs"/>
              </a:rPr>
              <a:t>Brezhibna IT integracija.</a:t>
            </a:r>
          </a:p>
          <a:p>
            <a:pPr marL="0" marR="0" lvl="0" indent="0" algn="l" defTabSz="914400" rtl="0" eaLnBrk="1" fontAlgn="auto" latinLnBrk="0" hangingPunct="1">
              <a:lnSpc>
                <a:spcPct val="110000"/>
              </a:lnSpc>
              <a:spcBef>
                <a:spcPts val="1200"/>
              </a:spcBef>
              <a:spcAft>
                <a:spcPts val="200"/>
              </a:spcAft>
              <a:buClr>
                <a:srgbClr val="DC0032"/>
              </a:buClr>
              <a:buSzTx/>
              <a:buFont typeface="Arial" panose="020B0604020202020204" pitchFamily="34" charset="0"/>
              <a:buNone/>
              <a:tabLst/>
              <a:defRPr/>
            </a:pPr>
            <a:endParaRPr kumimoji="0" lang="en-GB" sz="1800" b="0" i="0" u="none" strike="noStrike" kern="1200" cap="none" spc="0" normalizeH="0" baseline="0" noProof="0" dirty="0">
              <a:ln>
                <a:noFill/>
              </a:ln>
              <a:solidFill>
                <a:srgbClr val="414042"/>
              </a:solidFill>
              <a:effectLst/>
              <a:uLnTx/>
              <a:uFillTx/>
              <a:latin typeface="Pluto Sans DPD PPT Light"/>
              <a:ea typeface="+mn-ea"/>
              <a:cs typeface="+mn-cs"/>
            </a:endParaRPr>
          </a:p>
        </p:txBody>
      </p:sp>
      <p:sp>
        <p:nvSpPr>
          <p:cNvPr id="6" name="Text Placeholder 35">
            <a:extLst>
              <a:ext uri="{FF2B5EF4-FFF2-40B4-BE49-F238E27FC236}">
                <a16:creationId xmlns:a16="http://schemas.microsoft.com/office/drawing/2014/main" id="{C08F8A38-F9CB-4DDD-3F4B-AB582F24DF1F}"/>
              </a:ext>
            </a:extLst>
          </p:cNvPr>
          <p:cNvSpPr txBox="1">
            <a:spLocks/>
          </p:cNvSpPr>
          <p:nvPr>
            <p:custDataLst>
              <p:tags r:id="rId2"/>
            </p:custDataLst>
          </p:nvPr>
        </p:nvSpPr>
        <p:spPr bwMode="gray">
          <a:xfrm>
            <a:off x="6419244" y="5112117"/>
            <a:ext cx="5097789" cy="1107490"/>
          </a:xfrm>
          <a:prstGeom prst="roundRect">
            <a:avLst>
              <a:gd name="adj" fmla="val 4783"/>
            </a:avLst>
          </a:prstGeom>
          <a:solidFill>
            <a:srgbClr val="FFFFFF"/>
          </a:solidFill>
        </p:spPr>
        <p:txBody>
          <a:bodyPr vert="horz" lIns="216000" tIns="216000" rIns="216000" bIns="216000" rtlCol="0" anchor="ctr">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r>
              <a:rPr kumimoji="0" lang="sl-SI" sz="1600" b="0" i="0" u="none" strike="noStrike" kern="1200" cap="none" spc="0" normalizeH="0" baseline="0" noProof="0" dirty="0">
                <a:ln>
                  <a:noFill/>
                </a:ln>
                <a:solidFill>
                  <a:srgbClr val="DC0032"/>
                </a:solidFill>
                <a:effectLst/>
                <a:uLnTx/>
                <a:uFillTx/>
                <a:latin typeface="Pluto Sans DPD PPT Light"/>
                <a:ea typeface="+mn-ea"/>
                <a:cs typeface="+mn-cs"/>
              </a:rPr>
              <a:t>Za vsa tehnična vprašanja in podporo v zvezi z aktivacijo aplikacije myDPD Business se obrnite na svojega prodajnega zastopnika. </a:t>
            </a:r>
          </a:p>
        </p:txBody>
      </p:sp>
    </p:spTree>
    <p:extLst>
      <p:ext uri="{BB962C8B-B14F-4D97-AF65-F5344CB8AC3E}">
        <p14:creationId xmlns:p14="http://schemas.microsoft.com/office/powerpoint/2010/main" val="291122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a:extLst>
              <a:ext uri="{FF2B5EF4-FFF2-40B4-BE49-F238E27FC236}">
                <a16:creationId xmlns:a16="http://schemas.microsoft.com/office/drawing/2014/main" id="{9A8F38EA-B23E-4184-90ED-E4A1358D5418}"/>
              </a:ext>
            </a:extLst>
          </p:cNvPr>
          <p:cNvSpPr>
            <a:spLocks noGrp="1"/>
          </p:cNvSpPr>
          <p:nvPr>
            <p:ph type="title"/>
          </p:nvPr>
        </p:nvSpPr>
        <p:spPr>
          <a:xfrm>
            <a:off x="432244" y="232091"/>
            <a:ext cx="10944000" cy="360000"/>
          </a:xfrm>
        </p:spPr>
        <p:txBody>
          <a:bodyPr/>
          <a:lstStyle/>
          <a:p>
            <a:r>
              <a:rPr lang="sl-SI" dirty="0">
                <a:latin typeface="+mn-lt"/>
              </a:rPr>
              <a:t>myDPD Business</a:t>
            </a:r>
            <a:endParaRPr lang="en-GB" dirty="0">
              <a:latin typeface="+mn-lt"/>
            </a:endParaRPr>
          </a:p>
        </p:txBody>
      </p:sp>
      <p:sp>
        <p:nvSpPr>
          <p:cNvPr id="5" name="Foliennummernplatzhalter 4">
            <a:extLst>
              <a:ext uri="{FF2B5EF4-FFF2-40B4-BE49-F238E27FC236}">
                <a16:creationId xmlns:a16="http://schemas.microsoft.com/office/drawing/2014/main" id="{77513194-75AA-4BD6-9CD7-D688B7A039E6}"/>
              </a:ext>
            </a:extLst>
          </p:cNvPr>
          <p:cNvSpPr>
            <a:spLocks noGrp="1"/>
          </p:cNvSpPr>
          <p:nvPr>
            <p:ph type="sldNum" sz="quarter" idx="4"/>
          </p:nvPr>
        </p:nvSpPr>
        <p:spPr/>
        <p:txBody>
          <a:bodyPr/>
          <a:lstStyle/>
          <a:p>
            <a:pPr marL="0" marR="0" lvl="0" indent="0" algn="r" defTabSz="864017" rtl="0" eaLnBrk="1" fontAlgn="auto" latinLnBrk="0" hangingPunct="1">
              <a:lnSpc>
                <a:spcPct val="100000"/>
              </a:lnSpc>
              <a:spcBef>
                <a:spcPts val="0"/>
              </a:spcBef>
              <a:spcAft>
                <a:spcPts val="0"/>
              </a:spcAft>
              <a:buClrTx/>
              <a:buSzTx/>
              <a:buFontTx/>
              <a:buNone/>
              <a:tabLst/>
              <a:defRPr/>
            </a:pPr>
            <a:fld id="{9EA669D3-5529-4BB0-8BB4-F8AF37E83BE9}" type="slidenum">
              <a:rPr kumimoji="0" lang="en-GB" sz="756" b="0" i="0" u="none" strike="noStrike" kern="1200" cap="none" spc="0" normalizeH="0" baseline="0" noProof="0">
                <a:ln>
                  <a:noFill/>
                </a:ln>
                <a:solidFill>
                  <a:srgbClr val="808285"/>
                </a:solidFill>
                <a:effectLst/>
                <a:uLnTx/>
                <a:uFillTx/>
                <a:latin typeface="Pluto Sans DPD PPT Light"/>
                <a:ea typeface="+mn-ea"/>
                <a:cs typeface="+mn-cs"/>
              </a:rPr>
              <a:pPr marL="0" marR="0" lvl="0" indent="0" algn="r" defTabSz="864017" rtl="0" eaLnBrk="1" fontAlgn="auto" latinLnBrk="0" hangingPunct="1">
                <a:lnSpc>
                  <a:spcPct val="100000"/>
                </a:lnSpc>
                <a:spcBef>
                  <a:spcPts val="0"/>
                </a:spcBef>
                <a:spcAft>
                  <a:spcPts val="0"/>
                </a:spcAft>
                <a:buClrTx/>
                <a:buSzTx/>
                <a:buFontTx/>
                <a:buNone/>
                <a:tabLst/>
                <a:defRPr/>
              </a:pPr>
              <a:t>11</a:t>
            </a:fld>
            <a:endParaRPr kumimoji="0" lang="en-GB" sz="756" b="0" i="0" u="none" strike="noStrike" kern="1200" cap="none" spc="0" normalizeH="0" baseline="0" noProof="0">
              <a:ln>
                <a:noFill/>
              </a:ln>
              <a:solidFill>
                <a:srgbClr val="808285"/>
              </a:solidFill>
              <a:effectLst/>
              <a:uLnTx/>
              <a:uFillTx/>
              <a:latin typeface="Pluto Sans DPD PPT Light"/>
              <a:ea typeface="+mn-ea"/>
              <a:cs typeface="+mn-cs"/>
            </a:endParaRPr>
          </a:p>
        </p:txBody>
      </p:sp>
      <p:sp>
        <p:nvSpPr>
          <p:cNvPr id="14" name="Text Placeholder 35">
            <a:extLst>
              <a:ext uri="{FF2B5EF4-FFF2-40B4-BE49-F238E27FC236}">
                <a16:creationId xmlns:a16="http://schemas.microsoft.com/office/drawing/2014/main" id="{5D5DC070-9057-4407-B09B-37D0975D9085}"/>
              </a:ext>
            </a:extLst>
          </p:cNvPr>
          <p:cNvSpPr txBox="1">
            <a:spLocks/>
          </p:cNvSpPr>
          <p:nvPr>
            <p:custDataLst>
              <p:tags r:id="rId1"/>
            </p:custDataLst>
          </p:nvPr>
        </p:nvSpPr>
        <p:spPr bwMode="gray">
          <a:xfrm>
            <a:off x="659391" y="3188808"/>
            <a:ext cx="3265600" cy="2388754"/>
          </a:xfrm>
          <a:prstGeom prst="round2SameRect">
            <a:avLst>
              <a:gd name="adj1" fmla="val 0"/>
              <a:gd name="adj2" fmla="val 4627"/>
            </a:avLst>
          </a:prstGeom>
          <a:solidFill>
            <a:srgbClr val="EFEDEB"/>
          </a:solidFill>
        </p:spPr>
        <p:txBody>
          <a:bodyPr vert="horz" lIns="204100" tIns="204100" rIns="204100" bIns="204100" rtlCol="0">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r>
              <a:rPr kumimoji="0" lang="en-GB" sz="1400" b="0" i="0" u="none" strike="noStrike" kern="1200" cap="none" spc="0" normalizeH="0" baseline="0" noProof="0" dirty="0" err="1">
                <a:ln>
                  <a:noFill/>
                </a:ln>
                <a:solidFill>
                  <a:srgbClr val="414042"/>
                </a:solidFill>
                <a:effectLst/>
                <a:uLnTx/>
                <a:uFillTx/>
                <a:latin typeface="PlutoSansDPDLight" panose="02000000000000000000" pitchFamily="50" charset="-18"/>
                <a:ea typeface="+mn-ea"/>
                <a:cs typeface="+mn-cs"/>
              </a:rPr>
              <a:t>Transparenten</a:t>
            </a:r>
            <a:r>
              <a:rPr kumimoji="0" lang="en-GB" sz="1400" b="0" i="0" u="none" strike="noStrike" kern="1200" cap="none" spc="0" normalizeH="0" baseline="0" noProof="0" dirty="0">
                <a:ln>
                  <a:noFill/>
                </a:ln>
                <a:solidFill>
                  <a:srgbClr val="414042"/>
                </a:solidFill>
                <a:effectLst/>
                <a:uLnTx/>
                <a:uFillTx/>
                <a:latin typeface="PlutoSansDPDLight" panose="02000000000000000000" pitchFamily="50" charset="-18"/>
                <a:ea typeface="+mn-ea"/>
                <a:cs typeface="+mn-cs"/>
              </a:rPr>
              <a:t> in</a:t>
            </a:r>
            <a:r>
              <a:rPr kumimoji="0" lang="sl-SI" sz="1400" b="0" i="0" u="none" strike="noStrike" kern="1200" cap="none" spc="0" normalizeH="0" baseline="0" noProof="0" dirty="0">
                <a:ln>
                  <a:noFill/>
                </a:ln>
                <a:solidFill>
                  <a:srgbClr val="414042"/>
                </a:solidFill>
                <a:effectLst/>
                <a:uLnTx/>
                <a:uFillTx/>
                <a:latin typeface="PlutoSansDPDLight" panose="02000000000000000000" pitchFamily="50" charset="-18"/>
                <a:ea typeface="+mn-ea"/>
                <a:cs typeface="+mn-cs"/>
              </a:rPr>
              <a:t> </a:t>
            </a:r>
            <a:r>
              <a:rPr kumimoji="0" lang="en-GB" sz="1400" b="0" i="0" u="none" strike="noStrike" kern="1200" cap="none" spc="0" normalizeH="0" baseline="0" noProof="0" dirty="0" err="1">
                <a:ln>
                  <a:noFill/>
                </a:ln>
                <a:solidFill>
                  <a:srgbClr val="414042"/>
                </a:solidFill>
                <a:effectLst/>
                <a:uLnTx/>
                <a:uFillTx/>
                <a:latin typeface="PlutoSansDPDLight" panose="02000000000000000000" pitchFamily="50" charset="-18"/>
                <a:ea typeface="+mn-ea"/>
                <a:cs typeface="+mn-cs"/>
              </a:rPr>
              <a:t>enostaven</a:t>
            </a:r>
            <a:r>
              <a:rPr kumimoji="0" lang="en-GB" sz="1400" b="0" i="0" u="none" strike="noStrike" kern="1200" cap="none" spc="0" normalizeH="0" baseline="0" noProof="0" dirty="0">
                <a:ln>
                  <a:noFill/>
                </a:ln>
                <a:solidFill>
                  <a:srgbClr val="414042"/>
                </a:solidFill>
                <a:effectLst/>
                <a:uLnTx/>
                <a:uFillTx/>
                <a:latin typeface="PlutoSansDPDLight" panose="02000000000000000000" pitchFamily="50" charset="-18"/>
                <a:ea typeface="+mn-ea"/>
                <a:cs typeface="+mn-cs"/>
              </a:rPr>
              <a:t> poslovna</a:t>
            </a:r>
            <a:r>
              <a:rPr kumimoji="0" lang="sl-SI" sz="1400" b="0" i="0" u="none" strike="noStrike" kern="1200" cap="none" spc="0" normalizeH="0" baseline="0" noProof="0" dirty="0">
                <a:ln>
                  <a:noFill/>
                </a:ln>
                <a:solidFill>
                  <a:srgbClr val="414042"/>
                </a:solidFill>
                <a:effectLst/>
                <a:uLnTx/>
                <a:uFillTx/>
                <a:latin typeface="PlutoSansDPDLight" panose="02000000000000000000" pitchFamily="50" charset="-18"/>
                <a:ea typeface="+mn-ea"/>
                <a:cs typeface="+mn-cs"/>
              </a:rPr>
              <a:t> </a:t>
            </a:r>
            <a:r>
              <a:rPr kumimoji="0" lang="en-GB" sz="1400" b="0" i="0" u="none" strike="noStrike" kern="1200" cap="none" spc="0" normalizeH="0" baseline="0" noProof="0" dirty="0">
                <a:ln>
                  <a:noFill/>
                </a:ln>
                <a:solidFill>
                  <a:srgbClr val="414042"/>
                </a:solidFill>
                <a:effectLst/>
                <a:uLnTx/>
                <a:uFillTx/>
                <a:latin typeface="PlutoSansDPDLight" panose="02000000000000000000" pitchFamily="50" charset="-18"/>
                <a:ea typeface="+mn-ea"/>
                <a:cs typeface="+mn-cs"/>
              </a:rPr>
              <a:t>portal </a:t>
            </a:r>
            <a:r>
              <a:rPr kumimoji="0" lang="en-GB" sz="1400" b="0" i="0" u="none" strike="noStrike" kern="1200" cap="none" spc="0" normalizeH="0" baseline="0" noProof="0" dirty="0" err="1">
                <a:ln>
                  <a:noFill/>
                </a:ln>
                <a:solidFill>
                  <a:srgbClr val="414042"/>
                </a:solidFill>
                <a:effectLst/>
                <a:uLnTx/>
                <a:uFillTx/>
                <a:latin typeface="PlutoSansDPDLight" panose="02000000000000000000" pitchFamily="50" charset="-18"/>
                <a:ea typeface="+mn-ea"/>
                <a:cs typeface="+mn-cs"/>
              </a:rPr>
              <a:t>namenjen</a:t>
            </a:r>
            <a:endParaRPr kumimoji="0" lang="en-GB" sz="1400" b="0" i="0" u="none" strike="noStrike" kern="1200" cap="none" spc="0" normalizeH="0" baseline="0" noProof="0" dirty="0">
              <a:ln>
                <a:noFill/>
              </a:ln>
              <a:solidFill>
                <a:srgbClr val="414042"/>
              </a:solidFill>
              <a:effectLst/>
              <a:uLnTx/>
              <a:uFillTx/>
              <a:latin typeface="PlutoSansDPDLight" panose="02000000000000000000" pitchFamily="50" charset="-18"/>
              <a:ea typeface="+mn-ea"/>
              <a:cs typeface="+mn-cs"/>
            </a:endParaRPr>
          </a:p>
          <a:p>
            <a:pPr marL="0" marR="0" lvl="0" indent="0" algn="l"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r>
              <a:rPr kumimoji="0" lang="en-GB" sz="1400" b="0" i="0" u="none" strike="noStrike" kern="1200" cap="none" spc="0" normalizeH="0" baseline="0" noProof="0" dirty="0" err="1">
                <a:ln>
                  <a:noFill/>
                </a:ln>
                <a:solidFill>
                  <a:srgbClr val="414042"/>
                </a:solidFill>
                <a:effectLst/>
                <a:uLnTx/>
                <a:uFillTx/>
                <a:latin typeface="PlutoSansDPDLight" panose="02000000000000000000" pitchFamily="50" charset="-18"/>
                <a:ea typeface="+mn-ea"/>
                <a:cs typeface="+mn-cs"/>
              </a:rPr>
              <a:t>pošiljateljem</a:t>
            </a:r>
            <a:r>
              <a:rPr kumimoji="0" lang="en-GB" sz="1400" b="0" i="0" u="none" strike="noStrike" kern="1200" cap="none" spc="0" normalizeH="0" baseline="0" noProof="0" dirty="0">
                <a:ln>
                  <a:noFill/>
                </a:ln>
                <a:solidFill>
                  <a:srgbClr val="414042"/>
                </a:solidFill>
                <a:effectLst/>
                <a:uLnTx/>
                <a:uFillTx/>
                <a:latin typeface="PlutoSansDPDLight" panose="02000000000000000000" pitchFamily="50" charset="-18"/>
                <a:ea typeface="+mn-ea"/>
                <a:cs typeface="+mn-cs"/>
              </a:rPr>
              <a:t>.</a:t>
            </a:r>
          </a:p>
          <a:p>
            <a:pPr marL="0" marR="0" lvl="0" indent="0" algn="l"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endParaRPr kumimoji="0" lang="sl-SI" sz="1400" b="0" i="0" u="none" strike="noStrike" kern="1200" cap="none" spc="0" normalizeH="0" baseline="0" noProof="0" dirty="0">
              <a:ln>
                <a:noFill/>
              </a:ln>
              <a:solidFill>
                <a:srgbClr val="414042"/>
              </a:solidFill>
              <a:effectLst/>
              <a:uLnTx/>
              <a:uFillTx/>
              <a:latin typeface="PlutoSansDPDLight" panose="02000000000000000000" pitchFamily="50" charset="-18"/>
              <a:ea typeface="+mn-ea"/>
              <a:cs typeface="+mn-cs"/>
            </a:endParaRPr>
          </a:p>
          <a:p>
            <a:pPr marL="0" marR="0" lvl="0" indent="0" algn="l"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r>
              <a:rPr kumimoji="0" lang="en-GB" sz="1400" b="0" i="0" u="none" strike="noStrike" kern="1200" cap="none" spc="0" normalizeH="0" baseline="0" noProof="0" dirty="0">
                <a:ln>
                  <a:noFill/>
                </a:ln>
                <a:solidFill>
                  <a:srgbClr val="414042"/>
                </a:solidFill>
                <a:effectLst/>
                <a:uLnTx/>
                <a:uFillTx/>
                <a:latin typeface="PlutoSansDPDLight" panose="02000000000000000000" pitchFamily="50" charset="-18"/>
                <a:ea typeface="+mn-ea"/>
                <a:cs typeface="+mn-cs"/>
              </a:rPr>
              <a:t>Na </a:t>
            </a:r>
            <a:r>
              <a:rPr kumimoji="0" lang="en-GB" sz="1400" b="0" i="0" u="none" strike="noStrike" kern="1200" cap="none" spc="0" normalizeH="0" baseline="0" noProof="0" dirty="0" err="1">
                <a:ln>
                  <a:noFill/>
                </a:ln>
                <a:solidFill>
                  <a:srgbClr val="414042"/>
                </a:solidFill>
                <a:effectLst/>
                <a:uLnTx/>
                <a:uFillTx/>
                <a:latin typeface="PlutoSansDPDLight" panose="02000000000000000000" pitchFamily="50" charset="-18"/>
                <a:ea typeface="+mn-ea"/>
                <a:cs typeface="+mn-cs"/>
              </a:rPr>
              <a:t>enem</a:t>
            </a:r>
            <a:r>
              <a:rPr kumimoji="0" lang="en-GB" sz="1400" b="0" i="0" u="none" strike="noStrike" kern="1200" cap="none" spc="0" normalizeH="0" baseline="0" noProof="0" dirty="0">
                <a:ln>
                  <a:noFill/>
                </a:ln>
                <a:solidFill>
                  <a:srgbClr val="414042"/>
                </a:solidFill>
                <a:effectLst/>
                <a:uLnTx/>
                <a:uFillTx/>
                <a:latin typeface="PlutoSansDPDLight" panose="02000000000000000000" pitchFamily="50" charset="-18"/>
                <a:ea typeface="+mn-ea"/>
                <a:cs typeface="+mn-cs"/>
              </a:rPr>
              <a:t> </a:t>
            </a:r>
            <a:r>
              <a:rPr kumimoji="0" lang="en-GB" sz="1400" b="0" i="0" u="none" strike="noStrike" kern="1200" cap="none" spc="0" normalizeH="0" baseline="0" noProof="0" dirty="0" err="1">
                <a:ln>
                  <a:noFill/>
                </a:ln>
                <a:solidFill>
                  <a:srgbClr val="414042"/>
                </a:solidFill>
                <a:effectLst/>
                <a:uLnTx/>
                <a:uFillTx/>
                <a:latin typeface="PlutoSansDPDLight" panose="02000000000000000000" pitchFamily="50" charset="-18"/>
                <a:ea typeface="+mn-ea"/>
                <a:cs typeface="+mn-cs"/>
              </a:rPr>
              <a:t>mestu</a:t>
            </a:r>
            <a:r>
              <a:rPr kumimoji="0" lang="en-GB" sz="1400" b="0" i="0" u="none" strike="noStrike" kern="1200" cap="none" spc="0" normalizeH="0" baseline="0" noProof="0" dirty="0">
                <a:ln>
                  <a:noFill/>
                </a:ln>
                <a:solidFill>
                  <a:srgbClr val="414042"/>
                </a:solidFill>
                <a:effectLst/>
                <a:uLnTx/>
                <a:uFillTx/>
                <a:latin typeface="PlutoSansDPDLight" panose="02000000000000000000" pitchFamily="50" charset="-18"/>
                <a:ea typeface="+mn-ea"/>
                <a:cs typeface="+mn-cs"/>
              </a:rPr>
              <a:t> so</a:t>
            </a:r>
            <a:r>
              <a:rPr kumimoji="0" lang="sl-SI" sz="1400" b="0" i="0" u="none" strike="noStrike" kern="1200" cap="none" spc="0" normalizeH="0" baseline="0" noProof="0" dirty="0">
                <a:ln>
                  <a:noFill/>
                </a:ln>
                <a:solidFill>
                  <a:srgbClr val="414042"/>
                </a:solidFill>
                <a:effectLst/>
                <a:uLnTx/>
                <a:uFillTx/>
                <a:latin typeface="PlutoSansDPDLight" panose="02000000000000000000" pitchFamily="50" charset="-18"/>
                <a:ea typeface="+mn-ea"/>
                <a:cs typeface="+mn-cs"/>
              </a:rPr>
              <a:t> </a:t>
            </a:r>
            <a:r>
              <a:rPr kumimoji="0" lang="en-GB" sz="1400" b="0" i="0" u="none" strike="noStrike" kern="1200" cap="none" spc="0" normalizeH="0" baseline="0" noProof="0" dirty="0" err="1">
                <a:ln>
                  <a:noFill/>
                </a:ln>
                <a:solidFill>
                  <a:srgbClr val="414042"/>
                </a:solidFill>
                <a:effectLst/>
                <a:uLnTx/>
                <a:uFillTx/>
                <a:latin typeface="PlutoSansDPDLight" panose="02000000000000000000" pitchFamily="50" charset="-18"/>
                <a:ea typeface="+mn-ea"/>
                <a:cs typeface="+mn-cs"/>
              </a:rPr>
              <a:t>vam</a:t>
            </a:r>
            <a:r>
              <a:rPr kumimoji="0" lang="en-GB" sz="1400" b="0" i="0" u="none" strike="noStrike" kern="1200" cap="none" spc="0" normalizeH="0" baseline="0" noProof="0" dirty="0">
                <a:ln>
                  <a:noFill/>
                </a:ln>
                <a:solidFill>
                  <a:srgbClr val="414042"/>
                </a:solidFill>
                <a:effectLst/>
                <a:uLnTx/>
                <a:uFillTx/>
                <a:latin typeface="PlutoSansDPDLight" panose="02000000000000000000" pitchFamily="50" charset="-18"/>
                <a:ea typeface="+mn-ea"/>
                <a:cs typeface="+mn-cs"/>
              </a:rPr>
              <a:t> </a:t>
            </a:r>
            <a:r>
              <a:rPr kumimoji="0" lang="en-GB" sz="1400" b="0" i="0" u="none" strike="noStrike" kern="1200" cap="none" spc="0" normalizeH="0" baseline="0" noProof="0" dirty="0" err="1">
                <a:ln>
                  <a:noFill/>
                </a:ln>
                <a:solidFill>
                  <a:srgbClr val="414042"/>
                </a:solidFill>
                <a:effectLst/>
                <a:uLnTx/>
                <a:uFillTx/>
                <a:latin typeface="PlutoSansDPDLight" panose="02000000000000000000" pitchFamily="50" charset="-18"/>
                <a:ea typeface="+mn-ea"/>
                <a:cs typeface="+mn-cs"/>
              </a:rPr>
              <a:t>na</a:t>
            </a:r>
            <a:r>
              <a:rPr kumimoji="0" lang="en-GB" sz="1400" b="0" i="0" u="none" strike="noStrike" kern="1200" cap="none" spc="0" normalizeH="0" baseline="0" noProof="0" dirty="0">
                <a:ln>
                  <a:noFill/>
                </a:ln>
                <a:solidFill>
                  <a:srgbClr val="414042"/>
                </a:solidFill>
                <a:effectLst/>
                <a:uLnTx/>
                <a:uFillTx/>
                <a:latin typeface="PlutoSansDPDLight" panose="02000000000000000000" pitchFamily="50" charset="-18"/>
                <a:ea typeface="+mn-ea"/>
                <a:cs typeface="+mn-cs"/>
              </a:rPr>
              <a:t> </a:t>
            </a:r>
            <a:r>
              <a:rPr kumimoji="0" lang="en-GB" sz="1400" b="0" i="0" u="none" strike="noStrike" kern="1200" cap="none" spc="0" normalizeH="0" baseline="0" noProof="0" dirty="0" err="1">
                <a:ln>
                  <a:noFill/>
                </a:ln>
                <a:solidFill>
                  <a:srgbClr val="414042"/>
                </a:solidFill>
                <a:effectLst/>
                <a:uLnTx/>
                <a:uFillTx/>
                <a:latin typeface="PlutoSansDPDLight" panose="02000000000000000000" pitchFamily="50" charset="-18"/>
                <a:ea typeface="+mn-ea"/>
                <a:cs typeface="+mn-cs"/>
              </a:rPr>
              <a:t>voljo</a:t>
            </a:r>
            <a:r>
              <a:rPr kumimoji="0" lang="en-GB" sz="1400" b="0" i="0" u="none" strike="noStrike" kern="1200" cap="none" spc="0" normalizeH="0" baseline="0" noProof="0" dirty="0">
                <a:ln>
                  <a:noFill/>
                </a:ln>
                <a:solidFill>
                  <a:srgbClr val="414042"/>
                </a:solidFill>
                <a:effectLst/>
                <a:uLnTx/>
                <a:uFillTx/>
                <a:latin typeface="PlutoSansDPDLight" panose="02000000000000000000" pitchFamily="50" charset="-18"/>
                <a:ea typeface="+mn-ea"/>
                <a:cs typeface="+mn-cs"/>
              </a:rPr>
              <a:t> </a:t>
            </a:r>
            <a:r>
              <a:rPr kumimoji="0" lang="en-GB" sz="1400" b="0" i="0" u="none" strike="noStrike" kern="1200" cap="none" spc="0" normalizeH="0" baseline="0" noProof="0" dirty="0" err="1">
                <a:ln>
                  <a:noFill/>
                </a:ln>
                <a:solidFill>
                  <a:srgbClr val="414042"/>
                </a:solidFill>
                <a:effectLst/>
                <a:uLnTx/>
                <a:uFillTx/>
                <a:latin typeface="PlutoSansDPDLight" panose="02000000000000000000" pitchFamily="50" charset="-18"/>
                <a:ea typeface="+mn-ea"/>
                <a:cs typeface="+mn-cs"/>
              </a:rPr>
              <a:t>vse</a:t>
            </a:r>
            <a:r>
              <a:rPr kumimoji="0" lang="sl-SI" sz="1400" b="0" i="0" u="none" strike="noStrike" kern="1200" cap="none" spc="0" normalizeH="0" baseline="0" noProof="0" dirty="0">
                <a:ln>
                  <a:noFill/>
                </a:ln>
                <a:solidFill>
                  <a:srgbClr val="414042"/>
                </a:solidFill>
                <a:effectLst/>
                <a:uLnTx/>
                <a:uFillTx/>
                <a:latin typeface="PlutoSansDPDLight" panose="02000000000000000000" pitchFamily="50" charset="-18"/>
                <a:ea typeface="+mn-ea"/>
                <a:cs typeface="+mn-cs"/>
              </a:rPr>
              <a:t> </a:t>
            </a:r>
            <a:r>
              <a:rPr kumimoji="0" lang="en-GB" sz="1400" b="0" i="0" u="none" strike="noStrike" kern="1200" cap="none" spc="0" normalizeH="0" baseline="0" noProof="0" dirty="0" err="1">
                <a:ln>
                  <a:noFill/>
                </a:ln>
                <a:solidFill>
                  <a:srgbClr val="414042"/>
                </a:solidFill>
                <a:effectLst/>
                <a:uLnTx/>
                <a:uFillTx/>
                <a:latin typeface="PlutoSansDPDLight" panose="02000000000000000000" pitchFamily="50" charset="-18"/>
                <a:ea typeface="+mn-ea"/>
                <a:cs typeface="+mn-cs"/>
              </a:rPr>
              <a:t>aktualne</a:t>
            </a:r>
            <a:r>
              <a:rPr kumimoji="0" lang="sl-SI" sz="1400" b="0" i="0" u="none" strike="noStrike" kern="1200" cap="none" spc="0" normalizeH="0" baseline="0" noProof="0" dirty="0">
                <a:ln>
                  <a:noFill/>
                </a:ln>
                <a:solidFill>
                  <a:srgbClr val="414042"/>
                </a:solidFill>
                <a:effectLst/>
                <a:uLnTx/>
                <a:uFillTx/>
                <a:latin typeface="PlutoSansDPDLight" panose="02000000000000000000" pitchFamily="50" charset="-18"/>
                <a:ea typeface="+mn-ea"/>
                <a:cs typeface="+mn-cs"/>
              </a:rPr>
              <a:t> </a:t>
            </a:r>
            <a:r>
              <a:rPr kumimoji="0" lang="en-GB" sz="1400" b="0" i="0" u="none" strike="noStrike" kern="1200" cap="none" spc="0" normalizeH="0" baseline="0" noProof="0" dirty="0" err="1">
                <a:ln>
                  <a:noFill/>
                </a:ln>
                <a:solidFill>
                  <a:srgbClr val="414042"/>
                </a:solidFill>
                <a:effectLst/>
                <a:uLnTx/>
                <a:uFillTx/>
                <a:latin typeface="PlutoSansDPDLight" panose="02000000000000000000" pitchFamily="50" charset="-18"/>
                <a:ea typeface="+mn-ea"/>
                <a:cs typeface="+mn-cs"/>
              </a:rPr>
              <a:t>informacije</a:t>
            </a:r>
            <a:r>
              <a:rPr kumimoji="0" lang="en-GB" sz="1400" b="0" i="0" u="none" strike="noStrike" kern="1200" cap="none" spc="0" normalizeH="0" baseline="0" noProof="0" dirty="0">
                <a:ln>
                  <a:noFill/>
                </a:ln>
                <a:solidFill>
                  <a:srgbClr val="414042"/>
                </a:solidFill>
                <a:effectLst/>
                <a:uLnTx/>
                <a:uFillTx/>
                <a:latin typeface="PlutoSansDPDLight" panose="02000000000000000000" pitchFamily="50" charset="-18"/>
                <a:ea typeface="+mn-ea"/>
                <a:cs typeface="+mn-cs"/>
              </a:rPr>
              <a:t> o </a:t>
            </a:r>
            <a:r>
              <a:rPr kumimoji="0" lang="en-GB" sz="1400" b="0" i="0" u="none" strike="noStrike" kern="1200" cap="none" spc="0" normalizeH="0" baseline="0" noProof="0" dirty="0" err="1">
                <a:ln>
                  <a:noFill/>
                </a:ln>
                <a:solidFill>
                  <a:srgbClr val="414042"/>
                </a:solidFill>
                <a:effectLst/>
                <a:uLnTx/>
                <a:uFillTx/>
                <a:latin typeface="PlutoSansDPDLight" panose="02000000000000000000" pitchFamily="50" charset="-18"/>
                <a:ea typeface="+mn-ea"/>
                <a:cs typeface="+mn-cs"/>
              </a:rPr>
              <a:t>vaših</a:t>
            </a:r>
            <a:endParaRPr kumimoji="0" lang="en-GB" sz="1400" b="0" i="0" u="none" strike="noStrike" kern="1200" cap="none" spc="0" normalizeH="0" baseline="0" noProof="0" dirty="0">
              <a:ln>
                <a:noFill/>
              </a:ln>
              <a:solidFill>
                <a:srgbClr val="414042"/>
              </a:solidFill>
              <a:effectLst/>
              <a:uLnTx/>
              <a:uFillTx/>
              <a:latin typeface="PlutoSansDPDLight" panose="02000000000000000000" pitchFamily="50" charset="-18"/>
              <a:ea typeface="+mn-ea"/>
              <a:cs typeface="+mn-cs"/>
            </a:endParaRPr>
          </a:p>
          <a:p>
            <a:pPr marL="0" marR="0" lvl="0" indent="0" algn="l"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r>
              <a:rPr kumimoji="0" lang="en-GB" sz="1400" b="0" i="0" u="none" strike="noStrike" kern="1200" cap="none" spc="0" normalizeH="0" baseline="0" noProof="0" dirty="0" err="1">
                <a:ln>
                  <a:noFill/>
                </a:ln>
                <a:solidFill>
                  <a:srgbClr val="414042"/>
                </a:solidFill>
                <a:effectLst/>
                <a:uLnTx/>
                <a:uFillTx/>
                <a:latin typeface="PlutoSansDPDLight" panose="02000000000000000000" pitchFamily="50" charset="-18"/>
                <a:ea typeface="+mn-ea"/>
                <a:cs typeface="+mn-cs"/>
              </a:rPr>
              <a:t>paketih</a:t>
            </a:r>
            <a:r>
              <a:rPr kumimoji="0" lang="en-GB" sz="1400" b="0" i="0" u="none" strike="noStrike" kern="1200" cap="none" spc="0" normalizeH="0" baseline="0" noProof="0" dirty="0">
                <a:ln>
                  <a:noFill/>
                </a:ln>
                <a:solidFill>
                  <a:srgbClr val="414042"/>
                </a:solidFill>
                <a:effectLst/>
                <a:uLnTx/>
                <a:uFillTx/>
                <a:latin typeface="PlutoSansDPDLight" panose="02000000000000000000" pitchFamily="50" charset="-18"/>
                <a:ea typeface="+mn-ea"/>
                <a:cs typeface="+mn-cs"/>
              </a:rPr>
              <a:t>.</a:t>
            </a:r>
            <a:endParaRPr kumimoji="0" lang="en-GB" sz="1400" b="0" i="0" u="none" strike="noStrike" kern="1200" cap="none" spc="0" normalizeH="0" baseline="0" noProof="0" dirty="0">
              <a:ln>
                <a:noFill/>
              </a:ln>
              <a:solidFill>
                <a:srgbClr val="414042"/>
              </a:solidFill>
              <a:effectLst/>
              <a:uLnTx/>
              <a:uFillTx/>
              <a:latin typeface="Pluto Sans DPD PPT Light"/>
              <a:ea typeface="+mn-ea"/>
              <a:cs typeface="+mn-cs"/>
            </a:endParaRPr>
          </a:p>
        </p:txBody>
      </p:sp>
      <p:sp>
        <p:nvSpPr>
          <p:cNvPr id="16" name="Text Placeholder 35">
            <a:extLst>
              <a:ext uri="{FF2B5EF4-FFF2-40B4-BE49-F238E27FC236}">
                <a16:creationId xmlns:a16="http://schemas.microsoft.com/office/drawing/2014/main" id="{C991F495-EAC9-4B61-9FF2-2856F5D33079}"/>
              </a:ext>
            </a:extLst>
          </p:cNvPr>
          <p:cNvSpPr txBox="1">
            <a:spLocks/>
          </p:cNvSpPr>
          <p:nvPr>
            <p:custDataLst>
              <p:tags r:id="rId2"/>
            </p:custDataLst>
          </p:nvPr>
        </p:nvSpPr>
        <p:spPr bwMode="gray">
          <a:xfrm>
            <a:off x="7599562" y="3188808"/>
            <a:ext cx="3265600" cy="2388754"/>
          </a:xfrm>
          <a:prstGeom prst="round2SameRect">
            <a:avLst>
              <a:gd name="adj1" fmla="val 0"/>
              <a:gd name="adj2" fmla="val 4627"/>
            </a:avLst>
          </a:prstGeom>
          <a:solidFill>
            <a:srgbClr val="EFEDEB"/>
          </a:solidFill>
        </p:spPr>
        <p:txBody>
          <a:bodyPr vert="horz" lIns="204100" tIns="204100" rIns="204100" bIns="204100" rtlCol="0">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0" indent="0" algn="l" defTabSz="864017" rtl="0" eaLnBrk="1" fontAlgn="auto" latinLnBrk="0" hangingPunct="1">
              <a:lnSpc>
                <a:spcPct val="110000"/>
              </a:lnSpc>
              <a:spcBef>
                <a:spcPts val="0"/>
              </a:spcBef>
              <a:spcAft>
                <a:spcPts val="189"/>
              </a:spcAft>
              <a:buClr>
                <a:srgbClr val="DC0032"/>
              </a:buClr>
              <a:buSzTx/>
              <a:buFont typeface="Arial" panose="020B0604020202020204" pitchFamily="34" charset="0"/>
              <a:buNone/>
              <a:tabLst/>
              <a:defRPr/>
            </a:pP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Preizkusite</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naš</a:t>
            </a:r>
            <a:r>
              <a:rPr kumimoji="0" lang="sl-SI"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premium portal</a:t>
            </a:r>
          </a:p>
          <a:p>
            <a:pPr marL="0" marR="0" lvl="0" indent="0" algn="l" defTabSz="864017" rtl="0" eaLnBrk="1" fontAlgn="auto" latinLnBrk="0" hangingPunct="1">
              <a:lnSpc>
                <a:spcPct val="110000"/>
              </a:lnSpc>
              <a:spcBef>
                <a:spcPts val="0"/>
              </a:spcBef>
              <a:spcAft>
                <a:spcPts val="189"/>
              </a:spcAft>
              <a:buClr>
                <a:srgbClr val="DC0032"/>
              </a:buClr>
              <a:buSzTx/>
              <a:buFont typeface="Arial" panose="020B0604020202020204" pitchFamily="34" charset="0"/>
              <a:buNone/>
              <a:tabLst/>
              <a:defRPr/>
            </a:pPr>
            <a:r>
              <a:rPr kumimoji="0" lang="sl-SI" sz="1400" b="0" i="0" u="none" strike="noStrike" kern="1200" cap="none" spc="0" normalizeH="0" baseline="0" noProof="0" dirty="0">
                <a:ln>
                  <a:noFill/>
                </a:ln>
                <a:solidFill>
                  <a:srgbClr val="414042"/>
                </a:solidFill>
                <a:effectLst/>
                <a:uLnTx/>
                <a:uFillTx/>
                <a:latin typeface="Pluto Sans DPD PPT Light"/>
                <a:ea typeface="+mn-ea"/>
                <a:cs typeface="+mn-cs"/>
              </a:rPr>
              <a:t>p</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opolnoma</a:t>
            </a:r>
            <a:r>
              <a:rPr kumimoji="0" lang="sl-SI"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brezpla</a:t>
            </a:r>
            <a:r>
              <a:rPr kumimoji="0" lang="sl-SI" sz="1400" b="0" i="0" u="none" strike="noStrike" kern="1200" cap="none" spc="0" normalizeH="0" baseline="0" noProof="0" dirty="0">
                <a:ln>
                  <a:noFill/>
                </a:ln>
                <a:solidFill>
                  <a:srgbClr val="414042"/>
                </a:solidFill>
                <a:effectLst/>
                <a:uLnTx/>
                <a:uFillTx/>
                <a:latin typeface="Pluto Sans DPD PPT Light"/>
                <a:ea typeface="+mn-ea"/>
                <a:cs typeface="+mn-cs"/>
              </a:rPr>
              <a:t>č</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no in se</a:t>
            </a:r>
          </a:p>
          <a:p>
            <a:pPr marL="0" marR="0" lvl="0" indent="0" algn="l" defTabSz="864017" rtl="0" eaLnBrk="1" fontAlgn="auto" latinLnBrk="0" hangingPunct="1">
              <a:lnSpc>
                <a:spcPct val="110000"/>
              </a:lnSpc>
              <a:spcBef>
                <a:spcPts val="0"/>
              </a:spcBef>
              <a:spcAft>
                <a:spcPts val="189"/>
              </a:spcAft>
              <a:buClr>
                <a:srgbClr val="DC0032"/>
              </a:buClr>
              <a:buSzTx/>
              <a:buFont typeface="Arial" panose="020B0604020202020204" pitchFamily="34" charset="0"/>
              <a:buNone/>
              <a:tabLst/>
              <a:defRPr/>
            </a:pP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prepustite</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vsemu</a:t>
            </a:r>
            <a:r>
              <a:rPr kumimoji="0" lang="sl-SI"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kar</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ponuja</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a:t>
            </a:r>
          </a:p>
        </p:txBody>
      </p:sp>
      <p:sp>
        <p:nvSpPr>
          <p:cNvPr id="21" name="Text Placeholder 35">
            <a:extLst>
              <a:ext uri="{FF2B5EF4-FFF2-40B4-BE49-F238E27FC236}">
                <a16:creationId xmlns:a16="http://schemas.microsoft.com/office/drawing/2014/main" id="{7468B856-D7ED-46F3-9F59-93AB34D862FB}"/>
              </a:ext>
            </a:extLst>
          </p:cNvPr>
          <p:cNvSpPr txBox="1">
            <a:spLocks/>
          </p:cNvSpPr>
          <p:nvPr>
            <p:custDataLst>
              <p:tags r:id="rId3"/>
            </p:custDataLst>
          </p:nvPr>
        </p:nvSpPr>
        <p:spPr bwMode="gray">
          <a:xfrm>
            <a:off x="4061436" y="3188808"/>
            <a:ext cx="3402045" cy="2388754"/>
          </a:xfrm>
          <a:prstGeom prst="round2SameRect">
            <a:avLst>
              <a:gd name="adj1" fmla="val 0"/>
              <a:gd name="adj2" fmla="val 4627"/>
            </a:avLst>
          </a:prstGeom>
          <a:solidFill>
            <a:srgbClr val="EFEDEB"/>
          </a:solidFill>
        </p:spPr>
        <p:txBody>
          <a:bodyPr vert="horz" lIns="204100" tIns="204100" rIns="204100" bIns="204100" rtlCol="0">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0" indent="0" algn="l" defTabSz="864017" rtl="0" eaLnBrk="1" fontAlgn="auto" latinLnBrk="0" hangingPunct="1">
              <a:lnSpc>
                <a:spcPct val="110000"/>
              </a:lnSpc>
              <a:spcBef>
                <a:spcPts val="0"/>
              </a:spcBef>
              <a:spcAft>
                <a:spcPts val="189"/>
              </a:spcAft>
              <a:buClr>
                <a:srgbClr val="DC0032"/>
              </a:buClr>
              <a:buSzTx/>
              <a:buFont typeface="Arial" panose="020B0604020202020204" pitchFamily="34" charset="0"/>
              <a:buNone/>
              <a:tabLst/>
              <a:defRPr/>
            </a:pP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Upravljajte</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pogoje</a:t>
            </a:r>
            <a:r>
              <a:rPr kumimoji="0" lang="sl-SI"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dostave</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sledite</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poti</a:t>
            </a:r>
            <a:r>
              <a:rPr kumimoji="0" lang="sl-SI"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paketov</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in</a:t>
            </a:r>
            <a:r>
              <a:rPr kumimoji="0" lang="sl-SI"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spremenite</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pogoje</a:t>
            </a:r>
            <a:r>
              <a:rPr kumimoji="0" lang="sl-SI"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dostave</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v</a:t>
            </a:r>
          </a:p>
          <a:p>
            <a:pPr marL="0" marR="0" lvl="0" indent="0" algn="l" defTabSz="864017" rtl="0" eaLnBrk="1" fontAlgn="auto" latinLnBrk="0" hangingPunct="1">
              <a:lnSpc>
                <a:spcPct val="110000"/>
              </a:lnSpc>
              <a:spcBef>
                <a:spcPts val="0"/>
              </a:spcBef>
              <a:spcAft>
                <a:spcPts val="189"/>
              </a:spcAft>
              <a:buClr>
                <a:srgbClr val="DC0032"/>
              </a:buClr>
              <a:buSzTx/>
              <a:buFont typeface="Arial" panose="020B0604020202020204" pitchFamily="34" charset="0"/>
              <a:buNone/>
              <a:tabLst/>
              <a:defRPr/>
            </a:pP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vsakem</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trenutku</a:t>
            </a:r>
            <a:r>
              <a:rPr kumimoji="0" lang="sl-SI"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(24/7), ne glede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na</a:t>
            </a:r>
            <a:r>
              <a:rPr kumimoji="0" lang="sl-SI"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delovni</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sl-SI" sz="1400" b="0" i="0" u="none" strike="noStrike" kern="1200" cap="none" spc="0" normalizeH="0" baseline="0" noProof="0" dirty="0">
                <a:ln>
                  <a:noFill/>
                </a:ln>
                <a:solidFill>
                  <a:srgbClr val="414042"/>
                </a:solidFill>
                <a:effectLst/>
                <a:uLnTx/>
                <a:uFillTx/>
                <a:latin typeface="Pluto Sans DPD PPT Light"/>
                <a:ea typeface="+mn-ea"/>
                <a:cs typeface="+mn-cs"/>
              </a:rPr>
              <a:t>č</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as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našega</a:t>
            </a:r>
            <a:endParaRPr kumimoji="0" lang="en-GB" sz="1400" b="0" i="0" u="none" strike="noStrike" kern="1200" cap="none" spc="0" normalizeH="0" baseline="0" noProof="0" dirty="0">
              <a:ln>
                <a:noFill/>
              </a:ln>
              <a:solidFill>
                <a:srgbClr val="414042"/>
              </a:solidFill>
              <a:effectLst/>
              <a:uLnTx/>
              <a:uFillTx/>
              <a:latin typeface="Pluto Sans DPD PPT Light"/>
              <a:ea typeface="+mn-ea"/>
              <a:cs typeface="+mn-cs"/>
            </a:endParaRPr>
          </a:p>
          <a:p>
            <a:pPr marL="0" marR="0" lvl="0" indent="0" algn="l" defTabSz="864017" rtl="0" eaLnBrk="1" fontAlgn="auto" latinLnBrk="0" hangingPunct="1">
              <a:lnSpc>
                <a:spcPct val="110000"/>
              </a:lnSpc>
              <a:spcBef>
                <a:spcPts val="0"/>
              </a:spcBef>
              <a:spcAft>
                <a:spcPts val="189"/>
              </a:spcAft>
              <a:buClr>
                <a:srgbClr val="DC0032"/>
              </a:buClr>
              <a:buSzTx/>
              <a:buFont typeface="Arial" panose="020B0604020202020204" pitchFamily="34" charset="0"/>
              <a:buNone/>
              <a:tabLst/>
              <a:defRPr/>
            </a:pP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centra za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pomo</a:t>
            </a:r>
            <a:r>
              <a:rPr kumimoji="0" lang="sl-SI" sz="1400" b="0" i="0" u="none" strike="noStrike" kern="1200" cap="none" spc="0" normalizeH="0" baseline="0" noProof="0" dirty="0">
                <a:ln>
                  <a:noFill/>
                </a:ln>
                <a:solidFill>
                  <a:srgbClr val="414042"/>
                </a:solidFill>
                <a:effectLst/>
                <a:uLnTx/>
                <a:uFillTx/>
                <a:latin typeface="Pluto Sans DPD PPT Light"/>
                <a:ea typeface="+mn-ea"/>
                <a:cs typeface="+mn-cs"/>
              </a:rPr>
              <a:t>č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uporabnikom</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a:t>
            </a:r>
          </a:p>
        </p:txBody>
      </p:sp>
      <p:pic>
        <p:nvPicPr>
          <p:cNvPr id="17" name="Bildplatzhalter 30">
            <a:extLst>
              <a:ext uri="{FF2B5EF4-FFF2-40B4-BE49-F238E27FC236}">
                <a16:creationId xmlns:a16="http://schemas.microsoft.com/office/drawing/2014/main" id="{8DD7CDDA-8A11-FC42-B344-F8E6A4D049A4}"/>
              </a:ext>
            </a:extLst>
          </p:cNvPr>
          <p:cNvPicPr>
            <a:picLocks noGrp="1" noChangeAspect="1"/>
          </p:cNvPicPr>
          <p:nvPr>
            <p:ph type="pic" sz="quarter" idx="38"/>
          </p:nvPr>
        </p:nvPicPr>
        <p:blipFill>
          <a:blip r:embed="rId6">
            <a:extLst>
              <a:ext uri="{28A0092B-C50C-407E-A947-70E740481C1C}">
                <a14:useLocalDpi xmlns:a14="http://schemas.microsoft.com/office/drawing/2010/main" val="0"/>
              </a:ext>
            </a:extLst>
          </a:blip>
          <a:srcRect t="4308" b="4308"/>
          <a:stretch/>
        </p:blipFill>
        <p:spPr>
          <a:xfrm>
            <a:off x="4061410" y="1113562"/>
            <a:ext cx="3402097" cy="2075247"/>
          </a:xfrm>
        </p:spPr>
      </p:pic>
      <p:pic>
        <p:nvPicPr>
          <p:cNvPr id="19" name="Bildplatzhalter 5">
            <a:extLst>
              <a:ext uri="{FF2B5EF4-FFF2-40B4-BE49-F238E27FC236}">
                <a16:creationId xmlns:a16="http://schemas.microsoft.com/office/drawing/2014/main" id="{7C558E23-BFA8-C540-B574-C338036C8888}"/>
              </a:ext>
            </a:extLst>
          </p:cNvPr>
          <p:cNvPicPr>
            <a:picLocks noGrp="1" noChangeAspect="1"/>
          </p:cNvPicPr>
          <p:nvPr>
            <p:ph type="pic" sz="quarter" idx="40"/>
          </p:nvPr>
        </p:nvPicPr>
        <p:blipFill>
          <a:blip r:embed="rId7">
            <a:extLst>
              <a:ext uri="{28A0092B-C50C-407E-A947-70E740481C1C}">
                <a14:useLocalDpi xmlns:a14="http://schemas.microsoft.com/office/drawing/2010/main" val="0"/>
              </a:ext>
            </a:extLst>
          </a:blip>
          <a:srcRect t="2399" b="2399"/>
          <a:stretch/>
        </p:blipFill>
        <p:spPr>
          <a:xfrm>
            <a:off x="7599590" y="1113562"/>
            <a:ext cx="3265643" cy="2075247"/>
          </a:xfrm>
        </p:spPr>
      </p:pic>
      <p:pic>
        <p:nvPicPr>
          <p:cNvPr id="8" name="Označba mesta slike 7">
            <a:extLst>
              <a:ext uri="{FF2B5EF4-FFF2-40B4-BE49-F238E27FC236}">
                <a16:creationId xmlns:a16="http://schemas.microsoft.com/office/drawing/2014/main" id="{72CFA18C-2133-8D46-F040-A600F940A438}"/>
              </a:ext>
            </a:extLst>
          </p:cNvPr>
          <p:cNvPicPr>
            <a:picLocks noGrp="1" noChangeAspect="1"/>
          </p:cNvPicPr>
          <p:nvPr>
            <p:ph type="pic" sz="quarter" idx="14"/>
          </p:nvPr>
        </p:nvPicPr>
        <p:blipFill>
          <a:blip r:embed="rId8">
            <a:extLst>
              <a:ext uri="{28A0092B-C50C-407E-A947-70E740481C1C}">
                <a14:useLocalDpi xmlns:a14="http://schemas.microsoft.com/office/drawing/2010/main" val="0"/>
              </a:ext>
            </a:extLst>
          </a:blip>
          <a:srcRect t="2404" b="2404"/>
          <a:stretch/>
        </p:blipFill>
        <p:spPr>
          <a:xfrm>
            <a:off x="659391" y="1113562"/>
            <a:ext cx="3266013" cy="2075247"/>
          </a:xfrm>
        </p:spPr>
      </p:pic>
      <p:sp>
        <p:nvSpPr>
          <p:cNvPr id="4" name="PoljeZBesedilom 3">
            <a:extLst>
              <a:ext uri="{FF2B5EF4-FFF2-40B4-BE49-F238E27FC236}">
                <a16:creationId xmlns:a16="http://schemas.microsoft.com/office/drawing/2014/main" id="{BB8688CE-2D63-66B3-BD17-746394BC4F8D}"/>
              </a:ext>
            </a:extLst>
          </p:cNvPr>
          <p:cNvSpPr txBox="1"/>
          <p:nvPr/>
        </p:nvSpPr>
        <p:spPr bwMode="gray">
          <a:xfrm>
            <a:off x="659391" y="5687161"/>
            <a:ext cx="9432000" cy="560923"/>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r>
              <a:rPr kumimoji="0" lang="sl-SI" sz="1400" b="0" i="0" u="none" strike="noStrike" kern="1200" cap="none" spc="0" normalizeH="0" baseline="0" noProof="0" dirty="0">
                <a:ln>
                  <a:noFill/>
                </a:ln>
                <a:solidFill>
                  <a:srgbClr val="DC0032"/>
                </a:solidFill>
                <a:effectLst/>
                <a:uLnTx/>
                <a:uFillTx/>
                <a:latin typeface="Pluto Sans DPD PPT Light"/>
                <a:ea typeface="+mn-ea"/>
                <a:cs typeface="+mn-cs"/>
              </a:rPr>
              <a:t>Za vsa tehnična vprašanja in podporo v zvezi z aktivacijo aplikacije myDPD Business se obrnite na svojega prodajnega zastopnika. </a:t>
            </a:r>
          </a:p>
        </p:txBody>
      </p:sp>
    </p:spTree>
    <p:extLst>
      <p:ext uri="{BB962C8B-B14F-4D97-AF65-F5344CB8AC3E}">
        <p14:creationId xmlns:p14="http://schemas.microsoft.com/office/powerpoint/2010/main" val="7742317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821716-9F88-4D25-BA4D-74868389EA11}"/>
              </a:ext>
            </a:extLst>
          </p:cNvPr>
          <p:cNvSpPr>
            <a:spLocks noGrp="1"/>
          </p:cNvSpPr>
          <p:nvPr>
            <p:ph type="title"/>
            <p:custDataLst>
              <p:tags r:id="rId1"/>
            </p:custDataLst>
          </p:nvPr>
        </p:nvSpPr>
        <p:spPr/>
        <p:txBody>
          <a:bodyPr/>
          <a:lstStyle/>
          <a:p>
            <a:r>
              <a:rPr lang="sl-SI" dirty="0">
                <a:latin typeface="+mn-lt"/>
              </a:rPr>
              <a:t>Kako komunicirati o DPD dostavi in DPD storitvah?</a:t>
            </a:r>
            <a:endParaRPr lang="en-GB" dirty="0">
              <a:latin typeface="+mn-lt"/>
            </a:endParaRPr>
          </a:p>
        </p:txBody>
      </p:sp>
      <p:sp>
        <p:nvSpPr>
          <p:cNvPr id="7" name="Foliennummernplatzhalter 6">
            <a:extLst>
              <a:ext uri="{FF2B5EF4-FFF2-40B4-BE49-F238E27FC236}">
                <a16:creationId xmlns:a16="http://schemas.microsoft.com/office/drawing/2014/main" id="{F64133FD-A1DA-4FFD-9330-203C0FDA7F0C}"/>
              </a:ext>
            </a:extLst>
          </p:cNvPr>
          <p:cNvSpPr>
            <a:spLocks noGrp="1"/>
          </p:cNvSpPr>
          <p:nvPr>
            <p:ph type="sldNum" sz="quarter" idx="19"/>
          </p:nvPr>
        </p:nvSpPr>
        <p:spPr/>
        <p:txBody>
          <a:bodyPr/>
          <a:lstStyle/>
          <a:p>
            <a:pPr algn="r" defTabSz="864017">
              <a:defRPr/>
            </a:pPr>
            <a:fld id="{9EA669D3-5529-4BB0-8BB4-F8AF37E83BE9}" type="slidenum">
              <a:rPr lang="en-GB" sz="756">
                <a:solidFill>
                  <a:srgbClr val="808285"/>
                </a:solidFill>
                <a:latin typeface="Pluto Sans DPD PPT Light"/>
              </a:rPr>
              <a:pPr algn="r" defTabSz="864017">
                <a:defRPr/>
              </a:pPr>
              <a:t>12</a:t>
            </a:fld>
            <a:endParaRPr lang="en-GB" sz="756" dirty="0">
              <a:solidFill>
                <a:srgbClr val="808285"/>
              </a:solidFill>
              <a:latin typeface="Pluto Sans DPD PPT Light"/>
            </a:endParaRPr>
          </a:p>
        </p:txBody>
      </p:sp>
    </p:spTree>
    <p:extLst>
      <p:ext uri="{BB962C8B-B14F-4D97-AF65-F5344CB8AC3E}">
        <p14:creationId xmlns:p14="http://schemas.microsoft.com/office/powerpoint/2010/main" val="10122342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F64133FD-A1DA-4FFD-9330-203C0FDA7F0C}"/>
              </a:ext>
            </a:extLst>
          </p:cNvPr>
          <p:cNvSpPr>
            <a:spLocks noGrp="1"/>
          </p:cNvSpPr>
          <p:nvPr>
            <p:ph type="sldNum" sz="quarter" idx="19"/>
          </p:nvPr>
        </p:nvSpPr>
        <p:spPr/>
        <p:txBody>
          <a:bodyPr/>
          <a:lstStyle/>
          <a:p>
            <a:pPr algn="r" defTabSz="864017">
              <a:defRPr/>
            </a:pPr>
            <a:fld id="{9EA669D3-5529-4BB0-8BB4-F8AF37E83BE9}" type="slidenum">
              <a:rPr lang="en-GB" sz="756">
                <a:solidFill>
                  <a:srgbClr val="808285"/>
                </a:solidFill>
                <a:latin typeface="Pluto Sans DPD PPT Light"/>
              </a:rPr>
              <a:pPr algn="r" defTabSz="864017">
                <a:defRPr/>
              </a:pPr>
              <a:t>13</a:t>
            </a:fld>
            <a:endParaRPr lang="en-GB" sz="756" dirty="0">
              <a:solidFill>
                <a:srgbClr val="808285"/>
              </a:solidFill>
              <a:latin typeface="Pluto Sans DPD PPT Light"/>
            </a:endParaRPr>
          </a:p>
        </p:txBody>
      </p:sp>
      <p:sp>
        <p:nvSpPr>
          <p:cNvPr id="5" name="Titel 10">
            <a:extLst>
              <a:ext uri="{FF2B5EF4-FFF2-40B4-BE49-F238E27FC236}">
                <a16:creationId xmlns:a16="http://schemas.microsoft.com/office/drawing/2014/main" id="{B16E42AC-3116-3883-4EB7-E9F6925845D0}"/>
              </a:ext>
            </a:extLst>
          </p:cNvPr>
          <p:cNvSpPr txBox="1">
            <a:spLocks/>
          </p:cNvSpPr>
          <p:nvPr/>
        </p:nvSpPr>
        <p:spPr bwMode="gray">
          <a:xfrm>
            <a:off x="704320" y="402758"/>
            <a:ext cx="10206361" cy="544492"/>
          </a:xfrm>
          <a:prstGeom prst="rect">
            <a:avLst/>
          </a:prstGeom>
        </p:spPr>
        <p:txBody>
          <a:bodyPr vert="horz" lIns="0" tIns="0" rIns="0" bIns="0" rtlCol="0" anchor="t">
            <a:noAutofit/>
          </a:bodyPr>
          <a:lstStyle>
            <a:lvl1pPr algn="l" defTabSz="864017" rtl="0" eaLnBrk="1" latinLnBrk="0" hangingPunct="1">
              <a:lnSpc>
                <a:spcPct val="100000"/>
              </a:lnSpc>
              <a:spcBef>
                <a:spcPts val="0"/>
              </a:spcBef>
              <a:spcAft>
                <a:spcPts val="0"/>
              </a:spcAft>
              <a:buNone/>
              <a:defRPr sz="3402" kern="1200">
                <a:solidFill>
                  <a:schemeClr val="bg2"/>
                </a:solidFill>
                <a:latin typeface="+mj-lt"/>
                <a:ea typeface="+mj-ea"/>
                <a:cs typeface="+mj-cs"/>
              </a:defRPr>
            </a:lvl1pPr>
          </a:lstStyle>
          <a:p>
            <a:pPr marL="0" marR="0" lvl="0" indent="0" algn="l" defTabSz="864017" rtl="0" eaLnBrk="1" fontAlgn="auto" latinLnBrk="0" hangingPunct="1">
              <a:lnSpc>
                <a:spcPct val="100000"/>
              </a:lnSpc>
              <a:spcBef>
                <a:spcPts val="0"/>
              </a:spcBef>
              <a:spcAft>
                <a:spcPts val="0"/>
              </a:spcAft>
              <a:buClrTx/>
              <a:buSzTx/>
              <a:buFontTx/>
              <a:buNone/>
              <a:tabLst/>
              <a:defRPr/>
            </a:pPr>
            <a:r>
              <a:rPr kumimoji="0" lang="sl-SI" sz="3402" b="0" i="0" u="none" strike="noStrike" kern="1200" cap="none" spc="0" normalizeH="0" baseline="0" noProof="0">
                <a:ln>
                  <a:noFill/>
                </a:ln>
                <a:solidFill>
                  <a:srgbClr val="DC0032"/>
                </a:solidFill>
                <a:effectLst/>
                <a:uLnTx/>
                <a:uFillTx/>
                <a:latin typeface="Pluto Sans DPD PPT Light"/>
                <a:ea typeface="+mj-ea"/>
                <a:cs typeface="+mj-cs"/>
              </a:rPr>
              <a:t>Kako komunicirati od DPD dostavi in storitvah?</a:t>
            </a:r>
            <a:endParaRPr kumimoji="0" lang="en-GB" sz="3402" b="0" i="0" u="none" strike="noStrike" kern="1200" cap="none" spc="0" normalizeH="0" baseline="0" noProof="0" dirty="0">
              <a:ln>
                <a:noFill/>
              </a:ln>
              <a:solidFill>
                <a:srgbClr val="DC0032"/>
              </a:solidFill>
              <a:effectLst/>
              <a:uLnTx/>
              <a:uFillTx/>
              <a:latin typeface="Pluto Sans DPD PPT Light"/>
              <a:ea typeface="+mj-ea"/>
              <a:cs typeface="+mj-cs"/>
            </a:endParaRPr>
          </a:p>
        </p:txBody>
      </p:sp>
      <p:sp>
        <p:nvSpPr>
          <p:cNvPr id="6" name="Text Placeholder 35">
            <a:extLst>
              <a:ext uri="{FF2B5EF4-FFF2-40B4-BE49-F238E27FC236}">
                <a16:creationId xmlns:a16="http://schemas.microsoft.com/office/drawing/2014/main" id="{E8AE2BBE-EAE0-6A53-AA94-7BD5153F292F}"/>
              </a:ext>
            </a:extLst>
          </p:cNvPr>
          <p:cNvSpPr txBox="1">
            <a:spLocks/>
          </p:cNvSpPr>
          <p:nvPr>
            <p:custDataLst>
              <p:tags r:id="rId1"/>
            </p:custDataLst>
          </p:nvPr>
        </p:nvSpPr>
        <p:spPr bwMode="gray">
          <a:xfrm>
            <a:off x="5876143" y="1456598"/>
            <a:ext cx="5034538" cy="2006983"/>
          </a:xfrm>
          <a:prstGeom prst="roundRect">
            <a:avLst>
              <a:gd name="adj" fmla="val 4783"/>
            </a:avLst>
          </a:prstGeom>
          <a:solidFill>
            <a:srgbClr val="EFEDEB"/>
          </a:solidFill>
        </p:spPr>
        <p:txBody>
          <a:bodyPr vert="horz" lIns="204100" tIns="204100" rIns="204100" bIns="204100" rtlCol="0">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lvl="1" defTabSz="864017">
              <a:spcBef>
                <a:spcPts val="567"/>
              </a:spcBef>
              <a:spcAft>
                <a:spcPts val="567"/>
              </a:spcAft>
              <a:buClr>
                <a:srgbClr val="DC0032"/>
              </a:buClr>
              <a:defRPr/>
            </a:pPr>
            <a:r>
              <a:rPr lang="sl-SI" sz="1701" dirty="0">
                <a:solidFill>
                  <a:srgbClr val="414042"/>
                </a:solidFill>
                <a:latin typeface="Pluto Sans DPD PPT Light"/>
              </a:rPr>
              <a:t>Verodostojne informacije o pošiljanju in vračilu paketov vodijo do višjih stopenj konverzije. </a:t>
            </a:r>
          </a:p>
          <a:p>
            <a:pPr lvl="1" defTabSz="864017">
              <a:spcBef>
                <a:spcPts val="567"/>
              </a:spcBef>
              <a:spcAft>
                <a:spcPts val="567"/>
              </a:spcAft>
              <a:buClr>
                <a:srgbClr val="DC0032"/>
              </a:buClr>
              <a:defRPr/>
            </a:pPr>
            <a:r>
              <a:rPr lang="sl-SI" sz="1701" dirty="0">
                <a:solidFill>
                  <a:srgbClr val="414042"/>
                </a:solidFill>
                <a:latin typeface="Pluto Sans DPD PPT Light"/>
              </a:rPr>
              <a:t>Pomembno je, da imajo prejemniki čim več informaciji o dostavi in storitvah. </a:t>
            </a:r>
            <a:endParaRPr lang="en-GB" sz="1701" dirty="0">
              <a:solidFill>
                <a:srgbClr val="414042"/>
              </a:solidFill>
              <a:latin typeface="Pluto Sans DPD PPT Light"/>
            </a:endParaRPr>
          </a:p>
        </p:txBody>
      </p:sp>
      <p:sp>
        <p:nvSpPr>
          <p:cNvPr id="8" name="Text Placeholder 35">
            <a:extLst>
              <a:ext uri="{FF2B5EF4-FFF2-40B4-BE49-F238E27FC236}">
                <a16:creationId xmlns:a16="http://schemas.microsoft.com/office/drawing/2014/main" id="{B5248215-2252-1EC0-A508-2AB08360FF95}"/>
              </a:ext>
            </a:extLst>
          </p:cNvPr>
          <p:cNvSpPr txBox="1">
            <a:spLocks/>
          </p:cNvSpPr>
          <p:nvPr>
            <p:custDataLst>
              <p:tags r:id="rId2"/>
            </p:custDataLst>
          </p:nvPr>
        </p:nvSpPr>
        <p:spPr bwMode="gray">
          <a:xfrm>
            <a:off x="5904244" y="3600087"/>
            <a:ext cx="5034538" cy="2006983"/>
          </a:xfrm>
          <a:prstGeom prst="roundRect">
            <a:avLst>
              <a:gd name="adj" fmla="val 4783"/>
            </a:avLst>
          </a:prstGeom>
          <a:solidFill>
            <a:srgbClr val="EFEDEB"/>
          </a:solidFill>
        </p:spPr>
        <p:txBody>
          <a:bodyPr vert="horz" lIns="204100" tIns="204100" rIns="204100" bIns="204100" rtlCol="0" anchor="ctr">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1" indent="0" algn="l" defTabSz="864017" rtl="0" eaLnBrk="1" fontAlgn="auto" latinLnBrk="0" hangingPunct="1">
              <a:lnSpc>
                <a:spcPct val="110000"/>
              </a:lnSpc>
              <a:spcBef>
                <a:spcPts val="567"/>
              </a:spcBef>
              <a:spcAft>
                <a:spcPts val="567"/>
              </a:spcAft>
              <a:buClr>
                <a:srgbClr val="DC0032"/>
              </a:buClr>
              <a:buSzPct val="100000"/>
              <a:buFont typeface="Arial" panose="020B0604020202020204" pitchFamily="34" charset="0"/>
              <a:buNone/>
              <a:tabLst/>
              <a:defRPr/>
            </a:pPr>
            <a:r>
              <a:rPr kumimoji="0" lang="sl-SI" sz="1701" b="0" i="0" u="none" strike="noStrike" kern="1200" cap="none" spc="0" normalizeH="0" baseline="0" noProof="0" dirty="0">
                <a:ln>
                  <a:noFill/>
                </a:ln>
                <a:solidFill>
                  <a:srgbClr val="414042"/>
                </a:solidFill>
                <a:effectLst/>
                <a:uLnTx/>
                <a:uFillTx/>
                <a:latin typeface="Pluto Sans DPD PPT" panose="02000000000000000000" pitchFamily="2" charset="0"/>
                <a:ea typeface="+mn-ea"/>
                <a:cs typeface="+mn-cs"/>
              </a:rPr>
              <a:t>V DPD smo za vas pripravili nekaj primerov besedil o naši dostavi in storitvah, ki jih lahko uporabite in objavite na svoji spletni strani</a:t>
            </a:r>
            <a:r>
              <a:rPr kumimoji="0" lang="en-GB" sz="1701" b="0" i="0" u="none" strike="noStrike" kern="1200" cap="none" spc="0" normalizeH="0" baseline="0" noProof="0" dirty="0">
                <a:ln>
                  <a:noFill/>
                </a:ln>
                <a:solidFill>
                  <a:srgbClr val="414042"/>
                </a:solidFill>
                <a:effectLst/>
                <a:uLnTx/>
                <a:uFillTx/>
                <a:latin typeface="Pluto Sans DPD PPT Light"/>
                <a:ea typeface="+mn-ea"/>
                <a:cs typeface="+mn-cs"/>
              </a:rPr>
              <a:t>. </a:t>
            </a:r>
          </a:p>
        </p:txBody>
      </p:sp>
      <p:pic>
        <p:nvPicPr>
          <p:cNvPr id="9" name="Bildplatzhalter 14" descr="Ein Bild, das Person enthält.&#10;&#10;Automatisch generierte Beschreibung">
            <a:extLst>
              <a:ext uri="{FF2B5EF4-FFF2-40B4-BE49-F238E27FC236}">
                <a16:creationId xmlns:a16="http://schemas.microsoft.com/office/drawing/2014/main" id="{FAD26AF1-21B3-0639-BB34-6F79B394EC2C}"/>
              </a:ext>
            </a:extLst>
          </p:cNvPr>
          <p:cNvPicPr>
            <a:picLocks noChangeAspect="1"/>
          </p:cNvPicPr>
          <p:nvPr/>
        </p:nvPicPr>
        <p:blipFill rotWithShape="1">
          <a:blip r:embed="rId5">
            <a:extLst>
              <a:ext uri="{28A0092B-C50C-407E-A947-70E740481C1C}">
                <a14:useLocalDpi xmlns:a14="http://schemas.microsoft.com/office/drawing/2010/main" val="0"/>
              </a:ext>
            </a:extLst>
          </a:blip>
          <a:srcRect l="9515" r="9515"/>
          <a:stretch/>
        </p:blipFill>
        <p:spPr bwMode="gray">
          <a:xfrm>
            <a:off x="698392" y="1456598"/>
            <a:ext cx="5035026" cy="4150472"/>
          </a:xfrm>
          <a:prstGeom prst="roundRect">
            <a:avLst>
              <a:gd name="adj" fmla="val 2313"/>
            </a:avLst>
          </a:prstGeom>
          <a:solidFill>
            <a:srgbClr val="EFEDEB"/>
          </a:solidFill>
        </p:spPr>
      </p:pic>
    </p:spTree>
    <p:extLst>
      <p:ext uri="{BB962C8B-B14F-4D97-AF65-F5344CB8AC3E}">
        <p14:creationId xmlns:p14="http://schemas.microsoft.com/office/powerpoint/2010/main" val="38242742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platzhalter 5" descr="Ein Bild, das Person, rot enthält.&#10;&#10;Automatisch generierte Beschreibung">
            <a:extLst>
              <a:ext uri="{FF2B5EF4-FFF2-40B4-BE49-F238E27FC236}">
                <a16:creationId xmlns:a16="http://schemas.microsoft.com/office/drawing/2014/main" id="{1A92AAE1-78AD-D0AA-E672-60B76C8686F1}"/>
              </a:ext>
            </a:extLst>
          </p:cNvPr>
          <p:cNvPicPr>
            <a:picLocks noChangeAspect="1"/>
          </p:cNvPicPr>
          <p:nvPr/>
        </p:nvPicPr>
        <p:blipFill>
          <a:blip r:embed="rId4">
            <a:extLst>
              <a:ext uri="{28A0092B-C50C-407E-A947-70E740481C1C}">
                <a14:useLocalDpi xmlns:a14="http://schemas.microsoft.com/office/drawing/2010/main" val="0"/>
              </a:ext>
            </a:extLst>
          </a:blip>
          <a:srcRect l="21412" r="21412"/>
          <a:stretch>
            <a:fillRect/>
          </a:stretch>
        </p:blipFill>
        <p:spPr>
          <a:xfrm>
            <a:off x="4860" y="0"/>
            <a:ext cx="5551258" cy="6480175"/>
          </a:xfrm>
          <a:prstGeom prst="rect">
            <a:avLst/>
          </a:prstGeom>
        </p:spPr>
      </p:pic>
      <p:sp>
        <p:nvSpPr>
          <p:cNvPr id="3" name="Titel 3">
            <a:extLst>
              <a:ext uri="{FF2B5EF4-FFF2-40B4-BE49-F238E27FC236}">
                <a16:creationId xmlns:a16="http://schemas.microsoft.com/office/drawing/2014/main" id="{DFB7C91C-22E1-5692-24C2-AFA4995217AC}"/>
              </a:ext>
            </a:extLst>
          </p:cNvPr>
          <p:cNvSpPr>
            <a:spLocks noGrp="1"/>
          </p:cNvSpPr>
          <p:nvPr>
            <p:ph type="title"/>
            <p:custDataLst>
              <p:tags r:id="rId1"/>
            </p:custDataLst>
          </p:nvPr>
        </p:nvSpPr>
        <p:spPr>
          <a:xfrm>
            <a:off x="5963731" y="216087"/>
            <a:ext cx="4899019" cy="544492"/>
          </a:xfrm>
        </p:spPr>
        <p:txBody>
          <a:bodyPr/>
          <a:lstStyle/>
          <a:p>
            <a:r>
              <a:rPr lang="sl-SI" dirty="0">
                <a:latin typeface="+mn-lt"/>
              </a:rPr>
              <a:t>O DPD Slovenija</a:t>
            </a:r>
            <a:endParaRPr lang="en-GB" dirty="0">
              <a:latin typeface="+mn-lt"/>
            </a:endParaRPr>
          </a:p>
        </p:txBody>
      </p:sp>
      <p:sp>
        <p:nvSpPr>
          <p:cNvPr id="4" name="Text Placeholder 35">
            <a:extLst>
              <a:ext uri="{FF2B5EF4-FFF2-40B4-BE49-F238E27FC236}">
                <a16:creationId xmlns:a16="http://schemas.microsoft.com/office/drawing/2014/main" id="{A69BA32B-214C-6CC1-8A27-8C1A9BFFC9D1}"/>
              </a:ext>
            </a:extLst>
          </p:cNvPr>
          <p:cNvSpPr txBox="1">
            <a:spLocks/>
          </p:cNvSpPr>
          <p:nvPr/>
        </p:nvSpPr>
        <p:spPr bwMode="gray">
          <a:xfrm>
            <a:off x="5964372" y="1296087"/>
            <a:ext cx="4898378" cy="4149112"/>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0" indent="0" algn="just"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r>
              <a:rPr lang="sl-SI" sz="1800" b="0" i="0" dirty="0">
                <a:solidFill>
                  <a:srgbClr val="414042"/>
                </a:solidFill>
                <a:effectLst/>
              </a:rPr>
              <a:t>DPD Slovenija je del </a:t>
            </a:r>
            <a:r>
              <a:rPr lang="sl-SI" sz="1800" b="0" i="0" dirty="0" err="1">
                <a:solidFill>
                  <a:srgbClr val="414042"/>
                </a:solidFill>
                <a:effectLst/>
              </a:rPr>
              <a:t>Geoposta</a:t>
            </a:r>
            <a:r>
              <a:rPr lang="sl-SI" sz="1800" b="0" i="0" dirty="0">
                <a:solidFill>
                  <a:srgbClr val="414042"/>
                </a:solidFill>
                <a:effectLst/>
              </a:rPr>
              <a:t>, največje mreže za dostavo paketov v Evropi. S </a:t>
            </a:r>
            <a:r>
              <a:rPr lang="sl-SI" sz="1800" dirty="0">
                <a:solidFill>
                  <a:srgbClr val="414042"/>
                </a:solidFill>
              </a:rPr>
              <a:t>122</a:t>
            </a:r>
            <a:r>
              <a:rPr lang="sl-SI" sz="1800" b="0" i="0" dirty="0">
                <a:solidFill>
                  <a:srgbClr val="414042"/>
                </a:solidFill>
                <a:effectLst/>
              </a:rPr>
              <a:t>.000 strokovnjaki za dostavo in </a:t>
            </a:r>
            <a:r>
              <a:rPr lang="sl-SI" sz="1800" b="0" i="0" dirty="0" err="1">
                <a:solidFill>
                  <a:srgbClr val="414042"/>
                </a:solidFill>
                <a:effectLst/>
              </a:rPr>
              <a:t>Pickup</a:t>
            </a:r>
            <a:r>
              <a:rPr lang="sl-SI" sz="1800" b="0" i="0" dirty="0">
                <a:solidFill>
                  <a:srgbClr val="414042"/>
                </a:solidFill>
                <a:effectLst/>
              </a:rPr>
              <a:t> omrežjem z več kot </a:t>
            </a:r>
            <a:r>
              <a:rPr lang="sl-SI" b="0" i="0" dirty="0">
                <a:solidFill>
                  <a:srgbClr val="414042"/>
                </a:solidFill>
                <a:effectLst/>
              </a:rPr>
              <a:t>83</a:t>
            </a:r>
            <a:r>
              <a:rPr lang="sl-SI" sz="1800" b="0" i="0" dirty="0">
                <a:solidFill>
                  <a:srgbClr val="414042"/>
                </a:solidFill>
                <a:effectLst/>
              </a:rPr>
              <a:t>.000 lokacijami za prevzem paketov, </a:t>
            </a:r>
            <a:r>
              <a:rPr lang="sl-SI" dirty="0" err="1">
                <a:solidFill>
                  <a:srgbClr val="414042"/>
                </a:solidFill>
              </a:rPr>
              <a:t>G</a:t>
            </a:r>
            <a:r>
              <a:rPr lang="sl-SI" sz="1800" b="0" i="0" dirty="0" err="1">
                <a:solidFill>
                  <a:srgbClr val="414042"/>
                </a:solidFill>
                <a:effectLst/>
              </a:rPr>
              <a:t>eopost</a:t>
            </a:r>
            <a:r>
              <a:rPr lang="sl-SI" sz="1800" b="0" i="0" dirty="0">
                <a:solidFill>
                  <a:srgbClr val="414042"/>
                </a:solidFill>
                <a:effectLst/>
              </a:rPr>
              <a:t> dnevno dostavi </a:t>
            </a:r>
            <a:r>
              <a:rPr lang="sl-SI" sz="1800" dirty="0">
                <a:solidFill>
                  <a:srgbClr val="414042"/>
                </a:solidFill>
              </a:rPr>
              <a:t>8.3</a:t>
            </a:r>
            <a:r>
              <a:rPr lang="sl-SI" sz="1800" b="0" i="0" dirty="0">
                <a:solidFill>
                  <a:srgbClr val="414042"/>
                </a:solidFill>
                <a:effectLst/>
              </a:rPr>
              <a:t> milijona paketov in </a:t>
            </a:r>
            <a:r>
              <a:rPr lang="sl-SI" sz="1800" dirty="0">
                <a:solidFill>
                  <a:srgbClr val="414042"/>
                </a:solidFill>
              </a:rPr>
              <a:t>2.1</a:t>
            </a:r>
            <a:r>
              <a:rPr lang="sl-SI" sz="1800" b="0" i="0" dirty="0">
                <a:solidFill>
                  <a:srgbClr val="414042"/>
                </a:solidFill>
                <a:effectLst/>
              </a:rPr>
              <a:t> milijarde paketov na leto.</a:t>
            </a:r>
          </a:p>
          <a:p>
            <a:pPr marL="0" marR="0" lvl="0" indent="0" algn="just"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endParaRPr lang="sl-SI" sz="1800" dirty="0">
              <a:solidFill>
                <a:srgbClr val="414042"/>
              </a:solidFill>
            </a:endParaRPr>
          </a:p>
          <a:p>
            <a:pPr marL="0" marR="0" lvl="0" indent="0" algn="just"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r>
              <a:rPr lang="sl-SI" dirty="0"/>
              <a:t>DPD Slovenija je v 19 letih obstoja postal eden ključnih igralcev in strokovnjakov na domačem trgu, ki združuje inovativno tehnologijo in lokalno znanje, da zagotovi prilagodljivo in uporabniku prijazno storitev za pošiljatelje in prejemnike paketov.</a:t>
            </a:r>
            <a:endParaRPr kumimoji="0" lang="sl-SI" sz="1800" b="0" i="0" u="none" strike="noStrike" kern="1200" cap="none" spc="0" normalizeH="0" baseline="0" dirty="0">
              <a:ln>
                <a:noFill/>
              </a:ln>
              <a:solidFill>
                <a:srgbClr val="414042"/>
              </a:solidFill>
              <a:effectLst/>
              <a:uLnTx/>
              <a:uFillTx/>
              <a:latin typeface="Pluto Sans DPD PPT Light"/>
              <a:ea typeface="+mn-ea"/>
              <a:cs typeface="+mn-cs"/>
            </a:endParaRPr>
          </a:p>
        </p:txBody>
      </p:sp>
      <p:sp>
        <p:nvSpPr>
          <p:cNvPr id="10" name="Textplatzhalter 8">
            <a:extLst>
              <a:ext uri="{FF2B5EF4-FFF2-40B4-BE49-F238E27FC236}">
                <a16:creationId xmlns:a16="http://schemas.microsoft.com/office/drawing/2014/main" id="{866DB3CB-799E-30B7-B9BA-7F84D66A9A00}"/>
              </a:ext>
            </a:extLst>
          </p:cNvPr>
          <p:cNvSpPr txBox="1">
            <a:spLocks/>
          </p:cNvSpPr>
          <p:nvPr/>
        </p:nvSpPr>
        <p:spPr>
          <a:xfrm>
            <a:off x="5904244" y="0"/>
            <a:ext cx="10801350" cy="216275"/>
          </a:xfrm>
          <a:prstGeom prst="rect">
            <a:avLst/>
          </a:prstGeom>
        </p:spPr>
        <p:txBody>
          <a:bodyPr/>
          <a:lstStyle>
            <a:lvl1pPr marL="0" indent="0" algn="l" defTabSz="950336" rtl="0" eaLnBrk="1" latinLnBrk="0" hangingPunct="1">
              <a:lnSpc>
                <a:spcPct val="110000"/>
              </a:lnSpc>
              <a:spcBef>
                <a:spcPts val="0"/>
              </a:spcBef>
              <a:spcAft>
                <a:spcPts val="200"/>
              </a:spcAft>
              <a:buClr>
                <a:schemeClr val="accent1"/>
              </a:buClr>
              <a:buFont typeface="Arial" panose="020B0604020202020204" pitchFamily="34" charset="0"/>
              <a:buNone/>
              <a:defRPr sz="1400" kern="1200">
                <a:solidFill>
                  <a:schemeClr val="tx1"/>
                </a:solidFill>
                <a:latin typeface="+mn-lt"/>
                <a:ea typeface="+mn-ea"/>
                <a:cs typeface="+mn-cs"/>
              </a:defRPr>
            </a:lvl1pPr>
            <a:lvl2pPr marL="0" indent="0" algn="l" defTabSz="950336" rtl="0" eaLnBrk="1" latinLnBrk="0" hangingPunct="1">
              <a:lnSpc>
                <a:spcPct val="110000"/>
              </a:lnSpc>
              <a:spcBef>
                <a:spcPts val="624"/>
              </a:spcBef>
              <a:spcAft>
                <a:spcPts val="200"/>
              </a:spcAft>
              <a:buClr>
                <a:schemeClr val="accent1"/>
              </a:buClr>
              <a:buSzPct val="100000"/>
              <a:buFont typeface="Arial" panose="020B0604020202020204" pitchFamily="34" charset="0"/>
              <a:buNone/>
              <a:defRPr sz="1400" kern="1200">
                <a:solidFill>
                  <a:schemeClr val="tx1"/>
                </a:solidFill>
                <a:latin typeface="Pluto Sans DPD PPT" panose="02000000000000000000" pitchFamily="2" charset="0"/>
                <a:ea typeface="+mn-ea"/>
                <a:cs typeface="+mn-cs"/>
              </a:defRPr>
            </a:lvl2pPr>
            <a:lvl3pPr marL="180975" indent="-180975" algn="l" defTabSz="950336" rtl="0" eaLnBrk="1" latinLnBrk="0" hangingPunct="1">
              <a:lnSpc>
                <a:spcPct val="110000"/>
              </a:lnSpc>
              <a:spcBef>
                <a:spcPts val="0"/>
              </a:spcBef>
              <a:spcAft>
                <a:spcPts val="200"/>
              </a:spcAft>
              <a:buClr>
                <a:schemeClr val="tx1"/>
              </a:buClr>
              <a:buSzPct val="120000"/>
              <a:buFont typeface="Pluto Sans DPD PPT Light" panose="020B0604020202020204" charset="0"/>
              <a:buChar char="•"/>
              <a:defRPr sz="1400" kern="1200">
                <a:solidFill>
                  <a:schemeClr val="tx1"/>
                </a:solidFill>
                <a:latin typeface="+mn-lt"/>
                <a:ea typeface="+mn-ea"/>
                <a:cs typeface="+mn-cs"/>
              </a:defRPr>
            </a:lvl3pPr>
            <a:lvl4pPr marL="358775" indent="-177800" algn="l" defTabSz="950336" rtl="0" eaLnBrk="1" latinLnBrk="0" hangingPunct="1">
              <a:lnSpc>
                <a:spcPct val="110000"/>
              </a:lnSpc>
              <a:spcBef>
                <a:spcPts val="0"/>
              </a:spcBef>
              <a:spcAft>
                <a:spcPts val="200"/>
              </a:spcAft>
              <a:buClr>
                <a:schemeClr val="tx1"/>
              </a:buClr>
              <a:buSzPct val="100000"/>
              <a:buFont typeface="Pluto Sans DPD PPT Light" panose="020B0604020202020204" charset="0"/>
              <a:buChar char="•"/>
              <a:defRPr sz="1200" kern="1200">
                <a:solidFill>
                  <a:schemeClr val="tx1"/>
                </a:solidFill>
                <a:latin typeface="+mn-lt"/>
                <a:ea typeface="+mn-ea"/>
                <a:cs typeface="+mn-cs"/>
              </a:defRPr>
            </a:lvl4pPr>
            <a:lvl5pPr marL="539750" indent="-180975" algn="l" defTabSz="950336" rtl="0" eaLnBrk="1" latinLnBrk="0" hangingPunct="1">
              <a:lnSpc>
                <a:spcPct val="110000"/>
              </a:lnSpc>
              <a:spcBef>
                <a:spcPts val="0"/>
              </a:spcBef>
              <a:spcAft>
                <a:spcPts val="200"/>
              </a:spcAft>
              <a:buClr>
                <a:schemeClr val="tx1"/>
              </a:buClr>
              <a:buSzPct val="100000"/>
              <a:buFont typeface="Pluto Sans DPD PPT Light" panose="020B0604020202020204" charset="0"/>
              <a:buChar char="•"/>
              <a:defRPr sz="1200" kern="1200">
                <a:solidFill>
                  <a:schemeClr val="tx1"/>
                </a:solidFill>
                <a:latin typeface="+mn-lt"/>
                <a:ea typeface="+mn-ea"/>
                <a:cs typeface="+mn-cs"/>
              </a:defRPr>
            </a:lvl5pPr>
            <a:lvl6pPr marL="717550" indent="-177800" algn="l" defTabSz="950336" rtl="0" eaLnBrk="1" latinLnBrk="0" hangingPunct="1">
              <a:lnSpc>
                <a:spcPct val="110000"/>
              </a:lnSpc>
              <a:spcBef>
                <a:spcPts val="0"/>
              </a:spcBef>
              <a:spcAft>
                <a:spcPts val="200"/>
              </a:spcAft>
              <a:buClr>
                <a:schemeClr val="tx1"/>
              </a:buClr>
              <a:buFont typeface="Pluto Sans DPD PPT Light" panose="020B0604020202020204" charset="0"/>
              <a:buChar char="•"/>
              <a:defRPr sz="1000" kern="1200">
                <a:solidFill>
                  <a:schemeClr val="tx1"/>
                </a:solidFill>
                <a:latin typeface="+mn-lt"/>
                <a:ea typeface="+mn-ea"/>
                <a:cs typeface="+mn-cs"/>
              </a:defRPr>
            </a:lvl6pPr>
            <a:lvl7pPr marL="898525" indent="-180975" algn="l" defTabSz="950336" rtl="0" eaLnBrk="1" latinLnBrk="0" hangingPunct="1">
              <a:lnSpc>
                <a:spcPct val="110000"/>
              </a:lnSpc>
              <a:spcBef>
                <a:spcPts val="0"/>
              </a:spcBef>
              <a:spcAft>
                <a:spcPts val="200"/>
              </a:spcAft>
              <a:buClr>
                <a:schemeClr val="tx1"/>
              </a:buClr>
              <a:buFont typeface="Pluto Sans DPD PPT Light" panose="020B0604020202020204" charset="0"/>
              <a:buChar char="•"/>
              <a:defRPr sz="1000" kern="1200">
                <a:solidFill>
                  <a:schemeClr val="tx1"/>
                </a:solidFill>
                <a:latin typeface="+mn-lt"/>
                <a:ea typeface="+mn-ea"/>
                <a:cs typeface="+mn-cs"/>
              </a:defRPr>
            </a:lvl7pPr>
            <a:lvl8pPr marL="898525" indent="-180975" algn="l" defTabSz="950336" rtl="0" eaLnBrk="1" latinLnBrk="0" hangingPunct="1">
              <a:lnSpc>
                <a:spcPct val="110000"/>
              </a:lnSpc>
              <a:spcBef>
                <a:spcPts val="0"/>
              </a:spcBef>
              <a:spcAft>
                <a:spcPts val="200"/>
              </a:spcAft>
              <a:buClr>
                <a:schemeClr val="bg2"/>
              </a:buClr>
              <a:buFont typeface="Pluto Sans DPD PPT Light" panose="020B0604020202020204" charset="0"/>
              <a:buChar char="•"/>
              <a:defRPr sz="1000" kern="1200">
                <a:solidFill>
                  <a:schemeClr val="tx1"/>
                </a:solidFill>
                <a:latin typeface="+mn-lt"/>
                <a:ea typeface="+mn-ea"/>
                <a:cs typeface="+mn-cs"/>
              </a:defRPr>
            </a:lvl8pPr>
            <a:lvl9pPr marL="898525" indent="-180975" algn="l" defTabSz="950336" rtl="0" eaLnBrk="1" latinLnBrk="0" hangingPunct="1">
              <a:lnSpc>
                <a:spcPct val="110000"/>
              </a:lnSpc>
              <a:spcBef>
                <a:spcPts val="0"/>
              </a:spcBef>
              <a:spcAft>
                <a:spcPts val="200"/>
              </a:spcAft>
              <a:buClr>
                <a:schemeClr val="bg2"/>
              </a:buClr>
              <a:buFont typeface="Pluto Sans DPD PPT Light" panose="020B0604020202020204" charset="0"/>
              <a:buChar char="•"/>
              <a:defRPr sz="1000" kern="1200">
                <a:solidFill>
                  <a:schemeClr val="tx1"/>
                </a:solidFill>
                <a:latin typeface="+mn-lt"/>
                <a:ea typeface="+mn-ea"/>
                <a:cs typeface="+mn-cs"/>
              </a:defRPr>
            </a:lvl9pPr>
          </a:lstStyle>
          <a:p>
            <a:r>
              <a:rPr lang="sl-SI" dirty="0"/>
              <a:t>Uporabite besedilo na vaši spletni strani</a:t>
            </a:r>
            <a:endParaRPr lang="en-GB" dirty="0"/>
          </a:p>
        </p:txBody>
      </p:sp>
    </p:spTree>
    <p:extLst>
      <p:ext uri="{BB962C8B-B14F-4D97-AF65-F5344CB8AC3E}">
        <p14:creationId xmlns:p14="http://schemas.microsoft.com/office/powerpoint/2010/main" val="17613786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3">
            <a:extLst>
              <a:ext uri="{FF2B5EF4-FFF2-40B4-BE49-F238E27FC236}">
                <a16:creationId xmlns:a16="http://schemas.microsoft.com/office/drawing/2014/main" id="{41001DC1-2767-AE33-43E7-2F498C2661AB}"/>
              </a:ext>
            </a:extLst>
          </p:cNvPr>
          <p:cNvSpPr>
            <a:spLocks noGrp="1"/>
          </p:cNvSpPr>
          <p:nvPr>
            <p:ph type="title"/>
            <p:custDataLst>
              <p:tags r:id="rId1"/>
            </p:custDataLst>
          </p:nvPr>
        </p:nvSpPr>
        <p:spPr>
          <a:xfrm>
            <a:off x="288244" y="432087"/>
            <a:ext cx="5680983" cy="544492"/>
          </a:xfrm>
        </p:spPr>
        <p:txBody>
          <a:bodyPr/>
          <a:lstStyle/>
          <a:p>
            <a:r>
              <a:rPr lang="sl-SI" sz="4400" dirty="0" err="1">
                <a:latin typeface="+mn-lt"/>
              </a:rPr>
              <a:t>About</a:t>
            </a:r>
            <a:r>
              <a:rPr lang="sl-SI" sz="4400" dirty="0">
                <a:latin typeface="+mn-lt"/>
              </a:rPr>
              <a:t> DPD Slovenia</a:t>
            </a:r>
            <a:endParaRPr lang="en-GB" sz="4400" dirty="0">
              <a:latin typeface="+mn-lt"/>
            </a:endParaRPr>
          </a:p>
        </p:txBody>
      </p:sp>
      <p:sp>
        <p:nvSpPr>
          <p:cNvPr id="8" name="Text Placeholder 35">
            <a:extLst>
              <a:ext uri="{FF2B5EF4-FFF2-40B4-BE49-F238E27FC236}">
                <a16:creationId xmlns:a16="http://schemas.microsoft.com/office/drawing/2014/main" id="{ABE5CF39-394E-1E8E-F144-82DE8F082050}"/>
              </a:ext>
            </a:extLst>
          </p:cNvPr>
          <p:cNvSpPr txBox="1">
            <a:spLocks/>
          </p:cNvSpPr>
          <p:nvPr/>
        </p:nvSpPr>
        <p:spPr bwMode="gray">
          <a:xfrm>
            <a:off x="288244" y="1296087"/>
            <a:ext cx="5472000" cy="4149112"/>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defTabSz="864017">
              <a:spcAft>
                <a:spcPts val="189"/>
              </a:spcAft>
              <a:buClr>
                <a:srgbClr val="DC0032"/>
              </a:buClr>
              <a:defRPr/>
            </a:pPr>
            <a:r>
              <a:rPr lang="en-US" dirty="0">
                <a:solidFill>
                  <a:srgbClr val="414042"/>
                </a:solidFill>
                <a:latin typeface="Pluto Sans DPD PPT Light"/>
              </a:rPr>
              <a:t>DPD Slovenia is part of </a:t>
            </a:r>
            <a:r>
              <a:rPr lang="en-US" dirty="0" err="1">
                <a:solidFill>
                  <a:srgbClr val="414042"/>
                </a:solidFill>
                <a:latin typeface="Pluto Sans DPD PPT Light"/>
              </a:rPr>
              <a:t>Geopost</a:t>
            </a:r>
            <a:r>
              <a:rPr lang="en-US" dirty="0">
                <a:solidFill>
                  <a:srgbClr val="414042"/>
                </a:solidFill>
                <a:latin typeface="Pluto Sans DPD PPT Light"/>
              </a:rPr>
              <a:t>, the largest parcel delivery network in Europe. With 122,000 delivery specialists and a Pickup network with more than 83,000 </a:t>
            </a:r>
            <a:r>
              <a:rPr lang="sl-SI" dirty="0" err="1">
                <a:solidFill>
                  <a:srgbClr val="414042"/>
                </a:solidFill>
                <a:latin typeface="Pluto Sans DPD PPT Light"/>
              </a:rPr>
              <a:t>Pickup</a:t>
            </a:r>
            <a:r>
              <a:rPr lang="en-US" dirty="0">
                <a:solidFill>
                  <a:srgbClr val="414042"/>
                </a:solidFill>
                <a:latin typeface="Pluto Sans DPD PPT Light"/>
              </a:rPr>
              <a:t> locations, </a:t>
            </a:r>
            <a:r>
              <a:rPr lang="en-US" dirty="0" err="1">
                <a:solidFill>
                  <a:srgbClr val="414042"/>
                </a:solidFill>
                <a:latin typeface="Pluto Sans DPD PPT Light"/>
              </a:rPr>
              <a:t>Geopost</a:t>
            </a:r>
            <a:r>
              <a:rPr lang="en-US" dirty="0">
                <a:solidFill>
                  <a:srgbClr val="414042"/>
                </a:solidFill>
                <a:latin typeface="Pluto Sans DPD PPT Light"/>
              </a:rPr>
              <a:t> delivers 8.3 million </a:t>
            </a:r>
            <a:r>
              <a:rPr lang="sl-SI" dirty="0" err="1">
                <a:solidFill>
                  <a:srgbClr val="414042"/>
                </a:solidFill>
                <a:latin typeface="Pluto Sans DPD PPT Light"/>
              </a:rPr>
              <a:t>parcels</a:t>
            </a:r>
            <a:r>
              <a:rPr lang="en-US" dirty="0">
                <a:solidFill>
                  <a:srgbClr val="414042"/>
                </a:solidFill>
                <a:latin typeface="Pluto Sans DPD PPT Light"/>
              </a:rPr>
              <a:t> daily and 2.1 billion </a:t>
            </a:r>
            <a:r>
              <a:rPr lang="sl-SI" dirty="0" err="1">
                <a:solidFill>
                  <a:srgbClr val="414042"/>
                </a:solidFill>
                <a:latin typeface="Pluto Sans DPD PPT Light"/>
              </a:rPr>
              <a:t>parcels</a:t>
            </a:r>
            <a:r>
              <a:rPr lang="en-US" dirty="0">
                <a:solidFill>
                  <a:srgbClr val="414042"/>
                </a:solidFill>
                <a:latin typeface="Pluto Sans DPD PPT Light"/>
              </a:rPr>
              <a:t> per year.</a:t>
            </a:r>
          </a:p>
          <a:p>
            <a:pPr defTabSz="864017">
              <a:spcAft>
                <a:spcPts val="189"/>
              </a:spcAft>
              <a:buClr>
                <a:srgbClr val="DC0032"/>
              </a:buClr>
              <a:defRPr/>
            </a:pPr>
            <a:endParaRPr lang="en-US" dirty="0">
              <a:solidFill>
                <a:srgbClr val="414042"/>
              </a:solidFill>
              <a:latin typeface="Pluto Sans DPD PPT Light"/>
            </a:endParaRPr>
          </a:p>
          <a:p>
            <a:pPr defTabSz="864017">
              <a:spcAft>
                <a:spcPts val="189"/>
              </a:spcAft>
              <a:buClr>
                <a:srgbClr val="DC0032"/>
              </a:buClr>
              <a:defRPr/>
            </a:pPr>
            <a:r>
              <a:rPr lang="en-US" dirty="0">
                <a:solidFill>
                  <a:srgbClr val="414042"/>
                </a:solidFill>
                <a:latin typeface="Pluto Sans DPD PPT Light"/>
              </a:rPr>
              <a:t>In its 19 years of existence, DPD Slovenia has become one of the key players and experts on the domestic market, combining innovative technology and local knowledge to provide a flexible and user-friendly service for senders and receivers of </a:t>
            </a:r>
            <a:r>
              <a:rPr lang="sl-SI" dirty="0" err="1">
                <a:solidFill>
                  <a:srgbClr val="414042"/>
                </a:solidFill>
                <a:latin typeface="Pluto Sans DPD PPT Light"/>
              </a:rPr>
              <a:t>parcels</a:t>
            </a:r>
            <a:r>
              <a:rPr lang="en-US" dirty="0">
                <a:solidFill>
                  <a:srgbClr val="414042"/>
                </a:solidFill>
                <a:latin typeface="Pluto Sans DPD PPT Light"/>
              </a:rPr>
              <a:t>.</a:t>
            </a:r>
            <a:endParaRPr lang="en-GB" dirty="0">
              <a:solidFill>
                <a:srgbClr val="414042"/>
              </a:solidFill>
              <a:latin typeface="Pluto Sans DPD PPT Light"/>
            </a:endParaRPr>
          </a:p>
        </p:txBody>
      </p:sp>
      <p:pic>
        <p:nvPicPr>
          <p:cNvPr id="9" name="Bildplatzhalter 5" descr="Ein Bild, das Person, Tisch, drinnen, Fenster enthält.&#10;&#10;Automatisch generierte Beschreibung">
            <a:extLst>
              <a:ext uri="{FF2B5EF4-FFF2-40B4-BE49-F238E27FC236}">
                <a16:creationId xmlns:a16="http://schemas.microsoft.com/office/drawing/2014/main" id="{9F901A78-37E9-E6D8-75EC-26D982A1E2ED}"/>
              </a:ext>
            </a:extLst>
          </p:cNvPr>
          <p:cNvPicPr>
            <a:picLocks noChangeAspect="1"/>
          </p:cNvPicPr>
          <p:nvPr/>
        </p:nvPicPr>
        <p:blipFill rotWithShape="1">
          <a:blip r:embed="rId4">
            <a:extLst>
              <a:ext uri="{28A0092B-C50C-407E-A947-70E740481C1C}">
                <a14:useLocalDpi xmlns:a14="http://schemas.microsoft.com/office/drawing/2010/main" val="0"/>
              </a:ext>
            </a:extLst>
          </a:blip>
          <a:srcRect l="38595" r="4230"/>
          <a:stretch/>
        </p:blipFill>
        <p:spPr>
          <a:xfrm>
            <a:off x="5969227" y="-1"/>
            <a:ext cx="5551172" cy="6480175"/>
          </a:xfrm>
          <a:prstGeom prst="rect">
            <a:avLst/>
          </a:prstGeom>
        </p:spPr>
      </p:pic>
      <p:sp>
        <p:nvSpPr>
          <p:cNvPr id="11" name="PoljeZBesedilom 10">
            <a:extLst>
              <a:ext uri="{FF2B5EF4-FFF2-40B4-BE49-F238E27FC236}">
                <a16:creationId xmlns:a16="http://schemas.microsoft.com/office/drawing/2014/main" id="{810643AA-2547-E9F2-80E3-2BE580F4671A}"/>
              </a:ext>
            </a:extLst>
          </p:cNvPr>
          <p:cNvSpPr txBox="1"/>
          <p:nvPr/>
        </p:nvSpPr>
        <p:spPr bwMode="gray">
          <a:xfrm>
            <a:off x="235858" y="6192087"/>
            <a:ext cx="5785756" cy="215444"/>
          </a:xfrm>
          <a:prstGeom prst="rect">
            <a:avLst/>
          </a:prstGeom>
          <a:noFill/>
        </p:spPr>
        <p:txBody>
          <a:bodyPr wrap="square">
            <a:spAutoFit/>
          </a:bodyPr>
          <a:lstStyle/>
          <a:p>
            <a:fld id="{9EA669D3-5529-4BB0-8BB4-F8AF37E83BE9}" type="slidenum">
              <a:rPr lang="en-GB" sz="800" smtClean="0">
                <a:solidFill>
                  <a:srgbClr val="808285"/>
                </a:solidFill>
                <a:latin typeface="Pluto Sans DPD PPT Light"/>
              </a:rPr>
              <a:pPr/>
              <a:t>15</a:t>
            </a:fld>
            <a:endParaRPr lang="en-GB" dirty="0"/>
          </a:p>
        </p:txBody>
      </p:sp>
      <p:sp>
        <p:nvSpPr>
          <p:cNvPr id="12" name="Textplatzhalter 8">
            <a:extLst>
              <a:ext uri="{FF2B5EF4-FFF2-40B4-BE49-F238E27FC236}">
                <a16:creationId xmlns:a16="http://schemas.microsoft.com/office/drawing/2014/main" id="{B1B17FB3-D1BA-ED38-DDFD-F99EECF88F57}"/>
              </a:ext>
            </a:extLst>
          </p:cNvPr>
          <p:cNvSpPr txBox="1">
            <a:spLocks/>
          </p:cNvSpPr>
          <p:nvPr/>
        </p:nvSpPr>
        <p:spPr>
          <a:xfrm>
            <a:off x="358894" y="107906"/>
            <a:ext cx="10801350" cy="216275"/>
          </a:xfrm>
          <a:prstGeom prst="rect">
            <a:avLst/>
          </a:prstGeom>
        </p:spPr>
        <p:txBody>
          <a:bodyPr/>
          <a:lstStyle>
            <a:lvl1pPr marL="0" indent="0" algn="l" defTabSz="950336" rtl="0" eaLnBrk="1" latinLnBrk="0" hangingPunct="1">
              <a:lnSpc>
                <a:spcPct val="110000"/>
              </a:lnSpc>
              <a:spcBef>
                <a:spcPts val="0"/>
              </a:spcBef>
              <a:spcAft>
                <a:spcPts val="200"/>
              </a:spcAft>
              <a:buClr>
                <a:schemeClr val="accent1"/>
              </a:buClr>
              <a:buFont typeface="Arial" panose="020B0604020202020204" pitchFamily="34" charset="0"/>
              <a:buNone/>
              <a:defRPr sz="1400" kern="1200">
                <a:solidFill>
                  <a:schemeClr val="tx1"/>
                </a:solidFill>
                <a:latin typeface="+mn-lt"/>
                <a:ea typeface="+mn-ea"/>
                <a:cs typeface="+mn-cs"/>
              </a:defRPr>
            </a:lvl1pPr>
            <a:lvl2pPr marL="0" indent="0" algn="l" defTabSz="950336" rtl="0" eaLnBrk="1" latinLnBrk="0" hangingPunct="1">
              <a:lnSpc>
                <a:spcPct val="110000"/>
              </a:lnSpc>
              <a:spcBef>
                <a:spcPts val="624"/>
              </a:spcBef>
              <a:spcAft>
                <a:spcPts val="200"/>
              </a:spcAft>
              <a:buClr>
                <a:schemeClr val="accent1"/>
              </a:buClr>
              <a:buSzPct val="100000"/>
              <a:buFont typeface="Arial" panose="020B0604020202020204" pitchFamily="34" charset="0"/>
              <a:buNone/>
              <a:defRPr sz="1400" kern="1200">
                <a:solidFill>
                  <a:schemeClr val="tx1"/>
                </a:solidFill>
                <a:latin typeface="Pluto Sans DPD PPT" panose="02000000000000000000" pitchFamily="2" charset="0"/>
                <a:ea typeface="+mn-ea"/>
                <a:cs typeface="+mn-cs"/>
              </a:defRPr>
            </a:lvl2pPr>
            <a:lvl3pPr marL="180975" indent="-180975" algn="l" defTabSz="950336" rtl="0" eaLnBrk="1" latinLnBrk="0" hangingPunct="1">
              <a:lnSpc>
                <a:spcPct val="110000"/>
              </a:lnSpc>
              <a:spcBef>
                <a:spcPts val="0"/>
              </a:spcBef>
              <a:spcAft>
                <a:spcPts val="200"/>
              </a:spcAft>
              <a:buClr>
                <a:schemeClr val="tx1"/>
              </a:buClr>
              <a:buSzPct val="120000"/>
              <a:buFont typeface="Pluto Sans DPD PPT Light" panose="020B0604020202020204" charset="0"/>
              <a:buChar char="•"/>
              <a:defRPr sz="1400" kern="1200">
                <a:solidFill>
                  <a:schemeClr val="tx1"/>
                </a:solidFill>
                <a:latin typeface="+mn-lt"/>
                <a:ea typeface="+mn-ea"/>
                <a:cs typeface="+mn-cs"/>
              </a:defRPr>
            </a:lvl3pPr>
            <a:lvl4pPr marL="358775" indent="-177800" algn="l" defTabSz="950336" rtl="0" eaLnBrk="1" latinLnBrk="0" hangingPunct="1">
              <a:lnSpc>
                <a:spcPct val="110000"/>
              </a:lnSpc>
              <a:spcBef>
                <a:spcPts val="0"/>
              </a:spcBef>
              <a:spcAft>
                <a:spcPts val="200"/>
              </a:spcAft>
              <a:buClr>
                <a:schemeClr val="tx1"/>
              </a:buClr>
              <a:buSzPct val="100000"/>
              <a:buFont typeface="Pluto Sans DPD PPT Light" panose="020B0604020202020204" charset="0"/>
              <a:buChar char="•"/>
              <a:defRPr sz="1200" kern="1200">
                <a:solidFill>
                  <a:schemeClr val="tx1"/>
                </a:solidFill>
                <a:latin typeface="+mn-lt"/>
                <a:ea typeface="+mn-ea"/>
                <a:cs typeface="+mn-cs"/>
              </a:defRPr>
            </a:lvl4pPr>
            <a:lvl5pPr marL="539750" indent="-180975" algn="l" defTabSz="950336" rtl="0" eaLnBrk="1" latinLnBrk="0" hangingPunct="1">
              <a:lnSpc>
                <a:spcPct val="110000"/>
              </a:lnSpc>
              <a:spcBef>
                <a:spcPts val="0"/>
              </a:spcBef>
              <a:spcAft>
                <a:spcPts val="200"/>
              </a:spcAft>
              <a:buClr>
                <a:schemeClr val="tx1"/>
              </a:buClr>
              <a:buSzPct val="100000"/>
              <a:buFont typeface="Pluto Sans DPD PPT Light" panose="020B0604020202020204" charset="0"/>
              <a:buChar char="•"/>
              <a:defRPr sz="1200" kern="1200">
                <a:solidFill>
                  <a:schemeClr val="tx1"/>
                </a:solidFill>
                <a:latin typeface="+mn-lt"/>
                <a:ea typeface="+mn-ea"/>
                <a:cs typeface="+mn-cs"/>
              </a:defRPr>
            </a:lvl5pPr>
            <a:lvl6pPr marL="717550" indent="-177800" algn="l" defTabSz="950336" rtl="0" eaLnBrk="1" latinLnBrk="0" hangingPunct="1">
              <a:lnSpc>
                <a:spcPct val="110000"/>
              </a:lnSpc>
              <a:spcBef>
                <a:spcPts val="0"/>
              </a:spcBef>
              <a:spcAft>
                <a:spcPts val="200"/>
              </a:spcAft>
              <a:buClr>
                <a:schemeClr val="tx1"/>
              </a:buClr>
              <a:buFont typeface="Pluto Sans DPD PPT Light" panose="020B0604020202020204" charset="0"/>
              <a:buChar char="•"/>
              <a:defRPr sz="1000" kern="1200">
                <a:solidFill>
                  <a:schemeClr val="tx1"/>
                </a:solidFill>
                <a:latin typeface="+mn-lt"/>
                <a:ea typeface="+mn-ea"/>
                <a:cs typeface="+mn-cs"/>
              </a:defRPr>
            </a:lvl6pPr>
            <a:lvl7pPr marL="898525" indent="-180975" algn="l" defTabSz="950336" rtl="0" eaLnBrk="1" latinLnBrk="0" hangingPunct="1">
              <a:lnSpc>
                <a:spcPct val="110000"/>
              </a:lnSpc>
              <a:spcBef>
                <a:spcPts val="0"/>
              </a:spcBef>
              <a:spcAft>
                <a:spcPts val="200"/>
              </a:spcAft>
              <a:buClr>
                <a:schemeClr val="tx1"/>
              </a:buClr>
              <a:buFont typeface="Pluto Sans DPD PPT Light" panose="020B0604020202020204" charset="0"/>
              <a:buChar char="•"/>
              <a:defRPr sz="1000" kern="1200">
                <a:solidFill>
                  <a:schemeClr val="tx1"/>
                </a:solidFill>
                <a:latin typeface="+mn-lt"/>
                <a:ea typeface="+mn-ea"/>
                <a:cs typeface="+mn-cs"/>
              </a:defRPr>
            </a:lvl7pPr>
            <a:lvl8pPr marL="898525" indent="-180975" algn="l" defTabSz="950336" rtl="0" eaLnBrk="1" latinLnBrk="0" hangingPunct="1">
              <a:lnSpc>
                <a:spcPct val="110000"/>
              </a:lnSpc>
              <a:spcBef>
                <a:spcPts val="0"/>
              </a:spcBef>
              <a:spcAft>
                <a:spcPts val="200"/>
              </a:spcAft>
              <a:buClr>
                <a:schemeClr val="bg2"/>
              </a:buClr>
              <a:buFont typeface="Pluto Sans DPD PPT Light" panose="020B0604020202020204" charset="0"/>
              <a:buChar char="•"/>
              <a:defRPr sz="1000" kern="1200">
                <a:solidFill>
                  <a:schemeClr val="tx1"/>
                </a:solidFill>
                <a:latin typeface="+mn-lt"/>
                <a:ea typeface="+mn-ea"/>
                <a:cs typeface="+mn-cs"/>
              </a:defRPr>
            </a:lvl8pPr>
            <a:lvl9pPr marL="898525" indent="-180975" algn="l" defTabSz="950336" rtl="0" eaLnBrk="1" latinLnBrk="0" hangingPunct="1">
              <a:lnSpc>
                <a:spcPct val="110000"/>
              </a:lnSpc>
              <a:spcBef>
                <a:spcPts val="0"/>
              </a:spcBef>
              <a:spcAft>
                <a:spcPts val="200"/>
              </a:spcAft>
              <a:buClr>
                <a:schemeClr val="bg2"/>
              </a:buClr>
              <a:buFont typeface="Pluto Sans DPD PPT Light" panose="020B0604020202020204" charset="0"/>
              <a:buChar char="•"/>
              <a:defRPr sz="1000" kern="1200">
                <a:solidFill>
                  <a:schemeClr val="tx1"/>
                </a:solidFill>
                <a:latin typeface="+mn-lt"/>
                <a:ea typeface="+mn-ea"/>
                <a:cs typeface="+mn-cs"/>
              </a:defRPr>
            </a:lvl9pPr>
          </a:lstStyle>
          <a:p>
            <a:r>
              <a:rPr lang="sl-SI" dirty="0"/>
              <a:t>Uporabite besedilo na vaši spletni strani</a:t>
            </a:r>
            <a:endParaRPr lang="en-GB" dirty="0"/>
          </a:p>
        </p:txBody>
      </p:sp>
    </p:spTree>
    <p:extLst>
      <p:ext uri="{BB962C8B-B14F-4D97-AF65-F5344CB8AC3E}">
        <p14:creationId xmlns:p14="http://schemas.microsoft.com/office/powerpoint/2010/main" val="7821406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 Placeholder 35">
            <a:extLst>
              <a:ext uri="{FF2B5EF4-FFF2-40B4-BE49-F238E27FC236}">
                <a16:creationId xmlns:a16="http://schemas.microsoft.com/office/drawing/2014/main" id="{CC84C050-B5B2-40AE-B19E-205C2B7BD8E5}"/>
              </a:ext>
            </a:extLst>
          </p:cNvPr>
          <p:cNvSpPr txBox="1">
            <a:spLocks/>
          </p:cNvSpPr>
          <p:nvPr>
            <p:custDataLst>
              <p:tags r:id="rId1"/>
            </p:custDataLst>
          </p:nvPr>
        </p:nvSpPr>
        <p:spPr bwMode="gray">
          <a:xfrm>
            <a:off x="432244" y="1743188"/>
            <a:ext cx="3027483" cy="4150472"/>
          </a:xfrm>
          <a:prstGeom prst="roundRect">
            <a:avLst>
              <a:gd name="adj" fmla="val 3171"/>
            </a:avLst>
          </a:prstGeom>
          <a:solidFill>
            <a:srgbClr val="E6E7E8"/>
          </a:solidFill>
        </p:spPr>
        <p:txBody>
          <a:bodyPr vert="horz" lIns="204100" tIns="884433" rIns="204100" bIns="204100" rtlCol="0" anchor="t" anchorCtr="0">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0" indent="0" algn="l" defTabSz="864017" rtl="0" eaLnBrk="1" fontAlgn="auto" latinLnBrk="0" hangingPunct="1">
              <a:lnSpc>
                <a:spcPct val="100000"/>
              </a:lnSpc>
              <a:spcBef>
                <a:spcPts val="0"/>
              </a:spcBef>
              <a:spcAft>
                <a:spcPts val="189"/>
              </a:spcAft>
              <a:buClrTx/>
              <a:buSzTx/>
              <a:buFont typeface="Arial" panose="020B0604020202020204" pitchFamily="34" charset="0"/>
              <a:buNone/>
              <a:tabLst/>
              <a:defRPr/>
            </a:pPr>
            <a:r>
              <a:rPr kumimoji="0" lang="en-GB" sz="1323" b="0" i="0" u="none" strike="noStrike" kern="1200" cap="none" spc="0" normalizeH="0" baseline="0" noProof="0" dirty="0" err="1">
                <a:ln>
                  <a:noFill/>
                </a:ln>
                <a:solidFill>
                  <a:srgbClr val="414042"/>
                </a:solidFill>
                <a:effectLst/>
                <a:uLnTx/>
                <a:uFillTx/>
                <a:latin typeface="Pluto Sans DPD PPT Light"/>
                <a:ea typeface="+mn-ea"/>
                <a:cs typeface="+mn-cs"/>
              </a:rPr>
              <a:t>Edinstvene</a:t>
            </a:r>
            <a:r>
              <a:rPr kumimoji="0" lang="en-GB" sz="1323"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323" b="0" i="0" u="none" strike="noStrike" kern="1200" cap="none" spc="0" normalizeH="0" baseline="0" noProof="0" dirty="0" err="1">
                <a:ln>
                  <a:noFill/>
                </a:ln>
                <a:solidFill>
                  <a:srgbClr val="414042"/>
                </a:solidFill>
                <a:effectLst/>
                <a:uLnTx/>
                <a:uFillTx/>
                <a:latin typeface="Pluto Sans DPD PPT Light"/>
                <a:ea typeface="+mn-ea"/>
                <a:cs typeface="+mn-cs"/>
              </a:rPr>
              <a:t>informacije</a:t>
            </a:r>
            <a:r>
              <a:rPr kumimoji="0" lang="en-GB" sz="1323" b="0" i="0" u="none" strike="noStrike" kern="1200" cap="none" spc="0" normalizeH="0" baseline="0" noProof="0" dirty="0">
                <a:ln>
                  <a:noFill/>
                </a:ln>
                <a:solidFill>
                  <a:srgbClr val="414042"/>
                </a:solidFill>
                <a:effectLst/>
                <a:uLnTx/>
                <a:uFillTx/>
                <a:latin typeface="Pluto Sans DPD PPT Light"/>
                <a:ea typeface="+mn-ea"/>
                <a:cs typeface="+mn-cs"/>
              </a:rPr>
              <a:t> o</a:t>
            </a:r>
            <a:r>
              <a:rPr kumimoji="0" lang="sl-SI" sz="1323" b="0" i="0" u="none" strike="noStrike" kern="1200" cap="none" spc="0" normalizeH="0" baseline="0" noProof="0" dirty="0">
                <a:ln>
                  <a:noFill/>
                </a:ln>
                <a:solidFill>
                  <a:srgbClr val="414042"/>
                </a:solidFill>
                <a:effectLst/>
                <a:uLnTx/>
                <a:uFillTx/>
                <a:latin typeface="Pluto Sans DPD PPT Light"/>
                <a:ea typeface="+mn-ea"/>
                <a:cs typeface="+mn-cs"/>
              </a:rPr>
              <a:t> 1-urnem časovnem okvirju dostave paketa. </a:t>
            </a:r>
          </a:p>
          <a:p>
            <a:pPr marL="0" marR="0" lvl="0" indent="0" algn="l" defTabSz="864017" rtl="0" eaLnBrk="1" fontAlgn="auto" latinLnBrk="0" hangingPunct="1">
              <a:lnSpc>
                <a:spcPct val="100000"/>
              </a:lnSpc>
              <a:spcBef>
                <a:spcPts val="0"/>
              </a:spcBef>
              <a:spcAft>
                <a:spcPts val="189"/>
              </a:spcAft>
              <a:buClrTx/>
              <a:buSzTx/>
              <a:buFont typeface="Arial" panose="020B0604020202020204" pitchFamily="34" charset="0"/>
              <a:buNone/>
              <a:tabLst/>
              <a:defRPr/>
            </a:pPr>
            <a:endParaRPr kumimoji="0" lang="sl-SI" sz="1323" b="0" i="0" u="none" strike="noStrike" kern="1200" cap="none" spc="0" normalizeH="0" baseline="0" noProof="0" dirty="0">
              <a:ln>
                <a:noFill/>
              </a:ln>
              <a:solidFill>
                <a:srgbClr val="414042"/>
              </a:solidFill>
              <a:effectLst/>
              <a:uLnTx/>
              <a:uFillTx/>
              <a:latin typeface="Pluto Sans DPD PPT Light"/>
              <a:ea typeface="+mn-ea"/>
              <a:cs typeface="+mn-cs"/>
            </a:endParaRPr>
          </a:p>
          <a:p>
            <a:pPr marL="0" marR="0" lvl="0" indent="0" algn="l" defTabSz="864017" rtl="0" eaLnBrk="1" fontAlgn="auto" latinLnBrk="0" hangingPunct="1">
              <a:lnSpc>
                <a:spcPct val="100000"/>
              </a:lnSpc>
              <a:spcBef>
                <a:spcPts val="0"/>
              </a:spcBef>
              <a:spcAft>
                <a:spcPts val="189"/>
              </a:spcAft>
              <a:buClrTx/>
              <a:buSzTx/>
              <a:buFont typeface="Arial" panose="020B0604020202020204" pitchFamily="34" charset="0"/>
              <a:buNone/>
              <a:tabLst/>
              <a:defRPr/>
            </a:pPr>
            <a:r>
              <a:rPr kumimoji="0" lang="sl-SI" sz="1323" b="0" i="0" u="none" strike="noStrike" kern="1200" cap="none" spc="0" normalizeH="0" baseline="0" noProof="0" dirty="0">
                <a:ln>
                  <a:noFill/>
                </a:ln>
                <a:solidFill>
                  <a:srgbClr val="414042"/>
                </a:solidFill>
                <a:effectLst/>
                <a:uLnTx/>
                <a:uFillTx/>
                <a:latin typeface="Pluto Sans DPD PPT Light"/>
                <a:ea typeface="+mn-ea"/>
                <a:cs typeface="+mn-cs"/>
              </a:rPr>
              <a:t>Prejemniki paketov ne bodo nikoli več zamudili dostave.</a:t>
            </a:r>
          </a:p>
          <a:p>
            <a:pPr marL="0" marR="0" lvl="0" indent="0" algn="l" defTabSz="864017" rtl="0" eaLnBrk="1" fontAlgn="auto" latinLnBrk="0" hangingPunct="1">
              <a:lnSpc>
                <a:spcPct val="100000"/>
              </a:lnSpc>
              <a:spcBef>
                <a:spcPts val="0"/>
              </a:spcBef>
              <a:spcAft>
                <a:spcPts val="189"/>
              </a:spcAft>
              <a:buClrTx/>
              <a:buSzTx/>
              <a:buFont typeface="Arial" panose="020B0604020202020204" pitchFamily="34" charset="0"/>
              <a:buNone/>
              <a:tabLst/>
              <a:defRPr/>
            </a:pPr>
            <a:endParaRPr kumimoji="0" lang="sl-SI" sz="1323" b="0" i="0" u="none" strike="noStrike" kern="1200" cap="none" spc="0" normalizeH="0" baseline="0" noProof="0" dirty="0">
              <a:ln>
                <a:noFill/>
              </a:ln>
              <a:solidFill>
                <a:srgbClr val="414042"/>
              </a:solidFill>
              <a:effectLst/>
              <a:uLnTx/>
              <a:uFillTx/>
              <a:latin typeface="Pluto Sans DPD PPT Light"/>
              <a:ea typeface="+mn-ea"/>
              <a:cs typeface="+mn-cs"/>
            </a:endParaRPr>
          </a:p>
          <a:p>
            <a:pPr marL="0" marR="0" lvl="0" indent="0" algn="l" defTabSz="864017" rtl="0" eaLnBrk="1" fontAlgn="auto" latinLnBrk="0" hangingPunct="1">
              <a:lnSpc>
                <a:spcPct val="100000"/>
              </a:lnSpc>
              <a:spcBef>
                <a:spcPts val="0"/>
              </a:spcBef>
              <a:spcAft>
                <a:spcPts val="189"/>
              </a:spcAft>
              <a:buClrTx/>
              <a:buSzTx/>
              <a:buFont typeface="Arial" panose="020B0604020202020204" pitchFamily="34" charset="0"/>
              <a:buNone/>
              <a:tabLst/>
              <a:defRPr/>
            </a:pPr>
            <a:r>
              <a:rPr kumimoji="0" lang="sl-SI" sz="1323" b="0" i="0" u="none" strike="noStrike" kern="1200" cap="none" spc="0" normalizeH="0" baseline="0" noProof="0" dirty="0">
                <a:ln>
                  <a:noFill/>
                </a:ln>
                <a:solidFill>
                  <a:srgbClr val="414042"/>
                </a:solidFill>
                <a:effectLst/>
                <a:uLnTx/>
                <a:uFillTx/>
                <a:latin typeface="Pluto Sans DPD PPT Light"/>
                <a:ea typeface="+mn-ea"/>
                <a:cs typeface="+mn-cs"/>
              </a:rPr>
              <a:t>Sledenje v živo in </a:t>
            </a:r>
            <a:r>
              <a:rPr kumimoji="0" lang="en-GB" sz="1323" b="0" i="0" u="none" strike="noStrike" kern="1200" cap="none" spc="0" normalizeH="0" baseline="0" noProof="0" dirty="0" err="1">
                <a:ln>
                  <a:noFill/>
                </a:ln>
                <a:solidFill>
                  <a:srgbClr val="414042"/>
                </a:solidFill>
                <a:effectLst/>
                <a:uLnTx/>
                <a:uFillTx/>
                <a:latin typeface="Pluto Sans DPD PPT Light"/>
                <a:ea typeface="+mn-ea"/>
                <a:cs typeface="+mn-cs"/>
              </a:rPr>
              <a:t>interaktivno</a:t>
            </a:r>
            <a:r>
              <a:rPr kumimoji="0" lang="en-GB" sz="1323"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323" b="0" i="0" u="none" strike="noStrike" kern="1200" cap="none" spc="0" normalizeH="0" baseline="0" noProof="0" dirty="0" err="1">
                <a:ln>
                  <a:noFill/>
                </a:ln>
                <a:solidFill>
                  <a:srgbClr val="414042"/>
                </a:solidFill>
                <a:effectLst/>
                <a:uLnTx/>
                <a:uFillTx/>
                <a:latin typeface="Pluto Sans DPD PPT Light"/>
                <a:ea typeface="+mn-ea"/>
                <a:cs typeface="+mn-cs"/>
              </a:rPr>
              <a:t>upravljanje</a:t>
            </a:r>
            <a:r>
              <a:rPr kumimoji="0" lang="en-GB" sz="1323"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323" b="0" i="0" u="none" strike="noStrike" kern="1200" cap="none" spc="0" normalizeH="0" baseline="0" noProof="0" dirty="0" err="1">
                <a:ln>
                  <a:noFill/>
                </a:ln>
                <a:solidFill>
                  <a:srgbClr val="414042"/>
                </a:solidFill>
                <a:effectLst/>
                <a:uLnTx/>
                <a:uFillTx/>
                <a:latin typeface="Pluto Sans DPD PPT Light"/>
                <a:ea typeface="+mn-ea"/>
                <a:cs typeface="+mn-cs"/>
              </a:rPr>
              <a:t>dostave</a:t>
            </a:r>
            <a:r>
              <a:rPr kumimoji="0" lang="en-GB" sz="1323" b="0" i="0" u="none" strike="noStrike" kern="1200" cap="none" spc="0" normalizeH="0" baseline="0" noProof="0" dirty="0">
                <a:ln>
                  <a:noFill/>
                </a:ln>
                <a:solidFill>
                  <a:srgbClr val="414042"/>
                </a:solidFill>
                <a:effectLst/>
                <a:uLnTx/>
                <a:uFillTx/>
                <a:latin typeface="Pluto Sans DPD PPT Light"/>
                <a:ea typeface="+mn-ea"/>
                <a:cs typeface="+mn-cs"/>
              </a:rPr>
              <a:t>.</a:t>
            </a:r>
            <a:endParaRPr kumimoji="0" lang="sl-SI" sz="1323" b="0" i="0" u="none" strike="noStrike" kern="1200" cap="none" spc="0" normalizeH="0" baseline="0" noProof="0" dirty="0">
              <a:ln>
                <a:noFill/>
              </a:ln>
              <a:solidFill>
                <a:srgbClr val="414042"/>
              </a:solidFill>
              <a:effectLst/>
              <a:uLnTx/>
              <a:uFillTx/>
              <a:latin typeface="Pluto Sans DPD PPT Light"/>
              <a:ea typeface="+mn-ea"/>
              <a:cs typeface="+mn-cs"/>
            </a:endParaRPr>
          </a:p>
          <a:p>
            <a:pPr marL="0" marR="0" lvl="0" indent="0" algn="l" defTabSz="864017" rtl="0" eaLnBrk="1" fontAlgn="auto" latinLnBrk="0" hangingPunct="1">
              <a:lnSpc>
                <a:spcPct val="100000"/>
              </a:lnSpc>
              <a:spcBef>
                <a:spcPts val="0"/>
              </a:spcBef>
              <a:spcAft>
                <a:spcPts val="189"/>
              </a:spcAft>
              <a:buClrTx/>
              <a:buSzTx/>
              <a:buFont typeface="Arial" panose="020B0604020202020204" pitchFamily="34" charset="0"/>
              <a:buNone/>
              <a:tabLst/>
              <a:defRPr/>
            </a:pPr>
            <a:endParaRPr kumimoji="0" lang="en-GB" sz="1323" b="0" i="0" u="none" strike="noStrike" kern="1200" cap="none" spc="0" normalizeH="0" baseline="0" noProof="0" dirty="0">
              <a:ln>
                <a:noFill/>
              </a:ln>
              <a:solidFill>
                <a:srgbClr val="414042"/>
              </a:solidFill>
              <a:effectLst/>
              <a:uLnTx/>
              <a:uFillTx/>
              <a:latin typeface="Pluto Sans DPD PPT Light"/>
              <a:ea typeface="+mn-ea"/>
              <a:cs typeface="+mn-cs"/>
            </a:endParaRPr>
          </a:p>
          <a:p>
            <a:pPr marL="0" marR="0" lvl="0" indent="0" algn="l" defTabSz="864017" rtl="0" eaLnBrk="1" fontAlgn="auto" latinLnBrk="0" hangingPunct="1">
              <a:lnSpc>
                <a:spcPct val="100000"/>
              </a:lnSpc>
              <a:spcBef>
                <a:spcPts val="0"/>
              </a:spcBef>
              <a:spcAft>
                <a:spcPts val="189"/>
              </a:spcAft>
              <a:buClrTx/>
              <a:buSzTx/>
              <a:buFont typeface="Arial" panose="020B0604020202020204" pitchFamily="34" charset="0"/>
              <a:buNone/>
              <a:tabLst/>
              <a:defRPr/>
            </a:pPr>
            <a:r>
              <a:rPr kumimoji="0" lang="en-GB" sz="1323" b="0" i="0" u="none" strike="noStrike" kern="1200" cap="none" spc="0" normalizeH="0" baseline="0" noProof="0" dirty="0">
                <a:ln>
                  <a:noFill/>
                </a:ln>
                <a:solidFill>
                  <a:srgbClr val="414042"/>
                </a:solidFill>
                <a:effectLst/>
                <a:uLnTx/>
                <a:uFillTx/>
                <a:latin typeface="Pluto Sans DPD PPT Light"/>
                <a:ea typeface="+mn-ea"/>
                <a:cs typeface="+mn-cs"/>
              </a:rPr>
              <a:t>V </a:t>
            </a:r>
            <a:r>
              <a:rPr kumimoji="0" lang="en-GB" sz="4000" b="0" i="0" u="none" strike="noStrike" kern="1200" cap="none" spc="0" normalizeH="0" baseline="0" noProof="0" dirty="0">
                <a:ln>
                  <a:noFill/>
                </a:ln>
                <a:solidFill>
                  <a:srgbClr val="DC0032"/>
                </a:solidFill>
                <a:effectLst/>
                <a:uLnTx/>
                <a:uFillTx/>
                <a:latin typeface="Pluto Sans DPD PPT Light"/>
                <a:ea typeface="+mn-ea"/>
                <a:cs typeface="+mn-cs"/>
              </a:rPr>
              <a:t>20</a:t>
            </a:r>
            <a:r>
              <a:rPr kumimoji="0" lang="en-GB" sz="1323"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323" b="0" i="0" u="none" strike="noStrike" kern="1200" cap="none" spc="0" normalizeH="0" baseline="0" noProof="0" dirty="0" err="1">
                <a:ln>
                  <a:noFill/>
                </a:ln>
                <a:solidFill>
                  <a:srgbClr val="414042"/>
                </a:solidFill>
                <a:effectLst/>
                <a:uLnTx/>
                <a:uFillTx/>
                <a:latin typeface="Pluto Sans DPD PPT Light"/>
                <a:ea typeface="+mn-ea"/>
                <a:cs typeface="+mn-cs"/>
              </a:rPr>
              <a:t>evropskih</a:t>
            </a:r>
            <a:r>
              <a:rPr kumimoji="0" lang="en-GB" sz="1323"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323" b="0" i="0" u="none" strike="noStrike" kern="1200" cap="none" spc="0" normalizeH="0" baseline="0" noProof="0" dirty="0" err="1">
                <a:ln>
                  <a:noFill/>
                </a:ln>
                <a:solidFill>
                  <a:srgbClr val="414042"/>
                </a:solidFill>
                <a:effectLst/>
                <a:uLnTx/>
                <a:uFillTx/>
                <a:latin typeface="Pluto Sans DPD PPT Light"/>
                <a:ea typeface="+mn-ea"/>
                <a:cs typeface="+mn-cs"/>
              </a:rPr>
              <a:t>državah</a:t>
            </a:r>
            <a:r>
              <a:rPr kumimoji="0" lang="en-GB" sz="1323" b="0" i="0" u="none" strike="noStrike" kern="1200" cap="none" spc="0" normalizeH="0" baseline="0" noProof="0" dirty="0">
                <a:ln>
                  <a:noFill/>
                </a:ln>
                <a:solidFill>
                  <a:srgbClr val="414042"/>
                </a:solidFill>
                <a:effectLst/>
                <a:uLnTx/>
                <a:uFillTx/>
                <a:latin typeface="Pluto Sans DPD PPT Light"/>
                <a:ea typeface="+mn-ea"/>
                <a:cs typeface="+mn-cs"/>
              </a:rPr>
              <a:t>. </a:t>
            </a:r>
          </a:p>
        </p:txBody>
      </p:sp>
      <p:sp>
        <p:nvSpPr>
          <p:cNvPr id="3" name="Title 2">
            <a:extLst>
              <a:ext uri="{FF2B5EF4-FFF2-40B4-BE49-F238E27FC236}">
                <a16:creationId xmlns:a16="http://schemas.microsoft.com/office/drawing/2014/main" id="{A33E8FF2-DD16-44B3-93D8-42F0B8D61B51}"/>
              </a:ext>
            </a:extLst>
          </p:cNvPr>
          <p:cNvSpPr>
            <a:spLocks noGrp="1"/>
          </p:cNvSpPr>
          <p:nvPr>
            <p:ph type="title"/>
          </p:nvPr>
        </p:nvSpPr>
        <p:spPr>
          <a:xfrm>
            <a:off x="432244" y="288087"/>
            <a:ext cx="10944000" cy="360000"/>
          </a:xfrm>
        </p:spPr>
        <p:txBody>
          <a:bodyPr/>
          <a:lstStyle/>
          <a:p>
            <a:r>
              <a:rPr lang="pl-PL" dirty="0">
                <a:latin typeface="Pluto Sans DPD Light" panose="02000000000000000000" pitchFamily="2" charset="-18"/>
              </a:rPr>
              <a:t>Predict - Najboljša izkušnja dostave na dom</a:t>
            </a:r>
            <a:endParaRPr lang="en-GB" dirty="0">
              <a:latin typeface="Pluto Sans DPD Light" panose="02000000000000000000" pitchFamily="2" charset="-18"/>
            </a:endParaRPr>
          </a:p>
        </p:txBody>
      </p:sp>
      <p:sp>
        <p:nvSpPr>
          <p:cNvPr id="15" name="Foliennummernplatzhalter 14">
            <a:extLst>
              <a:ext uri="{FF2B5EF4-FFF2-40B4-BE49-F238E27FC236}">
                <a16:creationId xmlns:a16="http://schemas.microsoft.com/office/drawing/2014/main" id="{E41C1EB8-C243-40C4-8E84-9404E67FA33A}"/>
              </a:ext>
            </a:extLst>
          </p:cNvPr>
          <p:cNvSpPr>
            <a:spLocks noGrp="1"/>
          </p:cNvSpPr>
          <p:nvPr>
            <p:ph type="sldNum" sz="quarter" idx="4"/>
          </p:nvPr>
        </p:nvSpPr>
        <p:spPr>
          <a:xfrm>
            <a:off x="90787" y="6154982"/>
            <a:ext cx="271601" cy="170083"/>
          </a:xfrm>
        </p:spPr>
        <p:txBody>
          <a:bodyPr/>
          <a:lstStyle/>
          <a:p>
            <a:pPr marL="0" marR="0" lvl="0" indent="0" algn="r" defTabSz="864017" rtl="0" eaLnBrk="1" fontAlgn="auto" latinLnBrk="0" hangingPunct="1">
              <a:lnSpc>
                <a:spcPct val="100000"/>
              </a:lnSpc>
              <a:spcBef>
                <a:spcPts val="0"/>
              </a:spcBef>
              <a:spcAft>
                <a:spcPts val="0"/>
              </a:spcAft>
              <a:buClrTx/>
              <a:buSzTx/>
              <a:buFontTx/>
              <a:buNone/>
              <a:tabLst/>
              <a:defRPr/>
            </a:pPr>
            <a:fld id="{9EA669D3-5529-4BB0-8BB4-F8AF37E83BE9}" type="slidenum">
              <a:rPr kumimoji="0" lang="en-GB" sz="756" b="0" i="0" u="none" strike="noStrike" kern="1200" cap="none" spc="0" normalizeH="0" baseline="0" noProof="0">
                <a:ln>
                  <a:noFill/>
                </a:ln>
                <a:solidFill>
                  <a:srgbClr val="808285"/>
                </a:solidFill>
                <a:effectLst/>
                <a:uLnTx/>
                <a:uFillTx/>
                <a:latin typeface="Pluto Sans DPD PPT Light"/>
                <a:ea typeface="+mn-ea"/>
                <a:cs typeface="+mn-cs"/>
              </a:rPr>
              <a:pPr marL="0" marR="0" lvl="0" indent="0" algn="r" defTabSz="864017" rtl="0" eaLnBrk="1" fontAlgn="auto" latinLnBrk="0" hangingPunct="1">
                <a:lnSpc>
                  <a:spcPct val="100000"/>
                </a:lnSpc>
                <a:spcBef>
                  <a:spcPts val="0"/>
                </a:spcBef>
                <a:spcAft>
                  <a:spcPts val="0"/>
                </a:spcAft>
                <a:buClrTx/>
                <a:buSzTx/>
                <a:buFontTx/>
                <a:buNone/>
                <a:tabLst/>
                <a:defRPr/>
              </a:pPr>
              <a:t>16</a:t>
            </a:fld>
            <a:endParaRPr kumimoji="0" lang="en-GB" sz="756" b="0" i="0" u="none" strike="noStrike" kern="1200" cap="none" spc="0" normalizeH="0" baseline="0" noProof="0" dirty="0">
              <a:ln>
                <a:noFill/>
              </a:ln>
              <a:solidFill>
                <a:srgbClr val="808285"/>
              </a:solidFill>
              <a:effectLst/>
              <a:uLnTx/>
              <a:uFillTx/>
              <a:latin typeface="Pluto Sans DPD PPT Light"/>
              <a:ea typeface="+mn-ea"/>
              <a:cs typeface="+mn-cs"/>
            </a:endParaRPr>
          </a:p>
        </p:txBody>
      </p:sp>
      <p:sp>
        <p:nvSpPr>
          <p:cNvPr id="33" name="Inhaltsplatzhalter 8">
            <a:extLst>
              <a:ext uri="{FF2B5EF4-FFF2-40B4-BE49-F238E27FC236}">
                <a16:creationId xmlns:a16="http://schemas.microsoft.com/office/drawing/2014/main" id="{84082019-AFB9-4848-9795-D7AE7AC67C20}"/>
              </a:ext>
            </a:extLst>
          </p:cNvPr>
          <p:cNvSpPr txBox="1">
            <a:spLocks/>
          </p:cNvSpPr>
          <p:nvPr>
            <p:custDataLst>
              <p:tags r:id="rId2"/>
            </p:custDataLst>
          </p:nvPr>
        </p:nvSpPr>
        <p:spPr>
          <a:xfrm>
            <a:off x="6858079" y="1743166"/>
            <a:ext cx="2042814" cy="2006983"/>
          </a:xfrm>
          <a:prstGeom prst="roundRect">
            <a:avLst>
              <a:gd name="adj" fmla="val 4783"/>
            </a:avLst>
          </a:prstGeom>
          <a:solidFill>
            <a:srgbClr val="DC0032"/>
          </a:solidFill>
        </p:spPr>
        <p:txBody>
          <a:bodyPr lIns="204100" tIns="204100" rIns="204100" bIns="204100"/>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Pluto Sans DPD PPT Light" panose="02000000000000000000" pitchFamily="2" charset="0"/>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Pluto Sans DPD PPT Light" panose="02000000000000000000" pitchFamily="2" charset="0"/>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Pluto Sans DPD PPT Light" panose="02000000000000000000" pitchFamily="2" charset="0"/>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Pluto Sans DPD PPT Light" panose="02000000000000000000" pitchFamily="2" charset="0"/>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1" indent="0" algn="l" defTabSz="864017" rtl="0" eaLnBrk="1" fontAlgn="auto" latinLnBrk="0" hangingPunct="1">
              <a:lnSpc>
                <a:spcPct val="100000"/>
              </a:lnSpc>
              <a:spcBef>
                <a:spcPts val="567"/>
              </a:spcBef>
              <a:spcAft>
                <a:spcPts val="567"/>
              </a:spcAft>
              <a:buClr>
                <a:srgbClr val="DC0032"/>
              </a:buClr>
              <a:buSzPct val="100000"/>
              <a:buFont typeface="Arial" panose="020B0604020202020204" pitchFamily="34" charset="0"/>
              <a:buNone/>
              <a:tabLst/>
              <a:defRPr/>
            </a:pPr>
            <a:r>
              <a:rPr kumimoji="0" lang="sl-SI" sz="1323" b="1" i="0" u="none" strike="noStrike" kern="1200" cap="none" spc="0" normalizeH="0" baseline="0" noProof="0" dirty="0" err="1">
                <a:ln>
                  <a:noFill/>
                </a:ln>
                <a:solidFill>
                  <a:srgbClr val="FFFFFF"/>
                </a:solidFill>
                <a:effectLst/>
                <a:uLnTx/>
                <a:uFillTx/>
                <a:latin typeface="Pluto Sans DPD PPT Light"/>
                <a:ea typeface="+mn-ea"/>
                <a:cs typeface="+mn-cs"/>
              </a:rPr>
              <a:t>Pravočasnot</a:t>
            </a:r>
            <a:endParaRPr kumimoji="0" lang="en-GB" sz="1323" b="1" i="0" u="none" strike="noStrike" kern="1200" cap="none" spc="0" normalizeH="0" baseline="0" noProof="0" dirty="0">
              <a:ln>
                <a:noFill/>
              </a:ln>
              <a:solidFill>
                <a:srgbClr val="FFFFFF"/>
              </a:solidFill>
              <a:effectLst/>
              <a:uLnTx/>
              <a:uFillTx/>
              <a:latin typeface="Pluto Sans DPD PPT Light"/>
              <a:ea typeface="+mn-ea"/>
              <a:cs typeface="+mn-cs"/>
            </a:endParaRPr>
          </a:p>
          <a:p>
            <a:pPr marL="0" marR="0" lvl="0" indent="0" algn="l" defTabSz="864017" rtl="0" eaLnBrk="1" fontAlgn="auto" latinLnBrk="0" hangingPunct="1">
              <a:lnSpc>
                <a:spcPct val="100000"/>
              </a:lnSpc>
              <a:spcBef>
                <a:spcPts val="0"/>
              </a:spcBef>
              <a:spcAft>
                <a:spcPts val="189"/>
              </a:spcAft>
              <a:buClr>
                <a:srgbClr val="DC0032"/>
              </a:buClr>
              <a:buSzTx/>
              <a:buFont typeface="Arial" panose="020B0604020202020204" pitchFamily="34" charset="0"/>
              <a:buNone/>
              <a:tabLst/>
              <a:defRPr/>
            </a:pPr>
            <a:endParaRPr kumimoji="0" lang="sl-SI" sz="1323" b="0" i="0" u="none" strike="noStrike" kern="1200" cap="none" spc="0" normalizeH="0" baseline="0" noProof="0" dirty="0">
              <a:ln>
                <a:noFill/>
              </a:ln>
              <a:solidFill>
                <a:srgbClr val="FFFFFF"/>
              </a:solidFill>
              <a:effectLst/>
              <a:uLnTx/>
              <a:uFillTx/>
              <a:latin typeface="Pluto Sans DPD PPT Light" panose="02000000000000000000" pitchFamily="2" charset="0"/>
              <a:ea typeface="+mn-ea"/>
              <a:cs typeface="+mn-cs"/>
            </a:endParaRPr>
          </a:p>
          <a:p>
            <a:pPr marL="0" marR="0" lvl="0" indent="0" algn="l" defTabSz="864017" rtl="0" eaLnBrk="1" fontAlgn="auto" latinLnBrk="0" hangingPunct="1">
              <a:lnSpc>
                <a:spcPct val="100000"/>
              </a:lnSpc>
              <a:spcBef>
                <a:spcPts val="0"/>
              </a:spcBef>
              <a:spcAft>
                <a:spcPts val="189"/>
              </a:spcAft>
              <a:buClr>
                <a:srgbClr val="DC0032"/>
              </a:buClr>
              <a:buSzTx/>
              <a:buFont typeface="Arial" panose="020B0604020202020204" pitchFamily="34" charset="0"/>
              <a:buNone/>
              <a:tabLst/>
              <a:defRPr/>
            </a:pPr>
            <a:r>
              <a:rPr kumimoji="0" lang="sl-SI" sz="1323" b="0" i="0" u="none" strike="noStrike" kern="1200" cap="none" spc="0" normalizeH="0" baseline="0" noProof="0" dirty="0">
                <a:ln>
                  <a:noFill/>
                </a:ln>
                <a:solidFill>
                  <a:srgbClr val="FFFFFF"/>
                </a:solidFill>
                <a:effectLst/>
                <a:uLnTx/>
                <a:uFillTx/>
                <a:latin typeface="Pluto Sans DPD PPT Light" panose="02000000000000000000" pitchFamily="2" charset="0"/>
                <a:ea typeface="+mn-ea"/>
                <a:cs typeface="+mn-cs"/>
              </a:rPr>
              <a:t>Prejemnik paketa v naprej pozna 1-urni časovni okvir dostave. </a:t>
            </a:r>
            <a:endParaRPr kumimoji="0" lang="en-GB" sz="1323" b="0" i="0" u="none" strike="noStrike" kern="1200" cap="none" spc="0" normalizeH="0" baseline="0" noProof="0" dirty="0">
              <a:ln>
                <a:noFill/>
              </a:ln>
              <a:solidFill>
                <a:srgbClr val="FFFFFF"/>
              </a:solidFill>
              <a:effectLst/>
              <a:uLnTx/>
              <a:uFillTx/>
              <a:latin typeface="Pluto Sans DPD PPT Light" panose="02000000000000000000" pitchFamily="2" charset="0"/>
              <a:ea typeface="+mn-ea"/>
              <a:cs typeface="+mn-cs"/>
            </a:endParaRPr>
          </a:p>
        </p:txBody>
      </p:sp>
      <p:sp>
        <p:nvSpPr>
          <p:cNvPr id="34" name="Inhaltsplatzhalter 8">
            <a:extLst>
              <a:ext uri="{FF2B5EF4-FFF2-40B4-BE49-F238E27FC236}">
                <a16:creationId xmlns:a16="http://schemas.microsoft.com/office/drawing/2014/main" id="{D8569D1E-FBB6-444B-8C31-76211D8EF8D9}"/>
              </a:ext>
            </a:extLst>
          </p:cNvPr>
          <p:cNvSpPr txBox="1">
            <a:spLocks/>
          </p:cNvSpPr>
          <p:nvPr>
            <p:custDataLst>
              <p:tags r:id="rId3"/>
            </p:custDataLst>
          </p:nvPr>
        </p:nvSpPr>
        <p:spPr>
          <a:xfrm>
            <a:off x="9035388" y="1743166"/>
            <a:ext cx="2042814" cy="2006983"/>
          </a:xfrm>
          <a:prstGeom prst="roundRect">
            <a:avLst>
              <a:gd name="adj" fmla="val 4783"/>
            </a:avLst>
          </a:prstGeom>
          <a:solidFill>
            <a:srgbClr val="DC0032"/>
          </a:solidFill>
        </p:spPr>
        <p:txBody>
          <a:bodyPr lIns="204100" tIns="204100" rIns="204100" bIns="204100"/>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Pluto Sans DPD PPT Light" panose="02000000000000000000" pitchFamily="2" charset="0"/>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Pluto Sans DPD PPT Light" panose="02000000000000000000" pitchFamily="2" charset="0"/>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Pluto Sans DPD PPT Light" panose="02000000000000000000" pitchFamily="2" charset="0"/>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Pluto Sans DPD PPT Light" panose="02000000000000000000" pitchFamily="2" charset="0"/>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1" indent="0" algn="l" defTabSz="864017" rtl="0" eaLnBrk="1" fontAlgn="auto" latinLnBrk="0" hangingPunct="1">
              <a:lnSpc>
                <a:spcPct val="100000"/>
              </a:lnSpc>
              <a:spcBef>
                <a:spcPts val="567"/>
              </a:spcBef>
              <a:spcAft>
                <a:spcPts val="567"/>
              </a:spcAft>
              <a:buClr>
                <a:srgbClr val="DC0032"/>
              </a:buClr>
              <a:buSzPct val="100000"/>
              <a:buFont typeface="Arial" panose="020B0604020202020204" pitchFamily="34" charset="0"/>
              <a:buNone/>
              <a:tabLst/>
              <a:defRPr/>
            </a:pPr>
            <a:r>
              <a:rPr kumimoji="0" lang="sl-SI" sz="1323" b="1" i="0" u="none" strike="noStrike" kern="1200" cap="none" spc="0" normalizeH="0" baseline="0" noProof="0" dirty="0">
                <a:ln>
                  <a:noFill/>
                </a:ln>
                <a:solidFill>
                  <a:srgbClr val="FFFFFF"/>
                </a:solidFill>
                <a:effectLst/>
                <a:uLnTx/>
                <a:uFillTx/>
                <a:latin typeface="Pluto Sans DPD PPT" panose="02000000000000000000" pitchFamily="2" charset="0"/>
                <a:ea typeface="+mn-ea"/>
                <a:cs typeface="+mn-cs"/>
              </a:rPr>
              <a:t>Sledenje v živo</a:t>
            </a:r>
          </a:p>
          <a:p>
            <a:pPr marL="0" marR="0" lvl="1" indent="0" algn="l" defTabSz="864017" rtl="0" eaLnBrk="1" fontAlgn="auto" latinLnBrk="0" hangingPunct="1">
              <a:lnSpc>
                <a:spcPct val="100000"/>
              </a:lnSpc>
              <a:spcBef>
                <a:spcPts val="567"/>
              </a:spcBef>
              <a:spcAft>
                <a:spcPts val="567"/>
              </a:spcAft>
              <a:buClr>
                <a:srgbClr val="DC0032"/>
              </a:buClr>
              <a:buSzPct val="100000"/>
              <a:buFont typeface="Arial" panose="020B0604020202020204" pitchFamily="34" charset="0"/>
              <a:buNone/>
              <a:tabLst/>
              <a:defRPr/>
            </a:pPr>
            <a:endParaRPr kumimoji="0" lang="en-GB" sz="1323" b="0" i="0" u="none" strike="noStrike" kern="1200" cap="none" spc="0" normalizeH="0" baseline="0" noProof="0" dirty="0">
              <a:ln>
                <a:noFill/>
              </a:ln>
              <a:solidFill>
                <a:srgbClr val="FFFFFF"/>
              </a:solidFill>
              <a:effectLst/>
              <a:uLnTx/>
              <a:uFillTx/>
              <a:latin typeface="Pluto Sans DPD PPT Light"/>
              <a:ea typeface="+mn-ea"/>
              <a:cs typeface="+mn-cs"/>
            </a:endParaRPr>
          </a:p>
          <a:p>
            <a:pPr marL="0" marR="0" lvl="0" indent="0" algn="l" defTabSz="864017" rtl="0" eaLnBrk="1" fontAlgn="auto" latinLnBrk="0" hangingPunct="1">
              <a:lnSpc>
                <a:spcPct val="100000"/>
              </a:lnSpc>
              <a:spcBef>
                <a:spcPts val="0"/>
              </a:spcBef>
              <a:spcAft>
                <a:spcPts val="189"/>
              </a:spcAft>
              <a:buClr>
                <a:srgbClr val="DC0032"/>
              </a:buClr>
              <a:buSzTx/>
              <a:buFont typeface="Arial" panose="020B0604020202020204" pitchFamily="34" charset="0"/>
              <a:buNone/>
              <a:tabLst/>
              <a:defRPr/>
            </a:pPr>
            <a:r>
              <a:rPr kumimoji="0" lang="nn-NO" sz="1323" b="0" i="0" u="none" strike="noStrike" kern="1200" cap="none" spc="0" normalizeH="0" baseline="0" noProof="0" dirty="0">
                <a:ln>
                  <a:noFill/>
                </a:ln>
                <a:solidFill>
                  <a:srgbClr val="FFFFFF"/>
                </a:solidFill>
                <a:effectLst/>
                <a:uLnTx/>
                <a:uFillTx/>
                <a:latin typeface="Pluto Sans DPD PPT Light" panose="02000000000000000000" pitchFamily="2" charset="0"/>
                <a:ea typeface="+mn-ea"/>
                <a:cs typeface="+mn-cs"/>
              </a:rPr>
              <a:t>Paket lahko v živo spremljate na zemljevidu.</a:t>
            </a:r>
            <a:endParaRPr kumimoji="0" lang="en-GB" sz="1323" b="0" i="0" u="none" strike="noStrike" kern="1200" cap="none" spc="0" normalizeH="0" baseline="0" noProof="0" dirty="0">
              <a:ln>
                <a:noFill/>
              </a:ln>
              <a:solidFill>
                <a:srgbClr val="FFFFFF"/>
              </a:solidFill>
              <a:effectLst/>
              <a:uLnTx/>
              <a:uFillTx/>
              <a:latin typeface="Pluto Sans DPD PPT Light" panose="02000000000000000000" pitchFamily="2" charset="0"/>
              <a:ea typeface="+mn-ea"/>
              <a:cs typeface="+mn-cs"/>
            </a:endParaRPr>
          </a:p>
        </p:txBody>
      </p:sp>
      <p:sp>
        <p:nvSpPr>
          <p:cNvPr id="36" name="Inhaltsplatzhalter 8">
            <a:extLst>
              <a:ext uri="{FF2B5EF4-FFF2-40B4-BE49-F238E27FC236}">
                <a16:creationId xmlns:a16="http://schemas.microsoft.com/office/drawing/2014/main" id="{212A7A08-D709-4A57-8139-B02005E318E5}"/>
              </a:ext>
            </a:extLst>
          </p:cNvPr>
          <p:cNvSpPr txBox="1">
            <a:spLocks/>
          </p:cNvSpPr>
          <p:nvPr>
            <p:custDataLst>
              <p:tags r:id="rId4"/>
            </p:custDataLst>
          </p:nvPr>
        </p:nvSpPr>
        <p:spPr>
          <a:xfrm>
            <a:off x="6858079" y="3886677"/>
            <a:ext cx="2042814" cy="2006983"/>
          </a:xfrm>
          <a:prstGeom prst="roundRect">
            <a:avLst>
              <a:gd name="adj" fmla="val 4783"/>
            </a:avLst>
          </a:prstGeom>
          <a:solidFill>
            <a:srgbClr val="DC0032"/>
          </a:solidFill>
        </p:spPr>
        <p:txBody>
          <a:bodyPr lIns="204100" tIns="204100" rIns="204100" bIns="204100"/>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Pluto Sans DPD PPT Light" panose="02000000000000000000" pitchFamily="2" charset="0"/>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Pluto Sans DPD PPT Light" panose="02000000000000000000" pitchFamily="2" charset="0"/>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Pluto Sans DPD PPT Light" panose="02000000000000000000" pitchFamily="2" charset="0"/>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Pluto Sans DPD PPT Light" panose="02000000000000000000" pitchFamily="2" charset="0"/>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1" indent="0" algn="l" defTabSz="864017" rtl="0" eaLnBrk="1" fontAlgn="auto" latinLnBrk="0" hangingPunct="1">
              <a:lnSpc>
                <a:spcPct val="100000"/>
              </a:lnSpc>
              <a:spcBef>
                <a:spcPts val="567"/>
              </a:spcBef>
              <a:spcAft>
                <a:spcPts val="567"/>
              </a:spcAft>
              <a:buClr>
                <a:srgbClr val="DC0032"/>
              </a:buClr>
              <a:buSzPct val="100000"/>
              <a:buFont typeface="Arial" panose="020B0604020202020204" pitchFamily="34" charset="0"/>
              <a:buNone/>
              <a:tabLst/>
              <a:defRPr/>
            </a:pPr>
            <a:r>
              <a:rPr kumimoji="0" lang="sl-SI" sz="1323" b="1" i="0" u="none" strike="noStrike" kern="1200" cap="none" spc="0" normalizeH="0" baseline="0" noProof="0" dirty="0">
                <a:ln>
                  <a:noFill/>
                </a:ln>
                <a:solidFill>
                  <a:srgbClr val="FFFFFF"/>
                </a:solidFill>
                <a:effectLst/>
                <a:uLnTx/>
                <a:uFillTx/>
                <a:latin typeface="Pluto Sans DPD PPT" panose="02000000000000000000" pitchFamily="2" charset="0"/>
                <a:ea typeface="+mn-ea"/>
                <a:cs typeface="+mn-cs"/>
              </a:rPr>
              <a:t>Možnosti preusmeritev</a:t>
            </a:r>
            <a:endParaRPr kumimoji="0" lang="en-GB" sz="1323" b="1" i="0" u="none" strike="noStrike" kern="1200" cap="none" spc="0" normalizeH="0" baseline="0" noProof="0" dirty="0">
              <a:ln>
                <a:noFill/>
              </a:ln>
              <a:solidFill>
                <a:srgbClr val="FFFFFF"/>
              </a:solidFill>
              <a:effectLst/>
              <a:uLnTx/>
              <a:uFillTx/>
              <a:latin typeface="Pluto Sans DPD PPT Light"/>
              <a:ea typeface="+mn-ea"/>
              <a:cs typeface="+mn-cs"/>
            </a:endParaRPr>
          </a:p>
          <a:p>
            <a:pPr marL="0" marR="0" lvl="0" indent="0" algn="l" defTabSz="864017" rtl="0" eaLnBrk="1" fontAlgn="auto" latinLnBrk="0" hangingPunct="1">
              <a:lnSpc>
                <a:spcPct val="100000"/>
              </a:lnSpc>
              <a:spcBef>
                <a:spcPts val="0"/>
              </a:spcBef>
              <a:spcAft>
                <a:spcPts val="189"/>
              </a:spcAft>
              <a:buClr>
                <a:srgbClr val="DC0032"/>
              </a:buClr>
              <a:buSzTx/>
              <a:buFont typeface="Arial" panose="020B0604020202020204" pitchFamily="34" charset="0"/>
              <a:buNone/>
              <a:tabLst/>
              <a:defRPr/>
            </a:pPr>
            <a:r>
              <a:rPr kumimoji="0" lang="sl-SI" sz="1323" b="0" i="0" u="none" strike="noStrike" kern="1200" cap="none" spc="0" normalizeH="0" baseline="0" noProof="0" dirty="0">
                <a:ln>
                  <a:noFill/>
                </a:ln>
                <a:solidFill>
                  <a:srgbClr val="FFFFFF"/>
                </a:solidFill>
                <a:effectLst/>
                <a:uLnTx/>
                <a:uFillTx/>
                <a:latin typeface="Pluto Sans DPD PPT Light" panose="02000000000000000000" pitchFamily="2" charset="0"/>
                <a:ea typeface="+mn-ea"/>
                <a:cs typeface="+mn-cs"/>
              </a:rPr>
              <a:t>Prejemnik lahko kadarkoli spremeni čas in/ali naslov za dostavo ali paket preusmeri na </a:t>
            </a:r>
            <a:r>
              <a:rPr kumimoji="0" lang="sl-SI" sz="1323" b="0" i="0" u="none" strike="noStrike" kern="1200" cap="none" spc="0" normalizeH="0" baseline="0" noProof="0" dirty="0" err="1">
                <a:ln>
                  <a:noFill/>
                </a:ln>
                <a:solidFill>
                  <a:srgbClr val="FFFFFF"/>
                </a:solidFill>
                <a:effectLst/>
                <a:uLnTx/>
                <a:uFillTx/>
                <a:latin typeface="Pluto Sans DPD PPT Light" panose="02000000000000000000" pitchFamily="2" charset="0"/>
                <a:ea typeface="+mn-ea"/>
                <a:cs typeface="+mn-cs"/>
              </a:rPr>
              <a:t>Pickup</a:t>
            </a:r>
            <a:r>
              <a:rPr kumimoji="0" lang="sl-SI" sz="1323" b="0" i="0" u="none" strike="noStrike" kern="1200" cap="none" spc="0" normalizeH="0" baseline="0" noProof="0" dirty="0">
                <a:ln>
                  <a:noFill/>
                </a:ln>
                <a:solidFill>
                  <a:srgbClr val="FFFFFF"/>
                </a:solidFill>
                <a:effectLst/>
                <a:uLnTx/>
                <a:uFillTx/>
                <a:latin typeface="Pluto Sans DPD PPT Light" panose="02000000000000000000" pitchFamily="2" charset="0"/>
                <a:ea typeface="+mn-ea"/>
                <a:cs typeface="+mn-cs"/>
              </a:rPr>
              <a:t> lokacijo.</a:t>
            </a:r>
            <a:endParaRPr kumimoji="0" lang="en-GB" sz="1323" b="0" i="0" u="none" strike="noStrike" kern="1200" cap="none" spc="0" normalizeH="0" baseline="0" noProof="0" dirty="0">
              <a:ln>
                <a:noFill/>
              </a:ln>
              <a:solidFill>
                <a:srgbClr val="FFFFFF"/>
              </a:solidFill>
              <a:effectLst/>
              <a:uLnTx/>
              <a:uFillTx/>
              <a:latin typeface="Pluto Sans DPD PPT Light" panose="02000000000000000000" pitchFamily="2" charset="0"/>
              <a:ea typeface="+mn-ea"/>
              <a:cs typeface="+mn-cs"/>
            </a:endParaRPr>
          </a:p>
        </p:txBody>
      </p:sp>
      <p:sp>
        <p:nvSpPr>
          <p:cNvPr id="38" name="Inhaltsplatzhalter 8">
            <a:extLst>
              <a:ext uri="{FF2B5EF4-FFF2-40B4-BE49-F238E27FC236}">
                <a16:creationId xmlns:a16="http://schemas.microsoft.com/office/drawing/2014/main" id="{0AC4F620-091B-49E2-9254-4A4D718D05CD}"/>
              </a:ext>
            </a:extLst>
          </p:cNvPr>
          <p:cNvSpPr txBox="1">
            <a:spLocks/>
          </p:cNvSpPr>
          <p:nvPr>
            <p:custDataLst>
              <p:tags r:id="rId5"/>
            </p:custDataLst>
          </p:nvPr>
        </p:nvSpPr>
        <p:spPr>
          <a:xfrm>
            <a:off x="9035161" y="3886677"/>
            <a:ext cx="2042814" cy="2006983"/>
          </a:xfrm>
          <a:prstGeom prst="roundRect">
            <a:avLst>
              <a:gd name="adj" fmla="val 4783"/>
            </a:avLst>
          </a:prstGeom>
          <a:solidFill>
            <a:srgbClr val="DC0032"/>
          </a:solidFill>
        </p:spPr>
        <p:txBody>
          <a:bodyPr lIns="204100" tIns="204100" rIns="204100" bIns="204100"/>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Pluto Sans DPD PPT Light" panose="02000000000000000000" pitchFamily="2" charset="0"/>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Pluto Sans DPD PPT Light" panose="02000000000000000000" pitchFamily="2" charset="0"/>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Pluto Sans DPD PPT Light" panose="02000000000000000000" pitchFamily="2" charset="0"/>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Pluto Sans DPD PPT Light" panose="02000000000000000000" pitchFamily="2" charset="0"/>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1" indent="0" algn="l" defTabSz="864017" rtl="0" eaLnBrk="1" fontAlgn="auto" latinLnBrk="0" hangingPunct="1">
              <a:lnSpc>
                <a:spcPct val="100000"/>
              </a:lnSpc>
              <a:spcBef>
                <a:spcPts val="567"/>
              </a:spcBef>
              <a:spcAft>
                <a:spcPts val="567"/>
              </a:spcAft>
              <a:buClr>
                <a:srgbClr val="DC0032"/>
              </a:buClr>
              <a:buSzPct val="100000"/>
              <a:buFont typeface="Arial" panose="020B0604020202020204" pitchFamily="34" charset="0"/>
              <a:buNone/>
              <a:tabLst/>
              <a:defRPr/>
            </a:pPr>
            <a:r>
              <a:rPr kumimoji="0" lang="sl-SI" sz="1323" b="1" i="0" u="none" strike="noStrike" kern="1200" cap="none" spc="0" normalizeH="0" baseline="0" noProof="0" dirty="0">
                <a:ln>
                  <a:noFill/>
                </a:ln>
                <a:solidFill>
                  <a:srgbClr val="FFFFFF"/>
                </a:solidFill>
                <a:effectLst/>
                <a:uLnTx/>
                <a:uFillTx/>
                <a:latin typeface="Pluto Sans DPD PPT" panose="02000000000000000000" pitchFamily="2" charset="0"/>
                <a:ea typeface="+mn-ea"/>
                <a:cs typeface="+mn-cs"/>
              </a:rPr>
              <a:t>Vračila</a:t>
            </a:r>
            <a:endParaRPr kumimoji="0" lang="en-GB" sz="1323" b="1" i="0" u="none" strike="noStrike" kern="1200" cap="none" spc="0" normalizeH="0" baseline="0" noProof="0" dirty="0">
              <a:ln>
                <a:noFill/>
              </a:ln>
              <a:solidFill>
                <a:srgbClr val="FFFFFF"/>
              </a:solidFill>
              <a:effectLst/>
              <a:uLnTx/>
              <a:uFillTx/>
              <a:latin typeface="Pluto Sans DPD PPT Light"/>
              <a:ea typeface="+mn-ea"/>
              <a:cs typeface="+mn-cs"/>
            </a:endParaRPr>
          </a:p>
          <a:p>
            <a:pPr marL="0" marR="0" lvl="0" indent="0" algn="l" defTabSz="864017" rtl="0" eaLnBrk="1" fontAlgn="auto" latinLnBrk="0" hangingPunct="1">
              <a:lnSpc>
                <a:spcPct val="100000"/>
              </a:lnSpc>
              <a:spcBef>
                <a:spcPts val="0"/>
              </a:spcBef>
              <a:spcAft>
                <a:spcPts val="189"/>
              </a:spcAft>
              <a:buClr>
                <a:srgbClr val="DC0032"/>
              </a:buClr>
              <a:buSzTx/>
              <a:buFont typeface="Arial" panose="020B0604020202020204" pitchFamily="34" charset="0"/>
              <a:buNone/>
              <a:tabLst/>
              <a:defRPr/>
            </a:pPr>
            <a:endParaRPr kumimoji="0" lang="sl-SI" sz="1323" b="0" i="0" u="none" strike="noStrike" kern="1200" cap="none" spc="0" normalizeH="0" baseline="0" noProof="0" dirty="0">
              <a:ln>
                <a:noFill/>
              </a:ln>
              <a:solidFill>
                <a:srgbClr val="FFFFFF"/>
              </a:solidFill>
              <a:effectLst/>
              <a:uLnTx/>
              <a:uFillTx/>
              <a:latin typeface="Pluto Sans DPD PPT Light" panose="02000000000000000000" pitchFamily="2" charset="0"/>
              <a:ea typeface="+mn-ea"/>
              <a:cs typeface="+mn-cs"/>
            </a:endParaRPr>
          </a:p>
          <a:p>
            <a:pPr marL="0" marR="0" lvl="0" indent="0" algn="l" defTabSz="864017" rtl="0" eaLnBrk="1" fontAlgn="auto" latinLnBrk="0" hangingPunct="1">
              <a:lnSpc>
                <a:spcPct val="100000"/>
              </a:lnSpc>
              <a:spcBef>
                <a:spcPts val="0"/>
              </a:spcBef>
              <a:spcAft>
                <a:spcPts val="189"/>
              </a:spcAft>
              <a:buClr>
                <a:srgbClr val="DC0032"/>
              </a:buClr>
              <a:buSzTx/>
              <a:buFont typeface="Arial" panose="020B0604020202020204" pitchFamily="34" charset="0"/>
              <a:buNone/>
              <a:tabLst/>
              <a:defRPr/>
            </a:pPr>
            <a:r>
              <a:rPr kumimoji="0" lang="en-GB" sz="1323" b="0" i="0" u="none" strike="noStrike" kern="1200" cap="none" spc="0" normalizeH="0" baseline="0" noProof="0" dirty="0" err="1">
                <a:ln>
                  <a:noFill/>
                </a:ln>
                <a:solidFill>
                  <a:srgbClr val="FFFFFF"/>
                </a:solidFill>
                <a:effectLst/>
                <a:uLnTx/>
                <a:uFillTx/>
                <a:latin typeface="Pluto Sans DPD PPT Light" panose="02000000000000000000" pitchFamily="2" charset="0"/>
                <a:ea typeface="+mn-ea"/>
                <a:cs typeface="+mn-cs"/>
              </a:rPr>
              <a:t>Paket</a:t>
            </a:r>
            <a:r>
              <a:rPr kumimoji="0" lang="en-GB" sz="1323" b="0" i="0" u="none" strike="noStrike" kern="1200" cap="none" spc="0" normalizeH="0" baseline="0" noProof="0" dirty="0">
                <a:ln>
                  <a:noFill/>
                </a:ln>
                <a:solidFill>
                  <a:srgbClr val="FFFFFF"/>
                </a:solidFill>
                <a:effectLst/>
                <a:uLnTx/>
                <a:uFillTx/>
                <a:latin typeface="Pluto Sans DPD PPT Light" panose="02000000000000000000" pitchFamily="2" charset="0"/>
                <a:ea typeface="+mn-ea"/>
                <a:cs typeface="+mn-cs"/>
              </a:rPr>
              <a:t> je </a:t>
            </a:r>
            <a:r>
              <a:rPr kumimoji="0" lang="en-GB" sz="1323" b="0" i="0" u="none" strike="noStrike" kern="1200" cap="none" spc="0" normalizeH="0" baseline="0" noProof="0" dirty="0" err="1">
                <a:ln>
                  <a:noFill/>
                </a:ln>
                <a:solidFill>
                  <a:srgbClr val="FFFFFF"/>
                </a:solidFill>
                <a:effectLst/>
                <a:uLnTx/>
                <a:uFillTx/>
                <a:latin typeface="Pluto Sans DPD PPT Light" panose="02000000000000000000" pitchFamily="2" charset="0"/>
                <a:ea typeface="+mn-ea"/>
                <a:cs typeface="+mn-cs"/>
              </a:rPr>
              <a:t>mogoče</a:t>
            </a:r>
            <a:r>
              <a:rPr kumimoji="0" lang="en-GB" sz="1323" b="0" i="0" u="none" strike="noStrike" kern="1200" cap="none" spc="0" normalizeH="0" baseline="0" noProof="0" dirty="0">
                <a:ln>
                  <a:noFill/>
                </a:ln>
                <a:solidFill>
                  <a:srgbClr val="FFFFFF"/>
                </a:solidFill>
                <a:effectLst/>
                <a:uLnTx/>
                <a:uFillTx/>
                <a:latin typeface="Pluto Sans DPD PPT Light" panose="02000000000000000000" pitchFamily="2" charset="0"/>
                <a:ea typeface="+mn-ea"/>
                <a:cs typeface="+mn-cs"/>
              </a:rPr>
              <a:t> </a:t>
            </a:r>
            <a:r>
              <a:rPr kumimoji="0" lang="en-GB" sz="1323" b="0" i="0" u="none" strike="noStrike" kern="1200" cap="none" spc="0" normalizeH="0" baseline="0" noProof="0" dirty="0" err="1">
                <a:ln>
                  <a:noFill/>
                </a:ln>
                <a:solidFill>
                  <a:srgbClr val="FFFFFF"/>
                </a:solidFill>
                <a:effectLst/>
                <a:uLnTx/>
                <a:uFillTx/>
                <a:latin typeface="Pluto Sans DPD PPT Light" panose="02000000000000000000" pitchFamily="2" charset="0"/>
                <a:ea typeface="+mn-ea"/>
                <a:cs typeface="+mn-cs"/>
              </a:rPr>
              <a:t>vrniti</a:t>
            </a:r>
            <a:r>
              <a:rPr kumimoji="0" lang="en-GB" sz="1323" b="0" i="0" u="none" strike="noStrike" kern="1200" cap="none" spc="0" normalizeH="0" baseline="0" noProof="0" dirty="0">
                <a:ln>
                  <a:noFill/>
                </a:ln>
                <a:solidFill>
                  <a:srgbClr val="FFFFFF"/>
                </a:solidFill>
                <a:effectLst/>
                <a:uLnTx/>
                <a:uFillTx/>
                <a:latin typeface="Pluto Sans DPD PPT Light" panose="02000000000000000000" pitchFamily="2" charset="0"/>
                <a:ea typeface="+mn-ea"/>
                <a:cs typeface="+mn-cs"/>
              </a:rPr>
              <a:t> </a:t>
            </a:r>
            <a:r>
              <a:rPr kumimoji="0" lang="en-GB" sz="1323" b="0" i="0" u="none" strike="noStrike" kern="1200" cap="none" spc="0" normalizeH="0" baseline="0" noProof="0" dirty="0" err="1">
                <a:ln>
                  <a:noFill/>
                </a:ln>
                <a:solidFill>
                  <a:srgbClr val="FFFFFF"/>
                </a:solidFill>
                <a:effectLst/>
                <a:uLnTx/>
                <a:uFillTx/>
                <a:latin typeface="Pluto Sans DPD PPT Light" panose="02000000000000000000" pitchFamily="2" charset="0"/>
                <a:ea typeface="+mn-ea"/>
                <a:cs typeface="+mn-cs"/>
              </a:rPr>
              <a:t>na</a:t>
            </a:r>
            <a:r>
              <a:rPr kumimoji="0" lang="en-GB" sz="1323" b="0" i="0" u="none" strike="noStrike" kern="1200" cap="none" spc="0" normalizeH="0" baseline="0" noProof="0" dirty="0">
                <a:ln>
                  <a:noFill/>
                </a:ln>
                <a:solidFill>
                  <a:srgbClr val="FFFFFF"/>
                </a:solidFill>
                <a:effectLst/>
                <a:uLnTx/>
                <a:uFillTx/>
                <a:latin typeface="Pluto Sans DPD PPT Light" panose="02000000000000000000" pitchFamily="2" charset="0"/>
                <a:ea typeface="+mn-ea"/>
                <a:cs typeface="+mn-cs"/>
              </a:rPr>
              <a:t> </a:t>
            </a:r>
            <a:r>
              <a:rPr kumimoji="0" lang="en-GB" sz="1323" b="0" i="0" u="none" strike="noStrike" kern="1200" cap="none" spc="0" normalizeH="0" baseline="0" noProof="0" dirty="0" err="1">
                <a:ln>
                  <a:noFill/>
                </a:ln>
                <a:solidFill>
                  <a:srgbClr val="FFFFFF"/>
                </a:solidFill>
                <a:effectLst/>
                <a:uLnTx/>
                <a:uFillTx/>
                <a:latin typeface="Pluto Sans DPD PPT Light" panose="02000000000000000000" pitchFamily="2" charset="0"/>
                <a:ea typeface="+mn-ea"/>
                <a:cs typeface="+mn-cs"/>
              </a:rPr>
              <a:t>najbljižji</a:t>
            </a:r>
            <a:r>
              <a:rPr kumimoji="0" lang="en-GB" sz="1323" b="0" i="0" u="none" strike="noStrike" kern="1200" cap="none" spc="0" normalizeH="0" baseline="0" noProof="0" dirty="0">
                <a:ln>
                  <a:noFill/>
                </a:ln>
                <a:solidFill>
                  <a:srgbClr val="FFFFFF"/>
                </a:solidFill>
                <a:effectLst/>
                <a:uLnTx/>
                <a:uFillTx/>
                <a:latin typeface="Pluto Sans DPD PPT Light" panose="02000000000000000000" pitchFamily="2" charset="0"/>
                <a:ea typeface="+mn-ea"/>
                <a:cs typeface="+mn-cs"/>
              </a:rPr>
              <a:t> Pickup </a:t>
            </a:r>
            <a:r>
              <a:rPr kumimoji="0" lang="en-GB" sz="1323" b="0" i="0" u="none" strike="noStrike" kern="1200" cap="none" spc="0" normalizeH="0" baseline="0" noProof="0" dirty="0" err="1">
                <a:ln>
                  <a:noFill/>
                </a:ln>
                <a:solidFill>
                  <a:srgbClr val="FFFFFF"/>
                </a:solidFill>
                <a:effectLst/>
                <a:uLnTx/>
                <a:uFillTx/>
                <a:latin typeface="Pluto Sans DPD PPT Light" panose="02000000000000000000" pitchFamily="2" charset="0"/>
                <a:ea typeface="+mn-ea"/>
                <a:cs typeface="+mn-cs"/>
              </a:rPr>
              <a:t>prevzemni</a:t>
            </a:r>
            <a:r>
              <a:rPr kumimoji="0" lang="en-GB" sz="1323" b="0" i="0" u="none" strike="noStrike" kern="1200" cap="none" spc="0" normalizeH="0" baseline="0" noProof="0" dirty="0">
                <a:ln>
                  <a:noFill/>
                </a:ln>
                <a:solidFill>
                  <a:srgbClr val="FFFFFF"/>
                </a:solidFill>
                <a:effectLst/>
                <a:uLnTx/>
                <a:uFillTx/>
                <a:latin typeface="Pluto Sans DPD PPT Light" panose="02000000000000000000" pitchFamily="2" charset="0"/>
                <a:ea typeface="+mn-ea"/>
                <a:cs typeface="+mn-cs"/>
              </a:rPr>
              <a:t> </a:t>
            </a:r>
            <a:r>
              <a:rPr kumimoji="0" lang="en-GB" sz="1323" b="0" i="0" u="none" strike="noStrike" kern="1200" cap="none" spc="0" normalizeH="0" baseline="0" noProof="0" dirty="0" err="1">
                <a:ln>
                  <a:noFill/>
                </a:ln>
                <a:solidFill>
                  <a:srgbClr val="FFFFFF"/>
                </a:solidFill>
                <a:effectLst/>
                <a:uLnTx/>
                <a:uFillTx/>
                <a:latin typeface="Pluto Sans DPD PPT Light" panose="02000000000000000000" pitchFamily="2" charset="0"/>
                <a:ea typeface="+mn-ea"/>
                <a:cs typeface="+mn-cs"/>
              </a:rPr>
              <a:t>točki</a:t>
            </a:r>
            <a:r>
              <a:rPr kumimoji="0" lang="en-GB" sz="1323" b="0" i="0" u="none" strike="noStrike" kern="1200" cap="none" spc="0" normalizeH="0" baseline="0" noProof="0" dirty="0">
                <a:ln>
                  <a:noFill/>
                </a:ln>
                <a:solidFill>
                  <a:srgbClr val="FFFFFF"/>
                </a:solidFill>
                <a:effectLst/>
                <a:uLnTx/>
                <a:uFillTx/>
                <a:latin typeface="Pluto Sans DPD PPT Light" panose="02000000000000000000" pitchFamily="2" charset="0"/>
                <a:ea typeface="+mn-ea"/>
                <a:cs typeface="+mn-cs"/>
              </a:rPr>
              <a:t>. </a:t>
            </a:r>
          </a:p>
        </p:txBody>
      </p:sp>
      <p:pic>
        <p:nvPicPr>
          <p:cNvPr id="14" name="Graphique 3">
            <a:extLst>
              <a:ext uri="{FF2B5EF4-FFF2-40B4-BE49-F238E27FC236}">
                <a16:creationId xmlns:a16="http://schemas.microsoft.com/office/drawing/2014/main" id="{034016D7-6288-40AB-B1D7-D7903025AB9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7177" y="2037665"/>
            <a:ext cx="1542241" cy="329411"/>
          </a:xfrm>
          <a:prstGeom prst="rect">
            <a:avLst/>
          </a:prstGeom>
        </p:spPr>
      </p:pic>
      <p:sp>
        <p:nvSpPr>
          <p:cNvPr id="17" name="PoljeZBesedilom 16">
            <a:extLst>
              <a:ext uri="{FF2B5EF4-FFF2-40B4-BE49-F238E27FC236}">
                <a16:creationId xmlns:a16="http://schemas.microsoft.com/office/drawing/2014/main" id="{D800E233-4758-FBA2-1AF4-6C41D79275F6}"/>
              </a:ext>
            </a:extLst>
          </p:cNvPr>
          <p:cNvSpPr txBox="1"/>
          <p:nvPr/>
        </p:nvSpPr>
        <p:spPr bwMode="gray">
          <a:xfrm>
            <a:off x="356573" y="838310"/>
            <a:ext cx="10749442"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600" b="0" i="0" u="none" strike="noStrike" kern="1200" cap="none" spc="0" normalizeH="0" baseline="0" noProof="0" dirty="0" err="1">
                <a:ln>
                  <a:noFill/>
                </a:ln>
                <a:solidFill>
                  <a:srgbClr val="414042"/>
                </a:solidFill>
                <a:effectLst/>
                <a:uLnTx/>
                <a:uFillTx/>
                <a:latin typeface="Pluto Sans DPD PPT Light"/>
                <a:ea typeface="+mn-ea"/>
                <a:cs typeface="+mn-cs"/>
              </a:rPr>
              <a:t>Zahvaljujoč</a:t>
            </a:r>
            <a:r>
              <a:rPr kumimoji="0" lang="hr-HR" sz="1600" b="0" i="0" u="none" strike="noStrike" kern="1200" cap="none" spc="0" normalizeH="0" baseline="0" noProof="0" dirty="0">
                <a:ln>
                  <a:noFill/>
                </a:ln>
                <a:solidFill>
                  <a:srgbClr val="414042"/>
                </a:solidFill>
                <a:effectLst/>
                <a:uLnTx/>
                <a:uFillTx/>
                <a:latin typeface="Pluto Sans DPD PPT Light"/>
                <a:ea typeface="+mn-ea"/>
                <a:cs typeface="+mn-cs"/>
              </a:rPr>
              <a:t> našim </a:t>
            </a:r>
            <a:r>
              <a:rPr kumimoji="0" lang="hr-HR" sz="1600" b="0" i="0" u="none" strike="noStrike" kern="1200" cap="none" spc="0" normalizeH="0" baseline="0" noProof="0" dirty="0" err="1">
                <a:ln>
                  <a:noFill/>
                </a:ln>
                <a:solidFill>
                  <a:srgbClr val="414042"/>
                </a:solidFill>
                <a:effectLst/>
                <a:uLnTx/>
                <a:uFillTx/>
                <a:latin typeface="Pluto Sans DPD PPT Light"/>
                <a:ea typeface="+mn-ea"/>
                <a:cs typeface="+mn-cs"/>
              </a:rPr>
              <a:t>nagrajenim</a:t>
            </a:r>
            <a:r>
              <a:rPr kumimoji="0" lang="hr-HR" sz="16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hr-HR" sz="1600" b="0" i="0" u="none" strike="noStrike" kern="1200" cap="none" spc="0" normalizeH="0" baseline="0" noProof="0" dirty="0" err="1">
                <a:ln>
                  <a:noFill/>
                </a:ln>
                <a:solidFill>
                  <a:srgbClr val="414042"/>
                </a:solidFill>
                <a:effectLst/>
                <a:uLnTx/>
                <a:uFillTx/>
                <a:latin typeface="Pluto Sans DPD PPT Light"/>
                <a:ea typeface="+mn-ea"/>
                <a:cs typeface="+mn-cs"/>
              </a:rPr>
              <a:t>spletnim</a:t>
            </a:r>
            <a:r>
              <a:rPr kumimoji="0" lang="hr-HR" sz="16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hr-HR" sz="1600" b="0" i="0" u="none" strike="noStrike" kern="1200" cap="none" spc="0" normalizeH="0" baseline="0" noProof="0" dirty="0" err="1">
                <a:ln>
                  <a:noFill/>
                </a:ln>
                <a:solidFill>
                  <a:srgbClr val="414042"/>
                </a:solidFill>
                <a:effectLst/>
                <a:uLnTx/>
                <a:uFillTx/>
                <a:latin typeface="Pluto Sans DPD PPT Light"/>
                <a:ea typeface="+mn-ea"/>
                <a:cs typeface="+mn-cs"/>
              </a:rPr>
              <a:t>funkcijam</a:t>
            </a:r>
            <a:r>
              <a:rPr kumimoji="0" lang="hr-HR" sz="16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hr-HR" sz="1600" b="0" i="0" u="none" strike="noStrike" kern="1200" cap="none" spc="0" normalizeH="0" baseline="0" noProof="0" dirty="0" err="1">
                <a:ln>
                  <a:noFill/>
                </a:ln>
                <a:solidFill>
                  <a:srgbClr val="414042"/>
                </a:solidFill>
                <a:effectLst/>
                <a:uLnTx/>
                <a:uFillTx/>
                <a:latin typeface="Pluto Sans DPD PPT Light"/>
                <a:ea typeface="+mn-ea"/>
                <a:cs typeface="+mn-cs"/>
              </a:rPr>
              <a:t>namenjenim</a:t>
            </a:r>
            <a:r>
              <a:rPr kumimoji="0" lang="hr-HR" sz="16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hr-HR" sz="1600" b="0" i="0" u="none" strike="noStrike" kern="1200" cap="none" spc="0" normalizeH="0" baseline="0" noProof="0" dirty="0" err="1">
                <a:ln>
                  <a:noFill/>
                </a:ln>
                <a:solidFill>
                  <a:srgbClr val="414042"/>
                </a:solidFill>
                <a:effectLst/>
                <a:uLnTx/>
                <a:uFillTx/>
                <a:latin typeface="Pluto Sans DPD PPT Light"/>
                <a:ea typeface="+mn-ea"/>
                <a:cs typeface="+mn-cs"/>
              </a:rPr>
              <a:t>končnim</a:t>
            </a:r>
            <a:r>
              <a:rPr kumimoji="0" lang="hr-HR" sz="1600" b="0" i="0" u="none" strike="noStrike" kern="1200" cap="none" spc="0" normalizeH="0" baseline="0" noProof="0" dirty="0">
                <a:ln>
                  <a:noFill/>
                </a:ln>
                <a:solidFill>
                  <a:srgbClr val="414042"/>
                </a:solidFill>
                <a:effectLst/>
                <a:uLnTx/>
                <a:uFillTx/>
                <a:latin typeface="Pluto Sans DPD PPT Light"/>
                <a:ea typeface="+mn-ea"/>
                <a:cs typeface="+mn-cs"/>
              </a:rPr>
              <a:t> uporabnikom.</a:t>
            </a:r>
            <a:endParaRPr kumimoji="0" lang="en-GB" sz="1600" b="0" i="0" u="none" strike="noStrike" kern="1200" cap="none" spc="0" normalizeH="0" baseline="0" noProof="0" dirty="0">
              <a:ln>
                <a:noFill/>
              </a:ln>
              <a:solidFill>
                <a:srgbClr val="414042"/>
              </a:solidFill>
              <a:effectLst/>
              <a:uLnTx/>
              <a:uFillTx/>
              <a:latin typeface="Pluto Sans DPD PPT Light"/>
              <a:ea typeface="+mn-ea"/>
              <a:cs typeface="+mn-cs"/>
            </a:endParaRPr>
          </a:p>
        </p:txBody>
      </p:sp>
      <p:sp>
        <p:nvSpPr>
          <p:cNvPr id="2" name="Text Placeholder 35">
            <a:extLst>
              <a:ext uri="{FF2B5EF4-FFF2-40B4-BE49-F238E27FC236}">
                <a16:creationId xmlns:a16="http://schemas.microsoft.com/office/drawing/2014/main" id="{EC05AC22-04AE-59D1-CC02-A06309470173}"/>
              </a:ext>
            </a:extLst>
          </p:cNvPr>
          <p:cNvSpPr txBox="1">
            <a:spLocks/>
          </p:cNvSpPr>
          <p:nvPr>
            <p:custDataLst>
              <p:tags r:id="rId6"/>
            </p:custDataLst>
          </p:nvPr>
        </p:nvSpPr>
        <p:spPr bwMode="gray">
          <a:xfrm>
            <a:off x="3665976" y="1743188"/>
            <a:ext cx="3027483" cy="4150472"/>
          </a:xfrm>
          <a:prstGeom prst="roundRect">
            <a:avLst>
              <a:gd name="adj" fmla="val 3171"/>
            </a:avLst>
          </a:prstGeom>
          <a:solidFill>
            <a:srgbClr val="E6E7E8"/>
          </a:solidFill>
        </p:spPr>
        <p:txBody>
          <a:bodyPr vert="horz" lIns="204100" tIns="884433" rIns="204100" bIns="204100" rtlCol="0" anchor="t" anchorCtr="0">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0" indent="0" algn="l" defTabSz="864017" rtl="0" eaLnBrk="1" fontAlgn="auto" latinLnBrk="0" hangingPunct="1">
              <a:lnSpc>
                <a:spcPct val="100000"/>
              </a:lnSpc>
              <a:spcBef>
                <a:spcPts val="0"/>
              </a:spcBef>
              <a:spcAft>
                <a:spcPts val="189"/>
              </a:spcAft>
              <a:buClrTx/>
              <a:buSzTx/>
              <a:buFont typeface="Arial" panose="020B0604020202020204" pitchFamily="34" charset="0"/>
              <a:buNone/>
              <a:tabLst/>
              <a:defRPr/>
            </a:pPr>
            <a:r>
              <a:rPr kumimoji="0" lang="sl-SI" sz="1323" b="1" i="0" u="none" strike="noStrike" kern="1200" cap="none" spc="0" normalizeH="0" baseline="0" noProof="0" dirty="0">
                <a:ln>
                  <a:noFill/>
                </a:ln>
                <a:solidFill>
                  <a:srgbClr val="414042"/>
                </a:solidFill>
                <a:effectLst/>
                <a:uLnTx/>
                <a:uFillTx/>
                <a:latin typeface="Pluto Sans DPD PPT Light"/>
                <a:ea typeface="+mn-ea"/>
                <a:cs typeface="+mn-cs"/>
              </a:rPr>
              <a:t>Možnost dostave po meri</a:t>
            </a:r>
            <a:r>
              <a:rPr kumimoji="0" lang="en-GB" sz="1323" b="1" i="0" u="none" strike="noStrike" kern="1200" cap="none" spc="0" normalizeH="0" baseline="0" noProof="0" dirty="0">
                <a:ln>
                  <a:noFill/>
                </a:ln>
                <a:solidFill>
                  <a:srgbClr val="414042"/>
                </a:solidFill>
                <a:effectLst/>
                <a:uLnTx/>
                <a:uFillTx/>
                <a:latin typeface="Pluto Sans DPD PPT Light"/>
                <a:ea typeface="+mn-ea"/>
                <a:cs typeface="+mn-cs"/>
              </a:rPr>
              <a:t> </a:t>
            </a:r>
            <a:endParaRPr kumimoji="0" lang="sl-SI" sz="1323" b="1" i="0" u="none" strike="noStrike" kern="1200" cap="none" spc="0" normalizeH="0" baseline="0" noProof="0" dirty="0">
              <a:ln>
                <a:noFill/>
              </a:ln>
              <a:solidFill>
                <a:srgbClr val="414042"/>
              </a:solidFill>
              <a:effectLst/>
              <a:uLnTx/>
              <a:uFillTx/>
              <a:latin typeface="Pluto Sans DPD PPT Light"/>
              <a:ea typeface="+mn-ea"/>
              <a:cs typeface="+mn-cs"/>
            </a:endParaRPr>
          </a:p>
          <a:p>
            <a:pPr marL="0" marR="0" lvl="0" indent="0" algn="l" defTabSz="864017" rtl="0" eaLnBrk="1" fontAlgn="auto" latinLnBrk="0" hangingPunct="1">
              <a:lnSpc>
                <a:spcPct val="100000"/>
              </a:lnSpc>
              <a:spcBef>
                <a:spcPts val="0"/>
              </a:spcBef>
              <a:spcAft>
                <a:spcPts val="189"/>
              </a:spcAft>
              <a:buClrTx/>
              <a:buSzTx/>
              <a:buFont typeface="Arial" panose="020B0604020202020204" pitchFamily="34" charset="0"/>
              <a:buNone/>
              <a:tabLst/>
              <a:defRPr/>
            </a:pPr>
            <a:endParaRPr lang="sl-SI" sz="1323" b="1" dirty="0">
              <a:solidFill>
                <a:srgbClr val="414042"/>
              </a:solidFill>
              <a:latin typeface="Pluto Sans DPD PPT Light"/>
            </a:endParaRPr>
          </a:p>
          <a:p>
            <a:pPr marL="0" marR="0" lvl="0" indent="0" algn="l" defTabSz="864017" rtl="0" eaLnBrk="1" fontAlgn="auto" latinLnBrk="0" hangingPunct="1">
              <a:lnSpc>
                <a:spcPct val="100000"/>
              </a:lnSpc>
              <a:spcBef>
                <a:spcPts val="0"/>
              </a:spcBef>
              <a:spcAft>
                <a:spcPts val="189"/>
              </a:spcAft>
              <a:buClrTx/>
              <a:buSzTx/>
              <a:buFont typeface="Arial" panose="020B0604020202020204" pitchFamily="34" charset="0"/>
              <a:buNone/>
              <a:tabLst/>
              <a:defRPr/>
            </a:pPr>
            <a:r>
              <a:rPr kumimoji="0" lang="sl-SI" sz="1323" i="0" u="none" strike="noStrike" kern="1200" cap="none" spc="0" normalizeH="0" baseline="0" noProof="0" dirty="0">
                <a:ln>
                  <a:noFill/>
                </a:ln>
                <a:solidFill>
                  <a:srgbClr val="414042"/>
                </a:solidFill>
                <a:effectLst/>
                <a:uLnTx/>
                <a:uFillTx/>
                <a:latin typeface="Pluto Sans DPD PPT Light"/>
                <a:ea typeface="+mn-ea"/>
                <a:cs typeface="+mn-cs"/>
              </a:rPr>
              <a:t>Uporabniki</a:t>
            </a:r>
            <a:r>
              <a:rPr kumimoji="0" lang="en-GB" sz="1323"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323" i="0" u="none" strike="noStrike" kern="1200" cap="none" spc="0" normalizeH="0" baseline="0" noProof="0" dirty="0" err="1">
                <a:ln>
                  <a:noFill/>
                </a:ln>
                <a:solidFill>
                  <a:srgbClr val="414042"/>
                </a:solidFill>
                <a:effectLst/>
                <a:uLnTx/>
                <a:uFillTx/>
                <a:latin typeface="Pluto Sans DPD PPT Light"/>
                <a:ea typeface="+mn-ea"/>
                <a:cs typeface="+mn-cs"/>
              </a:rPr>
              <a:t>lahko</a:t>
            </a:r>
            <a:r>
              <a:rPr kumimoji="0" lang="sl-SI" sz="1323" i="0" u="none" strike="noStrike" kern="1200" cap="none" spc="0" normalizeH="0" baseline="0" noProof="0" dirty="0">
                <a:ln>
                  <a:noFill/>
                </a:ln>
                <a:solidFill>
                  <a:srgbClr val="414042"/>
                </a:solidFill>
                <a:effectLst/>
                <a:uLnTx/>
                <a:uFillTx/>
                <a:latin typeface="Pluto Sans DPD PPT Light"/>
                <a:ea typeface="+mn-ea"/>
                <a:cs typeface="+mn-cs"/>
              </a:rPr>
              <a:t> izbirajo</a:t>
            </a:r>
            <a:r>
              <a:rPr kumimoji="0" lang="en-GB" sz="1323" i="0" u="none" strike="noStrike" kern="1200" cap="none" spc="0" normalizeH="0" baseline="0" noProof="0" dirty="0">
                <a:ln>
                  <a:noFill/>
                </a:ln>
                <a:solidFill>
                  <a:srgbClr val="414042"/>
                </a:solidFill>
                <a:effectLst/>
                <a:uLnTx/>
                <a:uFillTx/>
                <a:latin typeface="Pluto Sans DPD PPT Light"/>
                <a:ea typeface="+mn-ea"/>
                <a:cs typeface="+mn-cs"/>
              </a:rPr>
              <a:t> med </a:t>
            </a:r>
            <a:r>
              <a:rPr kumimoji="0" lang="en-GB" sz="1323" i="0" u="none" strike="noStrike" kern="1200" cap="none" spc="0" normalizeH="0" baseline="0" noProof="0" dirty="0" err="1">
                <a:ln>
                  <a:noFill/>
                </a:ln>
                <a:solidFill>
                  <a:srgbClr val="414042"/>
                </a:solidFill>
                <a:effectLst/>
                <a:uLnTx/>
                <a:uFillTx/>
                <a:latin typeface="Pluto Sans DPD PPT Light"/>
                <a:ea typeface="+mn-ea"/>
                <a:cs typeface="+mn-cs"/>
              </a:rPr>
              <a:t>več</a:t>
            </a:r>
            <a:r>
              <a:rPr kumimoji="0" lang="en-GB" sz="1323"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323" i="0" u="none" strike="noStrike" kern="1200" cap="none" spc="0" normalizeH="0" baseline="0" noProof="0" dirty="0" err="1">
                <a:ln>
                  <a:noFill/>
                </a:ln>
                <a:solidFill>
                  <a:srgbClr val="414042"/>
                </a:solidFill>
                <a:effectLst/>
                <a:uLnTx/>
                <a:uFillTx/>
                <a:latin typeface="Pluto Sans DPD PPT Light"/>
                <a:ea typeface="+mn-ea"/>
                <a:cs typeface="+mn-cs"/>
              </a:rPr>
              <a:t>alternativnimi</a:t>
            </a:r>
            <a:r>
              <a:rPr kumimoji="0" lang="en-GB" sz="1323"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323" i="0" u="none" strike="noStrike" kern="1200" cap="none" spc="0" normalizeH="0" baseline="0" noProof="0" dirty="0" err="1">
                <a:ln>
                  <a:noFill/>
                </a:ln>
                <a:solidFill>
                  <a:srgbClr val="414042"/>
                </a:solidFill>
                <a:effectLst/>
                <a:uLnTx/>
                <a:uFillTx/>
                <a:latin typeface="Pluto Sans DPD PPT Light"/>
                <a:ea typeface="+mn-ea"/>
                <a:cs typeface="+mn-cs"/>
              </a:rPr>
              <a:t>možnostmi</a:t>
            </a:r>
            <a:r>
              <a:rPr kumimoji="0" lang="en-GB" sz="1323"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323" i="0" u="none" strike="noStrike" kern="1200" cap="none" spc="0" normalizeH="0" baseline="0" noProof="0" dirty="0" err="1">
                <a:ln>
                  <a:noFill/>
                </a:ln>
                <a:solidFill>
                  <a:srgbClr val="414042"/>
                </a:solidFill>
                <a:effectLst/>
                <a:uLnTx/>
                <a:uFillTx/>
                <a:latin typeface="Pluto Sans DPD PPT Light"/>
                <a:ea typeface="+mn-ea"/>
                <a:cs typeface="+mn-cs"/>
              </a:rPr>
              <a:t>dostave</a:t>
            </a:r>
            <a:r>
              <a:rPr kumimoji="0" lang="en-GB" sz="1323"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323" i="0" u="none" strike="noStrike" kern="1200" cap="none" spc="0" normalizeH="0" baseline="0" noProof="0" dirty="0" err="1">
                <a:ln>
                  <a:noFill/>
                </a:ln>
                <a:solidFill>
                  <a:srgbClr val="414042"/>
                </a:solidFill>
                <a:effectLst/>
                <a:uLnTx/>
                <a:uFillTx/>
                <a:latin typeface="Pluto Sans DPD PPT Light"/>
                <a:ea typeface="+mn-ea"/>
                <a:cs typeface="+mn-cs"/>
              </a:rPr>
              <a:t>paketa</a:t>
            </a:r>
            <a:r>
              <a:rPr lang="sl-SI" sz="1323" dirty="0">
                <a:solidFill>
                  <a:srgbClr val="414042"/>
                </a:solidFill>
                <a:latin typeface="Pluto Sans DPD PPT Light"/>
              </a:rPr>
              <a:t>:</a:t>
            </a:r>
          </a:p>
          <a:p>
            <a:pPr marL="0" marR="0" lvl="0" indent="0" algn="l" defTabSz="864017" rtl="0" eaLnBrk="1" fontAlgn="auto" latinLnBrk="0" hangingPunct="1">
              <a:lnSpc>
                <a:spcPct val="100000"/>
              </a:lnSpc>
              <a:spcBef>
                <a:spcPts val="0"/>
              </a:spcBef>
              <a:spcAft>
                <a:spcPts val="189"/>
              </a:spcAft>
              <a:buClrTx/>
              <a:buSzTx/>
              <a:buFont typeface="Arial" panose="020B0604020202020204" pitchFamily="34" charset="0"/>
              <a:buNone/>
              <a:tabLst/>
              <a:defRPr/>
            </a:pPr>
            <a:endParaRPr kumimoji="0" lang="sl-SI" sz="1323" i="0" u="none" strike="noStrike" kern="1200" cap="none" spc="0" normalizeH="0" baseline="0" noProof="0" dirty="0">
              <a:ln>
                <a:noFill/>
              </a:ln>
              <a:solidFill>
                <a:srgbClr val="414042"/>
              </a:solidFill>
              <a:effectLst/>
              <a:uLnTx/>
              <a:uFillTx/>
              <a:latin typeface="Pluto Sans DPD PPT Light"/>
              <a:ea typeface="+mn-ea"/>
              <a:cs typeface="+mn-cs"/>
            </a:endParaRPr>
          </a:p>
          <a:p>
            <a:pPr marL="285750" marR="0" lvl="0" indent="-285750" algn="l" defTabSz="864017" rtl="0" eaLnBrk="1" fontAlgn="auto" latinLnBrk="0" hangingPunct="1">
              <a:lnSpc>
                <a:spcPct val="100000"/>
              </a:lnSpc>
              <a:spcBef>
                <a:spcPts val="0"/>
              </a:spcBef>
              <a:spcAft>
                <a:spcPts val="189"/>
              </a:spcAft>
              <a:buClrTx/>
              <a:buSzTx/>
              <a:buFont typeface="Arial" panose="020B0604020202020204" pitchFamily="34" charset="0"/>
              <a:buChar char="•"/>
              <a:tabLst/>
              <a:defRPr/>
            </a:pPr>
            <a:r>
              <a:rPr lang="sl-SI" sz="1323" dirty="0">
                <a:solidFill>
                  <a:srgbClr val="414042"/>
                </a:solidFill>
                <a:latin typeface="Pluto Sans DPD PPT Light"/>
              </a:rPr>
              <a:t>Na DPD </a:t>
            </a:r>
            <a:r>
              <a:rPr lang="sl-SI" sz="1323" dirty="0" err="1">
                <a:solidFill>
                  <a:srgbClr val="414042"/>
                </a:solidFill>
                <a:latin typeface="Pluto Sans DPD PPT Light"/>
              </a:rPr>
              <a:t>Pickup</a:t>
            </a:r>
            <a:r>
              <a:rPr lang="sl-SI" sz="1323" dirty="0">
                <a:solidFill>
                  <a:srgbClr val="414042"/>
                </a:solidFill>
                <a:latin typeface="Pluto Sans DPD PPT Light"/>
              </a:rPr>
              <a:t> točko</a:t>
            </a:r>
          </a:p>
          <a:p>
            <a:pPr marL="285750" marR="0" lvl="0" indent="-285750" algn="l" defTabSz="864017" rtl="0" eaLnBrk="1" fontAlgn="auto" latinLnBrk="0" hangingPunct="1">
              <a:lnSpc>
                <a:spcPct val="100000"/>
              </a:lnSpc>
              <a:spcBef>
                <a:spcPts val="0"/>
              </a:spcBef>
              <a:spcAft>
                <a:spcPts val="189"/>
              </a:spcAft>
              <a:buClrTx/>
              <a:buSzTx/>
              <a:buFont typeface="Arial" panose="020B0604020202020204" pitchFamily="34" charset="0"/>
              <a:buChar char="•"/>
              <a:tabLst/>
              <a:defRPr/>
            </a:pPr>
            <a:r>
              <a:rPr lang="sl-SI" sz="1323" dirty="0">
                <a:solidFill>
                  <a:srgbClr val="414042"/>
                </a:solidFill>
                <a:latin typeface="Pluto Sans DPD PPT Light"/>
              </a:rPr>
              <a:t>V DPD </a:t>
            </a:r>
            <a:r>
              <a:rPr lang="sl-SI" sz="1323" dirty="0" err="1">
                <a:solidFill>
                  <a:srgbClr val="414042"/>
                </a:solidFill>
                <a:latin typeface="Pluto Sans DPD PPT Light"/>
              </a:rPr>
              <a:t>Pickup</a:t>
            </a:r>
            <a:r>
              <a:rPr lang="sl-SI" sz="1323" dirty="0">
                <a:solidFill>
                  <a:srgbClr val="414042"/>
                </a:solidFill>
                <a:latin typeface="Pluto Sans DPD PPT Light"/>
              </a:rPr>
              <a:t> </a:t>
            </a:r>
            <a:r>
              <a:rPr lang="sl-SI" sz="1323" dirty="0" err="1">
                <a:solidFill>
                  <a:srgbClr val="414042"/>
                </a:solidFill>
                <a:latin typeface="Pluto Sans DPD PPT Light"/>
              </a:rPr>
              <a:t>paketomat</a:t>
            </a:r>
            <a:endParaRPr lang="sl-SI" sz="1323" dirty="0">
              <a:solidFill>
                <a:srgbClr val="414042"/>
              </a:solidFill>
              <a:latin typeface="Pluto Sans DPD PPT Light"/>
            </a:endParaRPr>
          </a:p>
          <a:p>
            <a:pPr marL="285750" marR="0" lvl="0" indent="-285750" algn="l" defTabSz="864017" rtl="0" eaLnBrk="1" fontAlgn="auto" latinLnBrk="0" hangingPunct="1">
              <a:lnSpc>
                <a:spcPct val="100000"/>
              </a:lnSpc>
              <a:spcBef>
                <a:spcPts val="0"/>
              </a:spcBef>
              <a:spcAft>
                <a:spcPts val="189"/>
              </a:spcAft>
              <a:buClrTx/>
              <a:buSzTx/>
              <a:buFont typeface="Arial" panose="020B0604020202020204" pitchFamily="34" charset="0"/>
              <a:buChar char="•"/>
              <a:tabLst/>
              <a:defRPr/>
            </a:pPr>
            <a:r>
              <a:rPr lang="sl-SI" sz="1323" dirty="0">
                <a:solidFill>
                  <a:srgbClr val="414042"/>
                </a:solidFill>
                <a:latin typeface="Pluto Sans DPD PPT Light"/>
              </a:rPr>
              <a:t>N</a:t>
            </a:r>
            <a:r>
              <a:rPr kumimoji="0" lang="en-GB" sz="1323" i="0" u="none" strike="noStrike" kern="1200" cap="none" spc="0" normalizeH="0" baseline="0" noProof="0" dirty="0">
                <a:ln>
                  <a:noFill/>
                </a:ln>
                <a:solidFill>
                  <a:srgbClr val="414042"/>
                </a:solidFill>
                <a:effectLst/>
                <a:uLnTx/>
                <a:uFillTx/>
                <a:latin typeface="Pluto Sans DPD PPT Light"/>
                <a:ea typeface="+mn-ea"/>
                <a:cs typeface="+mn-cs"/>
              </a:rPr>
              <a:t>a </a:t>
            </a:r>
            <a:r>
              <a:rPr kumimoji="0" lang="en-GB" sz="1323" i="0" u="none" strike="noStrike" kern="1200" cap="none" spc="0" normalizeH="0" baseline="0" noProof="0" dirty="0" err="1">
                <a:ln>
                  <a:noFill/>
                </a:ln>
                <a:solidFill>
                  <a:srgbClr val="414042"/>
                </a:solidFill>
                <a:effectLst/>
                <a:uLnTx/>
                <a:uFillTx/>
                <a:latin typeface="Pluto Sans DPD PPT Light"/>
                <a:ea typeface="+mn-ea"/>
                <a:cs typeface="+mn-cs"/>
              </a:rPr>
              <a:t>varno</a:t>
            </a:r>
            <a:r>
              <a:rPr kumimoji="0" lang="en-GB" sz="1323" i="0" u="none" strike="noStrike" kern="1200" cap="none" spc="0" normalizeH="0" baseline="0" noProof="0" dirty="0">
                <a:ln>
                  <a:noFill/>
                </a:ln>
                <a:solidFill>
                  <a:srgbClr val="414042"/>
                </a:solidFill>
                <a:effectLst/>
                <a:uLnTx/>
                <a:uFillTx/>
                <a:latin typeface="Pluto Sans DPD PPT Light"/>
                <a:ea typeface="+mn-ea"/>
                <a:cs typeface="+mn-cs"/>
              </a:rPr>
              <a:t> </a:t>
            </a:r>
            <a:r>
              <a:rPr kumimoji="0" lang="sl-SI" sz="1323" i="0" u="none" strike="noStrike" kern="1200" cap="none" spc="0" normalizeH="0" baseline="0" noProof="0" dirty="0">
                <a:ln>
                  <a:noFill/>
                </a:ln>
                <a:solidFill>
                  <a:srgbClr val="414042"/>
                </a:solidFill>
                <a:effectLst/>
                <a:uLnTx/>
                <a:uFillTx/>
                <a:latin typeface="Pluto Sans DPD PPT Light"/>
                <a:ea typeface="+mn-ea"/>
                <a:cs typeface="+mn-cs"/>
              </a:rPr>
              <a:t>mesto</a:t>
            </a:r>
            <a:r>
              <a:rPr kumimoji="0" lang="en-GB" sz="1323" i="0" u="none" strike="noStrike" kern="1200" cap="none" spc="0" normalizeH="0" baseline="0" noProof="0" dirty="0">
                <a:ln>
                  <a:noFill/>
                </a:ln>
                <a:solidFill>
                  <a:srgbClr val="414042"/>
                </a:solidFill>
                <a:effectLst/>
                <a:uLnTx/>
                <a:uFillTx/>
                <a:latin typeface="Pluto Sans DPD PPT Light"/>
                <a:ea typeface="+mn-ea"/>
                <a:cs typeface="+mn-cs"/>
              </a:rPr>
              <a:t> </a:t>
            </a:r>
            <a:endParaRPr kumimoji="0" lang="sl-SI" sz="1323" i="0" u="none" strike="noStrike" kern="1200" cap="none" spc="0" normalizeH="0" baseline="0" noProof="0" dirty="0">
              <a:ln>
                <a:noFill/>
              </a:ln>
              <a:solidFill>
                <a:srgbClr val="414042"/>
              </a:solidFill>
              <a:effectLst/>
              <a:uLnTx/>
              <a:uFillTx/>
              <a:latin typeface="Pluto Sans DPD PPT Light"/>
              <a:ea typeface="+mn-ea"/>
              <a:cs typeface="+mn-cs"/>
            </a:endParaRPr>
          </a:p>
          <a:p>
            <a:pPr marL="285750" marR="0" lvl="0" indent="-285750" algn="l" defTabSz="864017" rtl="0" eaLnBrk="1" fontAlgn="auto" latinLnBrk="0" hangingPunct="1">
              <a:lnSpc>
                <a:spcPct val="100000"/>
              </a:lnSpc>
              <a:spcBef>
                <a:spcPts val="0"/>
              </a:spcBef>
              <a:spcAft>
                <a:spcPts val="189"/>
              </a:spcAft>
              <a:buClrTx/>
              <a:buSzTx/>
              <a:buFont typeface="Arial" panose="020B0604020202020204" pitchFamily="34" charset="0"/>
              <a:buChar char="•"/>
              <a:tabLst/>
              <a:defRPr/>
            </a:pPr>
            <a:r>
              <a:rPr lang="sl-SI" sz="1323" dirty="0">
                <a:solidFill>
                  <a:srgbClr val="414042"/>
                </a:solidFill>
                <a:latin typeface="Pluto Sans DPD PPT Light"/>
              </a:rPr>
              <a:t>Na</a:t>
            </a:r>
            <a:r>
              <a:rPr kumimoji="0" lang="en-GB" sz="1323"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323" i="0" u="none" strike="noStrike" kern="1200" cap="none" spc="0" normalizeH="0" baseline="0" noProof="0" dirty="0" err="1">
                <a:ln>
                  <a:noFill/>
                </a:ln>
                <a:solidFill>
                  <a:srgbClr val="414042"/>
                </a:solidFill>
                <a:effectLst/>
                <a:uLnTx/>
                <a:uFillTx/>
                <a:latin typeface="Pluto Sans DPD PPT Light"/>
                <a:ea typeface="+mn-ea"/>
                <a:cs typeface="+mn-cs"/>
              </a:rPr>
              <a:t>službeni</a:t>
            </a:r>
            <a:r>
              <a:rPr kumimoji="0" lang="en-GB" sz="1323"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323" i="0" u="none" strike="noStrike" kern="1200" cap="none" spc="0" normalizeH="0" baseline="0" noProof="0" dirty="0" err="1">
                <a:ln>
                  <a:noFill/>
                </a:ln>
                <a:solidFill>
                  <a:srgbClr val="414042"/>
                </a:solidFill>
                <a:effectLst/>
                <a:uLnTx/>
                <a:uFillTx/>
                <a:latin typeface="Pluto Sans DPD PPT Light"/>
                <a:ea typeface="+mn-ea"/>
                <a:cs typeface="+mn-cs"/>
              </a:rPr>
              <a:t>naslov</a:t>
            </a:r>
            <a:endParaRPr kumimoji="0" lang="sl-SI" sz="1323" i="0" u="none" strike="noStrike" kern="1200" cap="none" spc="0" normalizeH="0" baseline="0" noProof="0" dirty="0">
              <a:ln>
                <a:noFill/>
              </a:ln>
              <a:solidFill>
                <a:srgbClr val="414042"/>
              </a:solidFill>
              <a:effectLst/>
              <a:uLnTx/>
              <a:uFillTx/>
              <a:latin typeface="Pluto Sans DPD PPT Light"/>
              <a:ea typeface="+mn-ea"/>
              <a:cs typeface="+mn-cs"/>
            </a:endParaRPr>
          </a:p>
          <a:p>
            <a:pPr marL="285750" marR="0" lvl="0" indent="-285750" algn="l" defTabSz="864017" rtl="0" eaLnBrk="1" fontAlgn="auto" latinLnBrk="0" hangingPunct="1">
              <a:lnSpc>
                <a:spcPct val="100000"/>
              </a:lnSpc>
              <a:spcBef>
                <a:spcPts val="0"/>
              </a:spcBef>
              <a:spcAft>
                <a:spcPts val="189"/>
              </a:spcAft>
              <a:buClrTx/>
              <a:buSzTx/>
              <a:buFont typeface="Arial" panose="020B0604020202020204" pitchFamily="34" charset="0"/>
              <a:buChar char="•"/>
              <a:tabLst/>
              <a:defRPr/>
            </a:pPr>
            <a:r>
              <a:rPr lang="sl-SI" sz="1323" dirty="0">
                <a:solidFill>
                  <a:srgbClr val="414042"/>
                </a:solidFill>
                <a:latin typeface="Pluto Sans DPD PPT Light"/>
              </a:rPr>
              <a:t>V DPD </a:t>
            </a:r>
            <a:r>
              <a:rPr lang="sl-SI" sz="1323" dirty="0" err="1">
                <a:solidFill>
                  <a:srgbClr val="414042"/>
                </a:solidFill>
                <a:latin typeface="Pluto Sans DPD PPT Light"/>
              </a:rPr>
              <a:t>City</a:t>
            </a:r>
            <a:r>
              <a:rPr lang="sl-SI" sz="1323" dirty="0">
                <a:solidFill>
                  <a:srgbClr val="414042"/>
                </a:solidFill>
                <a:latin typeface="Pluto Sans DPD PPT Light"/>
              </a:rPr>
              <a:t> depo</a:t>
            </a:r>
            <a:endParaRPr kumimoji="0" lang="sl-SI" sz="1323" i="0" u="none" strike="noStrike" kern="1200" cap="none" spc="0" normalizeH="0" baseline="0" noProof="0" dirty="0">
              <a:ln>
                <a:noFill/>
              </a:ln>
              <a:solidFill>
                <a:srgbClr val="414042"/>
              </a:solidFill>
              <a:effectLst/>
              <a:uLnTx/>
              <a:uFillTx/>
              <a:latin typeface="Pluto Sans DPD PPT Light"/>
              <a:ea typeface="+mn-ea"/>
              <a:cs typeface="+mn-cs"/>
            </a:endParaRPr>
          </a:p>
        </p:txBody>
      </p:sp>
    </p:spTree>
    <p:extLst>
      <p:ext uri="{BB962C8B-B14F-4D97-AF65-F5344CB8AC3E}">
        <p14:creationId xmlns:p14="http://schemas.microsoft.com/office/powerpoint/2010/main" val="2189288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a:extLst>
              <a:ext uri="{FF2B5EF4-FFF2-40B4-BE49-F238E27FC236}">
                <a16:creationId xmlns:a16="http://schemas.microsoft.com/office/drawing/2014/main" id="{B76323B5-9EBB-B363-2E79-F4B17F79415F}"/>
              </a:ext>
            </a:extLst>
          </p:cNvPr>
          <p:cNvSpPr>
            <a:spLocks noGrp="1"/>
          </p:cNvSpPr>
          <p:nvPr>
            <p:ph type="sldNum" sz="quarter" idx="18"/>
          </p:nvPr>
        </p:nvSpPr>
        <p:spPr/>
        <p:txBody>
          <a:bodyPr/>
          <a:lstStyle/>
          <a:p>
            <a:pPr marL="0" marR="0" lvl="0" indent="0" algn="l" defTabSz="863950" rtl="0" eaLnBrk="1" fontAlgn="auto" latinLnBrk="0" hangingPunct="1">
              <a:lnSpc>
                <a:spcPct val="100000"/>
              </a:lnSpc>
              <a:spcBef>
                <a:spcPts val="0"/>
              </a:spcBef>
              <a:spcAft>
                <a:spcPts val="0"/>
              </a:spcAft>
              <a:buClrTx/>
              <a:buSzTx/>
              <a:buFontTx/>
              <a:buNone/>
              <a:tabLst/>
              <a:defRPr/>
            </a:pPr>
            <a:fld id="{9EA669D3-5529-4BB0-8BB4-F8AF37E83BE9}" type="slidenum">
              <a:rPr kumimoji="0" lang="en-GB" sz="800" b="0" i="0" u="none" strike="noStrike" kern="1200" cap="none" spc="0" normalizeH="0" baseline="0" noProof="0" smtClean="0">
                <a:ln>
                  <a:noFill/>
                </a:ln>
                <a:solidFill>
                  <a:srgbClr val="414042"/>
                </a:solidFill>
                <a:effectLst/>
                <a:uLnTx/>
                <a:uFillTx/>
                <a:latin typeface="Pluto Sans DPD PPT Light"/>
                <a:ea typeface="+mn-ea"/>
                <a:cs typeface="+mn-cs"/>
              </a:rPr>
              <a:pPr marL="0" marR="0" lvl="0" indent="0" algn="l" defTabSz="863950" rtl="0" eaLnBrk="1" fontAlgn="auto" latinLnBrk="0" hangingPunct="1">
                <a:lnSpc>
                  <a:spcPct val="100000"/>
                </a:lnSpc>
                <a:spcBef>
                  <a:spcPts val="0"/>
                </a:spcBef>
                <a:spcAft>
                  <a:spcPts val="0"/>
                </a:spcAft>
                <a:buClrTx/>
                <a:buSzTx/>
                <a:buFontTx/>
                <a:buNone/>
                <a:tabLst/>
                <a:defRPr/>
              </a:pPr>
              <a:t>17</a:t>
            </a:fld>
            <a:endParaRPr kumimoji="0" lang="en-GB" sz="800" b="0" i="0" u="none" strike="noStrike" kern="1200" cap="none" spc="0" normalizeH="0" baseline="0" noProof="0" dirty="0">
              <a:ln>
                <a:noFill/>
              </a:ln>
              <a:solidFill>
                <a:srgbClr val="414042"/>
              </a:solidFill>
              <a:effectLst/>
              <a:uLnTx/>
              <a:uFillTx/>
              <a:latin typeface="Pluto Sans DPD PPT Light"/>
              <a:ea typeface="+mn-ea"/>
              <a:cs typeface="+mn-cs"/>
            </a:endParaRPr>
          </a:p>
        </p:txBody>
      </p:sp>
      <p:sp>
        <p:nvSpPr>
          <p:cNvPr id="6" name="Titel 2">
            <a:extLst>
              <a:ext uri="{FF2B5EF4-FFF2-40B4-BE49-F238E27FC236}">
                <a16:creationId xmlns:a16="http://schemas.microsoft.com/office/drawing/2014/main" id="{EFEC4C80-A4E1-56DE-82B3-D03A45676D26}"/>
              </a:ext>
            </a:extLst>
          </p:cNvPr>
          <p:cNvSpPr txBox="1">
            <a:spLocks/>
          </p:cNvSpPr>
          <p:nvPr/>
        </p:nvSpPr>
        <p:spPr bwMode="gray">
          <a:xfrm>
            <a:off x="431007" y="385455"/>
            <a:ext cx="10801275" cy="576239"/>
          </a:xfrm>
          <a:prstGeom prst="rect">
            <a:avLst/>
          </a:prstGeom>
        </p:spPr>
        <p:txBody>
          <a:bodyPr vert="horz" lIns="0" tIns="0" rIns="0" bIns="0" rtlCol="0" anchor="t" anchorCtr="0">
            <a:noAutofit/>
          </a:bodyPr>
          <a:lstStyle>
            <a:lvl1pPr algn="l" defTabSz="950336" rtl="0" eaLnBrk="1" latinLnBrk="0" hangingPunct="1">
              <a:lnSpc>
                <a:spcPct val="110000"/>
              </a:lnSpc>
              <a:spcBef>
                <a:spcPts val="0"/>
              </a:spcBef>
              <a:spcAft>
                <a:spcPts val="200"/>
              </a:spcAft>
              <a:buNone/>
              <a:defRPr sz="2800" b="0" kern="1200" spc="0">
                <a:solidFill>
                  <a:schemeClr val="tx2"/>
                </a:solidFill>
                <a:latin typeface="+mj-lt"/>
                <a:ea typeface="+mj-ea"/>
                <a:cs typeface="+mj-cs"/>
              </a:defRPr>
            </a:lvl1pPr>
          </a:lstStyle>
          <a:p>
            <a:pPr marL="0" marR="0" lvl="0" indent="0" algn="l" defTabSz="950336" rtl="0" eaLnBrk="1" fontAlgn="auto" latinLnBrk="0" hangingPunct="1">
              <a:lnSpc>
                <a:spcPct val="110000"/>
              </a:lnSpc>
              <a:spcBef>
                <a:spcPts val="0"/>
              </a:spcBef>
              <a:spcAft>
                <a:spcPts val="200"/>
              </a:spcAft>
              <a:buClrTx/>
              <a:buSzTx/>
              <a:buFontTx/>
              <a:buNone/>
              <a:tabLst/>
              <a:defRPr/>
            </a:pPr>
            <a:r>
              <a:rPr kumimoji="0" lang="hr-HR" sz="2800" b="0" i="0" u="none" strike="noStrike" kern="1200" cap="none" spc="0" normalizeH="0" baseline="0" noProof="0" dirty="0">
                <a:ln>
                  <a:noFill/>
                </a:ln>
                <a:solidFill>
                  <a:srgbClr val="DC0032"/>
                </a:solidFill>
                <a:effectLst/>
                <a:uLnTx/>
                <a:uFillTx/>
                <a:latin typeface="Pluto Sans DPD Light" panose="02000000000000000000" pitchFamily="2" charset="-18"/>
                <a:ea typeface="+mj-ea"/>
                <a:cs typeface="+mj-cs"/>
              </a:rPr>
              <a:t>Z myDPD ni </a:t>
            </a:r>
            <a:r>
              <a:rPr kumimoji="0" lang="hr-HR" sz="2800" b="0" i="0" u="none" strike="noStrike" kern="1200" cap="none" spc="0" normalizeH="0" baseline="0" noProof="0" dirty="0" err="1">
                <a:ln>
                  <a:noFill/>
                </a:ln>
                <a:solidFill>
                  <a:srgbClr val="DC0032"/>
                </a:solidFill>
                <a:effectLst/>
                <a:uLnTx/>
                <a:uFillTx/>
                <a:latin typeface="Pluto Sans DPD Light" panose="02000000000000000000" pitchFamily="2" charset="-18"/>
                <a:ea typeface="+mj-ea"/>
                <a:cs typeface="+mj-cs"/>
              </a:rPr>
              <a:t>več</a:t>
            </a:r>
            <a:r>
              <a:rPr kumimoji="0" lang="hr-HR" sz="2800" b="0" i="0" u="none" strike="noStrike" kern="1200" cap="none" spc="0" normalizeH="0" baseline="0" noProof="0" dirty="0">
                <a:ln>
                  <a:noFill/>
                </a:ln>
                <a:solidFill>
                  <a:srgbClr val="DC0032"/>
                </a:solidFill>
                <a:effectLst/>
                <a:uLnTx/>
                <a:uFillTx/>
                <a:latin typeface="Pluto Sans DPD Light" panose="02000000000000000000" pitchFamily="2" charset="-18"/>
                <a:ea typeface="+mj-ea"/>
                <a:cs typeface="+mj-cs"/>
              </a:rPr>
              <a:t> </a:t>
            </a:r>
            <a:r>
              <a:rPr kumimoji="0" lang="hr-HR" sz="2800" b="0" i="0" u="none" strike="noStrike" kern="1200" cap="none" spc="0" normalizeH="0" baseline="0" noProof="0" dirty="0" err="1">
                <a:ln>
                  <a:noFill/>
                </a:ln>
                <a:solidFill>
                  <a:srgbClr val="DC0032"/>
                </a:solidFill>
                <a:effectLst/>
                <a:uLnTx/>
                <a:uFillTx/>
                <a:latin typeface="Pluto Sans DPD Light" panose="02000000000000000000" pitchFamily="2" charset="-18"/>
                <a:ea typeface="+mj-ea"/>
                <a:cs typeface="+mj-cs"/>
              </a:rPr>
              <a:t>zgrešenih</a:t>
            </a:r>
            <a:r>
              <a:rPr kumimoji="0" lang="hr-HR" sz="2800" b="0" i="0" u="none" strike="noStrike" kern="1200" cap="none" spc="0" normalizeH="0" baseline="0" noProof="0" dirty="0">
                <a:ln>
                  <a:noFill/>
                </a:ln>
                <a:solidFill>
                  <a:srgbClr val="DC0032"/>
                </a:solidFill>
                <a:effectLst/>
                <a:uLnTx/>
                <a:uFillTx/>
                <a:latin typeface="Pluto Sans DPD Light" panose="02000000000000000000" pitchFamily="2" charset="-18"/>
                <a:ea typeface="+mj-ea"/>
                <a:cs typeface="+mj-cs"/>
              </a:rPr>
              <a:t> </a:t>
            </a:r>
            <a:r>
              <a:rPr kumimoji="0" lang="hr-HR" sz="2800" b="0" i="0" u="none" strike="noStrike" kern="1200" cap="none" spc="0" normalizeH="0" baseline="0" noProof="0" dirty="0" err="1">
                <a:ln>
                  <a:noFill/>
                </a:ln>
                <a:solidFill>
                  <a:srgbClr val="DC0032"/>
                </a:solidFill>
                <a:effectLst/>
                <a:uLnTx/>
                <a:uFillTx/>
                <a:latin typeface="Pluto Sans DPD Light" panose="02000000000000000000" pitchFamily="2" charset="-18"/>
                <a:ea typeface="+mj-ea"/>
                <a:cs typeface="+mj-cs"/>
              </a:rPr>
              <a:t>paketov</a:t>
            </a:r>
            <a:endParaRPr kumimoji="0" lang="en-GB" sz="2800" b="0" i="0" u="none" strike="noStrike" kern="1200" cap="none" spc="0" normalizeH="0" baseline="0" noProof="0" dirty="0">
              <a:ln>
                <a:noFill/>
              </a:ln>
              <a:solidFill>
                <a:srgbClr val="DC0032"/>
              </a:solidFill>
              <a:effectLst/>
              <a:uLnTx/>
              <a:uFillTx/>
              <a:latin typeface="Pluto Sans DPD Light" panose="02000000000000000000" pitchFamily="2" charset="-18"/>
              <a:ea typeface="+mj-ea"/>
              <a:cs typeface="+mj-cs"/>
            </a:endParaRPr>
          </a:p>
        </p:txBody>
      </p:sp>
      <p:sp>
        <p:nvSpPr>
          <p:cNvPr id="7" name="Text Placeholder 35">
            <a:extLst>
              <a:ext uri="{FF2B5EF4-FFF2-40B4-BE49-F238E27FC236}">
                <a16:creationId xmlns:a16="http://schemas.microsoft.com/office/drawing/2014/main" id="{1579581B-724B-B90A-548D-FB956F722BF7}"/>
              </a:ext>
            </a:extLst>
          </p:cNvPr>
          <p:cNvSpPr txBox="1">
            <a:spLocks/>
          </p:cNvSpPr>
          <p:nvPr>
            <p:custDataLst>
              <p:tags r:id="rId1"/>
            </p:custDataLst>
          </p:nvPr>
        </p:nvSpPr>
        <p:spPr bwMode="gray">
          <a:xfrm>
            <a:off x="6256599" y="4916716"/>
            <a:ext cx="4826255" cy="646576"/>
          </a:xfrm>
          <a:prstGeom prst="roundRect">
            <a:avLst>
              <a:gd name="adj" fmla="val 10453"/>
            </a:avLst>
          </a:prstGeom>
          <a:solidFill>
            <a:srgbClr val="EFEDEB"/>
          </a:solidFill>
        </p:spPr>
        <p:txBody>
          <a:bodyPr vert="horz" lIns="1080000" tIns="216000" rIns="216000" bIns="216000" rtlCol="0" anchor="ctr" anchorCtr="0">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r>
              <a:rPr kumimoji="0" lang="pt-BR" sz="1300" b="0" i="0" u="none" strike="noStrike" kern="1200" cap="none" spc="0" normalizeH="0" baseline="0" noProof="0" dirty="0">
                <a:ln>
                  <a:noFill/>
                </a:ln>
                <a:solidFill>
                  <a:srgbClr val="414042"/>
                </a:solidFill>
                <a:effectLst/>
                <a:uLnTx/>
                <a:uFillTx/>
                <a:latin typeface="Pluto Sans DPD PPT Light"/>
                <a:ea typeface="+mn-lt"/>
                <a:cs typeface="+mn-lt"/>
              </a:rPr>
              <a:t>Izber</a:t>
            </a:r>
            <a:r>
              <a:rPr kumimoji="0" lang="sl-SI" sz="1300" b="0" i="0" u="none" strike="noStrike" kern="1200" cap="none" spc="0" normalizeH="0" baseline="0" noProof="0" dirty="0" err="1">
                <a:ln>
                  <a:noFill/>
                </a:ln>
                <a:solidFill>
                  <a:srgbClr val="414042"/>
                </a:solidFill>
                <a:effectLst/>
                <a:uLnTx/>
                <a:uFillTx/>
                <a:latin typeface="Pluto Sans DPD PPT Light"/>
                <a:ea typeface="+mn-lt"/>
                <a:cs typeface="+mn-lt"/>
              </a:rPr>
              <a:t>ejo</a:t>
            </a:r>
            <a:r>
              <a:rPr kumimoji="0" lang="pt-BR" sz="1300" b="0" i="0" u="none" strike="noStrike" kern="1200" cap="none" spc="0" normalizeH="0" baseline="0" noProof="0" dirty="0">
                <a:ln>
                  <a:noFill/>
                </a:ln>
                <a:solidFill>
                  <a:srgbClr val="414042"/>
                </a:solidFill>
                <a:effectLst/>
                <a:uLnTx/>
                <a:uFillTx/>
                <a:latin typeface="Pluto Sans DPD PPT Light"/>
                <a:ea typeface="+mn-lt"/>
                <a:cs typeface="+mn-lt"/>
              </a:rPr>
              <a:t> dostavo na </a:t>
            </a:r>
            <a:r>
              <a:rPr kumimoji="0" lang="sl-SI" sz="1300" b="0" i="0" u="none" strike="noStrike" kern="1200" cap="none" spc="0" normalizeH="0" baseline="0" noProof="0" dirty="0" err="1">
                <a:ln>
                  <a:noFill/>
                </a:ln>
                <a:solidFill>
                  <a:srgbClr val="414042"/>
                </a:solidFill>
                <a:effectLst/>
                <a:uLnTx/>
                <a:uFillTx/>
                <a:latin typeface="Pluto Sans DPD PPT Light"/>
                <a:ea typeface="+mn-lt"/>
                <a:cs typeface="+mn-lt"/>
              </a:rPr>
              <a:t>Pickup</a:t>
            </a:r>
            <a:r>
              <a:rPr kumimoji="0" lang="sl-SI" sz="1300" b="0" i="0" u="none" strike="noStrike" kern="1200" cap="none" spc="0" normalizeH="0" baseline="0" noProof="0" dirty="0">
                <a:ln>
                  <a:noFill/>
                </a:ln>
                <a:solidFill>
                  <a:srgbClr val="414042"/>
                </a:solidFill>
                <a:effectLst/>
                <a:uLnTx/>
                <a:uFillTx/>
                <a:latin typeface="Pluto Sans DPD PPT Light"/>
                <a:ea typeface="+mn-lt"/>
                <a:cs typeface="+mn-lt"/>
              </a:rPr>
              <a:t> </a:t>
            </a:r>
            <a:r>
              <a:rPr kumimoji="0" lang="pt-BR" sz="1300" b="0" i="0" u="none" strike="noStrike" kern="1200" cap="none" spc="0" normalizeH="0" baseline="0" noProof="0" dirty="0">
                <a:ln>
                  <a:noFill/>
                </a:ln>
                <a:solidFill>
                  <a:srgbClr val="414042"/>
                </a:solidFill>
                <a:effectLst/>
                <a:uLnTx/>
                <a:uFillTx/>
                <a:latin typeface="Pluto Sans DPD PPT Light"/>
                <a:ea typeface="+mn-lt"/>
                <a:cs typeface="+mn-lt"/>
              </a:rPr>
              <a:t>prevzemno </a:t>
            </a:r>
            <a:r>
              <a:rPr kumimoji="0" lang="sl-SI" sz="1300" b="0" i="0" u="none" strike="noStrike" kern="1200" cap="none" spc="0" normalizeH="0" baseline="0" noProof="0" dirty="0">
                <a:ln>
                  <a:noFill/>
                </a:ln>
                <a:solidFill>
                  <a:srgbClr val="414042"/>
                </a:solidFill>
                <a:effectLst/>
                <a:uLnTx/>
                <a:uFillTx/>
                <a:latin typeface="Pluto Sans DPD PPT Light"/>
                <a:ea typeface="+mn-lt"/>
                <a:cs typeface="+mn-lt"/>
              </a:rPr>
              <a:t>točko</a:t>
            </a:r>
            <a:r>
              <a:rPr kumimoji="0" lang="pt-BR" sz="1300" b="0" i="0" u="none" strike="noStrike" kern="1200" cap="none" spc="0" normalizeH="0" baseline="0" noProof="0" dirty="0">
                <a:ln>
                  <a:noFill/>
                </a:ln>
                <a:solidFill>
                  <a:srgbClr val="414042"/>
                </a:solidFill>
                <a:effectLst/>
                <a:uLnTx/>
                <a:uFillTx/>
                <a:latin typeface="Pluto Sans DPD PPT Light"/>
                <a:ea typeface="+mn-lt"/>
                <a:cs typeface="+mn-lt"/>
              </a:rPr>
              <a:t> ali </a:t>
            </a:r>
            <a:r>
              <a:rPr kumimoji="0" lang="sl-SI" sz="1300" b="0" i="0" u="none" strike="noStrike" kern="1200" cap="none" spc="0" normalizeH="0" baseline="0" noProof="0" dirty="0">
                <a:ln>
                  <a:noFill/>
                </a:ln>
                <a:solidFill>
                  <a:srgbClr val="414042"/>
                </a:solidFill>
                <a:effectLst/>
                <a:uLnTx/>
                <a:uFillTx/>
                <a:latin typeface="Pluto Sans DPD PPT Light"/>
                <a:ea typeface="+mn-lt"/>
                <a:cs typeface="+mn-lt"/>
              </a:rPr>
              <a:t>v </a:t>
            </a:r>
            <a:r>
              <a:rPr kumimoji="0" lang="pt-BR" sz="1300" b="0" i="0" u="none" strike="noStrike" kern="1200" cap="none" spc="0" normalizeH="0" baseline="0" noProof="0" dirty="0">
                <a:ln>
                  <a:noFill/>
                </a:ln>
                <a:solidFill>
                  <a:srgbClr val="414042"/>
                </a:solidFill>
                <a:effectLst/>
                <a:uLnTx/>
                <a:uFillTx/>
                <a:latin typeface="Pluto Sans DPD PPT Light"/>
                <a:ea typeface="+mn-lt"/>
                <a:cs typeface="+mn-lt"/>
              </a:rPr>
              <a:t>DPD </a:t>
            </a:r>
            <a:r>
              <a:rPr kumimoji="0" lang="sl-SI" sz="1300" b="0" i="0" u="none" strike="noStrike" kern="1200" cap="none" spc="0" normalizeH="0" baseline="0" noProof="0" dirty="0" err="1">
                <a:ln>
                  <a:noFill/>
                </a:ln>
                <a:solidFill>
                  <a:srgbClr val="414042"/>
                </a:solidFill>
                <a:effectLst/>
                <a:uLnTx/>
                <a:uFillTx/>
                <a:latin typeface="Pluto Sans DPD PPT Light"/>
                <a:ea typeface="+mn-lt"/>
                <a:cs typeface="+mn-lt"/>
              </a:rPr>
              <a:t>Pickup</a:t>
            </a:r>
            <a:r>
              <a:rPr kumimoji="0" lang="sl-SI" sz="1300" b="0" i="0" u="none" strike="noStrike" kern="1200" cap="none" spc="0" normalizeH="0" baseline="0" noProof="0" dirty="0">
                <a:ln>
                  <a:noFill/>
                </a:ln>
                <a:solidFill>
                  <a:srgbClr val="414042"/>
                </a:solidFill>
                <a:effectLst/>
                <a:uLnTx/>
                <a:uFillTx/>
                <a:latin typeface="Pluto Sans DPD PPT Light"/>
                <a:ea typeface="+mn-lt"/>
                <a:cs typeface="+mn-lt"/>
              </a:rPr>
              <a:t> </a:t>
            </a:r>
            <a:r>
              <a:rPr kumimoji="0" lang="sl-SI" sz="1300" b="0" i="0" u="none" strike="noStrike" kern="1200" cap="none" spc="0" normalizeH="0" baseline="0" noProof="0" dirty="0" err="1">
                <a:ln>
                  <a:noFill/>
                </a:ln>
                <a:solidFill>
                  <a:srgbClr val="414042"/>
                </a:solidFill>
                <a:effectLst/>
                <a:uLnTx/>
                <a:uFillTx/>
                <a:latin typeface="Pluto Sans DPD PPT Light"/>
                <a:ea typeface="+mn-lt"/>
                <a:cs typeface="+mn-lt"/>
              </a:rPr>
              <a:t>Paketomat</a:t>
            </a:r>
            <a:endParaRPr kumimoji="0" lang="en-GB" sz="1300" b="0" i="0" u="none" strike="noStrike" kern="1200" cap="none" spc="0" normalizeH="0" baseline="0" noProof="0" dirty="0">
              <a:ln>
                <a:noFill/>
              </a:ln>
              <a:solidFill>
                <a:srgbClr val="414042"/>
              </a:solidFill>
              <a:effectLst/>
              <a:uLnTx/>
              <a:uFillTx/>
              <a:latin typeface="Pluto Sans DPD PPT Light"/>
              <a:ea typeface="+mn-lt"/>
              <a:cs typeface="+mn-lt"/>
            </a:endParaRPr>
          </a:p>
        </p:txBody>
      </p:sp>
      <p:sp>
        <p:nvSpPr>
          <p:cNvPr id="8" name="Text Placeholder 35">
            <a:extLst>
              <a:ext uri="{FF2B5EF4-FFF2-40B4-BE49-F238E27FC236}">
                <a16:creationId xmlns:a16="http://schemas.microsoft.com/office/drawing/2014/main" id="{D8250169-2D28-2CC0-79E6-4E2199F5C1C0}"/>
              </a:ext>
            </a:extLst>
          </p:cNvPr>
          <p:cNvSpPr txBox="1">
            <a:spLocks/>
          </p:cNvSpPr>
          <p:nvPr>
            <p:custDataLst>
              <p:tags r:id="rId2"/>
            </p:custDataLst>
          </p:nvPr>
        </p:nvSpPr>
        <p:spPr bwMode="gray">
          <a:xfrm>
            <a:off x="6285145" y="4077830"/>
            <a:ext cx="4806866" cy="670775"/>
          </a:xfrm>
          <a:prstGeom prst="roundRect">
            <a:avLst>
              <a:gd name="adj" fmla="val 10453"/>
            </a:avLst>
          </a:prstGeom>
          <a:solidFill>
            <a:srgbClr val="EFEDEB"/>
          </a:solidFill>
        </p:spPr>
        <p:txBody>
          <a:bodyPr vert="horz" lIns="1080000" tIns="216000" rIns="216000" bIns="216000" rtlCol="0" anchor="ctr" anchorCtr="0">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r>
              <a:rPr kumimoji="0" lang="hr-HR" sz="1400" b="0" i="0" u="none" strike="noStrike" kern="1200" cap="none" spc="0" normalizeH="0" baseline="0" noProof="0" dirty="0" err="1">
                <a:ln>
                  <a:noFill/>
                </a:ln>
                <a:solidFill>
                  <a:srgbClr val="414042"/>
                </a:solidFill>
                <a:effectLst/>
                <a:uLnTx/>
                <a:uFillTx/>
                <a:latin typeface="Pluto Sans DPD PPT Light"/>
                <a:ea typeface="+mn-lt"/>
                <a:cs typeface="+mn-lt"/>
              </a:rPr>
              <a:t>Izberejo</a:t>
            </a:r>
            <a:r>
              <a:rPr kumimoji="0" lang="hr-HR" sz="1400" b="0" i="0" u="none" strike="noStrike" kern="1200" cap="none" spc="0" normalizeH="0" baseline="0" noProof="0" dirty="0">
                <a:ln>
                  <a:noFill/>
                </a:ln>
                <a:solidFill>
                  <a:srgbClr val="414042"/>
                </a:solidFill>
                <a:effectLst/>
                <a:uLnTx/>
                <a:uFillTx/>
                <a:latin typeface="Pluto Sans DPD PPT Light"/>
                <a:ea typeface="+mn-lt"/>
                <a:cs typeface="+mn-lt"/>
              </a:rPr>
              <a:t> dostavo na </a:t>
            </a:r>
            <a:r>
              <a:rPr kumimoji="0" lang="hr-HR" sz="1400" b="0" i="0" u="none" strike="noStrike" kern="1200" cap="none" spc="0" normalizeH="0" baseline="0" noProof="0" dirty="0" err="1">
                <a:ln>
                  <a:noFill/>
                </a:ln>
                <a:solidFill>
                  <a:srgbClr val="414042"/>
                </a:solidFill>
                <a:effectLst/>
                <a:uLnTx/>
                <a:uFillTx/>
                <a:latin typeface="Pluto Sans DPD PPT Light"/>
                <a:ea typeface="+mn-lt"/>
                <a:cs typeface="+mn-lt"/>
              </a:rPr>
              <a:t>varno</a:t>
            </a:r>
            <a:r>
              <a:rPr kumimoji="0" lang="hr-HR" sz="1400" b="0" i="0" u="none" strike="noStrike" kern="1200" cap="none" spc="0" normalizeH="0" baseline="0" noProof="0" dirty="0">
                <a:ln>
                  <a:noFill/>
                </a:ln>
                <a:solidFill>
                  <a:srgbClr val="414042"/>
                </a:solidFill>
                <a:effectLst/>
                <a:uLnTx/>
                <a:uFillTx/>
                <a:latin typeface="Pluto Sans DPD PPT Light"/>
                <a:ea typeface="+mn-lt"/>
                <a:cs typeface="+mn-lt"/>
              </a:rPr>
              <a:t> </a:t>
            </a:r>
            <a:r>
              <a:rPr kumimoji="0" lang="hr-HR" sz="1400" b="0" i="0" u="none" strike="noStrike" kern="1200" cap="none" spc="0" normalizeH="0" baseline="0" noProof="0" dirty="0" err="1">
                <a:ln>
                  <a:noFill/>
                </a:ln>
                <a:solidFill>
                  <a:srgbClr val="414042"/>
                </a:solidFill>
                <a:effectLst/>
                <a:uLnTx/>
                <a:uFillTx/>
                <a:latin typeface="Pluto Sans DPD PPT Light"/>
                <a:ea typeface="+mn-lt"/>
                <a:cs typeface="+mn-lt"/>
              </a:rPr>
              <a:t>mesto</a:t>
            </a:r>
            <a:endParaRPr kumimoji="0" lang="en-GB" sz="1400" b="0" i="0" u="none" strike="noStrike" kern="1200" cap="none" spc="0" normalizeH="0" baseline="0" noProof="0" dirty="0">
              <a:ln>
                <a:noFill/>
              </a:ln>
              <a:solidFill>
                <a:srgbClr val="414042"/>
              </a:solidFill>
              <a:effectLst/>
              <a:uLnTx/>
              <a:uFillTx/>
              <a:latin typeface="Pluto Sans DPD PPT Light"/>
              <a:ea typeface="+mn-lt"/>
              <a:cs typeface="+mn-lt"/>
            </a:endParaRPr>
          </a:p>
        </p:txBody>
      </p:sp>
      <p:pic>
        <p:nvPicPr>
          <p:cNvPr id="9" name="Graphic 17">
            <a:extLst>
              <a:ext uri="{FF2B5EF4-FFF2-40B4-BE49-F238E27FC236}">
                <a16:creationId xmlns:a16="http://schemas.microsoft.com/office/drawing/2014/main" id="{7BFB1CA4-EF55-3E4C-BE93-F137681363DB}"/>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287616" y="4838628"/>
            <a:ext cx="727755" cy="688990"/>
          </a:xfrm>
          <a:prstGeom prst="rect">
            <a:avLst/>
          </a:prstGeom>
        </p:spPr>
      </p:pic>
      <p:sp>
        <p:nvSpPr>
          <p:cNvPr id="10" name="Text Placeholder 35">
            <a:extLst>
              <a:ext uri="{FF2B5EF4-FFF2-40B4-BE49-F238E27FC236}">
                <a16:creationId xmlns:a16="http://schemas.microsoft.com/office/drawing/2014/main" id="{5034EA1E-9307-94E6-0354-4E41CE9CAA96}"/>
              </a:ext>
            </a:extLst>
          </p:cNvPr>
          <p:cNvSpPr txBox="1">
            <a:spLocks/>
          </p:cNvSpPr>
          <p:nvPr>
            <p:custDataLst>
              <p:tags r:id="rId3"/>
            </p:custDataLst>
          </p:nvPr>
        </p:nvSpPr>
        <p:spPr bwMode="gray">
          <a:xfrm>
            <a:off x="6275988" y="3245868"/>
            <a:ext cx="4806866" cy="646576"/>
          </a:xfrm>
          <a:prstGeom prst="roundRect">
            <a:avLst>
              <a:gd name="adj" fmla="val 10453"/>
            </a:avLst>
          </a:prstGeom>
          <a:solidFill>
            <a:srgbClr val="EFEDEB"/>
          </a:solidFill>
        </p:spPr>
        <p:txBody>
          <a:bodyPr vert="horz" lIns="1080000" tIns="216000" rIns="216000" bIns="216000" rtlCol="0" anchor="ctr" anchorCtr="0">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r>
              <a:rPr kumimoji="0" lang="hr-HR" sz="1400" b="0" i="0" u="none" strike="noStrike" kern="1200" cap="none" spc="0" normalizeH="0" baseline="0" noProof="0" dirty="0" err="1">
                <a:ln>
                  <a:noFill/>
                </a:ln>
                <a:solidFill>
                  <a:srgbClr val="414042"/>
                </a:solidFill>
                <a:effectLst/>
                <a:uLnTx/>
                <a:uFillTx/>
                <a:latin typeface="Pluto Sans DPD PPT Light"/>
                <a:ea typeface="+mn-lt"/>
                <a:cs typeface="+mn-lt"/>
              </a:rPr>
              <a:t>Spremenijo</a:t>
            </a:r>
            <a:r>
              <a:rPr kumimoji="0" lang="hr-HR" sz="1400" b="0" i="0" u="none" strike="noStrike" kern="1200" cap="none" spc="0" normalizeH="0" baseline="0" noProof="0" dirty="0">
                <a:ln>
                  <a:noFill/>
                </a:ln>
                <a:solidFill>
                  <a:srgbClr val="414042"/>
                </a:solidFill>
                <a:effectLst/>
                <a:uLnTx/>
                <a:uFillTx/>
                <a:latin typeface="Pluto Sans DPD PPT Light"/>
                <a:ea typeface="+mn-lt"/>
                <a:cs typeface="+mn-lt"/>
              </a:rPr>
              <a:t> naslov dostave</a:t>
            </a:r>
            <a:endParaRPr kumimoji="0" lang="en-GB" sz="1400" b="0" i="0" u="none" strike="noStrike" kern="1200" cap="none" spc="0" normalizeH="0" baseline="0" noProof="0" dirty="0">
              <a:ln>
                <a:noFill/>
              </a:ln>
              <a:solidFill>
                <a:srgbClr val="414042"/>
              </a:solidFill>
              <a:effectLst/>
              <a:uLnTx/>
              <a:uFillTx/>
              <a:latin typeface="Pluto Sans DPD PPT Light"/>
              <a:ea typeface="+mn-lt"/>
              <a:cs typeface="+mn-lt"/>
            </a:endParaRPr>
          </a:p>
        </p:txBody>
      </p:sp>
      <p:pic>
        <p:nvPicPr>
          <p:cNvPr id="11" name="Graphic 46">
            <a:extLst>
              <a:ext uri="{FF2B5EF4-FFF2-40B4-BE49-F238E27FC236}">
                <a16:creationId xmlns:a16="http://schemas.microsoft.com/office/drawing/2014/main" id="{2792B848-5C1A-72FE-4285-CEC5F41646E2}"/>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331409" y="3239154"/>
            <a:ext cx="690045" cy="653290"/>
          </a:xfrm>
          <a:prstGeom prst="rect">
            <a:avLst/>
          </a:prstGeom>
        </p:spPr>
      </p:pic>
      <p:sp>
        <p:nvSpPr>
          <p:cNvPr id="12" name="Text Placeholder 35">
            <a:extLst>
              <a:ext uri="{FF2B5EF4-FFF2-40B4-BE49-F238E27FC236}">
                <a16:creationId xmlns:a16="http://schemas.microsoft.com/office/drawing/2014/main" id="{5FC9DFF8-A588-24BA-A734-56DCBEA05553}"/>
              </a:ext>
            </a:extLst>
          </p:cNvPr>
          <p:cNvSpPr txBox="1">
            <a:spLocks/>
          </p:cNvSpPr>
          <p:nvPr>
            <p:custDataLst>
              <p:tags r:id="rId4"/>
            </p:custDataLst>
          </p:nvPr>
        </p:nvSpPr>
        <p:spPr bwMode="gray">
          <a:xfrm>
            <a:off x="6266292" y="2438641"/>
            <a:ext cx="4806866" cy="631477"/>
          </a:xfrm>
          <a:prstGeom prst="roundRect">
            <a:avLst>
              <a:gd name="adj" fmla="val 10453"/>
            </a:avLst>
          </a:prstGeom>
          <a:solidFill>
            <a:srgbClr val="EFEDEB"/>
          </a:solidFill>
        </p:spPr>
        <p:txBody>
          <a:bodyPr vert="horz" lIns="1080000" tIns="216000" rIns="216000" bIns="216000" rtlCol="0" anchor="ctr" anchorCtr="0">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r>
              <a:rPr kumimoji="0" lang="hr-HR" sz="1400" b="0" i="0" u="none" strike="noStrike" kern="1200" cap="none" spc="0" normalizeH="0" baseline="0" noProof="0" dirty="0" err="1">
                <a:ln>
                  <a:noFill/>
                </a:ln>
                <a:solidFill>
                  <a:srgbClr val="414042"/>
                </a:solidFill>
                <a:effectLst/>
                <a:uLnTx/>
                <a:uFillTx/>
                <a:latin typeface="Pluto Sans DPD PPT Light"/>
                <a:ea typeface="+mn-lt"/>
                <a:cs typeface="+mn-lt"/>
              </a:rPr>
              <a:t>Spremenijo</a:t>
            </a:r>
            <a:r>
              <a:rPr kumimoji="0" lang="hr-HR" sz="1400" b="0" i="0" u="none" strike="noStrike" kern="1200" cap="none" spc="0" normalizeH="0" baseline="0" noProof="0" dirty="0">
                <a:ln>
                  <a:noFill/>
                </a:ln>
                <a:solidFill>
                  <a:srgbClr val="414042"/>
                </a:solidFill>
                <a:effectLst/>
                <a:uLnTx/>
                <a:uFillTx/>
                <a:latin typeface="Pluto Sans DPD PPT Light"/>
                <a:ea typeface="+mn-lt"/>
                <a:cs typeface="+mn-lt"/>
              </a:rPr>
              <a:t> datum dostave</a:t>
            </a:r>
            <a:endParaRPr kumimoji="0" lang="en-GB" sz="1400" b="0" i="0" u="none" strike="noStrike" kern="1200" cap="none" spc="0" normalizeH="0" baseline="0" noProof="0" dirty="0">
              <a:ln>
                <a:noFill/>
              </a:ln>
              <a:solidFill>
                <a:srgbClr val="414042"/>
              </a:solidFill>
              <a:effectLst/>
              <a:uLnTx/>
              <a:uFillTx/>
              <a:latin typeface="Pluto Sans DPD PPT Light"/>
              <a:ea typeface="+mn-lt"/>
              <a:cs typeface="+mn-lt"/>
            </a:endParaRPr>
          </a:p>
        </p:txBody>
      </p:sp>
      <p:pic>
        <p:nvPicPr>
          <p:cNvPr id="13" name="Graphic 47">
            <a:extLst>
              <a:ext uri="{FF2B5EF4-FFF2-40B4-BE49-F238E27FC236}">
                <a16:creationId xmlns:a16="http://schemas.microsoft.com/office/drawing/2014/main" id="{ED31FDBA-C595-4005-53C6-BF78B655D1AC}"/>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6285145" y="2385845"/>
            <a:ext cx="690045" cy="697646"/>
          </a:xfrm>
          <a:prstGeom prst="rect">
            <a:avLst/>
          </a:prstGeom>
        </p:spPr>
      </p:pic>
      <p:pic>
        <p:nvPicPr>
          <p:cNvPr id="14" name="Grafik 206">
            <a:extLst>
              <a:ext uri="{FF2B5EF4-FFF2-40B4-BE49-F238E27FC236}">
                <a16:creationId xmlns:a16="http://schemas.microsoft.com/office/drawing/2014/main" id="{C92AC7CB-DDFE-D5D6-8B1D-65BD90BEE6C6}"/>
              </a:ext>
            </a:extLst>
          </p:cNvPr>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6334896" y="4016459"/>
            <a:ext cx="717622" cy="717622"/>
          </a:xfrm>
          <a:prstGeom prst="rect">
            <a:avLst/>
          </a:prstGeom>
        </p:spPr>
      </p:pic>
      <p:pic>
        <p:nvPicPr>
          <p:cNvPr id="15" name="Picture Placeholder 2">
            <a:extLst>
              <a:ext uri="{FF2B5EF4-FFF2-40B4-BE49-F238E27FC236}">
                <a16:creationId xmlns:a16="http://schemas.microsoft.com/office/drawing/2014/main" id="{D6E6B798-5B6D-5DF1-71FC-FB2954955DC1}"/>
              </a:ext>
            </a:extLst>
          </p:cNvPr>
          <p:cNvPicPr>
            <a:picLocks noChangeAspect="1"/>
          </p:cNvPicPr>
          <p:nvPr>
            <p:custDataLst>
              <p:tags r:id="rId5"/>
            </p:custDataLst>
          </p:nvPr>
        </p:nvPicPr>
        <p:blipFill>
          <a:blip r:embed="rId14">
            <a:extLst>
              <a:ext uri="{28A0092B-C50C-407E-A947-70E740481C1C}">
                <a14:useLocalDpi xmlns:a14="http://schemas.microsoft.com/office/drawing/2010/main" val="0"/>
              </a:ext>
            </a:extLst>
          </a:blip>
          <a:srcRect/>
          <a:stretch/>
        </p:blipFill>
        <p:spPr bwMode="gray">
          <a:xfrm>
            <a:off x="431007" y="2010468"/>
            <a:ext cx="5329237" cy="3552824"/>
          </a:xfrm>
          <a:prstGeom prst="roundRect">
            <a:avLst>
              <a:gd name="adj" fmla="val 2313"/>
            </a:avLst>
          </a:prstGeom>
          <a:effectLst/>
        </p:spPr>
      </p:pic>
      <p:sp>
        <p:nvSpPr>
          <p:cNvPr id="16" name="TextBox 17">
            <a:extLst>
              <a:ext uri="{FF2B5EF4-FFF2-40B4-BE49-F238E27FC236}">
                <a16:creationId xmlns:a16="http://schemas.microsoft.com/office/drawing/2014/main" id="{495E551A-E93F-33A0-31BA-5DC49EF1A6BC}"/>
              </a:ext>
            </a:extLst>
          </p:cNvPr>
          <p:cNvSpPr txBox="1"/>
          <p:nvPr/>
        </p:nvSpPr>
        <p:spPr bwMode="gray">
          <a:xfrm>
            <a:off x="6189487" y="1946973"/>
            <a:ext cx="6096000" cy="369332"/>
          </a:xfrm>
          <a:prstGeom prst="rect">
            <a:avLst/>
          </a:prstGeom>
          <a:noFill/>
        </p:spPr>
        <p:txBody>
          <a:bodyPr wrap="square">
            <a:spAutoFit/>
          </a:bodyPr>
          <a:lstStyle/>
          <a:p>
            <a:pPr marL="0" marR="0" lvl="0" indent="0" algn="l" defTabSz="863950" rtl="0" eaLnBrk="1" fontAlgn="auto" latinLnBrk="0" hangingPunct="1">
              <a:lnSpc>
                <a:spcPct val="100000"/>
              </a:lnSpc>
              <a:spcBef>
                <a:spcPts val="0"/>
              </a:spcBef>
              <a:spcAft>
                <a:spcPts val="0"/>
              </a:spcAft>
              <a:buClrTx/>
              <a:buSzTx/>
              <a:buFontTx/>
              <a:buNone/>
              <a:tabLst/>
              <a:defRPr/>
            </a:pPr>
            <a:r>
              <a:rPr kumimoji="0" lang="hr-HR" sz="1800" b="0" i="0" u="none" strike="noStrike" kern="1200" cap="none" spc="0" normalizeH="0" baseline="0" noProof="0" dirty="0" err="1">
                <a:ln>
                  <a:noFill/>
                </a:ln>
                <a:solidFill>
                  <a:srgbClr val="DC0032"/>
                </a:solidFill>
                <a:effectLst/>
                <a:uLnTx/>
                <a:uFillTx/>
                <a:latin typeface="Pluto Sans DPD PPT Light"/>
                <a:ea typeface="+mn-ea"/>
                <a:cs typeface="+mn-cs"/>
              </a:rPr>
              <a:t>Uporabniki</a:t>
            </a:r>
            <a:r>
              <a:rPr kumimoji="0" lang="hr-HR" sz="1800" b="0" i="0" u="none" strike="noStrike" kern="1200" cap="none" spc="0" normalizeH="0" baseline="0" noProof="0" dirty="0">
                <a:ln>
                  <a:noFill/>
                </a:ln>
                <a:solidFill>
                  <a:srgbClr val="DC0032"/>
                </a:solidFill>
                <a:effectLst/>
                <a:uLnTx/>
                <a:uFillTx/>
                <a:latin typeface="Pluto Sans DPD PPT Light"/>
                <a:ea typeface="+mn-ea"/>
                <a:cs typeface="+mn-cs"/>
              </a:rPr>
              <a:t> aplikacije </a:t>
            </a:r>
            <a:r>
              <a:rPr kumimoji="0" lang="hr-HR" sz="1800" b="0" i="0" u="none" strike="noStrike" kern="1200" cap="none" spc="0" normalizeH="0" baseline="0" noProof="0" dirty="0" err="1">
                <a:ln>
                  <a:noFill/>
                </a:ln>
                <a:solidFill>
                  <a:srgbClr val="DC0032"/>
                </a:solidFill>
                <a:effectLst/>
                <a:uLnTx/>
                <a:uFillTx/>
                <a:latin typeface="Pluto Sans DPD PPT Light"/>
                <a:ea typeface="+mn-ea"/>
                <a:cs typeface="+mn-cs"/>
              </a:rPr>
              <a:t>lahko</a:t>
            </a:r>
            <a:r>
              <a:rPr kumimoji="0" lang="hr-HR" sz="1800" b="0" i="0" u="none" strike="noStrike" kern="1200" cap="none" spc="0" normalizeH="0" baseline="0" noProof="0" dirty="0">
                <a:ln>
                  <a:noFill/>
                </a:ln>
                <a:solidFill>
                  <a:srgbClr val="DC0032"/>
                </a:solidFill>
                <a:effectLst/>
                <a:uLnTx/>
                <a:uFillTx/>
                <a:latin typeface="Pluto Sans DPD PPT Light"/>
                <a:ea typeface="+mn-ea"/>
                <a:cs typeface="+mn-cs"/>
              </a:rPr>
              <a:t>:</a:t>
            </a:r>
            <a:endParaRPr kumimoji="0" lang="en-GB" sz="1800" b="0" i="0" u="none" strike="noStrike" kern="1200" cap="none" spc="0" normalizeH="0" baseline="0" noProof="0" dirty="0">
              <a:ln>
                <a:noFill/>
              </a:ln>
              <a:solidFill>
                <a:srgbClr val="DC0032"/>
              </a:solidFill>
              <a:effectLst/>
              <a:uLnTx/>
              <a:uFillTx/>
              <a:latin typeface="Pluto Sans DPD PPT Light"/>
              <a:ea typeface="+mn-ea"/>
              <a:cs typeface="+mn-cs"/>
            </a:endParaRPr>
          </a:p>
        </p:txBody>
      </p:sp>
      <p:sp>
        <p:nvSpPr>
          <p:cNvPr id="17" name="TextBox 18">
            <a:extLst>
              <a:ext uri="{FF2B5EF4-FFF2-40B4-BE49-F238E27FC236}">
                <a16:creationId xmlns:a16="http://schemas.microsoft.com/office/drawing/2014/main" id="{5684D42A-3DFA-ACA4-2437-743A57F57855}"/>
              </a:ext>
            </a:extLst>
          </p:cNvPr>
          <p:cNvSpPr txBox="1"/>
          <p:nvPr/>
        </p:nvSpPr>
        <p:spPr bwMode="gray">
          <a:xfrm>
            <a:off x="338916" y="976517"/>
            <a:ext cx="11215845" cy="338554"/>
          </a:xfrm>
          <a:prstGeom prst="rect">
            <a:avLst/>
          </a:prstGeom>
          <a:noFill/>
        </p:spPr>
        <p:txBody>
          <a:bodyPr wrap="square">
            <a:spAutoFit/>
          </a:bodyPr>
          <a:lstStyle/>
          <a:p>
            <a:pPr marL="0" marR="0" lvl="0" indent="0" algn="l" defTabSz="86395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14042"/>
                </a:solidFill>
                <a:effectLst/>
                <a:uLnTx/>
                <a:uFillTx/>
                <a:latin typeface="Pluto Sans DPD PPT Light"/>
                <a:ea typeface="+mn-ea"/>
                <a:cs typeface="+mn-cs"/>
              </a:rPr>
              <a:t>Nova, </a:t>
            </a:r>
            <a:r>
              <a:rPr kumimoji="0" lang="en-GB" sz="1600" b="0" i="0" u="none" strike="noStrike" kern="1200" cap="none" spc="0" normalizeH="0" baseline="0" noProof="0" dirty="0" err="1">
                <a:ln>
                  <a:noFill/>
                </a:ln>
                <a:solidFill>
                  <a:srgbClr val="414042"/>
                </a:solidFill>
                <a:effectLst/>
                <a:uLnTx/>
                <a:uFillTx/>
                <a:latin typeface="Pluto Sans DPD PPT Light"/>
                <a:ea typeface="+mn-ea"/>
                <a:cs typeface="+mn-cs"/>
              </a:rPr>
              <a:t>še</a:t>
            </a:r>
            <a:r>
              <a:rPr kumimoji="0" lang="en-GB" sz="16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600" b="0" i="0" u="none" strike="noStrike" kern="1200" cap="none" spc="0" normalizeH="0" baseline="0" noProof="0" dirty="0" err="1">
                <a:ln>
                  <a:noFill/>
                </a:ln>
                <a:solidFill>
                  <a:srgbClr val="414042"/>
                </a:solidFill>
                <a:effectLst/>
                <a:uLnTx/>
                <a:uFillTx/>
                <a:latin typeface="Pluto Sans DPD PPT Light"/>
                <a:ea typeface="+mn-ea"/>
                <a:cs typeface="+mn-cs"/>
              </a:rPr>
              <a:t>boljša</a:t>
            </a:r>
            <a:r>
              <a:rPr kumimoji="0" lang="en-GB" sz="16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sl-SI" sz="1600" b="0" i="0" u="none" strike="noStrike" kern="1200" cap="none" spc="0" normalizeH="0" baseline="0" noProof="0" dirty="0">
                <a:ln>
                  <a:noFill/>
                </a:ln>
                <a:solidFill>
                  <a:srgbClr val="414042"/>
                </a:solidFill>
                <a:effectLst/>
                <a:uLnTx/>
                <a:uFillTx/>
                <a:latin typeface="Pluto Sans DPD PPT Light"/>
                <a:ea typeface="+mn-ea"/>
                <a:cs typeface="+mn-cs"/>
              </a:rPr>
              <a:t>myDPD </a:t>
            </a:r>
            <a:r>
              <a:rPr kumimoji="0" lang="en-GB" sz="1600" b="0" i="0" u="none" strike="noStrike" kern="1200" cap="none" spc="0" normalizeH="0" baseline="0" noProof="0" dirty="0" err="1">
                <a:ln>
                  <a:noFill/>
                </a:ln>
                <a:solidFill>
                  <a:srgbClr val="414042"/>
                </a:solidFill>
                <a:effectLst/>
                <a:uLnTx/>
                <a:uFillTx/>
                <a:latin typeface="Pluto Sans DPD PPT Light"/>
                <a:ea typeface="+mn-ea"/>
                <a:cs typeface="+mn-cs"/>
              </a:rPr>
              <a:t>aplikacija</a:t>
            </a:r>
            <a:r>
              <a:rPr kumimoji="0" lang="en-GB" sz="16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600" b="0" i="0" u="none" strike="noStrike" kern="1200" cap="none" spc="0" normalizeH="0" baseline="0" noProof="0" dirty="0" err="1">
                <a:ln>
                  <a:noFill/>
                </a:ln>
                <a:solidFill>
                  <a:srgbClr val="414042"/>
                </a:solidFill>
                <a:effectLst/>
                <a:uLnTx/>
                <a:uFillTx/>
                <a:latin typeface="Pluto Sans DPD PPT Light"/>
                <a:ea typeface="+mn-ea"/>
                <a:cs typeface="+mn-cs"/>
              </a:rPr>
              <a:t>ponuja</a:t>
            </a:r>
            <a:r>
              <a:rPr kumimoji="0" lang="en-GB" sz="16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600" b="0" i="0" u="none" strike="noStrike" kern="1200" cap="none" spc="0" normalizeH="0" baseline="0" noProof="0" dirty="0" err="1">
                <a:ln>
                  <a:noFill/>
                </a:ln>
                <a:solidFill>
                  <a:srgbClr val="414042"/>
                </a:solidFill>
                <a:effectLst/>
                <a:uLnTx/>
                <a:uFillTx/>
                <a:latin typeface="Pluto Sans DPD PPT Light"/>
                <a:ea typeface="+mn-ea"/>
                <a:cs typeface="+mn-cs"/>
              </a:rPr>
              <a:t>širok</a:t>
            </a:r>
            <a:r>
              <a:rPr kumimoji="0" lang="en-GB" sz="16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600" b="0" i="0" u="none" strike="noStrike" kern="1200" cap="none" spc="0" normalizeH="0" baseline="0" noProof="0" dirty="0" err="1">
                <a:ln>
                  <a:noFill/>
                </a:ln>
                <a:solidFill>
                  <a:srgbClr val="414042"/>
                </a:solidFill>
                <a:effectLst/>
                <a:uLnTx/>
                <a:uFillTx/>
                <a:latin typeface="Pluto Sans DPD PPT Light"/>
                <a:ea typeface="+mn-ea"/>
                <a:cs typeface="+mn-cs"/>
              </a:rPr>
              <a:t>nabor</a:t>
            </a:r>
            <a:r>
              <a:rPr kumimoji="0" lang="en-GB" sz="16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600" b="0" i="0" u="none" strike="noStrike" kern="1200" cap="none" spc="0" normalizeH="0" baseline="0" noProof="0" dirty="0" err="1">
                <a:ln>
                  <a:noFill/>
                </a:ln>
                <a:solidFill>
                  <a:srgbClr val="414042"/>
                </a:solidFill>
                <a:effectLst/>
                <a:uLnTx/>
                <a:uFillTx/>
                <a:latin typeface="Pluto Sans DPD PPT Light"/>
                <a:ea typeface="+mn-ea"/>
                <a:cs typeface="+mn-cs"/>
              </a:rPr>
              <a:t>funkcij</a:t>
            </a:r>
            <a:r>
              <a:rPr kumimoji="0" lang="en-GB" sz="16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600" b="0" i="0" u="none" strike="noStrike" kern="1200" cap="none" spc="0" normalizeH="0" baseline="0" noProof="0" dirty="0" err="1">
                <a:ln>
                  <a:noFill/>
                </a:ln>
                <a:solidFill>
                  <a:srgbClr val="414042"/>
                </a:solidFill>
                <a:effectLst/>
                <a:uLnTx/>
                <a:uFillTx/>
                <a:latin typeface="Pluto Sans DPD PPT Light"/>
                <a:ea typeface="+mn-ea"/>
                <a:cs typeface="+mn-cs"/>
              </a:rPr>
              <a:t>na</a:t>
            </a:r>
            <a:r>
              <a:rPr kumimoji="0" lang="en-GB" sz="16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600" b="0" i="0" u="none" strike="noStrike" kern="1200" cap="none" spc="0" normalizeH="0" baseline="0" noProof="0" dirty="0" err="1">
                <a:ln>
                  <a:noFill/>
                </a:ln>
                <a:solidFill>
                  <a:srgbClr val="414042"/>
                </a:solidFill>
                <a:effectLst/>
                <a:uLnTx/>
                <a:uFillTx/>
                <a:latin typeface="Pluto Sans DPD PPT Light"/>
                <a:ea typeface="+mn-ea"/>
                <a:cs typeface="+mn-cs"/>
              </a:rPr>
              <a:t>enem</a:t>
            </a:r>
            <a:r>
              <a:rPr kumimoji="0" lang="en-GB" sz="16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600" b="0" i="0" u="none" strike="noStrike" kern="1200" cap="none" spc="0" normalizeH="0" baseline="0" noProof="0" dirty="0" err="1">
                <a:ln>
                  <a:noFill/>
                </a:ln>
                <a:solidFill>
                  <a:srgbClr val="414042"/>
                </a:solidFill>
                <a:effectLst/>
                <a:uLnTx/>
                <a:uFillTx/>
                <a:latin typeface="Pluto Sans DPD PPT Light"/>
                <a:ea typeface="+mn-ea"/>
                <a:cs typeface="+mn-cs"/>
              </a:rPr>
              <a:t>mestu</a:t>
            </a:r>
            <a:endParaRPr kumimoji="0" lang="en-GB" sz="1600" b="0" i="0" u="none" strike="noStrike" kern="1200" cap="none" spc="0" normalizeH="0" baseline="0" noProof="0" dirty="0">
              <a:ln>
                <a:noFill/>
              </a:ln>
              <a:solidFill>
                <a:srgbClr val="414042"/>
              </a:solidFill>
              <a:effectLst/>
              <a:uLnTx/>
              <a:uFillTx/>
              <a:latin typeface="Pluto Sans DPD PPT Light"/>
              <a:ea typeface="+mn-ea"/>
              <a:cs typeface="+mn-cs"/>
            </a:endParaRPr>
          </a:p>
        </p:txBody>
      </p:sp>
      <p:sp>
        <p:nvSpPr>
          <p:cNvPr id="18" name="Textplatzhalter 8">
            <a:extLst>
              <a:ext uri="{FF2B5EF4-FFF2-40B4-BE49-F238E27FC236}">
                <a16:creationId xmlns:a16="http://schemas.microsoft.com/office/drawing/2014/main" id="{49F660A1-92E3-FD58-F9A3-5936DFD3DBF0}"/>
              </a:ext>
            </a:extLst>
          </p:cNvPr>
          <p:cNvSpPr>
            <a:spLocks noGrp="1"/>
          </p:cNvSpPr>
          <p:nvPr>
            <p:ph type="body" sz="quarter" idx="15"/>
          </p:nvPr>
        </p:nvSpPr>
        <p:spPr>
          <a:xfrm>
            <a:off x="430932" y="169180"/>
            <a:ext cx="10801350" cy="216275"/>
          </a:xfrm>
        </p:spPr>
        <p:txBody>
          <a:bodyPr/>
          <a:lstStyle/>
          <a:p>
            <a:r>
              <a:rPr lang="en-GB" dirty="0">
                <a:solidFill>
                  <a:schemeClr val="tx1"/>
                </a:solidFill>
              </a:rPr>
              <a:t>myDPD</a:t>
            </a:r>
          </a:p>
        </p:txBody>
      </p:sp>
    </p:spTree>
    <p:extLst>
      <p:ext uri="{BB962C8B-B14F-4D97-AF65-F5344CB8AC3E}">
        <p14:creationId xmlns:p14="http://schemas.microsoft.com/office/powerpoint/2010/main" val="32598769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liennummernplatzhalter 14">
            <a:extLst>
              <a:ext uri="{FF2B5EF4-FFF2-40B4-BE49-F238E27FC236}">
                <a16:creationId xmlns:a16="http://schemas.microsoft.com/office/drawing/2014/main" id="{E41C1EB8-C243-40C4-8E84-9404E67FA33A}"/>
              </a:ext>
            </a:extLst>
          </p:cNvPr>
          <p:cNvSpPr>
            <a:spLocks noGrp="1"/>
          </p:cNvSpPr>
          <p:nvPr>
            <p:ph type="sldNum" sz="quarter" idx="4"/>
          </p:nvPr>
        </p:nvSpPr>
        <p:spPr>
          <a:xfrm>
            <a:off x="90787" y="6154982"/>
            <a:ext cx="271601" cy="170083"/>
          </a:xfrm>
        </p:spPr>
        <p:txBody>
          <a:bodyPr/>
          <a:lstStyle/>
          <a:p>
            <a:pPr marL="0" marR="0" lvl="0" indent="0" algn="r" defTabSz="864017" rtl="0" eaLnBrk="1" fontAlgn="auto" latinLnBrk="0" hangingPunct="1">
              <a:lnSpc>
                <a:spcPct val="100000"/>
              </a:lnSpc>
              <a:spcBef>
                <a:spcPts val="0"/>
              </a:spcBef>
              <a:spcAft>
                <a:spcPts val="0"/>
              </a:spcAft>
              <a:buClrTx/>
              <a:buSzTx/>
              <a:buFontTx/>
              <a:buNone/>
              <a:tabLst/>
              <a:defRPr/>
            </a:pPr>
            <a:fld id="{9EA669D3-5529-4BB0-8BB4-F8AF37E83BE9}" type="slidenum">
              <a:rPr kumimoji="0" lang="en-GB" sz="756" b="0" i="0" u="none" strike="noStrike" kern="1200" cap="none" spc="0" normalizeH="0" baseline="0" noProof="0">
                <a:ln>
                  <a:noFill/>
                </a:ln>
                <a:solidFill>
                  <a:srgbClr val="808285"/>
                </a:solidFill>
                <a:effectLst/>
                <a:uLnTx/>
                <a:uFillTx/>
                <a:latin typeface="Pluto Sans DPD PPT Light"/>
                <a:ea typeface="+mn-ea"/>
                <a:cs typeface="+mn-cs"/>
              </a:rPr>
              <a:pPr marL="0" marR="0" lvl="0" indent="0" algn="r" defTabSz="864017" rtl="0" eaLnBrk="1" fontAlgn="auto" latinLnBrk="0" hangingPunct="1">
                <a:lnSpc>
                  <a:spcPct val="100000"/>
                </a:lnSpc>
                <a:spcBef>
                  <a:spcPts val="0"/>
                </a:spcBef>
                <a:spcAft>
                  <a:spcPts val="0"/>
                </a:spcAft>
                <a:buClrTx/>
                <a:buSzTx/>
                <a:buFontTx/>
                <a:buNone/>
                <a:tabLst/>
                <a:defRPr/>
              </a:pPr>
              <a:t>18</a:t>
            </a:fld>
            <a:endParaRPr kumimoji="0" lang="en-GB" sz="756" b="0" i="0" u="none" strike="noStrike" kern="1200" cap="none" spc="0" normalizeH="0" baseline="0" noProof="0" dirty="0">
              <a:ln>
                <a:noFill/>
              </a:ln>
              <a:solidFill>
                <a:srgbClr val="808285"/>
              </a:solidFill>
              <a:effectLst/>
              <a:uLnTx/>
              <a:uFillTx/>
              <a:latin typeface="Pluto Sans DPD PPT Light"/>
              <a:ea typeface="+mn-ea"/>
              <a:cs typeface="+mn-cs"/>
            </a:endParaRPr>
          </a:p>
        </p:txBody>
      </p:sp>
      <p:pic>
        <p:nvPicPr>
          <p:cNvPr id="13" name="Označba mesta slike 7" descr="Slika, ki vsebuje besede oseba, ženska, oblačila&#10;&#10;Opis je samodejno ustvarjen">
            <a:extLst>
              <a:ext uri="{FF2B5EF4-FFF2-40B4-BE49-F238E27FC236}">
                <a16:creationId xmlns:a16="http://schemas.microsoft.com/office/drawing/2014/main" id="{02E701AC-CEFB-F2FC-2912-E46337D79F33}"/>
              </a:ext>
            </a:extLst>
          </p:cNvPr>
          <p:cNvPicPr>
            <a:picLocks noChangeAspect="1"/>
          </p:cNvPicPr>
          <p:nvPr/>
        </p:nvPicPr>
        <p:blipFill rotWithShape="1">
          <a:blip r:embed="rId6">
            <a:extLst>
              <a:ext uri="{28A0092B-C50C-407E-A947-70E740481C1C}">
                <a14:useLocalDpi xmlns:a14="http://schemas.microsoft.com/office/drawing/2010/main" val="0"/>
              </a:ext>
            </a:extLst>
          </a:blip>
          <a:srcRect l="41377" r="27143"/>
          <a:stretch/>
        </p:blipFill>
        <p:spPr bwMode="gray">
          <a:xfrm>
            <a:off x="288244" y="1368087"/>
            <a:ext cx="1837104" cy="3810290"/>
          </a:xfrm>
          <a:custGeom>
            <a:avLst/>
            <a:gdLst>
              <a:gd name="connsiteX0" fmla="*/ 216847 w 2060892"/>
              <a:gd name="connsiteY0" fmla="*/ 0 h 4389120"/>
              <a:gd name="connsiteX1" fmla="*/ 450077 w 2060892"/>
              <a:gd name="connsiteY1" fmla="*/ 0 h 4389120"/>
              <a:gd name="connsiteX2" fmla="*/ 457221 w 2060892"/>
              <a:gd name="connsiteY2" fmla="*/ 34293 h 4389120"/>
              <a:gd name="connsiteX3" fmla="*/ 552171 w 2060892"/>
              <a:gd name="connsiteY3" fmla="*/ 153924 h 4389120"/>
              <a:gd name="connsiteX4" fmla="*/ 1499513 w 2060892"/>
              <a:gd name="connsiteY4" fmla="*/ 153924 h 4389120"/>
              <a:gd name="connsiteX5" fmla="*/ 1591607 w 2060892"/>
              <a:gd name="connsiteY5" fmla="*/ 38577 h 4389120"/>
              <a:gd name="connsiteX6" fmla="*/ 1600246 w 2060892"/>
              <a:gd name="connsiteY6" fmla="*/ 0 h 4389120"/>
              <a:gd name="connsiteX7" fmla="*/ 1844045 w 2060892"/>
              <a:gd name="connsiteY7" fmla="*/ 0 h 4389120"/>
              <a:gd name="connsiteX8" fmla="*/ 2060892 w 2060892"/>
              <a:gd name="connsiteY8" fmla="*/ 216847 h 4389120"/>
              <a:gd name="connsiteX9" fmla="*/ 2060892 w 2060892"/>
              <a:gd name="connsiteY9" fmla="*/ 4172273 h 4389120"/>
              <a:gd name="connsiteX10" fmla="*/ 1844045 w 2060892"/>
              <a:gd name="connsiteY10" fmla="*/ 4389120 h 4389120"/>
              <a:gd name="connsiteX11" fmla="*/ 216847 w 2060892"/>
              <a:gd name="connsiteY11" fmla="*/ 4389120 h 4389120"/>
              <a:gd name="connsiteX12" fmla="*/ 0 w 2060892"/>
              <a:gd name="connsiteY12" fmla="*/ 4172273 h 4389120"/>
              <a:gd name="connsiteX13" fmla="*/ 0 w 2060892"/>
              <a:gd name="connsiteY13" fmla="*/ 216847 h 4389120"/>
              <a:gd name="connsiteX14" fmla="*/ 216847 w 2060892"/>
              <a:gd name="connsiteY14" fmla="*/ 0 h 438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60892" h="4389120">
                <a:moveTo>
                  <a:pt x="216847" y="0"/>
                </a:moveTo>
                <a:lnTo>
                  <a:pt x="450077" y="0"/>
                </a:lnTo>
                <a:lnTo>
                  <a:pt x="457221" y="34293"/>
                </a:lnTo>
                <a:cubicBezTo>
                  <a:pt x="475329" y="95874"/>
                  <a:pt x="505184" y="151157"/>
                  <a:pt x="552171" y="153924"/>
                </a:cubicBezTo>
                <a:lnTo>
                  <a:pt x="1499513" y="153924"/>
                </a:lnTo>
                <a:cubicBezTo>
                  <a:pt x="1546933" y="146696"/>
                  <a:pt x="1574033" y="97558"/>
                  <a:pt x="1591607" y="38577"/>
                </a:cubicBezTo>
                <a:lnTo>
                  <a:pt x="1600246" y="0"/>
                </a:lnTo>
                <a:lnTo>
                  <a:pt x="1844045" y="0"/>
                </a:lnTo>
                <a:cubicBezTo>
                  <a:pt x="1963806" y="0"/>
                  <a:pt x="2060892" y="97086"/>
                  <a:pt x="2060892" y="216847"/>
                </a:cubicBezTo>
                <a:lnTo>
                  <a:pt x="2060892" y="4172273"/>
                </a:lnTo>
                <a:cubicBezTo>
                  <a:pt x="2060892" y="4292034"/>
                  <a:pt x="1963806" y="4389120"/>
                  <a:pt x="1844045" y="4389120"/>
                </a:cubicBezTo>
                <a:lnTo>
                  <a:pt x="216847" y="4389120"/>
                </a:lnTo>
                <a:cubicBezTo>
                  <a:pt x="97086" y="4389120"/>
                  <a:pt x="0" y="4292034"/>
                  <a:pt x="0" y="4172273"/>
                </a:cubicBezTo>
                <a:lnTo>
                  <a:pt x="0" y="216847"/>
                </a:lnTo>
                <a:cubicBezTo>
                  <a:pt x="0" y="97086"/>
                  <a:pt x="97086" y="0"/>
                  <a:pt x="216847" y="0"/>
                </a:cubicBezTo>
                <a:close/>
              </a:path>
            </a:pathLst>
          </a:custGeom>
          <a:solidFill>
            <a:srgbClr val="EFEDEB"/>
          </a:solidFill>
        </p:spPr>
      </p:pic>
      <p:pic>
        <p:nvPicPr>
          <p:cNvPr id="16" name="Picture 5">
            <a:extLst>
              <a:ext uri="{FF2B5EF4-FFF2-40B4-BE49-F238E27FC236}">
                <a16:creationId xmlns:a16="http://schemas.microsoft.com/office/drawing/2014/main" id="{65DB982A-3E0E-2BC0-429B-31C9720D81DF}"/>
              </a:ext>
            </a:extLst>
          </p:cNvPr>
          <p:cNvPicPr>
            <a:picLocks noChangeAspect="1"/>
          </p:cNvPicPr>
          <p:nvPr>
            <p:custDataLst>
              <p:tags r:id="rId1"/>
            </p:custDataLst>
          </p:nvPr>
        </p:nvPicPr>
        <p:blipFill rotWithShape="1">
          <a:blip r:embed="rId7" cstate="print">
            <a:extLst>
              <a:ext uri="{28A0092B-C50C-407E-A947-70E740481C1C}">
                <a14:useLocalDpi xmlns:a14="http://schemas.microsoft.com/office/drawing/2010/main" val="0"/>
              </a:ext>
            </a:extLst>
          </a:blip>
          <a:srcRect l="31567" t="17735" r="31567" b="17735"/>
          <a:stretch/>
        </p:blipFill>
        <p:spPr bwMode="gray">
          <a:xfrm>
            <a:off x="58551" y="1100388"/>
            <a:ext cx="2273734" cy="4315188"/>
          </a:xfrm>
          <a:prstGeom prst="rect">
            <a:avLst/>
          </a:prstGeom>
        </p:spPr>
      </p:pic>
      <p:sp>
        <p:nvSpPr>
          <p:cNvPr id="18" name="Title 4">
            <a:extLst>
              <a:ext uri="{FF2B5EF4-FFF2-40B4-BE49-F238E27FC236}">
                <a16:creationId xmlns:a16="http://schemas.microsoft.com/office/drawing/2014/main" id="{F7A260EC-59B1-DF2B-59E8-A98F76CD6C27}"/>
              </a:ext>
            </a:extLst>
          </p:cNvPr>
          <p:cNvSpPr txBox="1">
            <a:spLocks/>
          </p:cNvSpPr>
          <p:nvPr>
            <p:custDataLst>
              <p:tags r:id="rId2"/>
            </p:custDataLst>
          </p:nvPr>
        </p:nvSpPr>
        <p:spPr bwMode="gray">
          <a:xfrm>
            <a:off x="356750" y="341124"/>
            <a:ext cx="10206205" cy="544492"/>
          </a:xfrm>
          <a:prstGeom prst="rect">
            <a:avLst/>
          </a:prstGeom>
        </p:spPr>
        <p:txBody>
          <a:bodyPr vert="horz" lIns="0" tIns="0" rIns="0" bIns="0" rtlCol="0" anchor="t">
            <a:noAutofit/>
          </a:bodyPr>
          <a:lstStyle>
            <a:lvl1pPr algn="l" defTabSz="864017" rtl="0" eaLnBrk="1" latinLnBrk="0" hangingPunct="1">
              <a:lnSpc>
                <a:spcPct val="100000"/>
              </a:lnSpc>
              <a:spcBef>
                <a:spcPts val="0"/>
              </a:spcBef>
              <a:spcAft>
                <a:spcPts val="0"/>
              </a:spcAft>
              <a:buNone/>
              <a:defRPr sz="3402" kern="1200">
                <a:solidFill>
                  <a:schemeClr val="bg2"/>
                </a:solidFill>
                <a:latin typeface="+mj-lt"/>
                <a:ea typeface="+mj-ea"/>
                <a:cs typeface="+mj-cs"/>
              </a:defRPr>
            </a:lvl1pPr>
          </a:lstStyle>
          <a:p>
            <a:pPr marL="0" marR="0" lvl="0" indent="0" algn="l" defTabSz="864017" rtl="0" eaLnBrk="1" fontAlgn="auto" latinLnBrk="0" hangingPunct="1">
              <a:lnSpc>
                <a:spcPct val="100000"/>
              </a:lnSpc>
              <a:spcBef>
                <a:spcPts val="0"/>
              </a:spcBef>
              <a:spcAft>
                <a:spcPts val="0"/>
              </a:spcAft>
              <a:buClrTx/>
              <a:buSzTx/>
              <a:buFontTx/>
              <a:buNone/>
              <a:tabLst/>
              <a:defRPr/>
            </a:pPr>
            <a:r>
              <a:rPr kumimoji="0" lang="hr-HR" sz="3402" b="0" i="0" u="none" strike="noStrike" kern="1200" cap="none" spc="0" normalizeH="0" baseline="0" noProof="0" dirty="0">
                <a:ln>
                  <a:noFill/>
                </a:ln>
                <a:solidFill>
                  <a:srgbClr val="DC0032"/>
                </a:solidFill>
                <a:effectLst/>
                <a:uLnTx/>
                <a:uFillTx/>
                <a:latin typeface="+mn-lt"/>
                <a:ea typeface="+mj-ea"/>
                <a:cs typeface="+mj-cs"/>
              </a:rPr>
              <a:t>Nova, </a:t>
            </a:r>
            <a:r>
              <a:rPr kumimoji="0" lang="hr-HR" sz="3402" b="0" i="0" u="none" strike="noStrike" kern="1200" cap="none" spc="0" normalizeH="0" baseline="0" noProof="0" dirty="0" err="1">
                <a:ln>
                  <a:noFill/>
                </a:ln>
                <a:solidFill>
                  <a:srgbClr val="DC0032"/>
                </a:solidFill>
                <a:effectLst/>
                <a:uLnTx/>
                <a:uFillTx/>
                <a:latin typeface="+mn-lt"/>
                <a:ea typeface="+mj-ea"/>
                <a:cs typeface="+mj-cs"/>
              </a:rPr>
              <a:t>še</a:t>
            </a:r>
            <a:r>
              <a:rPr kumimoji="0" lang="hr-HR" sz="3402" b="0" i="0" u="none" strike="noStrike" kern="1200" cap="none" spc="0" normalizeH="0" baseline="0" noProof="0" dirty="0">
                <a:ln>
                  <a:noFill/>
                </a:ln>
                <a:solidFill>
                  <a:srgbClr val="DC0032"/>
                </a:solidFill>
                <a:effectLst/>
                <a:uLnTx/>
                <a:uFillTx/>
                <a:latin typeface="+mn-lt"/>
                <a:ea typeface="+mj-ea"/>
                <a:cs typeface="+mj-cs"/>
              </a:rPr>
              <a:t> </a:t>
            </a:r>
            <a:r>
              <a:rPr kumimoji="0" lang="hr-HR" sz="3402" b="0" i="0" u="none" strike="noStrike" kern="1200" cap="none" spc="0" normalizeH="0" baseline="0" noProof="0" dirty="0" err="1">
                <a:ln>
                  <a:noFill/>
                </a:ln>
                <a:solidFill>
                  <a:srgbClr val="DC0032"/>
                </a:solidFill>
                <a:effectLst/>
                <a:uLnTx/>
                <a:uFillTx/>
                <a:latin typeface="+mn-lt"/>
                <a:ea typeface="+mj-ea"/>
                <a:cs typeface="+mj-cs"/>
              </a:rPr>
              <a:t>boljša</a:t>
            </a:r>
            <a:r>
              <a:rPr kumimoji="0" lang="hr-HR" sz="3402" b="0" i="0" u="none" strike="noStrike" kern="1200" cap="none" spc="0" normalizeH="0" baseline="0" noProof="0" dirty="0">
                <a:ln>
                  <a:noFill/>
                </a:ln>
                <a:solidFill>
                  <a:srgbClr val="DC0032"/>
                </a:solidFill>
                <a:effectLst/>
                <a:uLnTx/>
                <a:uFillTx/>
                <a:latin typeface="+mn-lt"/>
                <a:ea typeface="+mj-ea"/>
                <a:cs typeface="+mj-cs"/>
              </a:rPr>
              <a:t> myDPD mobilna aplikacija</a:t>
            </a:r>
            <a:endParaRPr kumimoji="0" lang="en-GB" sz="3402" b="0" i="0" u="none" strike="noStrike" kern="1200" cap="none" spc="0" normalizeH="0" baseline="0" noProof="0" dirty="0">
              <a:ln>
                <a:noFill/>
              </a:ln>
              <a:solidFill>
                <a:srgbClr val="DC0032"/>
              </a:solidFill>
              <a:effectLst/>
              <a:uLnTx/>
              <a:uFillTx/>
              <a:latin typeface="+mn-lt"/>
              <a:ea typeface="+mj-ea"/>
              <a:cs typeface="+mj-cs"/>
            </a:endParaRPr>
          </a:p>
        </p:txBody>
      </p:sp>
      <p:sp>
        <p:nvSpPr>
          <p:cNvPr id="20" name="Text Placeholder 35">
            <a:extLst>
              <a:ext uri="{FF2B5EF4-FFF2-40B4-BE49-F238E27FC236}">
                <a16:creationId xmlns:a16="http://schemas.microsoft.com/office/drawing/2014/main" id="{52DF044E-FF72-A1E0-E9EF-3DAF117DC22D}"/>
              </a:ext>
            </a:extLst>
          </p:cNvPr>
          <p:cNvSpPr txBox="1">
            <a:spLocks/>
          </p:cNvSpPr>
          <p:nvPr>
            <p:custDataLst>
              <p:tags r:id="rId3"/>
            </p:custDataLst>
          </p:nvPr>
        </p:nvSpPr>
        <p:spPr bwMode="gray">
          <a:xfrm>
            <a:off x="2302212" y="1098672"/>
            <a:ext cx="8892249" cy="4465290"/>
          </a:xfrm>
          <a:prstGeom prst="roundRect">
            <a:avLst>
              <a:gd name="adj" fmla="val 4783"/>
            </a:avLst>
          </a:prstGeom>
          <a:solidFill>
            <a:srgbClr val="E6E7E8"/>
          </a:solidFill>
        </p:spPr>
        <p:txBody>
          <a:bodyPr vert="horz" lIns="204100" tIns="204100" rIns="204100" bIns="204100" rtlCol="0">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1" indent="0" algn="l" defTabSz="864017" rtl="0" eaLnBrk="1" fontAlgn="auto" latinLnBrk="0" hangingPunct="1">
              <a:lnSpc>
                <a:spcPct val="110000"/>
              </a:lnSpc>
              <a:spcBef>
                <a:spcPts val="567"/>
              </a:spcBef>
              <a:spcAft>
                <a:spcPts val="567"/>
              </a:spcAft>
              <a:buClr>
                <a:srgbClr val="DC0032"/>
              </a:buClr>
              <a:buSzPct val="100000"/>
              <a:buFont typeface="Arial" panose="020B0604020202020204" pitchFamily="34" charset="0"/>
              <a:buNone/>
              <a:tabLst/>
              <a:defRPr/>
            </a:pPr>
            <a:r>
              <a:rPr kumimoji="0" lang="sl-SI" sz="1400" b="0" i="0" u="none" strike="noStrike" kern="1200" cap="none" spc="0" normalizeH="0" baseline="0" noProof="0" dirty="0">
                <a:ln>
                  <a:noFill/>
                </a:ln>
                <a:solidFill>
                  <a:srgbClr val="414042"/>
                </a:solidFill>
                <a:effectLst/>
                <a:uLnTx/>
                <a:uFillTx/>
                <a:latin typeface="Pluto Sans DPD PPT" panose="02000000000000000000" pitchFamily="2" charset="0"/>
                <a:ea typeface="+mn-ea"/>
                <a:cs typeface="+mn-cs"/>
              </a:rPr>
              <a:t>Z mobilno aplikacijo myDPD ne boste nikoli več zamudili dostave paketov. Naložite si novo, sedaj še boljšo myDPD aplikacijo ter kadarkoli in kjerkoli preverite trenutno stanje vaših paketov, odkrijte številne nove uporabne funkcije in po želji paket preusmerite na drugo lokacijo.  </a:t>
            </a:r>
          </a:p>
          <a:p>
            <a:pPr marL="270005" marR="0" lvl="1" indent="-270005" algn="l" defTabSz="864017" rtl="0" eaLnBrk="1" fontAlgn="auto" latinLnBrk="0" hangingPunct="1">
              <a:lnSpc>
                <a:spcPct val="110000"/>
              </a:lnSpc>
              <a:spcBef>
                <a:spcPts val="567"/>
              </a:spcBef>
              <a:spcAft>
                <a:spcPts val="567"/>
              </a:spcAft>
              <a:buClr>
                <a:srgbClr val="DC0032"/>
              </a:buClr>
              <a:buSzPct val="100000"/>
              <a:buFont typeface="Arial" panose="020B0604020202020204" pitchFamily="34" charset="0"/>
              <a:buChar char="•"/>
              <a:tabLst/>
              <a:defRPr/>
            </a:pPr>
            <a:r>
              <a:rPr kumimoji="0" lang="sl-SI" sz="1400" b="0" i="0" u="none" strike="noStrike" kern="1200" cap="none" spc="0" normalizeH="0" baseline="0" noProof="0" dirty="0">
                <a:ln>
                  <a:noFill/>
                </a:ln>
                <a:solidFill>
                  <a:srgbClr val="414042"/>
                </a:solidFill>
                <a:effectLst/>
                <a:uLnTx/>
                <a:uFillTx/>
                <a:latin typeface="Pluto Sans DPD PPT Light"/>
                <a:ea typeface="+mn-ea"/>
                <a:cs typeface="+mn-cs"/>
              </a:rPr>
              <a:t>Enostavno prilagodite dostavo svojim željam in potrebam – spremenite naslov ali datum dostave. </a:t>
            </a:r>
          </a:p>
          <a:p>
            <a:pPr marL="270005" marR="0" lvl="1" indent="-270005" algn="l" defTabSz="864017" rtl="0" eaLnBrk="1" fontAlgn="auto" latinLnBrk="0" hangingPunct="1">
              <a:lnSpc>
                <a:spcPct val="110000"/>
              </a:lnSpc>
              <a:spcBef>
                <a:spcPts val="567"/>
              </a:spcBef>
              <a:spcAft>
                <a:spcPts val="567"/>
              </a:spcAft>
              <a:buClr>
                <a:srgbClr val="DC0032"/>
              </a:buClr>
              <a:buSzPct val="100000"/>
              <a:buFont typeface="Arial" panose="020B0604020202020204" pitchFamily="34" charset="0"/>
              <a:buChar char="•"/>
              <a:tabLst/>
              <a:defRPr/>
            </a:pPr>
            <a:r>
              <a:rPr kumimoji="0" lang="sl-SI" sz="1400" b="0" i="0" u="none" strike="noStrike" kern="1200" cap="none" spc="0" normalizeH="0" baseline="0" noProof="0" dirty="0">
                <a:ln>
                  <a:noFill/>
                </a:ln>
                <a:solidFill>
                  <a:srgbClr val="414042"/>
                </a:solidFill>
                <a:effectLst/>
                <a:uLnTx/>
                <a:uFillTx/>
                <a:latin typeface="Pluto Sans DPD PPT Light"/>
                <a:ea typeface="+mn-ea"/>
                <a:cs typeface="+mn-cs"/>
              </a:rPr>
              <a:t>Če vas v času dostave ne bo doma, preusmerite paket na eno izmed številnih DPD </a:t>
            </a:r>
            <a:r>
              <a:rPr kumimoji="0" lang="sl-SI" sz="1400" b="0" i="0" u="none" strike="noStrike" kern="1200" cap="none" spc="0" normalizeH="0" baseline="0" noProof="0" dirty="0" err="1">
                <a:ln>
                  <a:noFill/>
                </a:ln>
                <a:solidFill>
                  <a:srgbClr val="414042"/>
                </a:solidFill>
                <a:effectLst/>
                <a:uLnTx/>
                <a:uFillTx/>
                <a:latin typeface="Pluto Sans DPD PPT Light"/>
                <a:ea typeface="+mn-ea"/>
                <a:cs typeface="+mn-cs"/>
              </a:rPr>
              <a:t>Pickup</a:t>
            </a:r>
            <a:r>
              <a:rPr kumimoji="0" lang="sl-SI" sz="1400" b="0" i="0" u="none" strike="noStrike" kern="1200" cap="none" spc="0" normalizeH="0" baseline="0" noProof="0" dirty="0">
                <a:ln>
                  <a:noFill/>
                </a:ln>
                <a:solidFill>
                  <a:srgbClr val="414042"/>
                </a:solidFill>
                <a:effectLst/>
                <a:uLnTx/>
                <a:uFillTx/>
                <a:latin typeface="Pluto Sans DPD PPT Light"/>
                <a:ea typeface="+mn-ea"/>
                <a:cs typeface="+mn-cs"/>
              </a:rPr>
              <a:t> prevzemnih točk ali v enega od  DPD </a:t>
            </a:r>
            <a:r>
              <a:rPr kumimoji="0" lang="sl-SI" sz="1400" b="0" i="0" u="none" strike="noStrike" kern="1200" cap="none" spc="0" normalizeH="0" baseline="0" noProof="0" dirty="0" err="1">
                <a:ln>
                  <a:noFill/>
                </a:ln>
                <a:solidFill>
                  <a:srgbClr val="414042"/>
                </a:solidFill>
                <a:effectLst/>
                <a:uLnTx/>
                <a:uFillTx/>
                <a:latin typeface="Pluto Sans DPD PPT Light"/>
                <a:ea typeface="+mn-ea"/>
                <a:cs typeface="+mn-cs"/>
              </a:rPr>
              <a:t>Pickup</a:t>
            </a:r>
            <a:r>
              <a:rPr lang="sl-SI" sz="1400" dirty="0">
                <a:solidFill>
                  <a:srgbClr val="414042"/>
                </a:solidFill>
                <a:latin typeface="Pluto Sans DPD PPT Light"/>
              </a:rPr>
              <a:t> P</a:t>
            </a:r>
            <a:r>
              <a:rPr kumimoji="0" lang="sl-SI" sz="1400" b="0" i="0" u="none" strike="noStrike" kern="1200" cap="none" spc="0" normalizeH="0" baseline="0" noProof="0" dirty="0" err="1">
                <a:ln>
                  <a:noFill/>
                </a:ln>
                <a:solidFill>
                  <a:srgbClr val="414042"/>
                </a:solidFill>
                <a:effectLst/>
                <a:uLnTx/>
                <a:uFillTx/>
                <a:latin typeface="Pluto Sans DPD PPT Light"/>
                <a:ea typeface="+mn-ea"/>
                <a:cs typeface="+mn-cs"/>
              </a:rPr>
              <a:t>aketomatov</a:t>
            </a:r>
            <a:r>
              <a:rPr lang="sl-SI" sz="1400" dirty="0">
                <a:solidFill>
                  <a:srgbClr val="414042"/>
                </a:solidFill>
                <a:latin typeface="Pluto Sans DPD PPT Light"/>
              </a:rPr>
              <a:t>, </a:t>
            </a:r>
            <a:r>
              <a:rPr kumimoji="0" lang="sl-SI" sz="1400" b="0" i="0" u="none" strike="noStrike" kern="1200" cap="none" spc="0" normalizeH="0" baseline="0" noProof="0" dirty="0">
                <a:ln>
                  <a:noFill/>
                </a:ln>
                <a:solidFill>
                  <a:srgbClr val="414042"/>
                </a:solidFill>
                <a:effectLst/>
                <a:uLnTx/>
                <a:uFillTx/>
                <a:latin typeface="Pluto Sans DPD PPT Light"/>
                <a:ea typeface="+mn-ea"/>
                <a:cs typeface="+mn-cs"/>
              </a:rPr>
              <a:t>lahko pa spremenite tudi datum ali naslov dostave.  </a:t>
            </a:r>
          </a:p>
          <a:p>
            <a:pPr marL="270005" marR="0" lvl="1" indent="-270005" algn="l" defTabSz="864017" rtl="0" eaLnBrk="1" fontAlgn="auto" latinLnBrk="0" hangingPunct="1">
              <a:lnSpc>
                <a:spcPct val="110000"/>
              </a:lnSpc>
              <a:spcBef>
                <a:spcPts val="567"/>
              </a:spcBef>
              <a:spcAft>
                <a:spcPts val="567"/>
              </a:spcAft>
              <a:buClr>
                <a:srgbClr val="DC0032"/>
              </a:buClr>
              <a:buSzPct val="100000"/>
              <a:buFont typeface="Arial" panose="020B0604020202020204" pitchFamily="34" charset="0"/>
              <a:buChar char="•"/>
              <a:tabLst/>
              <a:defRPr/>
            </a:pPr>
            <a:r>
              <a:rPr kumimoji="0" lang="sl-SI" sz="1400" b="0" i="0" u="none" strike="noStrike" kern="1200" cap="none" spc="0" normalizeH="0" baseline="0" noProof="0" dirty="0">
                <a:ln>
                  <a:noFill/>
                </a:ln>
                <a:solidFill>
                  <a:srgbClr val="414042"/>
                </a:solidFill>
                <a:effectLst/>
                <a:uLnTx/>
                <a:uFillTx/>
                <a:latin typeface="Pluto Sans DPD PPT Light"/>
                <a:ea typeface="+mn-ea"/>
                <a:cs typeface="+mn-cs"/>
              </a:rPr>
              <a:t>S funkcijo sledenja v živo imejte popoln nadzor nad lokacijo paketa, saj lahko natančno spremljate, kje se ta nahaja. </a:t>
            </a:r>
          </a:p>
          <a:p>
            <a:pPr marL="270005" marR="0" lvl="1" indent="-270005" algn="l" defTabSz="864017" rtl="0" eaLnBrk="1" fontAlgn="auto" latinLnBrk="0" hangingPunct="1">
              <a:lnSpc>
                <a:spcPct val="110000"/>
              </a:lnSpc>
              <a:spcBef>
                <a:spcPts val="567"/>
              </a:spcBef>
              <a:spcAft>
                <a:spcPts val="567"/>
              </a:spcAft>
              <a:buClr>
                <a:srgbClr val="DC0032"/>
              </a:buClr>
              <a:buSzPct val="100000"/>
              <a:buFont typeface="Arial" panose="020B0604020202020204" pitchFamily="34" charset="0"/>
              <a:buChar char="•"/>
              <a:tabLst/>
              <a:defRPr/>
            </a:pPr>
            <a:r>
              <a:rPr kumimoji="0" lang="sl-SI" sz="1400" b="0" i="0" u="none" strike="noStrike" kern="1200" cap="none" spc="0" normalizeH="0" baseline="0" noProof="0" dirty="0">
                <a:ln>
                  <a:noFill/>
                </a:ln>
                <a:solidFill>
                  <a:srgbClr val="414042"/>
                </a:solidFill>
                <a:effectLst/>
                <a:uLnTx/>
                <a:uFillTx/>
                <a:latin typeface="Pluto Sans DPD PPT Light"/>
                <a:ea typeface="+mn-ea"/>
                <a:cs typeface="+mn-cs"/>
              </a:rPr>
              <a:t>Poiščite vam najbližjo </a:t>
            </a:r>
            <a:r>
              <a:rPr kumimoji="0" lang="sl-SI" sz="1400" b="0" i="0" u="none" strike="noStrike" kern="1200" cap="none" spc="0" normalizeH="0" baseline="0" noProof="0" dirty="0" err="1">
                <a:ln>
                  <a:noFill/>
                </a:ln>
                <a:solidFill>
                  <a:srgbClr val="414042"/>
                </a:solidFill>
                <a:effectLst/>
                <a:uLnTx/>
                <a:uFillTx/>
                <a:latin typeface="Pluto Sans DPD PPT Light"/>
                <a:ea typeface="+mn-ea"/>
                <a:cs typeface="+mn-cs"/>
              </a:rPr>
              <a:t>Pickup</a:t>
            </a:r>
            <a:r>
              <a:rPr kumimoji="0" lang="sl-SI" sz="1400" b="0" i="0" u="none" strike="noStrike" kern="1200" cap="none" spc="0" normalizeH="0" baseline="0" noProof="0" dirty="0">
                <a:ln>
                  <a:noFill/>
                </a:ln>
                <a:solidFill>
                  <a:srgbClr val="414042"/>
                </a:solidFill>
                <a:effectLst/>
                <a:uLnTx/>
                <a:uFillTx/>
                <a:latin typeface="Pluto Sans DPD PPT Light"/>
                <a:ea typeface="+mn-ea"/>
                <a:cs typeface="+mn-cs"/>
              </a:rPr>
              <a:t> prevzemno točko s pomočjo priročnega iskalnika. </a:t>
            </a:r>
          </a:p>
          <a:p>
            <a:pPr marL="270005" marR="0" lvl="1" indent="-270005" algn="l" defTabSz="864017" rtl="0" eaLnBrk="1" fontAlgn="auto" latinLnBrk="0" hangingPunct="1">
              <a:lnSpc>
                <a:spcPct val="110000"/>
              </a:lnSpc>
              <a:spcBef>
                <a:spcPts val="567"/>
              </a:spcBef>
              <a:spcAft>
                <a:spcPts val="567"/>
              </a:spcAft>
              <a:buClr>
                <a:srgbClr val="DC0032"/>
              </a:buClr>
              <a:buSzPct val="100000"/>
              <a:buFont typeface="Arial" panose="020B0604020202020204" pitchFamily="34" charset="0"/>
              <a:buChar char="•"/>
              <a:tabLst/>
              <a:defRPr/>
            </a:pPr>
            <a:r>
              <a:rPr kumimoji="0" lang="sl-SI" sz="1400" b="0" i="0" u="none" strike="noStrike" kern="1200" cap="none" spc="0" normalizeH="0" baseline="0" noProof="0" dirty="0">
                <a:ln>
                  <a:noFill/>
                </a:ln>
                <a:solidFill>
                  <a:srgbClr val="414042"/>
                </a:solidFill>
                <a:effectLst/>
                <a:uLnTx/>
                <a:uFillTx/>
                <a:latin typeface="Pluto Sans DPD PPT Light"/>
                <a:ea typeface="+mn-ea"/>
                <a:cs typeface="+mn-cs"/>
              </a:rPr>
              <a:t>V nastavitvah nastavite najljubšo </a:t>
            </a:r>
            <a:r>
              <a:rPr kumimoji="0" lang="sl-SI" sz="1400" b="0" i="0" u="none" strike="noStrike" kern="1200" cap="none" spc="0" normalizeH="0" baseline="0" noProof="0" dirty="0" err="1">
                <a:ln>
                  <a:noFill/>
                </a:ln>
                <a:solidFill>
                  <a:srgbClr val="414042"/>
                </a:solidFill>
                <a:effectLst/>
                <a:uLnTx/>
                <a:uFillTx/>
                <a:latin typeface="Pluto Sans DPD PPT Light"/>
                <a:ea typeface="+mn-ea"/>
                <a:cs typeface="+mn-cs"/>
              </a:rPr>
              <a:t>Pickup</a:t>
            </a:r>
            <a:r>
              <a:rPr kumimoji="0" lang="sl-SI" sz="1400" b="0" i="0" u="none" strike="noStrike" kern="1200" cap="none" spc="0" normalizeH="0" baseline="0" noProof="0" dirty="0">
                <a:ln>
                  <a:noFill/>
                </a:ln>
                <a:solidFill>
                  <a:srgbClr val="414042"/>
                </a:solidFill>
                <a:effectLst/>
                <a:uLnTx/>
                <a:uFillTx/>
                <a:latin typeface="Pluto Sans DPD PPT Light"/>
                <a:ea typeface="+mn-ea"/>
                <a:cs typeface="+mn-cs"/>
              </a:rPr>
              <a:t> prevzemno točko, kamor bodo nato dostavljeni vsi vaši prihodnji paketi. </a:t>
            </a:r>
            <a:endParaRPr kumimoji="0" lang="hr-HR" sz="1600" b="0" i="0" u="none" strike="noStrike" kern="1200" cap="none" spc="0" normalizeH="0" baseline="0" noProof="0" dirty="0">
              <a:ln>
                <a:noFill/>
              </a:ln>
              <a:solidFill>
                <a:srgbClr val="414042"/>
              </a:solidFill>
              <a:effectLst/>
              <a:uLnTx/>
              <a:uFillTx/>
              <a:latin typeface="Pluto Sans DPD PPT Light"/>
              <a:ea typeface="+mn-ea"/>
              <a:cs typeface="+mn-cs"/>
            </a:endParaRPr>
          </a:p>
          <a:p>
            <a:pPr marL="270005" marR="0" lvl="1" indent="-270005" algn="l" defTabSz="864017" rtl="0" eaLnBrk="1" fontAlgn="auto" latinLnBrk="0" hangingPunct="1">
              <a:lnSpc>
                <a:spcPct val="110000"/>
              </a:lnSpc>
              <a:spcBef>
                <a:spcPts val="567"/>
              </a:spcBef>
              <a:spcAft>
                <a:spcPts val="567"/>
              </a:spcAft>
              <a:buClr>
                <a:srgbClr val="DC0032"/>
              </a:buClr>
              <a:buSzPct val="100000"/>
              <a:buFont typeface="Arial" panose="020B0604020202020204" pitchFamily="34" charset="0"/>
              <a:buChar char="•"/>
              <a:tabLst/>
              <a:defRPr/>
            </a:pPr>
            <a:endParaRPr kumimoji="0" lang="en-GB" sz="1701" b="0" i="0" u="none" strike="noStrike" kern="1200" cap="none" spc="0" normalizeH="0" baseline="0" noProof="0" dirty="0">
              <a:ln>
                <a:noFill/>
              </a:ln>
              <a:solidFill>
                <a:srgbClr val="414042"/>
              </a:solidFill>
              <a:effectLst/>
              <a:uLnTx/>
              <a:uFillTx/>
              <a:latin typeface="Pluto Sans DPD PPT Light"/>
              <a:ea typeface="+mn-ea"/>
              <a:cs typeface="+mn-cs"/>
            </a:endParaRPr>
          </a:p>
        </p:txBody>
      </p:sp>
      <p:pic>
        <p:nvPicPr>
          <p:cNvPr id="21" name="Picture 8" descr="Graphical user interface, application&#10;&#10;Description automatically generated">
            <a:hlinkClick r:id="rId8"/>
            <a:extLst>
              <a:ext uri="{FF2B5EF4-FFF2-40B4-BE49-F238E27FC236}">
                <a16:creationId xmlns:a16="http://schemas.microsoft.com/office/drawing/2014/main" id="{09C2BD0E-3A51-86AB-0B1C-FA7EF5B3013F}"/>
              </a:ext>
            </a:extLst>
          </p:cNvPr>
          <p:cNvPicPr>
            <a:picLocks noChangeAspect="1"/>
          </p:cNvPicPr>
          <p:nvPr/>
        </p:nvPicPr>
        <p:blipFill rotWithShape="1">
          <a:blip r:embed="rId9">
            <a:extLst>
              <a:ext uri="{28A0092B-C50C-407E-A947-70E740481C1C}">
                <a14:useLocalDpi xmlns:a14="http://schemas.microsoft.com/office/drawing/2010/main" val="0"/>
              </a:ext>
            </a:extLst>
          </a:blip>
          <a:srcRect l="4065" t="16554" r="3988" b="5289"/>
          <a:stretch/>
        </p:blipFill>
        <p:spPr>
          <a:xfrm>
            <a:off x="3744244" y="5755275"/>
            <a:ext cx="1360818" cy="462694"/>
          </a:xfrm>
          <a:prstGeom prst="rect">
            <a:avLst/>
          </a:prstGeom>
        </p:spPr>
      </p:pic>
      <p:pic>
        <p:nvPicPr>
          <p:cNvPr id="22" name="Picture 3">
            <a:hlinkClick r:id="rId10"/>
            <a:extLst>
              <a:ext uri="{FF2B5EF4-FFF2-40B4-BE49-F238E27FC236}">
                <a16:creationId xmlns:a16="http://schemas.microsoft.com/office/drawing/2014/main" id="{463A802F-786F-ACD7-234C-6D0731AE88E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56244" y="5714775"/>
            <a:ext cx="1793362" cy="502702"/>
          </a:xfrm>
          <a:prstGeom prst="rect">
            <a:avLst/>
          </a:prstGeom>
        </p:spPr>
      </p:pic>
      <p:sp>
        <p:nvSpPr>
          <p:cNvPr id="23" name="Textplatzhalter 8">
            <a:extLst>
              <a:ext uri="{FF2B5EF4-FFF2-40B4-BE49-F238E27FC236}">
                <a16:creationId xmlns:a16="http://schemas.microsoft.com/office/drawing/2014/main" id="{BF3B6F7A-EDAD-A908-9093-D08B94C93EEB}"/>
              </a:ext>
            </a:extLst>
          </p:cNvPr>
          <p:cNvSpPr>
            <a:spLocks noGrp="1"/>
          </p:cNvSpPr>
          <p:nvPr>
            <p:ph type="body" sz="quarter" idx="15"/>
          </p:nvPr>
        </p:nvSpPr>
        <p:spPr>
          <a:xfrm>
            <a:off x="362388" y="83511"/>
            <a:ext cx="10801350" cy="216275"/>
          </a:xfrm>
        </p:spPr>
        <p:txBody>
          <a:bodyPr/>
          <a:lstStyle/>
          <a:p>
            <a:r>
              <a:rPr lang="sl-SI" dirty="0">
                <a:solidFill>
                  <a:schemeClr val="tx1"/>
                </a:solidFill>
              </a:rPr>
              <a:t>Uporabite besedilo na vaši spletni strani</a:t>
            </a:r>
            <a:endParaRPr lang="en-GB" dirty="0">
              <a:solidFill>
                <a:schemeClr val="tx1"/>
              </a:solidFill>
            </a:endParaRPr>
          </a:p>
        </p:txBody>
      </p:sp>
    </p:spTree>
    <p:extLst>
      <p:ext uri="{BB962C8B-B14F-4D97-AF65-F5344CB8AC3E}">
        <p14:creationId xmlns:p14="http://schemas.microsoft.com/office/powerpoint/2010/main" val="6138179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a:extLst>
              <a:ext uri="{FF2B5EF4-FFF2-40B4-BE49-F238E27FC236}">
                <a16:creationId xmlns:a16="http://schemas.microsoft.com/office/drawing/2014/main" id="{0F695678-3ACE-AF6A-CB6F-293EBCFB3B9D}"/>
              </a:ext>
            </a:extLst>
          </p:cNvPr>
          <p:cNvSpPr>
            <a:spLocks noGrp="1"/>
          </p:cNvSpPr>
          <p:nvPr>
            <p:ph type="sldNum" sz="quarter" idx="4"/>
          </p:nvPr>
        </p:nvSpPr>
        <p:spPr>
          <a:xfrm>
            <a:off x="90787" y="6179703"/>
            <a:ext cx="271601" cy="170083"/>
          </a:xfrm>
        </p:spPr>
        <p:txBody>
          <a:bodyPr/>
          <a:lstStyle/>
          <a:p>
            <a:fld id="{9EA669D3-5529-4BB0-8BB4-F8AF37E83BE9}" type="slidenum">
              <a:rPr lang="en-GB" smtClean="0">
                <a:solidFill>
                  <a:schemeClr val="bg1">
                    <a:lumMod val="50000"/>
                  </a:schemeClr>
                </a:solidFill>
              </a:rPr>
              <a:pPr/>
              <a:t>19</a:t>
            </a:fld>
            <a:endParaRPr lang="en-GB" dirty="0">
              <a:solidFill>
                <a:schemeClr val="bg1">
                  <a:lumMod val="50000"/>
                </a:schemeClr>
              </a:solidFill>
            </a:endParaRPr>
          </a:p>
        </p:txBody>
      </p:sp>
      <p:sp>
        <p:nvSpPr>
          <p:cNvPr id="6" name="Text Placeholder 35">
            <a:extLst>
              <a:ext uri="{FF2B5EF4-FFF2-40B4-BE49-F238E27FC236}">
                <a16:creationId xmlns:a16="http://schemas.microsoft.com/office/drawing/2014/main" id="{05D4927E-76C2-F580-3CF4-90260A0C5E28}"/>
              </a:ext>
            </a:extLst>
          </p:cNvPr>
          <p:cNvSpPr txBox="1">
            <a:spLocks/>
          </p:cNvSpPr>
          <p:nvPr>
            <p:custDataLst>
              <p:tags r:id="rId1"/>
            </p:custDataLst>
          </p:nvPr>
        </p:nvSpPr>
        <p:spPr bwMode="gray">
          <a:xfrm>
            <a:off x="504244" y="1008087"/>
            <a:ext cx="5382538" cy="5347026"/>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0" indent="0" algn="just"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r>
              <a:rPr kumimoji="0" lang="sl-SI" sz="1800" b="0" i="0" u="none" strike="noStrike" kern="1200" cap="none" spc="0" normalizeH="0" baseline="0" noProof="0" dirty="0">
                <a:ln>
                  <a:noFill/>
                </a:ln>
                <a:solidFill>
                  <a:srgbClr val="414042"/>
                </a:solidFill>
                <a:effectLst/>
                <a:uLnTx/>
                <a:uFillTx/>
                <a:latin typeface="Pluto Sans DPD PPT Light"/>
                <a:ea typeface="+mn-ea"/>
                <a:cs typeface="+mn-cs"/>
              </a:rPr>
              <a:t>Paket lahko preusmerite na eno izmed več kot 750 DPD </a:t>
            </a:r>
            <a:r>
              <a:rPr kumimoji="0" lang="sl-SI" sz="1800" b="0" i="0" u="none" strike="noStrike" kern="1200" cap="none" spc="0" normalizeH="0" baseline="0" noProof="0" dirty="0" err="1">
                <a:ln>
                  <a:noFill/>
                </a:ln>
                <a:solidFill>
                  <a:srgbClr val="414042"/>
                </a:solidFill>
                <a:effectLst/>
                <a:uLnTx/>
                <a:uFillTx/>
                <a:latin typeface="Pluto Sans DPD PPT Light"/>
                <a:ea typeface="+mn-ea"/>
                <a:cs typeface="+mn-cs"/>
              </a:rPr>
              <a:t>Pickup</a:t>
            </a:r>
            <a:r>
              <a:rPr kumimoji="0" lang="sl-SI" sz="1800" b="0" i="0" u="none" strike="noStrike" kern="1200" cap="none" spc="0" normalizeH="0" baseline="0" noProof="0" dirty="0">
                <a:ln>
                  <a:noFill/>
                </a:ln>
                <a:solidFill>
                  <a:srgbClr val="414042"/>
                </a:solidFill>
                <a:effectLst/>
                <a:uLnTx/>
                <a:uFillTx/>
                <a:latin typeface="Pluto Sans DPD PPT Light"/>
                <a:ea typeface="+mn-ea"/>
                <a:cs typeface="+mn-cs"/>
              </a:rPr>
              <a:t> prevzemnih točk po Sloveniji. Po dostavi na izbrano lokacijo boste obveščeni prek SMS sporočila ali elektronske pošte. Paketi dostavljeni na prevzemno mesto so za prevzem na voljo </a:t>
            </a:r>
            <a:r>
              <a:rPr kumimoji="0" lang="sl-SI" sz="1800" b="1" i="0" u="none" strike="noStrike" kern="1200" cap="none" spc="0" normalizeH="0" baseline="0" noProof="0" dirty="0">
                <a:ln>
                  <a:noFill/>
                </a:ln>
                <a:solidFill>
                  <a:srgbClr val="414042"/>
                </a:solidFill>
                <a:effectLst/>
                <a:uLnTx/>
                <a:uFillTx/>
                <a:latin typeface="Pluto Sans DPD PPT Light"/>
                <a:ea typeface="+mn-ea"/>
                <a:cs typeface="+mn-cs"/>
              </a:rPr>
              <a:t>7 koledarskih dni</a:t>
            </a:r>
            <a:r>
              <a:rPr kumimoji="0" lang="sl-SI" sz="1800" b="0" i="0" u="none" strike="noStrike" kern="1200" cap="none" spc="0" normalizeH="0" baseline="0" noProof="0" dirty="0">
                <a:ln>
                  <a:noFill/>
                </a:ln>
                <a:solidFill>
                  <a:srgbClr val="414042"/>
                </a:solidFill>
                <a:effectLst/>
                <a:uLnTx/>
                <a:uFillTx/>
                <a:latin typeface="Pluto Sans DPD PPT Light"/>
                <a:ea typeface="+mn-ea"/>
                <a:cs typeface="+mn-cs"/>
              </a:rPr>
              <a:t>. </a:t>
            </a:r>
          </a:p>
          <a:p>
            <a:pPr marL="0" marR="0" lvl="0" indent="0" algn="just"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endParaRPr kumimoji="0" lang="sl-SI" sz="1800" b="0" i="0" u="none" strike="noStrike" kern="1200" cap="none" spc="0" normalizeH="0" baseline="0" noProof="0" dirty="0">
              <a:ln>
                <a:noFill/>
              </a:ln>
              <a:solidFill>
                <a:srgbClr val="414042"/>
              </a:solidFill>
              <a:effectLst/>
              <a:uLnTx/>
              <a:uFillTx/>
              <a:latin typeface="Pluto Sans DPD PPT Light"/>
              <a:ea typeface="+mn-ea"/>
              <a:cs typeface="+mn-cs"/>
            </a:endParaRPr>
          </a:p>
          <a:p>
            <a:pPr marL="0" marR="0" lvl="0" indent="0" algn="just"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r>
              <a:rPr lang="sl-SI" dirty="0">
                <a:solidFill>
                  <a:srgbClr val="414042"/>
                </a:solidFill>
                <a:latin typeface="Pluto Sans DPD PPT Light"/>
              </a:rPr>
              <a:t>V Sloveniji lahko pakete prevzamete na bencinskih servisih Petrol, </a:t>
            </a:r>
            <a:r>
              <a:rPr lang="sl-SI" dirty="0" err="1">
                <a:solidFill>
                  <a:srgbClr val="414042"/>
                </a:solidFill>
                <a:latin typeface="Pluto Sans DPD PPT Light"/>
              </a:rPr>
              <a:t>OMV</a:t>
            </a:r>
            <a:r>
              <a:rPr lang="sl-SI" dirty="0">
                <a:solidFill>
                  <a:srgbClr val="414042"/>
                </a:solidFill>
                <a:latin typeface="Pluto Sans DPD PPT Light"/>
              </a:rPr>
              <a:t>, MOL, </a:t>
            </a:r>
            <a:r>
              <a:rPr lang="sl-SI" dirty="0" err="1">
                <a:solidFill>
                  <a:srgbClr val="414042"/>
                </a:solidFill>
                <a:latin typeface="Pluto Sans DPD PPT Light"/>
              </a:rPr>
              <a:t>Logo</a:t>
            </a:r>
            <a:r>
              <a:rPr lang="sl-SI" dirty="0">
                <a:solidFill>
                  <a:srgbClr val="414042"/>
                </a:solidFill>
                <a:latin typeface="Pluto Sans DPD PPT Light"/>
              </a:rPr>
              <a:t> ali </a:t>
            </a:r>
            <a:r>
              <a:rPr lang="sl-SI" dirty="0" err="1">
                <a:solidFill>
                  <a:srgbClr val="414042"/>
                </a:solidFill>
                <a:latin typeface="Pluto Sans DPD PPT Light"/>
              </a:rPr>
              <a:t>Shell</a:t>
            </a:r>
            <a:r>
              <a:rPr lang="sl-SI" dirty="0">
                <a:solidFill>
                  <a:srgbClr val="414042"/>
                </a:solidFill>
                <a:latin typeface="Pluto Sans DPD PPT Light"/>
              </a:rPr>
              <a:t> ter v trafikah 3DVA.</a:t>
            </a:r>
            <a:endParaRPr kumimoji="0" lang="sl-SI" sz="1800" b="0" i="0" u="none" strike="noStrike" kern="1200" cap="none" spc="0" normalizeH="0" baseline="0" noProof="0" dirty="0">
              <a:ln>
                <a:noFill/>
              </a:ln>
              <a:solidFill>
                <a:srgbClr val="414042"/>
              </a:solidFill>
              <a:effectLst/>
              <a:uLnTx/>
              <a:uFillTx/>
              <a:latin typeface="Pluto Sans DPD PPT Light"/>
              <a:ea typeface="+mn-ea"/>
              <a:cs typeface="+mn-cs"/>
            </a:endParaRPr>
          </a:p>
        </p:txBody>
      </p:sp>
      <p:pic>
        <p:nvPicPr>
          <p:cNvPr id="7" name="Grafik 19" descr="C:\Users\bandelow\Desktop\Monitore_Computer.png">
            <a:extLst>
              <a:ext uri="{FF2B5EF4-FFF2-40B4-BE49-F238E27FC236}">
                <a16:creationId xmlns:a16="http://schemas.microsoft.com/office/drawing/2014/main" id="{4462F4B4-3803-18A7-E239-094F2FB655D9}"/>
              </a:ext>
            </a:extLst>
          </p:cNvPr>
          <p:cNvPicPr>
            <a:picLocks noChangeAspect="1" noChangeArrowheads="1"/>
          </p:cNvPicPr>
          <p:nvPr>
            <p:custDataLst>
              <p:tags r:id="rId2"/>
            </p:custDataLst>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gray">
          <a:xfrm>
            <a:off x="6208682" y="2113060"/>
            <a:ext cx="4968000" cy="3977361"/>
          </a:xfrm>
          <a:custGeom>
            <a:avLst/>
            <a:gdLst>
              <a:gd name="connsiteX0" fmla="*/ 228630 w 5471999"/>
              <a:gd name="connsiteY0" fmla="*/ 222390 h 4380861"/>
              <a:gd name="connsiteX1" fmla="*/ 228630 w 5471999"/>
              <a:gd name="connsiteY1" fmla="*/ 3060840 h 4380861"/>
              <a:gd name="connsiteX2" fmla="*/ 5256000 w 5471999"/>
              <a:gd name="connsiteY2" fmla="*/ 3060840 h 4380861"/>
              <a:gd name="connsiteX3" fmla="*/ 5256000 w 5471999"/>
              <a:gd name="connsiteY3" fmla="*/ 222390 h 4380861"/>
              <a:gd name="connsiteX4" fmla="*/ 0 w 5471999"/>
              <a:gd name="connsiteY4" fmla="*/ 0 h 4380861"/>
              <a:gd name="connsiteX5" fmla="*/ 5471999 w 5471999"/>
              <a:gd name="connsiteY5" fmla="*/ 0 h 4380861"/>
              <a:gd name="connsiteX6" fmla="*/ 5471999 w 5471999"/>
              <a:gd name="connsiteY6" fmla="*/ 4380861 h 4380861"/>
              <a:gd name="connsiteX7" fmla="*/ 0 w 5471999"/>
              <a:gd name="connsiteY7" fmla="*/ 4380861 h 438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1999" h="4380861">
                <a:moveTo>
                  <a:pt x="228630" y="222390"/>
                </a:moveTo>
                <a:lnTo>
                  <a:pt x="228630" y="3060840"/>
                </a:lnTo>
                <a:lnTo>
                  <a:pt x="5256000" y="3060840"/>
                </a:lnTo>
                <a:lnTo>
                  <a:pt x="5256000" y="222390"/>
                </a:lnTo>
                <a:close/>
                <a:moveTo>
                  <a:pt x="0" y="0"/>
                </a:moveTo>
                <a:lnTo>
                  <a:pt x="5471999" y="0"/>
                </a:lnTo>
                <a:lnTo>
                  <a:pt x="5471999" y="4380861"/>
                </a:lnTo>
                <a:lnTo>
                  <a:pt x="0" y="4380861"/>
                </a:lnTo>
                <a:close/>
              </a:path>
            </a:pathLst>
          </a:custGeom>
          <a:noFill/>
          <a:extLst>
            <a:ext uri="{909E8E84-426E-40DD-AFC4-6F175D3DCCD1}">
              <a14:hiddenFill xmlns:a14="http://schemas.microsoft.com/office/drawing/2010/main">
                <a:solidFill>
                  <a:srgbClr val="FFFFFF"/>
                </a:solidFill>
              </a14:hiddenFill>
            </a:ext>
          </a:extLst>
        </p:spPr>
      </p:pic>
      <p:sp>
        <p:nvSpPr>
          <p:cNvPr id="8" name="Text Placeholder 35">
            <a:extLst>
              <a:ext uri="{FF2B5EF4-FFF2-40B4-BE49-F238E27FC236}">
                <a16:creationId xmlns:a16="http://schemas.microsoft.com/office/drawing/2014/main" id="{FF87FC47-B1A5-523A-5E67-2C9E4C747C78}"/>
              </a:ext>
            </a:extLst>
          </p:cNvPr>
          <p:cNvSpPr txBox="1">
            <a:spLocks/>
          </p:cNvSpPr>
          <p:nvPr>
            <p:custDataLst>
              <p:tags r:id="rId3"/>
            </p:custDataLst>
          </p:nvPr>
        </p:nvSpPr>
        <p:spPr bwMode="gray">
          <a:xfrm>
            <a:off x="786462" y="4335540"/>
            <a:ext cx="2330476" cy="1844163"/>
          </a:xfrm>
          <a:prstGeom prst="roundRect">
            <a:avLst>
              <a:gd name="adj" fmla="val 5040"/>
            </a:avLst>
          </a:prstGeom>
          <a:solidFill>
            <a:srgbClr val="E6E7E8"/>
          </a:solidFill>
        </p:spPr>
        <p:txBody>
          <a:bodyPr vert="horz" lIns="216000" tIns="216000" rIns="216000" bIns="216000" rtlCol="0" anchor="ctr">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r>
              <a:rPr lang="hr-HR" sz="3600" dirty="0">
                <a:solidFill>
                  <a:srgbClr val="DC0032"/>
                </a:solidFill>
                <a:latin typeface="Pluto Sans DPD PPT ExtraLight" panose="02000000000000000000" pitchFamily="2" charset="0"/>
              </a:rPr>
              <a:t>750+</a:t>
            </a:r>
            <a:endParaRPr kumimoji="0" lang="en-GB" sz="3600" b="0" i="0" u="none" strike="noStrike" kern="1200" cap="none" spc="0" normalizeH="0" baseline="0" noProof="0" dirty="0">
              <a:ln>
                <a:noFill/>
              </a:ln>
              <a:solidFill>
                <a:srgbClr val="DC0032"/>
              </a:solidFill>
              <a:effectLst/>
              <a:uLnTx/>
              <a:uFillTx/>
              <a:latin typeface="Pluto Sans DPD PPT ExtraLight" panose="02000000000000000000" pitchFamily="2" charset="0"/>
              <a:ea typeface="+mn-ea"/>
              <a:cs typeface="+mn-cs"/>
            </a:endParaRPr>
          </a:p>
          <a:p>
            <a:pPr marL="0" marR="0" lvl="0" indent="0" algn="l"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r>
              <a:rPr kumimoji="0" lang="hr-HR" sz="1600" b="0" i="0" u="none" strike="noStrike" kern="1200" cap="none" spc="0" normalizeH="0" baseline="0" noProof="0" dirty="0" err="1">
                <a:ln>
                  <a:noFill/>
                </a:ln>
                <a:solidFill>
                  <a:srgbClr val="414042"/>
                </a:solidFill>
                <a:effectLst/>
                <a:uLnTx/>
                <a:uFillTx/>
                <a:latin typeface="Pluto Sans DPD PPT Light"/>
                <a:ea typeface="+mn-ea"/>
                <a:cs typeface="+mn-cs"/>
              </a:rPr>
              <a:t>Pickup</a:t>
            </a:r>
            <a:r>
              <a:rPr kumimoji="0" lang="hr-HR" sz="16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hr-HR" sz="1600" b="0" i="0" u="none" strike="noStrike" kern="1200" cap="none" spc="0" normalizeH="0" baseline="0" noProof="0" dirty="0" err="1">
                <a:ln>
                  <a:noFill/>
                </a:ln>
                <a:solidFill>
                  <a:srgbClr val="414042"/>
                </a:solidFill>
                <a:effectLst/>
                <a:uLnTx/>
                <a:uFillTx/>
                <a:latin typeface="Pluto Sans DPD PPT Light"/>
                <a:ea typeface="+mn-ea"/>
                <a:cs typeface="+mn-cs"/>
              </a:rPr>
              <a:t>prevzemnih</a:t>
            </a:r>
            <a:r>
              <a:rPr kumimoji="0" lang="hr-HR" sz="16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hr-HR" sz="1600" b="0" i="0" u="none" strike="noStrike" kern="1200" cap="none" spc="0" normalizeH="0" baseline="0" noProof="0" dirty="0" err="1">
                <a:ln>
                  <a:noFill/>
                </a:ln>
                <a:solidFill>
                  <a:srgbClr val="414042"/>
                </a:solidFill>
                <a:effectLst/>
                <a:uLnTx/>
                <a:uFillTx/>
                <a:latin typeface="Pluto Sans DPD PPT Light"/>
                <a:ea typeface="+mn-ea"/>
                <a:cs typeface="+mn-cs"/>
              </a:rPr>
              <a:t>točk</a:t>
            </a:r>
            <a:r>
              <a:rPr kumimoji="0" lang="hr-HR" sz="1600" b="0" i="0" u="none" strike="noStrike" kern="1200" cap="none" spc="0" normalizeH="0" baseline="0" noProof="0" dirty="0">
                <a:ln>
                  <a:noFill/>
                </a:ln>
                <a:solidFill>
                  <a:srgbClr val="414042"/>
                </a:solidFill>
                <a:effectLst/>
                <a:uLnTx/>
                <a:uFillTx/>
                <a:latin typeface="Pluto Sans DPD PPT Light"/>
                <a:ea typeface="+mn-ea"/>
                <a:cs typeface="+mn-cs"/>
              </a:rPr>
              <a:t> po </a:t>
            </a:r>
            <a:r>
              <a:rPr kumimoji="0" lang="hr-HR" sz="1600" b="0" i="0" u="none" strike="noStrike" kern="1200" cap="none" spc="0" normalizeH="0" baseline="0" noProof="0" dirty="0" err="1">
                <a:ln>
                  <a:noFill/>
                </a:ln>
                <a:solidFill>
                  <a:srgbClr val="414042"/>
                </a:solidFill>
                <a:effectLst/>
                <a:uLnTx/>
                <a:uFillTx/>
                <a:latin typeface="Pluto Sans DPD PPT Light"/>
                <a:ea typeface="+mn-ea"/>
                <a:cs typeface="+mn-cs"/>
              </a:rPr>
              <a:t>celi</a:t>
            </a:r>
            <a:r>
              <a:rPr kumimoji="0" lang="hr-HR" sz="1600" b="0" i="0" u="none" strike="noStrike" kern="1200" cap="none" spc="0" normalizeH="0" baseline="0" noProof="0" dirty="0">
                <a:ln>
                  <a:noFill/>
                </a:ln>
                <a:solidFill>
                  <a:srgbClr val="414042"/>
                </a:solidFill>
                <a:effectLst/>
                <a:uLnTx/>
                <a:uFillTx/>
                <a:latin typeface="Pluto Sans DPD PPT Light"/>
                <a:ea typeface="+mn-ea"/>
                <a:cs typeface="+mn-cs"/>
              </a:rPr>
              <a:t> Sloveniji</a:t>
            </a:r>
            <a:endParaRPr kumimoji="0" lang="en-GB" sz="1600" b="0" i="0" u="none" strike="noStrike" kern="1200" cap="none" spc="0" normalizeH="0" baseline="0" noProof="0" dirty="0">
              <a:ln>
                <a:noFill/>
              </a:ln>
              <a:solidFill>
                <a:srgbClr val="414042"/>
              </a:solidFill>
              <a:effectLst/>
              <a:uLnTx/>
              <a:uFillTx/>
              <a:latin typeface="Pluto Sans DPD PPT Light"/>
              <a:ea typeface="+mn-ea"/>
              <a:cs typeface="+mn-cs"/>
            </a:endParaRPr>
          </a:p>
        </p:txBody>
      </p:sp>
      <p:sp>
        <p:nvSpPr>
          <p:cNvPr id="9" name="Text Placeholder 35">
            <a:extLst>
              <a:ext uri="{FF2B5EF4-FFF2-40B4-BE49-F238E27FC236}">
                <a16:creationId xmlns:a16="http://schemas.microsoft.com/office/drawing/2014/main" id="{E985A43F-23B2-CE6D-8E03-398213939241}"/>
              </a:ext>
            </a:extLst>
          </p:cNvPr>
          <p:cNvSpPr txBox="1">
            <a:spLocks/>
          </p:cNvSpPr>
          <p:nvPr>
            <p:custDataLst>
              <p:tags r:id="rId4"/>
            </p:custDataLst>
          </p:nvPr>
        </p:nvSpPr>
        <p:spPr bwMode="gray">
          <a:xfrm>
            <a:off x="3384220" y="4340002"/>
            <a:ext cx="2330476" cy="1839701"/>
          </a:xfrm>
          <a:prstGeom prst="roundRect">
            <a:avLst>
              <a:gd name="adj" fmla="val 5040"/>
            </a:avLst>
          </a:prstGeom>
          <a:solidFill>
            <a:srgbClr val="E6E7E8"/>
          </a:solidFill>
        </p:spPr>
        <p:txBody>
          <a:bodyPr vert="horz" lIns="216000" tIns="216000" rIns="216000" bIns="216000" rtlCol="0" anchor="ctr">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r>
              <a:rPr lang="hr-HR" sz="3600" dirty="0">
                <a:solidFill>
                  <a:srgbClr val="DC0032"/>
                </a:solidFill>
                <a:latin typeface="Pluto Sans DPD PPT ExtraLight" panose="02000000000000000000" pitchFamily="2" charset="0"/>
              </a:rPr>
              <a:t>83.000</a:t>
            </a:r>
            <a:endParaRPr kumimoji="0" lang="en-GB" sz="3600" b="0" i="0" u="none" strike="noStrike" kern="1200" cap="none" spc="0" normalizeH="0" baseline="0" noProof="0" dirty="0">
              <a:ln>
                <a:noFill/>
              </a:ln>
              <a:solidFill>
                <a:srgbClr val="DC0032"/>
              </a:solidFill>
              <a:effectLst/>
              <a:uLnTx/>
              <a:uFillTx/>
              <a:latin typeface="Pluto Sans DPD PPT ExtraLight" panose="02000000000000000000" pitchFamily="2" charset="0"/>
              <a:ea typeface="+mn-ea"/>
              <a:cs typeface="+mn-cs"/>
            </a:endParaRPr>
          </a:p>
          <a:p>
            <a:pPr marL="0" marR="0" lvl="0" indent="0" algn="l"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r>
              <a:rPr kumimoji="0" lang="hr-HR" sz="1600" b="0" i="0" u="none" strike="noStrike" kern="1200" cap="none" spc="0" normalizeH="0" baseline="0" noProof="0" dirty="0" err="1">
                <a:ln>
                  <a:noFill/>
                </a:ln>
                <a:solidFill>
                  <a:srgbClr val="414042"/>
                </a:solidFill>
                <a:effectLst/>
                <a:uLnTx/>
                <a:uFillTx/>
                <a:latin typeface="Pluto Sans DPD PPT Light"/>
                <a:ea typeface="+mn-ea"/>
                <a:cs typeface="+mn-cs"/>
              </a:rPr>
              <a:t>Pickup</a:t>
            </a:r>
            <a:r>
              <a:rPr kumimoji="0" lang="hr-HR" sz="16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hr-HR" sz="1600" b="0" i="0" u="none" strike="noStrike" kern="1200" cap="none" spc="0" normalizeH="0" baseline="0" noProof="0" dirty="0" err="1">
                <a:ln>
                  <a:noFill/>
                </a:ln>
                <a:solidFill>
                  <a:srgbClr val="414042"/>
                </a:solidFill>
                <a:effectLst/>
                <a:uLnTx/>
                <a:uFillTx/>
                <a:latin typeface="Pluto Sans DPD PPT Light"/>
                <a:ea typeface="+mn-ea"/>
                <a:cs typeface="+mn-cs"/>
              </a:rPr>
              <a:t>prevzemnih</a:t>
            </a:r>
            <a:r>
              <a:rPr kumimoji="0" lang="hr-HR" sz="16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hr-HR" sz="1600" b="0" i="0" u="none" strike="noStrike" kern="1200" cap="none" spc="0" normalizeH="0" baseline="0" noProof="0" dirty="0" err="1">
                <a:ln>
                  <a:noFill/>
                </a:ln>
                <a:solidFill>
                  <a:srgbClr val="414042"/>
                </a:solidFill>
                <a:effectLst/>
                <a:uLnTx/>
                <a:uFillTx/>
                <a:latin typeface="Pluto Sans DPD PPT Light"/>
                <a:ea typeface="+mn-ea"/>
                <a:cs typeface="+mn-cs"/>
              </a:rPr>
              <a:t>točk</a:t>
            </a:r>
            <a:r>
              <a:rPr kumimoji="0" lang="hr-HR" sz="1600" b="0" i="0" u="none" strike="noStrike" kern="1200" cap="none" spc="0" normalizeH="0" baseline="0" noProof="0" dirty="0">
                <a:ln>
                  <a:noFill/>
                </a:ln>
                <a:solidFill>
                  <a:srgbClr val="414042"/>
                </a:solidFill>
                <a:effectLst/>
                <a:uLnTx/>
                <a:uFillTx/>
                <a:latin typeface="Pluto Sans DPD PPT Light"/>
                <a:ea typeface="+mn-ea"/>
                <a:cs typeface="+mn-cs"/>
              </a:rPr>
              <a:t> po </a:t>
            </a:r>
            <a:r>
              <a:rPr kumimoji="0" lang="hr-HR" sz="1600" b="0" i="0" u="none" strike="noStrike" kern="1200" cap="none" spc="0" normalizeH="0" baseline="0" noProof="0" dirty="0" err="1">
                <a:ln>
                  <a:noFill/>
                </a:ln>
                <a:solidFill>
                  <a:srgbClr val="414042"/>
                </a:solidFill>
                <a:effectLst/>
                <a:uLnTx/>
                <a:uFillTx/>
                <a:latin typeface="Pluto Sans DPD PPT Light"/>
                <a:ea typeface="+mn-ea"/>
                <a:cs typeface="+mn-cs"/>
              </a:rPr>
              <a:t>celem</a:t>
            </a:r>
            <a:r>
              <a:rPr kumimoji="0" lang="hr-HR" sz="1600" b="0" i="0" u="none" strike="noStrike" kern="1200" cap="none" spc="0" normalizeH="0" baseline="0" noProof="0" dirty="0">
                <a:ln>
                  <a:noFill/>
                </a:ln>
                <a:solidFill>
                  <a:srgbClr val="414042"/>
                </a:solidFill>
                <a:effectLst/>
                <a:uLnTx/>
                <a:uFillTx/>
                <a:latin typeface="Pluto Sans DPD PPT Light"/>
                <a:ea typeface="+mn-ea"/>
                <a:cs typeface="+mn-cs"/>
              </a:rPr>
              <a:t> svetu</a:t>
            </a:r>
            <a:endParaRPr kumimoji="0" lang="en-GB" sz="1600" b="0" i="0" u="none" strike="noStrike" kern="1200" cap="none" spc="0" normalizeH="0" baseline="0" noProof="0" dirty="0">
              <a:ln>
                <a:noFill/>
              </a:ln>
              <a:solidFill>
                <a:srgbClr val="414042"/>
              </a:solidFill>
              <a:effectLst/>
              <a:uLnTx/>
              <a:uFillTx/>
              <a:latin typeface="Pluto Sans DPD PPT Light"/>
              <a:ea typeface="+mn-ea"/>
              <a:cs typeface="+mn-cs"/>
            </a:endParaRPr>
          </a:p>
        </p:txBody>
      </p:sp>
      <p:pic>
        <p:nvPicPr>
          <p:cNvPr id="10" name="Označba mesta slike 5" descr="Slika, ki vsebuje besede oseba, stoječe&#10;&#10;Opis je samodejno ustvarjen">
            <a:extLst>
              <a:ext uri="{FF2B5EF4-FFF2-40B4-BE49-F238E27FC236}">
                <a16:creationId xmlns:a16="http://schemas.microsoft.com/office/drawing/2014/main" id="{9479BDAD-EDC6-901B-A9CC-9D2F5BF59A53}"/>
              </a:ext>
            </a:extLst>
          </p:cNvPr>
          <p:cNvPicPr>
            <a:picLocks noChangeAspect="1"/>
          </p:cNvPicPr>
          <p:nvPr/>
        </p:nvPicPr>
        <p:blipFill>
          <a:blip r:embed="rId8">
            <a:extLst>
              <a:ext uri="{28A0092B-C50C-407E-A947-70E740481C1C}">
                <a14:useLocalDpi xmlns:a14="http://schemas.microsoft.com/office/drawing/2010/main" val="0"/>
              </a:ext>
            </a:extLst>
          </a:blip>
          <a:srcRect t="7649" b="7649"/>
          <a:stretch>
            <a:fillRect/>
          </a:stretch>
        </p:blipFill>
        <p:spPr>
          <a:xfrm>
            <a:off x="6410022" y="2309627"/>
            <a:ext cx="4577080" cy="2588260"/>
          </a:xfrm>
          <a:prstGeom prst="rect">
            <a:avLst/>
          </a:prstGeom>
        </p:spPr>
      </p:pic>
      <p:sp>
        <p:nvSpPr>
          <p:cNvPr id="11" name="Title 4">
            <a:extLst>
              <a:ext uri="{FF2B5EF4-FFF2-40B4-BE49-F238E27FC236}">
                <a16:creationId xmlns:a16="http://schemas.microsoft.com/office/drawing/2014/main" id="{3EE766E6-2456-4349-0F50-37EB7905D81B}"/>
              </a:ext>
            </a:extLst>
          </p:cNvPr>
          <p:cNvSpPr>
            <a:spLocks noGrp="1"/>
          </p:cNvSpPr>
          <p:nvPr>
            <p:ph type="title"/>
            <p:custDataLst>
              <p:tags r:id="rId5"/>
            </p:custDataLst>
          </p:nvPr>
        </p:nvSpPr>
        <p:spPr>
          <a:xfrm>
            <a:off x="397080" y="324408"/>
            <a:ext cx="10801275" cy="576239"/>
          </a:xfrm>
        </p:spPr>
        <p:txBody>
          <a:bodyPr/>
          <a:lstStyle/>
          <a:p>
            <a:r>
              <a:rPr lang="hr-HR" dirty="0" err="1">
                <a:latin typeface="+mn-lt"/>
              </a:rPr>
              <a:t>Altenativne</a:t>
            </a:r>
            <a:r>
              <a:rPr lang="hr-HR" dirty="0">
                <a:latin typeface="+mn-lt"/>
              </a:rPr>
              <a:t> </a:t>
            </a:r>
            <a:r>
              <a:rPr lang="hr-HR" dirty="0" err="1">
                <a:latin typeface="+mn-lt"/>
              </a:rPr>
              <a:t>možnosti</a:t>
            </a:r>
            <a:r>
              <a:rPr lang="hr-HR" dirty="0">
                <a:latin typeface="+mn-lt"/>
              </a:rPr>
              <a:t> dostave – </a:t>
            </a:r>
            <a:r>
              <a:rPr lang="hr-HR" dirty="0" err="1">
                <a:latin typeface="+mn-lt"/>
              </a:rPr>
              <a:t>Pickup</a:t>
            </a:r>
            <a:r>
              <a:rPr lang="hr-HR" dirty="0">
                <a:latin typeface="+mn-lt"/>
              </a:rPr>
              <a:t> lokacije</a:t>
            </a:r>
            <a:endParaRPr lang="en-GB" dirty="0">
              <a:latin typeface="+mn-lt"/>
            </a:endParaRPr>
          </a:p>
        </p:txBody>
      </p:sp>
      <p:sp>
        <p:nvSpPr>
          <p:cNvPr id="12" name="Textplatzhalter 8">
            <a:extLst>
              <a:ext uri="{FF2B5EF4-FFF2-40B4-BE49-F238E27FC236}">
                <a16:creationId xmlns:a16="http://schemas.microsoft.com/office/drawing/2014/main" id="{E4EAB7F1-477C-7444-489A-57F017154AC4}"/>
              </a:ext>
            </a:extLst>
          </p:cNvPr>
          <p:cNvSpPr>
            <a:spLocks noGrp="1"/>
          </p:cNvSpPr>
          <p:nvPr>
            <p:ph type="body" sz="quarter" idx="15"/>
          </p:nvPr>
        </p:nvSpPr>
        <p:spPr>
          <a:xfrm>
            <a:off x="362388" y="83511"/>
            <a:ext cx="10801350" cy="216275"/>
          </a:xfrm>
        </p:spPr>
        <p:txBody>
          <a:bodyPr/>
          <a:lstStyle/>
          <a:p>
            <a:r>
              <a:rPr lang="sl-SI" dirty="0">
                <a:solidFill>
                  <a:schemeClr val="tx1"/>
                </a:solidFill>
              </a:rPr>
              <a:t>Uporabite besedilo na vaši spletni strani</a:t>
            </a:r>
            <a:endParaRPr lang="en-GB" dirty="0">
              <a:solidFill>
                <a:schemeClr val="tx1"/>
              </a:solidFill>
            </a:endParaRPr>
          </a:p>
        </p:txBody>
      </p:sp>
    </p:spTree>
    <p:extLst>
      <p:ext uri="{BB962C8B-B14F-4D97-AF65-F5344CB8AC3E}">
        <p14:creationId xmlns:p14="http://schemas.microsoft.com/office/powerpoint/2010/main" val="3889822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49D935-C527-0E46-056B-D65A6BEB908C}"/>
              </a:ext>
            </a:extLst>
          </p:cNvPr>
          <p:cNvSpPr>
            <a:spLocks noGrp="1"/>
          </p:cNvSpPr>
          <p:nvPr>
            <p:ph type="sldNum" sz="quarter" idx="12"/>
          </p:nvPr>
        </p:nvSpPr>
        <p:spPr/>
        <p:txBody>
          <a:bodyPr/>
          <a:lstStyle/>
          <a:p>
            <a:fld id="{9EA669D3-5529-4BB0-8BB4-F8AF37E83BE9}" type="slidenum">
              <a:rPr lang="en-GB" smtClean="0"/>
              <a:pPr/>
              <a:t>2</a:t>
            </a:fld>
            <a:endParaRPr lang="en-GB" dirty="0"/>
          </a:p>
        </p:txBody>
      </p:sp>
      <p:sp>
        <p:nvSpPr>
          <p:cNvPr id="4" name="Title 3">
            <a:extLst>
              <a:ext uri="{FF2B5EF4-FFF2-40B4-BE49-F238E27FC236}">
                <a16:creationId xmlns:a16="http://schemas.microsoft.com/office/drawing/2014/main" id="{2DCD86F9-1C88-341C-07E9-B69FB1E66A92}"/>
              </a:ext>
            </a:extLst>
          </p:cNvPr>
          <p:cNvSpPr>
            <a:spLocks noGrp="1"/>
          </p:cNvSpPr>
          <p:nvPr>
            <p:ph type="title"/>
          </p:nvPr>
        </p:nvSpPr>
        <p:spPr>
          <a:xfrm>
            <a:off x="432244" y="288087"/>
            <a:ext cx="10944000" cy="360000"/>
          </a:xfrm>
        </p:spPr>
        <p:txBody>
          <a:bodyPr/>
          <a:lstStyle/>
          <a:p>
            <a:r>
              <a:rPr lang="sl-SI" dirty="0">
                <a:latin typeface="+mn-lt"/>
              </a:rPr>
              <a:t>Kontakti</a:t>
            </a:r>
            <a:endParaRPr lang="en-GB" dirty="0">
              <a:latin typeface="+mn-lt"/>
            </a:endParaRPr>
          </a:p>
        </p:txBody>
      </p:sp>
      <p:sp>
        <p:nvSpPr>
          <p:cNvPr id="9" name="Pravokotnik: zaokroženi vogali 8">
            <a:extLst>
              <a:ext uri="{FF2B5EF4-FFF2-40B4-BE49-F238E27FC236}">
                <a16:creationId xmlns:a16="http://schemas.microsoft.com/office/drawing/2014/main" id="{C95DF09D-5E5C-C7B5-B085-02688E65D6A0}"/>
              </a:ext>
            </a:extLst>
          </p:cNvPr>
          <p:cNvSpPr/>
          <p:nvPr/>
        </p:nvSpPr>
        <p:spPr bwMode="gray">
          <a:xfrm>
            <a:off x="7890742" y="4576487"/>
            <a:ext cx="2975991" cy="1322342"/>
          </a:xfrm>
          <a:prstGeom prst="roundRect">
            <a:avLst/>
          </a:prstGeom>
          <a:solidFill>
            <a:srgbClr val="EFEDEB"/>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lstStyle/>
          <a:p>
            <a:pPr algn="ctr"/>
            <a:endParaRPr lang="sl-SI" sz="1600" dirty="0">
              <a:solidFill>
                <a:schemeClr val="tx1"/>
              </a:solidFill>
            </a:endParaRPr>
          </a:p>
        </p:txBody>
      </p:sp>
      <p:sp>
        <p:nvSpPr>
          <p:cNvPr id="10" name="Pravokotnik: zaokroženi vogali 9">
            <a:extLst>
              <a:ext uri="{FF2B5EF4-FFF2-40B4-BE49-F238E27FC236}">
                <a16:creationId xmlns:a16="http://schemas.microsoft.com/office/drawing/2014/main" id="{CBFA1118-49F3-BE5A-4157-7C259F4EE7E6}"/>
              </a:ext>
            </a:extLst>
          </p:cNvPr>
          <p:cNvSpPr/>
          <p:nvPr/>
        </p:nvSpPr>
        <p:spPr bwMode="gray">
          <a:xfrm>
            <a:off x="7906944" y="3115219"/>
            <a:ext cx="2975991" cy="1322342"/>
          </a:xfrm>
          <a:prstGeom prst="roundRect">
            <a:avLst/>
          </a:prstGeom>
          <a:solidFill>
            <a:srgbClr val="EFEDEB"/>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lstStyle/>
          <a:p>
            <a:pPr algn="ctr"/>
            <a:endParaRPr lang="sl-SI" sz="1600" dirty="0">
              <a:solidFill>
                <a:schemeClr val="tx1"/>
              </a:solidFill>
            </a:endParaRPr>
          </a:p>
        </p:txBody>
      </p:sp>
      <p:sp>
        <p:nvSpPr>
          <p:cNvPr id="11" name="Pravokotnik: zaokroženi vogali 10">
            <a:extLst>
              <a:ext uri="{FF2B5EF4-FFF2-40B4-BE49-F238E27FC236}">
                <a16:creationId xmlns:a16="http://schemas.microsoft.com/office/drawing/2014/main" id="{2B3F6E21-208B-8980-6966-1719CE70FF07}"/>
              </a:ext>
            </a:extLst>
          </p:cNvPr>
          <p:cNvSpPr/>
          <p:nvPr/>
        </p:nvSpPr>
        <p:spPr bwMode="gray">
          <a:xfrm>
            <a:off x="7890742" y="1673586"/>
            <a:ext cx="2975991" cy="1333044"/>
          </a:xfrm>
          <a:prstGeom prst="roundRect">
            <a:avLst/>
          </a:prstGeom>
          <a:solidFill>
            <a:srgbClr val="EFEDEB"/>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lstStyle/>
          <a:p>
            <a:pPr algn="ctr"/>
            <a:endParaRPr lang="sl-SI" sz="1600" dirty="0">
              <a:solidFill>
                <a:schemeClr val="tx1"/>
              </a:solidFill>
            </a:endParaRPr>
          </a:p>
        </p:txBody>
      </p:sp>
      <p:sp>
        <p:nvSpPr>
          <p:cNvPr id="12" name="Pravokotnik: zaokroženi vogali 11">
            <a:extLst>
              <a:ext uri="{FF2B5EF4-FFF2-40B4-BE49-F238E27FC236}">
                <a16:creationId xmlns:a16="http://schemas.microsoft.com/office/drawing/2014/main" id="{650C3BD0-5EAB-82B9-BC3D-51CC4C33FAE4}"/>
              </a:ext>
            </a:extLst>
          </p:cNvPr>
          <p:cNvSpPr/>
          <p:nvPr/>
        </p:nvSpPr>
        <p:spPr bwMode="gray">
          <a:xfrm>
            <a:off x="7866202" y="160114"/>
            <a:ext cx="2975991" cy="1351973"/>
          </a:xfrm>
          <a:prstGeom prst="roundRect">
            <a:avLst/>
          </a:prstGeom>
          <a:solidFill>
            <a:srgbClr val="EFEDEB"/>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lstStyle/>
          <a:p>
            <a:pPr algn="ctr"/>
            <a:endParaRPr lang="sl-SI" sz="1600" dirty="0">
              <a:solidFill>
                <a:schemeClr val="tx1"/>
              </a:solidFill>
            </a:endParaRPr>
          </a:p>
        </p:txBody>
      </p:sp>
      <p:sp>
        <p:nvSpPr>
          <p:cNvPr id="13" name="Pravokotnik: zaokroženi vogali 12">
            <a:extLst>
              <a:ext uri="{FF2B5EF4-FFF2-40B4-BE49-F238E27FC236}">
                <a16:creationId xmlns:a16="http://schemas.microsoft.com/office/drawing/2014/main" id="{2C15893A-C814-E4DA-B448-0B0009B0C163}"/>
              </a:ext>
            </a:extLst>
          </p:cNvPr>
          <p:cNvSpPr/>
          <p:nvPr/>
        </p:nvSpPr>
        <p:spPr bwMode="gray">
          <a:xfrm>
            <a:off x="4574818" y="4570222"/>
            <a:ext cx="2975991" cy="1332822"/>
          </a:xfrm>
          <a:prstGeom prst="roundRect">
            <a:avLst/>
          </a:prstGeom>
          <a:solidFill>
            <a:srgbClr val="EFEDEB"/>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lstStyle/>
          <a:p>
            <a:pPr algn="ctr"/>
            <a:endParaRPr lang="hr-HR" sz="1600" dirty="0">
              <a:solidFill>
                <a:schemeClr val="tx1"/>
              </a:solidFill>
            </a:endParaRPr>
          </a:p>
        </p:txBody>
      </p:sp>
      <p:sp>
        <p:nvSpPr>
          <p:cNvPr id="14" name="Pravokotnik: zaokroženi vogali 13">
            <a:extLst>
              <a:ext uri="{FF2B5EF4-FFF2-40B4-BE49-F238E27FC236}">
                <a16:creationId xmlns:a16="http://schemas.microsoft.com/office/drawing/2014/main" id="{CD597B67-41FB-864A-E23B-A637C4137912}"/>
              </a:ext>
            </a:extLst>
          </p:cNvPr>
          <p:cNvSpPr/>
          <p:nvPr/>
        </p:nvSpPr>
        <p:spPr bwMode="gray">
          <a:xfrm>
            <a:off x="4559796" y="1673586"/>
            <a:ext cx="2975991" cy="1332822"/>
          </a:xfrm>
          <a:prstGeom prst="roundRect">
            <a:avLst/>
          </a:prstGeom>
          <a:solidFill>
            <a:srgbClr val="EFEDEB"/>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lstStyle/>
          <a:p>
            <a:pPr algn="ctr">
              <a:lnSpc>
                <a:spcPct val="150000"/>
              </a:lnSpc>
            </a:pPr>
            <a:r>
              <a:rPr lang="sl-SI" sz="1400" b="1" dirty="0">
                <a:solidFill>
                  <a:srgbClr val="DC0032"/>
                </a:solidFill>
              </a:rPr>
              <a:t>Oddelek prodaje</a:t>
            </a:r>
          </a:p>
          <a:p>
            <a:pPr algn="ctr">
              <a:lnSpc>
                <a:spcPct val="150000"/>
              </a:lnSpc>
            </a:pPr>
            <a:r>
              <a:rPr lang="hr-HR" sz="1400" dirty="0">
                <a:solidFill>
                  <a:schemeClr val="tx1"/>
                </a:solidFill>
              </a:rPr>
              <a:t>prodaja@dpd.si</a:t>
            </a:r>
            <a:endParaRPr lang="en-GB" sz="1400" dirty="0">
              <a:solidFill>
                <a:schemeClr val="tx1"/>
              </a:solidFill>
            </a:endParaRPr>
          </a:p>
          <a:p>
            <a:pPr algn="ctr"/>
            <a:endParaRPr lang="sl-SI" sz="1600" dirty="0">
              <a:solidFill>
                <a:schemeClr val="tx1"/>
              </a:solidFill>
            </a:endParaRPr>
          </a:p>
        </p:txBody>
      </p:sp>
      <p:sp>
        <p:nvSpPr>
          <p:cNvPr id="15" name="Textplatzhalter 17">
            <a:extLst>
              <a:ext uri="{FF2B5EF4-FFF2-40B4-BE49-F238E27FC236}">
                <a16:creationId xmlns:a16="http://schemas.microsoft.com/office/drawing/2014/main" id="{41250316-AB45-99E9-B90B-176BE71C0F22}"/>
              </a:ext>
            </a:extLst>
          </p:cNvPr>
          <p:cNvSpPr txBox="1">
            <a:spLocks/>
          </p:cNvSpPr>
          <p:nvPr/>
        </p:nvSpPr>
        <p:spPr>
          <a:xfrm>
            <a:off x="2125548" y="2708610"/>
            <a:ext cx="2340562" cy="1728951"/>
          </a:xfrm>
          <a:prstGeom prst="rect">
            <a:avLst/>
          </a:prstGeom>
        </p:spPr>
        <p:txBody>
          <a:bodyPr/>
          <a:lstStyle>
            <a:lvl1pPr marL="0" indent="0" algn="l" defTabSz="950336" rtl="0" eaLnBrk="1" latinLnBrk="0" hangingPunct="1">
              <a:lnSpc>
                <a:spcPct val="110000"/>
              </a:lnSpc>
              <a:spcBef>
                <a:spcPts val="0"/>
              </a:spcBef>
              <a:spcAft>
                <a:spcPts val="200"/>
              </a:spcAft>
              <a:buClr>
                <a:schemeClr val="accent1"/>
              </a:buClr>
              <a:buFont typeface="Arial" panose="020B0604020202020204" pitchFamily="34" charset="0"/>
              <a:buNone/>
              <a:defRPr sz="1400" kern="1200">
                <a:solidFill>
                  <a:schemeClr val="tx1"/>
                </a:solidFill>
                <a:latin typeface="+mn-lt"/>
                <a:ea typeface="+mn-ea"/>
                <a:cs typeface="+mn-cs"/>
              </a:defRPr>
            </a:lvl1pPr>
            <a:lvl2pPr marL="0" indent="0" algn="l" defTabSz="950336" rtl="0" eaLnBrk="1" latinLnBrk="0" hangingPunct="1">
              <a:lnSpc>
                <a:spcPct val="110000"/>
              </a:lnSpc>
              <a:spcBef>
                <a:spcPts val="624"/>
              </a:spcBef>
              <a:spcAft>
                <a:spcPts val="200"/>
              </a:spcAft>
              <a:buClr>
                <a:schemeClr val="accent1"/>
              </a:buClr>
              <a:buSzPct val="100000"/>
              <a:buFont typeface="Arial" panose="020B0604020202020204" pitchFamily="34" charset="0"/>
              <a:buNone/>
              <a:defRPr sz="1400" kern="1200">
                <a:solidFill>
                  <a:schemeClr val="tx1"/>
                </a:solidFill>
                <a:latin typeface="Pluto Sans DPD PPT" panose="02000000000000000000" pitchFamily="2" charset="0"/>
                <a:ea typeface="+mn-ea"/>
                <a:cs typeface="+mn-cs"/>
              </a:defRPr>
            </a:lvl2pPr>
            <a:lvl3pPr marL="180975" indent="-180975" algn="l" defTabSz="950336" rtl="0" eaLnBrk="1" latinLnBrk="0" hangingPunct="1">
              <a:lnSpc>
                <a:spcPct val="110000"/>
              </a:lnSpc>
              <a:spcBef>
                <a:spcPts val="0"/>
              </a:spcBef>
              <a:spcAft>
                <a:spcPts val="200"/>
              </a:spcAft>
              <a:buClr>
                <a:schemeClr val="tx1"/>
              </a:buClr>
              <a:buSzPct val="120000"/>
              <a:buFont typeface="Pluto Sans DPD PPT Light" panose="020B0604020202020204" charset="0"/>
              <a:buChar char="•"/>
              <a:defRPr sz="1400" kern="1200">
                <a:solidFill>
                  <a:schemeClr val="tx1"/>
                </a:solidFill>
                <a:latin typeface="+mn-lt"/>
                <a:ea typeface="+mn-ea"/>
                <a:cs typeface="+mn-cs"/>
              </a:defRPr>
            </a:lvl3pPr>
            <a:lvl4pPr marL="358775" indent="-177800" algn="l" defTabSz="950336" rtl="0" eaLnBrk="1" latinLnBrk="0" hangingPunct="1">
              <a:lnSpc>
                <a:spcPct val="110000"/>
              </a:lnSpc>
              <a:spcBef>
                <a:spcPts val="0"/>
              </a:spcBef>
              <a:spcAft>
                <a:spcPts val="200"/>
              </a:spcAft>
              <a:buClr>
                <a:schemeClr val="tx1"/>
              </a:buClr>
              <a:buSzPct val="100000"/>
              <a:buFont typeface="Pluto Sans DPD PPT Light" panose="020B0604020202020204" charset="0"/>
              <a:buChar char="•"/>
              <a:defRPr sz="1200" kern="1200">
                <a:solidFill>
                  <a:schemeClr val="tx1"/>
                </a:solidFill>
                <a:latin typeface="+mn-lt"/>
                <a:ea typeface="+mn-ea"/>
                <a:cs typeface="+mn-cs"/>
              </a:defRPr>
            </a:lvl4pPr>
            <a:lvl5pPr marL="539750" indent="-180975" algn="l" defTabSz="950336" rtl="0" eaLnBrk="1" latinLnBrk="0" hangingPunct="1">
              <a:lnSpc>
                <a:spcPct val="110000"/>
              </a:lnSpc>
              <a:spcBef>
                <a:spcPts val="0"/>
              </a:spcBef>
              <a:spcAft>
                <a:spcPts val="200"/>
              </a:spcAft>
              <a:buClr>
                <a:schemeClr val="tx1"/>
              </a:buClr>
              <a:buSzPct val="100000"/>
              <a:buFont typeface="Pluto Sans DPD PPT Light" panose="020B0604020202020204" charset="0"/>
              <a:buChar char="•"/>
              <a:defRPr sz="1200" kern="1200">
                <a:solidFill>
                  <a:schemeClr val="tx1"/>
                </a:solidFill>
                <a:latin typeface="+mn-lt"/>
                <a:ea typeface="+mn-ea"/>
                <a:cs typeface="+mn-cs"/>
              </a:defRPr>
            </a:lvl5pPr>
            <a:lvl6pPr marL="717550" indent="-177800" algn="l" defTabSz="950336" rtl="0" eaLnBrk="1" latinLnBrk="0" hangingPunct="1">
              <a:lnSpc>
                <a:spcPct val="110000"/>
              </a:lnSpc>
              <a:spcBef>
                <a:spcPts val="0"/>
              </a:spcBef>
              <a:spcAft>
                <a:spcPts val="200"/>
              </a:spcAft>
              <a:buClr>
                <a:schemeClr val="tx1"/>
              </a:buClr>
              <a:buFont typeface="Pluto Sans DPD PPT Light" panose="020B0604020202020204" charset="0"/>
              <a:buChar char="•"/>
              <a:defRPr sz="1000" kern="1200">
                <a:solidFill>
                  <a:schemeClr val="tx1"/>
                </a:solidFill>
                <a:latin typeface="+mn-lt"/>
                <a:ea typeface="+mn-ea"/>
                <a:cs typeface="+mn-cs"/>
              </a:defRPr>
            </a:lvl6pPr>
            <a:lvl7pPr marL="898525" indent="-180975" algn="l" defTabSz="950336" rtl="0" eaLnBrk="1" latinLnBrk="0" hangingPunct="1">
              <a:lnSpc>
                <a:spcPct val="110000"/>
              </a:lnSpc>
              <a:spcBef>
                <a:spcPts val="0"/>
              </a:spcBef>
              <a:spcAft>
                <a:spcPts val="200"/>
              </a:spcAft>
              <a:buClr>
                <a:schemeClr val="tx1"/>
              </a:buClr>
              <a:buFont typeface="Pluto Sans DPD PPT Light" panose="020B0604020202020204" charset="0"/>
              <a:buChar char="•"/>
              <a:defRPr sz="1000" kern="1200">
                <a:solidFill>
                  <a:schemeClr val="tx1"/>
                </a:solidFill>
                <a:latin typeface="+mn-lt"/>
                <a:ea typeface="+mn-ea"/>
                <a:cs typeface="+mn-cs"/>
              </a:defRPr>
            </a:lvl7pPr>
            <a:lvl8pPr marL="898525" indent="-180975" algn="l" defTabSz="950336" rtl="0" eaLnBrk="1" latinLnBrk="0" hangingPunct="1">
              <a:lnSpc>
                <a:spcPct val="110000"/>
              </a:lnSpc>
              <a:spcBef>
                <a:spcPts val="0"/>
              </a:spcBef>
              <a:spcAft>
                <a:spcPts val="200"/>
              </a:spcAft>
              <a:buClr>
                <a:schemeClr val="bg2"/>
              </a:buClr>
              <a:buFont typeface="Pluto Sans DPD PPT Light" panose="020B0604020202020204" charset="0"/>
              <a:buChar char="•"/>
              <a:defRPr sz="1000" kern="1200">
                <a:solidFill>
                  <a:schemeClr val="tx1"/>
                </a:solidFill>
                <a:latin typeface="+mn-lt"/>
                <a:ea typeface="+mn-ea"/>
                <a:cs typeface="+mn-cs"/>
              </a:defRPr>
            </a:lvl8pPr>
            <a:lvl9pPr marL="898525" indent="-180975" algn="l" defTabSz="950336" rtl="0" eaLnBrk="1" latinLnBrk="0" hangingPunct="1">
              <a:lnSpc>
                <a:spcPct val="110000"/>
              </a:lnSpc>
              <a:spcBef>
                <a:spcPts val="0"/>
              </a:spcBef>
              <a:spcAft>
                <a:spcPts val="200"/>
              </a:spcAft>
              <a:buClr>
                <a:schemeClr val="bg2"/>
              </a:buClr>
              <a:buFont typeface="Pluto Sans DPD PPT Light" panose="020B0604020202020204" charset="0"/>
              <a:buChar char="•"/>
              <a:defRPr sz="1000" kern="1200">
                <a:solidFill>
                  <a:schemeClr val="tx1"/>
                </a:solidFill>
                <a:latin typeface="+mn-lt"/>
                <a:ea typeface="+mn-ea"/>
                <a:cs typeface="+mn-cs"/>
              </a:defRPr>
            </a:lvl9pPr>
          </a:lstStyle>
          <a:p>
            <a:r>
              <a:rPr lang="sl-SI" b="1" dirty="0">
                <a:solidFill>
                  <a:srgbClr val="DC0032"/>
                </a:solidFill>
              </a:rPr>
              <a:t>Ime Priimek</a:t>
            </a:r>
            <a:endParaRPr lang="de-DE" b="1" dirty="0">
              <a:solidFill>
                <a:srgbClr val="DC0032"/>
              </a:solidFill>
            </a:endParaRPr>
          </a:p>
          <a:p>
            <a:pPr lvl="1"/>
            <a:r>
              <a:rPr lang="sl-SI" dirty="0">
                <a:latin typeface="+mn-lt"/>
              </a:rPr>
              <a:t>Oddelek </a:t>
            </a:r>
            <a:r>
              <a:rPr lang="en-GB" dirty="0">
                <a:latin typeface="+mn-lt"/>
              </a:rPr>
              <a:t>/</a:t>
            </a:r>
            <a:r>
              <a:rPr lang="sl-SI" dirty="0">
                <a:latin typeface="+mn-lt"/>
              </a:rPr>
              <a:t> Zaposlitev</a:t>
            </a:r>
            <a:endParaRPr lang="en-GB" dirty="0">
              <a:latin typeface="+mn-lt"/>
            </a:endParaRPr>
          </a:p>
          <a:p>
            <a:pPr lvl="1"/>
            <a:r>
              <a:rPr lang="en-GB" dirty="0" err="1">
                <a:latin typeface="+mn-lt"/>
              </a:rPr>
              <a:t>email@dpd.XX</a:t>
            </a:r>
            <a:endParaRPr lang="en-GB" dirty="0">
              <a:latin typeface="+mn-lt"/>
            </a:endParaRPr>
          </a:p>
          <a:p>
            <a:pPr lvl="1"/>
            <a:r>
              <a:rPr lang="en-GB" dirty="0">
                <a:latin typeface="+mn-lt"/>
              </a:rPr>
              <a:t>(</a:t>
            </a:r>
            <a:r>
              <a:rPr lang="sl-SI" dirty="0">
                <a:latin typeface="+mn-lt"/>
              </a:rPr>
              <a:t>Mobilna</a:t>
            </a:r>
            <a:r>
              <a:rPr lang="en-GB" dirty="0">
                <a:latin typeface="+mn-lt"/>
              </a:rPr>
              <a:t>) </a:t>
            </a:r>
            <a:r>
              <a:rPr lang="sl-SI" dirty="0">
                <a:latin typeface="+mn-lt"/>
              </a:rPr>
              <a:t>številka</a:t>
            </a:r>
            <a:endParaRPr lang="en-GB" dirty="0">
              <a:latin typeface="+mn-lt"/>
            </a:endParaRPr>
          </a:p>
        </p:txBody>
      </p:sp>
      <p:sp>
        <p:nvSpPr>
          <p:cNvPr id="16" name="Textplatzhalter 5">
            <a:extLst>
              <a:ext uri="{FF2B5EF4-FFF2-40B4-BE49-F238E27FC236}">
                <a16:creationId xmlns:a16="http://schemas.microsoft.com/office/drawing/2014/main" id="{5384B215-F5BA-A8E5-C627-09164A454104}"/>
              </a:ext>
            </a:extLst>
          </p:cNvPr>
          <p:cNvSpPr txBox="1">
            <a:spLocks/>
          </p:cNvSpPr>
          <p:nvPr/>
        </p:nvSpPr>
        <p:spPr bwMode="gray">
          <a:xfrm>
            <a:off x="7930033" y="3286066"/>
            <a:ext cx="2843766" cy="1028941"/>
          </a:xfrm>
          <a:prstGeom prst="rect">
            <a:avLst/>
          </a:prstGeom>
        </p:spPr>
        <p:txBody>
          <a:bodyPr vert="horz" lIns="0" tIns="0" rIns="0" bIns="0" rtlCol="0">
            <a:noAutofit/>
          </a:bodyPr>
          <a:lstStyle>
            <a:lvl1pPr marL="0" indent="0" algn="l" defTabSz="914400" rtl="0" eaLnBrk="1" latinLnBrk="0" hangingPunct="1">
              <a:lnSpc>
                <a:spcPct val="120000"/>
              </a:lnSpc>
              <a:spcBef>
                <a:spcPts val="0"/>
              </a:spcBef>
              <a:spcAft>
                <a:spcPts val="600"/>
              </a:spcAft>
              <a:buClr>
                <a:schemeClr val="accent1"/>
              </a:buClr>
              <a:buFont typeface="Arial" panose="020B0604020202020204" pitchFamily="34" charset="0"/>
              <a:buNone/>
              <a:defRPr sz="1800" kern="1200">
                <a:solidFill>
                  <a:schemeClr val="bg2"/>
                </a:solidFill>
                <a:latin typeface="Pluto Sans DPD PPT" panose="02000000000000000000" pitchFamily="2" charset="0"/>
                <a:ea typeface="+mn-ea"/>
                <a:cs typeface="+mn-cs"/>
              </a:defRPr>
            </a:lvl1pPr>
            <a:lvl2pPr marL="0" indent="0" algn="l" defTabSz="914400" rtl="0" eaLnBrk="1" latinLnBrk="0" hangingPunct="1">
              <a:lnSpc>
                <a:spcPct val="110000"/>
              </a:lnSpc>
              <a:spcBef>
                <a:spcPts val="0"/>
              </a:spcBef>
              <a:spcAft>
                <a:spcPts val="0"/>
              </a:spcAft>
              <a:buClr>
                <a:schemeClr val="accent1"/>
              </a:buClr>
              <a:buSzPct val="100000"/>
              <a:buFont typeface="Arial" panose="020B0604020202020204" pitchFamily="34" charset="0"/>
              <a:buNone/>
              <a:defRPr sz="1800" kern="1200">
                <a:solidFill>
                  <a:schemeClr val="tx1"/>
                </a:solidFill>
                <a:latin typeface="+mn-lt"/>
                <a:ea typeface="+mn-ea"/>
                <a:cs typeface="+mn-cs"/>
              </a:defRPr>
            </a:lvl2pPr>
            <a:lvl3pPr marL="0" indent="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None/>
              <a:defRPr sz="18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0"/>
              </a:spcAft>
              <a:buClr>
                <a:schemeClr val="accent4"/>
              </a:buClr>
              <a:buSzPct val="100000"/>
              <a:buFont typeface="Pluto Sans DPD PPT Light" panose="020B0604020202020204" charset="0"/>
              <a:buNone/>
              <a:defRPr sz="1800" kern="1200">
                <a:solidFill>
                  <a:schemeClr val="tx1"/>
                </a:solidFill>
                <a:latin typeface="+mn-lt"/>
                <a:ea typeface="+mn-ea"/>
                <a:cs typeface="+mn-cs"/>
              </a:defRPr>
            </a:lvl4pPr>
            <a:lvl5pPr marL="0" indent="0" algn="l" defTabSz="914400" rtl="0" eaLnBrk="1" latinLnBrk="0" hangingPunct="1">
              <a:lnSpc>
                <a:spcPct val="110000"/>
              </a:lnSpc>
              <a:spcBef>
                <a:spcPts val="0"/>
              </a:spcBef>
              <a:spcAft>
                <a:spcPts val="0"/>
              </a:spcAft>
              <a:buClr>
                <a:schemeClr val="tx2"/>
              </a:buClr>
              <a:buSzPct val="100000"/>
              <a:buFont typeface="Pluto Sans DPD PPT Light" panose="020B0604020202020204" charset="0"/>
              <a:buNone/>
              <a:defRPr sz="1800" kern="1200">
                <a:solidFill>
                  <a:schemeClr val="tx1"/>
                </a:solidFill>
                <a:latin typeface="+mn-lt"/>
                <a:ea typeface="+mn-ea"/>
                <a:cs typeface="+mn-cs"/>
              </a:defRPr>
            </a:lvl5pPr>
            <a:lvl6pPr marL="0" indent="0" algn="l" defTabSz="914400" rtl="0" eaLnBrk="1" latinLnBrk="0" hangingPunct="1">
              <a:lnSpc>
                <a:spcPct val="110000"/>
              </a:lnSpc>
              <a:spcBef>
                <a:spcPts val="0"/>
              </a:spcBef>
              <a:spcAft>
                <a:spcPts val="0"/>
              </a:spcAft>
              <a:buClr>
                <a:schemeClr val="accent2"/>
              </a:buClr>
              <a:buFont typeface="Pluto Sans DPD PPT Light" panose="020B0604020202020204" charset="0"/>
              <a:buNone/>
              <a:defRPr sz="1800" kern="1200">
                <a:solidFill>
                  <a:schemeClr val="tx1"/>
                </a:solidFill>
                <a:latin typeface="+mn-lt"/>
                <a:ea typeface="+mn-ea"/>
                <a:cs typeface="+mn-cs"/>
              </a:defRPr>
            </a:lvl6pPr>
            <a:lvl7pPr marL="0" indent="-179388" algn="l" defTabSz="914400" rtl="0" eaLnBrk="1" latinLnBrk="0" hangingPunct="1">
              <a:lnSpc>
                <a:spcPct val="110000"/>
              </a:lnSpc>
              <a:spcBef>
                <a:spcPts val="0"/>
              </a:spcBef>
              <a:spcAft>
                <a:spcPts val="0"/>
              </a:spcAft>
              <a:buClr>
                <a:schemeClr val="accent2"/>
              </a:buClr>
              <a:buFont typeface="Pluto Sans DPD PPT Light" panose="020B0604020202020204" charset="0"/>
              <a:buNone/>
              <a:defRPr sz="1800" kern="1200">
                <a:solidFill>
                  <a:schemeClr val="tx1"/>
                </a:solidFill>
                <a:latin typeface="+mn-lt"/>
                <a:ea typeface="+mn-ea"/>
                <a:cs typeface="+mn-cs"/>
              </a:defRPr>
            </a:lvl7pPr>
            <a:lvl8pPr marL="0" indent="-180975" algn="l" defTabSz="914400" rtl="0" eaLnBrk="1" latinLnBrk="0" hangingPunct="1">
              <a:lnSpc>
                <a:spcPct val="110000"/>
              </a:lnSpc>
              <a:spcBef>
                <a:spcPts val="0"/>
              </a:spcBef>
              <a:spcAft>
                <a:spcPts val="0"/>
              </a:spcAft>
              <a:buClr>
                <a:schemeClr val="accent2"/>
              </a:buClr>
              <a:buFont typeface="Pluto Sans DPD PPT Light" panose="020B0604020202020204" charset="0"/>
              <a:buNone/>
              <a:defRPr sz="1800" kern="1200">
                <a:solidFill>
                  <a:schemeClr val="tx1"/>
                </a:solidFill>
                <a:latin typeface="+mn-lt"/>
                <a:ea typeface="+mn-ea"/>
                <a:cs typeface="+mn-cs"/>
              </a:defRPr>
            </a:lvl8pPr>
            <a:lvl9pPr marL="0" indent="-180975" algn="l" defTabSz="914400" rtl="0" eaLnBrk="1" latinLnBrk="0" hangingPunct="1">
              <a:lnSpc>
                <a:spcPct val="110000"/>
              </a:lnSpc>
              <a:spcBef>
                <a:spcPts val="0"/>
              </a:spcBef>
              <a:spcAft>
                <a:spcPts val="0"/>
              </a:spcAft>
              <a:buClr>
                <a:schemeClr val="accent2"/>
              </a:buClr>
              <a:buFont typeface="Pluto Sans DPD PPT Light" panose="020B0604020202020204" charset="0"/>
              <a:buNone/>
              <a:defRPr sz="1800" kern="1200">
                <a:solidFill>
                  <a:schemeClr val="tx1"/>
                </a:solidFill>
                <a:latin typeface="+mn-lt"/>
                <a:ea typeface="+mn-ea"/>
                <a:cs typeface="+mn-cs"/>
              </a:defRPr>
            </a:lvl9pPr>
          </a:lstStyle>
          <a:p>
            <a:pPr algn="ctr"/>
            <a:r>
              <a:rPr lang="sl-SI" sz="1400" dirty="0">
                <a:solidFill>
                  <a:srgbClr val="DC0032"/>
                </a:solidFill>
              </a:rPr>
              <a:t>Oddaja naročil za prevzem paketov</a:t>
            </a:r>
            <a:endParaRPr lang="en-GB" sz="1400" dirty="0">
              <a:solidFill>
                <a:srgbClr val="DC0032"/>
              </a:solidFill>
            </a:endParaRPr>
          </a:p>
          <a:p>
            <a:pPr lvl="1" algn="ctr"/>
            <a:r>
              <a:rPr lang="sl-SI" sz="1200" dirty="0"/>
              <a:t>narocila@dpd.si</a:t>
            </a:r>
            <a:endParaRPr lang="en-GB" sz="1200" dirty="0"/>
          </a:p>
          <a:p>
            <a:pPr lvl="1" algn="ctr"/>
            <a:endParaRPr lang="hr-HR" sz="1400" dirty="0"/>
          </a:p>
          <a:p>
            <a:pPr lvl="1" algn="ctr"/>
            <a:endParaRPr lang="en-GB" sz="1400" dirty="0"/>
          </a:p>
        </p:txBody>
      </p:sp>
      <p:sp>
        <p:nvSpPr>
          <p:cNvPr id="17" name="Textplatzhalter 5">
            <a:extLst>
              <a:ext uri="{FF2B5EF4-FFF2-40B4-BE49-F238E27FC236}">
                <a16:creationId xmlns:a16="http://schemas.microsoft.com/office/drawing/2014/main" id="{20471565-DA80-096A-2301-486F10E04B46}"/>
              </a:ext>
            </a:extLst>
          </p:cNvPr>
          <p:cNvSpPr txBox="1">
            <a:spLocks/>
          </p:cNvSpPr>
          <p:nvPr/>
        </p:nvSpPr>
        <p:spPr bwMode="gray">
          <a:xfrm>
            <a:off x="8199788" y="4680087"/>
            <a:ext cx="2304256" cy="939532"/>
          </a:xfrm>
          <a:prstGeom prst="rect">
            <a:avLst/>
          </a:prstGeom>
        </p:spPr>
        <p:txBody>
          <a:bodyPr vert="horz" lIns="0" tIns="0" rIns="0" bIns="0" rtlCol="0">
            <a:noAutofit/>
          </a:bodyPr>
          <a:lstStyle>
            <a:lvl1pPr marL="0" indent="0" algn="l" defTabSz="914400" rtl="0" eaLnBrk="1" latinLnBrk="0" hangingPunct="1">
              <a:lnSpc>
                <a:spcPct val="120000"/>
              </a:lnSpc>
              <a:spcBef>
                <a:spcPts val="0"/>
              </a:spcBef>
              <a:spcAft>
                <a:spcPts val="600"/>
              </a:spcAft>
              <a:buClr>
                <a:schemeClr val="accent1"/>
              </a:buClr>
              <a:buFont typeface="Arial" panose="020B0604020202020204" pitchFamily="34" charset="0"/>
              <a:buNone/>
              <a:defRPr sz="1800" kern="1200">
                <a:solidFill>
                  <a:schemeClr val="bg2"/>
                </a:solidFill>
                <a:latin typeface="Pluto Sans DPD PPT" panose="02000000000000000000" pitchFamily="2" charset="0"/>
                <a:ea typeface="+mn-ea"/>
                <a:cs typeface="+mn-cs"/>
              </a:defRPr>
            </a:lvl1pPr>
            <a:lvl2pPr marL="0" indent="0" algn="l" defTabSz="914400" rtl="0" eaLnBrk="1" latinLnBrk="0" hangingPunct="1">
              <a:lnSpc>
                <a:spcPct val="110000"/>
              </a:lnSpc>
              <a:spcBef>
                <a:spcPts val="0"/>
              </a:spcBef>
              <a:spcAft>
                <a:spcPts val="0"/>
              </a:spcAft>
              <a:buClr>
                <a:schemeClr val="accent1"/>
              </a:buClr>
              <a:buSzPct val="100000"/>
              <a:buFont typeface="Arial" panose="020B0604020202020204" pitchFamily="34" charset="0"/>
              <a:buNone/>
              <a:defRPr sz="1800" kern="1200">
                <a:solidFill>
                  <a:schemeClr val="tx1"/>
                </a:solidFill>
                <a:latin typeface="+mn-lt"/>
                <a:ea typeface="+mn-ea"/>
                <a:cs typeface="+mn-cs"/>
              </a:defRPr>
            </a:lvl2pPr>
            <a:lvl3pPr marL="0" indent="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None/>
              <a:defRPr sz="18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0"/>
              </a:spcAft>
              <a:buClr>
                <a:schemeClr val="accent4"/>
              </a:buClr>
              <a:buSzPct val="100000"/>
              <a:buFont typeface="Pluto Sans DPD PPT Light" panose="020B0604020202020204" charset="0"/>
              <a:buNone/>
              <a:defRPr sz="1800" kern="1200">
                <a:solidFill>
                  <a:schemeClr val="tx1"/>
                </a:solidFill>
                <a:latin typeface="+mn-lt"/>
                <a:ea typeface="+mn-ea"/>
                <a:cs typeface="+mn-cs"/>
              </a:defRPr>
            </a:lvl4pPr>
            <a:lvl5pPr marL="0" indent="0" algn="l" defTabSz="914400" rtl="0" eaLnBrk="1" latinLnBrk="0" hangingPunct="1">
              <a:lnSpc>
                <a:spcPct val="110000"/>
              </a:lnSpc>
              <a:spcBef>
                <a:spcPts val="0"/>
              </a:spcBef>
              <a:spcAft>
                <a:spcPts val="0"/>
              </a:spcAft>
              <a:buClr>
                <a:schemeClr val="tx2"/>
              </a:buClr>
              <a:buSzPct val="100000"/>
              <a:buFont typeface="Pluto Sans DPD PPT Light" panose="020B0604020202020204" charset="0"/>
              <a:buNone/>
              <a:defRPr sz="1800" kern="1200">
                <a:solidFill>
                  <a:schemeClr val="tx1"/>
                </a:solidFill>
                <a:latin typeface="+mn-lt"/>
                <a:ea typeface="+mn-ea"/>
                <a:cs typeface="+mn-cs"/>
              </a:defRPr>
            </a:lvl5pPr>
            <a:lvl6pPr marL="0" indent="0" algn="l" defTabSz="914400" rtl="0" eaLnBrk="1" latinLnBrk="0" hangingPunct="1">
              <a:lnSpc>
                <a:spcPct val="110000"/>
              </a:lnSpc>
              <a:spcBef>
                <a:spcPts val="0"/>
              </a:spcBef>
              <a:spcAft>
                <a:spcPts val="0"/>
              </a:spcAft>
              <a:buClr>
                <a:schemeClr val="accent2"/>
              </a:buClr>
              <a:buFont typeface="Pluto Sans DPD PPT Light" panose="020B0604020202020204" charset="0"/>
              <a:buNone/>
              <a:defRPr sz="1800" kern="1200">
                <a:solidFill>
                  <a:schemeClr val="tx1"/>
                </a:solidFill>
                <a:latin typeface="+mn-lt"/>
                <a:ea typeface="+mn-ea"/>
                <a:cs typeface="+mn-cs"/>
              </a:defRPr>
            </a:lvl6pPr>
            <a:lvl7pPr marL="0" indent="-179388" algn="l" defTabSz="914400" rtl="0" eaLnBrk="1" latinLnBrk="0" hangingPunct="1">
              <a:lnSpc>
                <a:spcPct val="110000"/>
              </a:lnSpc>
              <a:spcBef>
                <a:spcPts val="0"/>
              </a:spcBef>
              <a:spcAft>
                <a:spcPts val="0"/>
              </a:spcAft>
              <a:buClr>
                <a:schemeClr val="accent2"/>
              </a:buClr>
              <a:buFont typeface="Pluto Sans DPD PPT Light" panose="020B0604020202020204" charset="0"/>
              <a:buNone/>
              <a:defRPr sz="1800" kern="1200">
                <a:solidFill>
                  <a:schemeClr val="tx1"/>
                </a:solidFill>
                <a:latin typeface="+mn-lt"/>
                <a:ea typeface="+mn-ea"/>
                <a:cs typeface="+mn-cs"/>
              </a:defRPr>
            </a:lvl7pPr>
            <a:lvl8pPr marL="0" indent="-180975" algn="l" defTabSz="914400" rtl="0" eaLnBrk="1" latinLnBrk="0" hangingPunct="1">
              <a:lnSpc>
                <a:spcPct val="110000"/>
              </a:lnSpc>
              <a:spcBef>
                <a:spcPts val="0"/>
              </a:spcBef>
              <a:spcAft>
                <a:spcPts val="0"/>
              </a:spcAft>
              <a:buClr>
                <a:schemeClr val="accent2"/>
              </a:buClr>
              <a:buFont typeface="Pluto Sans DPD PPT Light" panose="020B0604020202020204" charset="0"/>
              <a:buNone/>
              <a:defRPr sz="1800" kern="1200">
                <a:solidFill>
                  <a:schemeClr val="tx1"/>
                </a:solidFill>
                <a:latin typeface="+mn-lt"/>
                <a:ea typeface="+mn-ea"/>
                <a:cs typeface="+mn-cs"/>
              </a:defRPr>
            </a:lvl8pPr>
            <a:lvl9pPr marL="0" indent="-180975" algn="l" defTabSz="914400" rtl="0" eaLnBrk="1" latinLnBrk="0" hangingPunct="1">
              <a:lnSpc>
                <a:spcPct val="110000"/>
              </a:lnSpc>
              <a:spcBef>
                <a:spcPts val="0"/>
              </a:spcBef>
              <a:spcAft>
                <a:spcPts val="0"/>
              </a:spcAft>
              <a:buClr>
                <a:schemeClr val="accent2"/>
              </a:buClr>
              <a:buFont typeface="Pluto Sans DPD PPT Light" panose="020B0604020202020204" charset="0"/>
              <a:buNone/>
              <a:defRPr sz="1800" kern="1200">
                <a:solidFill>
                  <a:schemeClr val="tx1"/>
                </a:solidFill>
                <a:latin typeface="+mn-lt"/>
                <a:ea typeface="+mn-ea"/>
                <a:cs typeface="+mn-cs"/>
              </a:defRPr>
            </a:lvl9pPr>
          </a:lstStyle>
          <a:p>
            <a:pPr algn="ctr"/>
            <a:r>
              <a:rPr lang="sl-SI" sz="1400" dirty="0">
                <a:solidFill>
                  <a:srgbClr val="DC0032"/>
                </a:solidFill>
              </a:rPr>
              <a:t>Izvozni paketi</a:t>
            </a:r>
            <a:endParaRPr lang="de-DE" sz="1400" dirty="0">
              <a:solidFill>
                <a:srgbClr val="DC0032"/>
              </a:solidFill>
            </a:endParaRPr>
          </a:p>
          <a:p>
            <a:pPr lvl="1" algn="ctr"/>
            <a:r>
              <a:rPr lang="sl-SI" sz="1200" dirty="0"/>
              <a:t>tujina@dpd.si</a:t>
            </a:r>
          </a:p>
          <a:p>
            <a:pPr lvl="1" algn="ctr"/>
            <a:endParaRPr lang="hr-HR" sz="500" dirty="0"/>
          </a:p>
          <a:p>
            <a:pPr algn="ctr"/>
            <a:r>
              <a:rPr lang="hr-HR" sz="1400" dirty="0" err="1">
                <a:solidFill>
                  <a:srgbClr val="DC0032"/>
                </a:solidFill>
              </a:rPr>
              <a:t>Oddelek</a:t>
            </a:r>
            <a:r>
              <a:rPr lang="hr-HR" sz="1400" dirty="0">
                <a:solidFill>
                  <a:srgbClr val="DC0032"/>
                </a:solidFill>
              </a:rPr>
              <a:t> IT</a:t>
            </a:r>
            <a:endParaRPr lang="de-DE" sz="1400" dirty="0">
              <a:solidFill>
                <a:srgbClr val="DC0032"/>
              </a:solidFill>
            </a:endParaRPr>
          </a:p>
          <a:p>
            <a:pPr lvl="1" algn="ctr"/>
            <a:r>
              <a:rPr lang="hr-HR" sz="1200" dirty="0"/>
              <a:t>it</a:t>
            </a:r>
            <a:r>
              <a:rPr lang="en-GB" sz="1200" dirty="0"/>
              <a:t>@dpd.</a:t>
            </a:r>
            <a:r>
              <a:rPr lang="hr-HR" sz="1200" dirty="0"/>
              <a:t>si</a:t>
            </a:r>
          </a:p>
          <a:p>
            <a:pPr lvl="1" algn="ctr"/>
            <a:endParaRPr lang="hr-HR" sz="1600" dirty="0"/>
          </a:p>
          <a:p>
            <a:pPr lvl="1" algn="ctr"/>
            <a:endParaRPr lang="hr-HR" sz="1600" dirty="0"/>
          </a:p>
          <a:p>
            <a:pPr lvl="1" algn="ctr"/>
            <a:endParaRPr lang="hr-HR" sz="1600" dirty="0"/>
          </a:p>
          <a:p>
            <a:pPr lvl="1" algn="ctr"/>
            <a:endParaRPr lang="en-GB" sz="1600" dirty="0"/>
          </a:p>
        </p:txBody>
      </p:sp>
      <p:sp>
        <p:nvSpPr>
          <p:cNvPr id="18" name="Textplatzhalter 5">
            <a:extLst>
              <a:ext uri="{FF2B5EF4-FFF2-40B4-BE49-F238E27FC236}">
                <a16:creationId xmlns:a16="http://schemas.microsoft.com/office/drawing/2014/main" id="{5C0FD47F-AD1A-7BDC-EB93-D391A9305BE9}"/>
              </a:ext>
            </a:extLst>
          </p:cNvPr>
          <p:cNvSpPr txBox="1">
            <a:spLocks/>
          </p:cNvSpPr>
          <p:nvPr/>
        </p:nvSpPr>
        <p:spPr bwMode="gray">
          <a:xfrm>
            <a:off x="7890742" y="511189"/>
            <a:ext cx="2924236" cy="869808"/>
          </a:xfrm>
          <a:prstGeom prst="rect">
            <a:avLst/>
          </a:prstGeom>
        </p:spPr>
        <p:txBody>
          <a:bodyPr vert="horz" lIns="0" tIns="0" rIns="0" bIns="0" rtlCol="0">
            <a:noAutofit/>
          </a:bodyPr>
          <a:lstStyle>
            <a:lvl1pPr marL="0" indent="0" algn="l" defTabSz="914400" rtl="0" eaLnBrk="1" latinLnBrk="0" hangingPunct="1">
              <a:lnSpc>
                <a:spcPct val="120000"/>
              </a:lnSpc>
              <a:spcBef>
                <a:spcPts val="0"/>
              </a:spcBef>
              <a:spcAft>
                <a:spcPts val="600"/>
              </a:spcAft>
              <a:buClr>
                <a:schemeClr val="accent1"/>
              </a:buClr>
              <a:buFont typeface="Arial" panose="020B0604020202020204" pitchFamily="34" charset="0"/>
              <a:buNone/>
              <a:defRPr sz="1800" kern="1200">
                <a:solidFill>
                  <a:schemeClr val="bg2"/>
                </a:solidFill>
                <a:latin typeface="Pluto Sans DPD PPT" panose="02000000000000000000" pitchFamily="2" charset="0"/>
                <a:ea typeface="+mn-ea"/>
                <a:cs typeface="+mn-cs"/>
              </a:defRPr>
            </a:lvl1pPr>
            <a:lvl2pPr marL="0" indent="0" algn="l" defTabSz="914400" rtl="0" eaLnBrk="1" latinLnBrk="0" hangingPunct="1">
              <a:lnSpc>
                <a:spcPct val="110000"/>
              </a:lnSpc>
              <a:spcBef>
                <a:spcPts val="0"/>
              </a:spcBef>
              <a:spcAft>
                <a:spcPts val="0"/>
              </a:spcAft>
              <a:buClr>
                <a:schemeClr val="accent1"/>
              </a:buClr>
              <a:buSzPct val="100000"/>
              <a:buFont typeface="Arial" panose="020B0604020202020204" pitchFamily="34" charset="0"/>
              <a:buNone/>
              <a:defRPr sz="1800" kern="1200">
                <a:solidFill>
                  <a:schemeClr val="tx1"/>
                </a:solidFill>
                <a:latin typeface="+mn-lt"/>
                <a:ea typeface="+mn-ea"/>
                <a:cs typeface="+mn-cs"/>
              </a:defRPr>
            </a:lvl2pPr>
            <a:lvl3pPr marL="0" indent="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None/>
              <a:defRPr sz="18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0"/>
              </a:spcAft>
              <a:buClr>
                <a:schemeClr val="accent4"/>
              </a:buClr>
              <a:buSzPct val="100000"/>
              <a:buFont typeface="Pluto Sans DPD PPT Light" panose="020B0604020202020204" charset="0"/>
              <a:buNone/>
              <a:defRPr sz="1800" kern="1200">
                <a:solidFill>
                  <a:schemeClr val="tx1"/>
                </a:solidFill>
                <a:latin typeface="+mn-lt"/>
                <a:ea typeface="+mn-ea"/>
                <a:cs typeface="+mn-cs"/>
              </a:defRPr>
            </a:lvl4pPr>
            <a:lvl5pPr marL="0" indent="0" algn="l" defTabSz="914400" rtl="0" eaLnBrk="1" latinLnBrk="0" hangingPunct="1">
              <a:lnSpc>
                <a:spcPct val="110000"/>
              </a:lnSpc>
              <a:spcBef>
                <a:spcPts val="0"/>
              </a:spcBef>
              <a:spcAft>
                <a:spcPts val="0"/>
              </a:spcAft>
              <a:buClr>
                <a:schemeClr val="tx2"/>
              </a:buClr>
              <a:buSzPct val="100000"/>
              <a:buFont typeface="Pluto Sans DPD PPT Light" panose="020B0604020202020204" charset="0"/>
              <a:buNone/>
              <a:defRPr sz="1800" kern="1200">
                <a:solidFill>
                  <a:schemeClr val="tx1"/>
                </a:solidFill>
                <a:latin typeface="+mn-lt"/>
                <a:ea typeface="+mn-ea"/>
                <a:cs typeface="+mn-cs"/>
              </a:defRPr>
            </a:lvl5pPr>
            <a:lvl6pPr marL="0" indent="0" algn="l" defTabSz="914400" rtl="0" eaLnBrk="1" latinLnBrk="0" hangingPunct="1">
              <a:lnSpc>
                <a:spcPct val="110000"/>
              </a:lnSpc>
              <a:spcBef>
                <a:spcPts val="0"/>
              </a:spcBef>
              <a:spcAft>
                <a:spcPts val="0"/>
              </a:spcAft>
              <a:buClr>
                <a:schemeClr val="accent2"/>
              </a:buClr>
              <a:buFont typeface="Pluto Sans DPD PPT Light" panose="020B0604020202020204" charset="0"/>
              <a:buNone/>
              <a:defRPr sz="1800" kern="1200">
                <a:solidFill>
                  <a:schemeClr val="tx1"/>
                </a:solidFill>
                <a:latin typeface="+mn-lt"/>
                <a:ea typeface="+mn-ea"/>
                <a:cs typeface="+mn-cs"/>
              </a:defRPr>
            </a:lvl6pPr>
            <a:lvl7pPr marL="0" indent="-179388" algn="l" defTabSz="914400" rtl="0" eaLnBrk="1" latinLnBrk="0" hangingPunct="1">
              <a:lnSpc>
                <a:spcPct val="110000"/>
              </a:lnSpc>
              <a:spcBef>
                <a:spcPts val="0"/>
              </a:spcBef>
              <a:spcAft>
                <a:spcPts val="0"/>
              </a:spcAft>
              <a:buClr>
                <a:schemeClr val="accent2"/>
              </a:buClr>
              <a:buFont typeface="Pluto Sans DPD PPT Light" panose="020B0604020202020204" charset="0"/>
              <a:buNone/>
              <a:defRPr sz="1800" kern="1200">
                <a:solidFill>
                  <a:schemeClr val="tx1"/>
                </a:solidFill>
                <a:latin typeface="+mn-lt"/>
                <a:ea typeface="+mn-ea"/>
                <a:cs typeface="+mn-cs"/>
              </a:defRPr>
            </a:lvl7pPr>
            <a:lvl8pPr marL="0" indent="-180975" algn="l" defTabSz="914400" rtl="0" eaLnBrk="1" latinLnBrk="0" hangingPunct="1">
              <a:lnSpc>
                <a:spcPct val="110000"/>
              </a:lnSpc>
              <a:spcBef>
                <a:spcPts val="0"/>
              </a:spcBef>
              <a:spcAft>
                <a:spcPts val="0"/>
              </a:spcAft>
              <a:buClr>
                <a:schemeClr val="accent2"/>
              </a:buClr>
              <a:buFont typeface="Pluto Sans DPD PPT Light" panose="020B0604020202020204" charset="0"/>
              <a:buNone/>
              <a:defRPr sz="1800" kern="1200">
                <a:solidFill>
                  <a:schemeClr val="tx1"/>
                </a:solidFill>
                <a:latin typeface="+mn-lt"/>
                <a:ea typeface="+mn-ea"/>
                <a:cs typeface="+mn-cs"/>
              </a:defRPr>
            </a:lvl8pPr>
            <a:lvl9pPr marL="0" indent="-180975" algn="l" defTabSz="914400" rtl="0" eaLnBrk="1" latinLnBrk="0" hangingPunct="1">
              <a:lnSpc>
                <a:spcPct val="110000"/>
              </a:lnSpc>
              <a:spcBef>
                <a:spcPts val="0"/>
              </a:spcBef>
              <a:spcAft>
                <a:spcPts val="0"/>
              </a:spcAft>
              <a:buClr>
                <a:schemeClr val="accent2"/>
              </a:buClr>
              <a:buFont typeface="Pluto Sans DPD PPT Light" panose="020B0604020202020204" charset="0"/>
              <a:buNone/>
              <a:defRPr sz="1800" kern="1200">
                <a:solidFill>
                  <a:schemeClr val="tx1"/>
                </a:solidFill>
                <a:latin typeface="+mn-lt"/>
                <a:ea typeface="+mn-ea"/>
                <a:cs typeface="+mn-cs"/>
              </a:defRPr>
            </a:lvl9pPr>
          </a:lstStyle>
          <a:p>
            <a:pPr algn="ctr"/>
            <a:r>
              <a:rPr lang="hr-HR" sz="1400" dirty="0" err="1">
                <a:solidFill>
                  <a:srgbClr val="DC0032"/>
                </a:solidFill>
              </a:rPr>
              <a:t>Finance</a:t>
            </a:r>
            <a:r>
              <a:rPr lang="hr-HR" sz="1400" dirty="0">
                <a:solidFill>
                  <a:srgbClr val="DC0032"/>
                </a:solidFill>
              </a:rPr>
              <a:t> in računovodstvo</a:t>
            </a:r>
          </a:p>
          <a:p>
            <a:pPr lvl="1" algn="ctr"/>
            <a:r>
              <a:rPr lang="hr-HR" sz="1200" dirty="0"/>
              <a:t>racunovodstvo</a:t>
            </a:r>
            <a:r>
              <a:rPr lang="en-GB" sz="1200" dirty="0"/>
              <a:t>@dpd.</a:t>
            </a:r>
            <a:r>
              <a:rPr lang="hr-HR" sz="1200" dirty="0"/>
              <a:t>si</a:t>
            </a:r>
          </a:p>
          <a:p>
            <a:pPr lvl="1"/>
            <a:endParaRPr lang="hr-HR" dirty="0"/>
          </a:p>
        </p:txBody>
      </p:sp>
      <p:sp>
        <p:nvSpPr>
          <p:cNvPr id="19" name="Textplatzhalter 5">
            <a:extLst>
              <a:ext uri="{FF2B5EF4-FFF2-40B4-BE49-F238E27FC236}">
                <a16:creationId xmlns:a16="http://schemas.microsoft.com/office/drawing/2014/main" id="{08B2F795-8284-8034-7B6A-9AA9FCD477CD}"/>
              </a:ext>
            </a:extLst>
          </p:cNvPr>
          <p:cNvSpPr txBox="1">
            <a:spLocks/>
          </p:cNvSpPr>
          <p:nvPr/>
        </p:nvSpPr>
        <p:spPr bwMode="gray">
          <a:xfrm>
            <a:off x="4846827" y="4630623"/>
            <a:ext cx="2390870" cy="881845"/>
          </a:xfrm>
          <a:prstGeom prst="rect">
            <a:avLst/>
          </a:prstGeom>
        </p:spPr>
        <p:txBody>
          <a:bodyPr vert="horz" lIns="0" tIns="0" rIns="0" bIns="0" rtlCol="0">
            <a:noAutofit/>
          </a:bodyPr>
          <a:lstStyle>
            <a:lvl1pPr marL="0" indent="0" algn="l" defTabSz="914400" rtl="0" eaLnBrk="1" latinLnBrk="0" hangingPunct="1">
              <a:lnSpc>
                <a:spcPct val="120000"/>
              </a:lnSpc>
              <a:spcBef>
                <a:spcPts val="0"/>
              </a:spcBef>
              <a:spcAft>
                <a:spcPts val="600"/>
              </a:spcAft>
              <a:buClr>
                <a:schemeClr val="accent1"/>
              </a:buClr>
              <a:buFont typeface="Arial" panose="020B0604020202020204" pitchFamily="34" charset="0"/>
              <a:buNone/>
              <a:defRPr sz="1800" kern="1200">
                <a:solidFill>
                  <a:schemeClr val="bg2"/>
                </a:solidFill>
                <a:latin typeface="Pluto Sans DPD PPT" panose="02000000000000000000" pitchFamily="2" charset="0"/>
                <a:ea typeface="+mn-ea"/>
                <a:cs typeface="+mn-cs"/>
              </a:defRPr>
            </a:lvl1pPr>
            <a:lvl2pPr marL="0" indent="0" algn="l" defTabSz="914400" rtl="0" eaLnBrk="1" latinLnBrk="0" hangingPunct="1">
              <a:lnSpc>
                <a:spcPct val="110000"/>
              </a:lnSpc>
              <a:spcBef>
                <a:spcPts val="0"/>
              </a:spcBef>
              <a:spcAft>
                <a:spcPts val="0"/>
              </a:spcAft>
              <a:buClr>
                <a:schemeClr val="accent1"/>
              </a:buClr>
              <a:buSzPct val="100000"/>
              <a:buFont typeface="Arial" panose="020B0604020202020204" pitchFamily="34" charset="0"/>
              <a:buNone/>
              <a:defRPr sz="1800" kern="1200">
                <a:solidFill>
                  <a:schemeClr val="tx1"/>
                </a:solidFill>
                <a:latin typeface="+mn-lt"/>
                <a:ea typeface="+mn-ea"/>
                <a:cs typeface="+mn-cs"/>
              </a:defRPr>
            </a:lvl2pPr>
            <a:lvl3pPr marL="0" indent="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None/>
              <a:defRPr sz="18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0"/>
              </a:spcAft>
              <a:buClr>
                <a:schemeClr val="accent4"/>
              </a:buClr>
              <a:buSzPct val="100000"/>
              <a:buFont typeface="Pluto Sans DPD PPT Light" panose="020B0604020202020204" charset="0"/>
              <a:buNone/>
              <a:defRPr sz="1800" kern="1200">
                <a:solidFill>
                  <a:schemeClr val="tx1"/>
                </a:solidFill>
                <a:latin typeface="+mn-lt"/>
                <a:ea typeface="+mn-ea"/>
                <a:cs typeface="+mn-cs"/>
              </a:defRPr>
            </a:lvl4pPr>
            <a:lvl5pPr marL="0" indent="0" algn="l" defTabSz="914400" rtl="0" eaLnBrk="1" latinLnBrk="0" hangingPunct="1">
              <a:lnSpc>
                <a:spcPct val="110000"/>
              </a:lnSpc>
              <a:spcBef>
                <a:spcPts val="0"/>
              </a:spcBef>
              <a:spcAft>
                <a:spcPts val="0"/>
              </a:spcAft>
              <a:buClr>
                <a:schemeClr val="tx2"/>
              </a:buClr>
              <a:buSzPct val="100000"/>
              <a:buFont typeface="Pluto Sans DPD PPT Light" panose="020B0604020202020204" charset="0"/>
              <a:buNone/>
              <a:defRPr sz="1800" kern="1200">
                <a:solidFill>
                  <a:schemeClr val="tx1"/>
                </a:solidFill>
                <a:latin typeface="+mn-lt"/>
                <a:ea typeface="+mn-ea"/>
                <a:cs typeface="+mn-cs"/>
              </a:defRPr>
            </a:lvl5pPr>
            <a:lvl6pPr marL="0" indent="0" algn="l" defTabSz="914400" rtl="0" eaLnBrk="1" latinLnBrk="0" hangingPunct="1">
              <a:lnSpc>
                <a:spcPct val="110000"/>
              </a:lnSpc>
              <a:spcBef>
                <a:spcPts val="0"/>
              </a:spcBef>
              <a:spcAft>
                <a:spcPts val="0"/>
              </a:spcAft>
              <a:buClr>
                <a:schemeClr val="accent2"/>
              </a:buClr>
              <a:buFont typeface="Pluto Sans DPD PPT Light" panose="020B0604020202020204" charset="0"/>
              <a:buNone/>
              <a:defRPr sz="1800" kern="1200">
                <a:solidFill>
                  <a:schemeClr val="tx1"/>
                </a:solidFill>
                <a:latin typeface="+mn-lt"/>
                <a:ea typeface="+mn-ea"/>
                <a:cs typeface="+mn-cs"/>
              </a:defRPr>
            </a:lvl6pPr>
            <a:lvl7pPr marL="0" indent="-179388" algn="l" defTabSz="914400" rtl="0" eaLnBrk="1" latinLnBrk="0" hangingPunct="1">
              <a:lnSpc>
                <a:spcPct val="110000"/>
              </a:lnSpc>
              <a:spcBef>
                <a:spcPts val="0"/>
              </a:spcBef>
              <a:spcAft>
                <a:spcPts val="0"/>
              </a:spcAft>
              <a:buClr>
                <a:schemeClr val="accent2"/>
              </a:buClr>
              <a:buFont typeface="Pluto Sans DPD PPT Light" panose="020B0604020202020204" charset="0"/>
              <a:buNone/>
              <a:defRPr sz="1800" kern="1200">
                <a:solidFill>
                  <a:schemeClr val="tx1"/>
                </a:solidFill>
                <a:latin typeface="+mn-lt"/>
                <a:ea typeface="+mn-ea"/>
                <a:cs typeface="+mn-cs"/>
              </a:defRPr>
            </a:lvl7pPr>
            <a:lvl8pPr marL="0" indent="-180975" algn="l" defTabSz="914400" rtl="0" eaLnBrk="1" latinLnBrk="0" hangingPunct="1">
              <a:lnSpc>
                <a:spcPct val="110000"/>
              </a:lnSpc>
              <a:spcBef>
                <a:spcPts val="0"/>
              </a:spcBef>
              <a:spcAft>
                <a:spcPts val="0"/>
              </a:spcAft>
              <a:buClr>
                <a:schemeClr val="accent2"/>
              </a:buClr>
              <a:buFont typeface="Pluto Sans DPD PPT Light" panose="020B0604020202020204" charset="0"/>
              <a:buNone/>
              <a:defRPr sz="1800" kern="1200">
                <a:solidFill>
                  <a:schemeClr val="tx1"/>
                </a:solidFill>
                <a:latin typeface="+mn-lt"/>
                <a:ea typeface="+mn-ea"/>
                <a:cs typeface="+mn-cs"/>
              </a:defRPr>
            </a:lvl8pPr>
            <a:lvl9pPr marL="0" indent="-180975" algn="l" defTabSz="914400" rtl="0" eaLnBrk="1" latinLnBrk="0" hangingPunct="1">
              <a:lnSpc>
                <a:spcPct val="110000"/>
              </a:lnSpc>
              <a:spcBef>
                <a:spcPts val="0"/>
              </a:spcBef>
              <a:spcAft>
                <a:spcPts val="0"/>
              </a:spcAft>
              <a:buClr>
                <a:schemeClr val="accent2"/>
              </a:buClr>
              <a:buFont typeface="Pluto Sans DPD PPT Light" panose="020B0604020202020204" charset="0"/>
              <a:buNone/>
              <a:defRPr sz="1800" kern="1200">
                <a:solidFill>
                  <a:schemeClr val="tx1"/>
                </a:solidFill>
                <a:latin typeface="+mn-lt"/>
                <a:ea typeface="+mn-ea"/>
                <a:cs typeface="+mn-cs"/>
              </a:defRPr>
            </a:lvl9pPr>
          </a:lstStyle>
          <a:p>
            <a:pPr algn="ctr"/>
            <a:r>
              <a:rPr lang="sl-SI" sz="1400" dirty="0">
                <a:solidFill>
                  <a:srgbClr val="DC0032"/>
                </a:solidFill>
              </a:rPr>
              <a:t>Oddelek človeških virov</a:t>
            </a:r>
            <a:endParaRPr lang="de-DE" sz="1400" dirty="0">
              <a:solidFill>
                <a:srgbClr val="DC0032"/>
              </a:solidFill>
            </a:endParaRPr>
          </a:p>
          <a:p>
            <a:pPr lvl="1" algn="ctr"/>
            <a:r>
              <a:rPr lang="hr-HR" sz="1200" dirty="0"/>
              <a:t>hr@dpd.si</a:t>
            </a:r>
          </a:p>
          <a:p>
            <a:pPr lvl="1" algn="ctr"/>
            <a:endParaRPr lang="sl-SI" sz="500" b="1" dirty="0"/>
          </a:p>
          <a:p>
            <a:pPr algn="ctr"/>
            <a:r>
              <a:rPr lang="sl-SI" sz="1400" dirty="0">
                <a:solidFill>
                  <a:srgbClr val="DC0032"/>
                </a:solidFill>
              </a:rPr>
              <a:t>Oddelek marketinga</a:t>
            </a:r>
            <a:endParaRPr lang="de-DE" sz="1400" dirty="0">
              <a:solidFill>
                <a:srgbClr val="DC0032"/>
              </a:solidFill>
            </a:endParaRPr>
          </a:p>
          <a:p>
            <a:pPr lvl="1" algn="ctr"/>
            <a:r>
              <a:rPr lang="hr-HR" sz="1200" dirty="0"/>
              <a:t>press</a:t>
            </a:r>
            <a:r>
              <a:rPr lang="en-GB" sz="1200" dirty="0"/>
              <a:t>@dpd.</a:t>
            </a:r>
            <a:r>
              <a:rPr lang="hr-HR" sz="1200" dirty="0"/>
              <a:t>si</a:t>
            </a:r>
          </a:p>
          <a:p>
            <a:pPr lvl="1" algn="ctr"/>
            <a:endParaRPr lang="en-GB" sz="1600" dirty="0"/>
          </a:p>
        </p:txBody>
      </p:sp>
      <p:sp>
        <p:nvSpPr>
          <p:cNvPr id="20" name="Textplatzhalter 10">
            <a:extLst>
              <a:ext uri="{FF2B5EF4-FFF2-40B4-BE49-F238E27FC236}">
                <a16:creationId xmlns:a16="http://schemas.microsoft.com/office/drawing/2014/main" id="{6F8D0F9E-CB96-2266-F67E-4FD9ADDBC250}"/>
              </a:ext>
            </a:extLst>
          </p:cNvPr>
          <p:cNvSpPr txBox="1">
            <a:spLocks/>
          </p:cNvSpPr>
          <p:nvPr/>
        </p:nvSpPr>
        <p:spPr>
          <a:xfrm>
            <a:off x="8017507" y="1775428"/>
            <a:ext cx="2828265" cy="1290263"/>
          </a:xfrm>
          <a:prstGeom prst="rect">
            <a:avLst/>
          </a:prstGeom>
        </p:spPr>
        <p:txBody>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algn="ctr"/>
            <a:r>
              <a:rPr lang="sl-SI" sz="1400" dirty="0">
                <a:solidFill>
                  <a:srgbClr val="DC0032"/>
                </a:solidFill>
                <a:latin typeface="Pluto Sans DPD PPT" panose="02000000000000000000" pitchFamily="2" charset="0"/>
              </a:rPr>
              <a:t>Oddelek za reševanje reklamacij / Prevzem paketov v tujini</a:t>
            </a:r>
            <a:endParaRPr lang="de-DE" sz="1400" dirty="0">
              <a:solidFill>
                <a:srgbClr val="DC0032"/>
              </a:solidFill>
              <a:latin typeface="Pluto Sans DPD PPT" panose="02000000000000000000" pitchFamily="2" charset="0"/>
            </a:endParaRPr>
          </a:p>
          <a:p>
            <a:pPr lvl="1" algn="ctr"/>
            <a:r>
              <a:rPr lang="hr-HR" sz="1200" dirty="0" err="1">
                <a:latin typeface="+mn-lt"/>
              </a:rPr>
              <a:t>office@dpd.si</a:t>
            </a:r>
            <a:endParaRPr lang="hr-HR" sz="1200" dirty="0">
              <a:latin typeface="+mn-lt"/>
            </a:endParaRPr>
          </a:p>
          <a:p>
            <a:pPr lvl="1"/>
            <a:endParaRPr lang="en-GB" sz="1600" dirty="0"/>
          </a:p>
        </p:txBody>
      </p:sp>
      <p:pic>
        <p:nvPicPr>
          <p:cNvPr id="21" name="Označba mesta slike 3">
            <a:extLst>
              <a:ext uri="{FF2B5EF4-FFF2-40B4-BE49-F238E27FC236}">
                <a16:creationId xmlns:a16="http://schemas.microsoft.com/office/drawing/2014/main" id="{25B0E909-8853-CA0C-7D94-71B84609ECF9}"/>
              </a:ext>
            </a:extLst>
          </p:cNvPr>
          <p:cNvPicPr>
            <a:picLocks noChangeAspect="1"/>
          </p:cNvPicPr>
          <p:nvPr/>
        </p:nvPicPr>
        <p:blipFill rotWithShape="1">
          <a:blip r:embed="rId2">
            <a:extLst>
              <a:ext uri="{28A0092B-C50C-407E-A947-70E740481C1C}">
                <a14:useLocalDpi xmlns:a14="http://schemas.microsoft.com/office/drawing/2010/main" val="0"/>
              </a:ext>
            </a:extLst>
          </a:blip>
          <a:srcRect l="34856" r="7900"/>
          <a:stretch/>
        </p:blipFill>
        <p:spPr>
          <a:xfrm>
            <a:off x="281897" y="2376087"/>
            <a:ext cx="1759883" cy="2052101"/>
          </a:xfrm>
          <a:custGeom>
            <a:avLst/>
            <a:gdLst>
              <a:gd name="connsiteX0" fmla="*/ 1544638 w 3089275"/>
              <a:gd name="connsiteY0" fmla="*/ 0 h 3602038"/>
              <a:gd name="connsiteX1" fmla="*/ 1600689 w 3089275"/>
              <a:gd name="connsiteY1" fmla="*/ 12942 h 3602038"/>
              <a:gd name="connsiteX2" fmla="*/ 3034302 w 3089275"/>
              <a:gd name="connsiteY2" fmla="*/ 793743 h 3602038"/>
              <a:gd name="connsiteX3" fmla="*/ 3089275 w 3089275"/>
              <a:gd name="connsiteY3" fmla="*/ 891882 h 3602038"/>
              <a:gd name="connsiteX4" fmla="*/ 3089275 w 3089275"/>
              <a:gd name="connsiteY4" fmla="*/ 2645449 h 3602038"/>
              <a:gd name="connsiteX5" fmla="*/ 3034302 w 3089275"/>
              <a:gd name="connsiteY5" fmla="*/ 2742510 h 3602038"/>
              <a:gd name="connsiteX6" fmla="*/ 1600689 w 3089275"/>
              <a:gd name="connsiteY6" fmla="*/ 3589097 h 3602038"/>
              <a:gd name="connsiteX7" fmla="*/ 1544638 w 3089275"/>
              <a:gd name="connsiteY7" fmla="*/ 3602038 h 3602038"/>
              <a:gd name="connsiteX8" fmla="*/ 1488587 w 3089275"/>
              <a:gd name="connsiteY8" fmla="*/ 3589097 h 3602038"/>
              <a:gd name="connsiteX9" fmla="*/ 54973 w 3089275"/>
              <a:gd name="connsiteY9" fmla="*/ 2742510 h 3602038"/>
              <a:gd name="connsiteX10" fmla="*/ 0 w 3089275"/>
              <a:gd name="connsiteY10" fmla="*/ 2645449 h 3602038"/>
              <a:gd name="connsiteX11" fmla="*/ 0 w 3089275"/>
              <a:gd name="connsiteY11" fmla="*/ 890804 h 3602038"/>
              <a:gd name="connsiteX12" fmla="*/ 56051 w 3089275"/>
              <a:gd name="connsiteY12" fmla="*/ 793743 h 3602038"/>
              <a:gd name="connsiteX13" fmla="*/ 1488587 w 3089275"/>
              <a:gd name="connsiteY13" fmla="*/ 12942 h 3602038"/>
              <a:gd name="connsiteX14" fmla="*/ 1544638 w 3089275"/>
              <a:gd name="connsiteY14" fmla="*/ 0 h 360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89275" h="3602038">
                <a:moveTo>
                  <a:pt x="1544638" y="0"/>
                </a:moveTo>
                <a:cubicBezTo>
                  <a:pt x="1565118" y="0"/>
                  <a:pt x="1585598" y="4314"/>
                  <a:pt x="1600689" y="12942"/>
                </a:cubicBezTo>
                <a:cubicBezTo>
                  <a:pt x="1600689" y="12942"/>
                  <a:pt x="1600689" y="12942"/>
                  <a:pt x="3034302" y="793743"/>
                </a:cubicBezTo>
                <a:cubicBezTo>
                  <a:pt x="3064483" y="812076"/>
                  <a:pt x="3089275" y="856293"/>
                  <a:pt x="3089275" y="891882"/>
                </a:cubicBezTo>
                <a:cubicBezTo>
                  <a:pt x="3089275" y="891882"/>
                  <a:pt x="3089275" y="891882"/>
                  <a:pt x="3089275" y="2645449"/>
                </a:cubicBezTo>
                <a:cubicBezTo>
                  <a:pt x="3089275" y="2681038"/>
                  <a:pt x="3064483" y="2724176"/>
                  <a:pt x="3034302" y="2742510"/>
                </a:cubicBezTo>
                <a:cubicBezTo>
                  <a:pt x="3034302" y="2742510"/>
                  <a:pt x="3034302" y="2742510"/>
                  <a:pt x="1600689" y="3589097"/>
                </a:cubicBezTo>
                <a:cubicBezTo>
                  <a:pt x="1584520" y="3597724"/>
                  <a:pt x="1565118" y="3602038"/>
                  <a:pt x="1544638" y="3602038"/>
                </a:cubicBezTo>
                <a:cubicBezTo>
                  <a:pt x="1524157" y="3602038"/>
                  <a:pt x="1504755" y="3597724"/>
                  <a:pt x="1488587" y="3589097"/>
                </a:cubicBezTo>
                <a:cubicBezTo>
                  <a:pt x="1488587" y="3589097"/>
                  <a:pt x="1488587" y="3589097"/>
                  <a:pt x="54973" y="2742510"/>
                </a:cubicBezTo>
                <a:cubicBezTo>
                  <a:pt x="24792" y="2725255"/>
                  <a:pt x="0" y="2681038"/>
                  <a:pt x="0" y="2645449"/>
                </a:cubicBezTo>
                <a:cubicBezTo>
                  <a:pt x="0" y="2645449"/>
                  <a:pt x="0" y="2645449"/>
                  <a:pt x="0" y="890804"/>
                </a:cubicBezTo>
                <a:cubicBezTo>
                  <a:pt x="0" y="856293"/>
                  <a:pt x="24792" y="812076"/>
                  <a:pt x="56051" y="793743"/>
                </a:cubicBezTo>
                <a:cubicBezTo>
                  <a:pt x="56051" y="793743"/>
                  <a:pt x="56051" y="793743"/>
                  <a:pt x="1488587" y="12942"/>
                </a:cubicBezTo>
                <a:cubicBezTo>
                  <a:pt x="1503677" y="4314"/>
                  <a:pt x="1524157" y="0"/>
                  <a:pt x="1544638" y="0"/>
                </a:cubicBezTo>
                <a:close/>
              </a:path>
            </a:pathLst>
          </a:custGeom>
        </p:spPr>
      </p:pic>
      <p:sp>
        <p:nvSpPr>
          <p:cNvPr id="23" name="Pravokotnik: zaokroženi vogali 22">
            <a:extLst>
              <a:ext uri="{FF2B5EF4-FFF2-40B4-BE49-F238E27FC236}">
                <a16:creationId xmlns:a16="http://schemas.microsoft.com/office/drawing/2014/main" id="{F01952CE-11C0-6B1F-616A-DDE07150844E}"/>
              </a:ext>
            </a:extLst>
          </p:cNvPr>
          <p:cNvSpPr/>
          <p:nvPr/>
        </p:nvSpPr>
        <p:spPr bwMode="gray">
          <a:xfrm>
            <a:off x="4554269" y="179265"/>
            <a:ext cx="2975991" cy="1332822"/>
          </a:xfrm>
          <a:prstGeom prst="roundRect">
            <a:avLst/>
          </a:prstGeom>
          <a:solidFill>
            <a:srgbClr val="EFEDEB"/>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lstStyle/>
          <a:p>
            <a:pPr algn="ctr"/>
            <a:endParaRPr lang="sl-SI" sz="1600" dirty="0">
              <a:solidFill>
                <a:schemeClr val="tx1"/>
              </a:solidFill>
            </a:endParaRPr>
          </a:p>
        </p:txBody>
      </p:sp>
      <p:sp>
        <p:nvSpPr>
          <p:cNvPr id="24" name="Textplatzhalter 5">
            <a:extLst>
              <a:ext uri="{FF2B5EF4-FFF2-40B4-BE49-F238E27FC236}">
                <a16:creationId xmlns:a16="http://schemas.microsoft.com/office/drawing/2014/main" id="{600DAF7B-32F5-FE85-670B-35ED2F7A7ABB}"/>
              </a:ext>
            </a:extLst>
          </p:cNvPr>
          <p:cNvSpPr txBox="1">
            <a:spLocks/>
          </p:cNvSpPr>
          <p:nvPr/>
        </p:nvSpPr>
        <p:spPr bwMode="gray">
          <a:xfrm>
            <a:off x="4696969" y="296988"/>
            <a:ext cx="2690590" cy="1385284"/>
          </a:xfrm>
          <a:prstGeom prst="rect">
            <a:avLst/>
          </a:prstGeom>
        </p:spPr>
        <p:txBody>
          <a:bodyPr vert="horz" lIns="0" tIns="0" rIns="0" bIns="0" rtlCol="0">
            <a:noAutofit/>
          </a:bodyPr>
          <a:lstStyle>
            <a:lvl1pPr marL="0" indent="0" algn="l" defTabSz="914400" rtl="0" eaLnBrk="1" latinLnBrk="0" hangingPunct="1">
              <a:lnSpc>
                <a:spcPct val="120000"/>
              </a:lnSpc>
              <a:spcBef>
                <a:spcPts val="0"/>
              </a:spcBef>
              <a:spcAft>
                <a:spcPts val="600"/>
              </a:spcAft>
              <a:buClr>
                <a:schemeClr val="accent1"/>
              </a:buClr>
              <a:buFont typeface="Arial" panose="020B0604020202020204" pitchFamily="34" charset="0"/>
              <a:buNone/>
              <a:defRPr sz="1800" kern="1200">
                <a:solidFill>
                  <a:schemeClr val="bg2"/>
                </a:solidFill>
                <a:latin typeface="Pluto Sans DPD PPT" panose="02000000000000000000" pitchFamily="2" charset="0"/>
                <a:ea typeface="+mn-ea"/>
                <a:cs typeface="+mn-cs"/>
              </a:defRPr>
            </a:lvl1pPr>
            <a:lvl2pPr marL="0" indent="0" algn="l" defTabSz="914400" rtl="0" eaLnBrk="1" latinLnBrk="0" hangingPunct="1">
              <a:lnSpc>
                <a:spcPct val="110000"/>
              </a:lnSpc>
              <a:spcBef>
                <a:spcPts val="0"/>
              </a:spcBef>
              <a:spcAft>
                <a:spcPts val="0"/>
              </a:spcAft>
              <a:buClr>
                <a:schemeClr val="accent1"/>
              </a:buClr>
              <a:buSzPct val="100000"/>
              <a:buFont typeface="Arial" panose="020B0604020202020204" pitchFamily="34" charset="0"/>
              <a:buNone/>
              <a:defRPr sz="1800" kern="1200">
                <a:solidFill>
                  <a:schemeClr val="tx1"/>
                </a:solidFill>
                <a:latin typeface="+mn-lt"/>
                <a:ea typeface="+mn-ea"/>
                <a:cs typeface="+mn-cs"/>
              </a:defRPr>
            </a:lvl2pPr>
            <a:lvl3pPr marL="0" indent="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None/>
              <a:defRPr sz="18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0"/>
              </a:spcAft>
              <a:buClr>
                <a:schemeClr val="accent4"/>
              </a:buClr>
              <a:buSzPct val="100000"/>
              <a:buFont typeface="Pluto Sans DPD PPT Light" panose="020B0604020202020204" charset="0"/>
              <a:buNone/>
              <a:defRPr sz="1800" kern="1200">
                <a:solidFill>
                  <a:schemeClr val="tx1"/>
                </a:solidFill>
                <a:latin typeface="+mn-lt"/>
                <a:ea typeface="+mn-ea"/>
                <a:cs typeface="+mn-cs"/>
              </a:defRPr>
            </a:lvl4pPr>
            <a:lvl5pPr marL="0" indent="0" algn="l" defTabSz="914400" rtl="0" eaLnBrk="1" latinLnBrk="0" hangingPunct="1">
              <a:lnSpc>
                <a:spcPct val="110000"/>
              </a:lnSpc>
              <a:spcBef>
                <a:spcPts val="0"/>
              </a:spcBef>
              <a:spcAft>
                <a:spcPts val="0"/>
              </a:spcAft>
              <a:buClr>
                <a:schemeClr val="tx2"/>
              </a:buClr>
              <a:buSzPct val="100000"/>
              <a:buFont typeface="Pluto Sans DPD PPT Light" panose="020B0604020202020204" charset="0"/>
              <a:buNone/>
              <a:defRPr sz="1800" kern="1200">
                <a:solidFill>
                  <a:schemeClr val="tx1"/>
                </a:solidFill>
                <a:latin typeface="+mn-lt"/>
                <a:ea typeface="+mn-ea"/>
                <a:cs typeface="+mn-cs"/>
              </a:defRPr>
            </a:lvl5pPr>
            <a:lvl6pPr marL="0" indent="0" algn="l" defTabSz="914400" rtl="0" eaLnBrk="1" latinLnBrk="0" hangingPunct="1">
              <a:lnSpc>
                <a:spcPct val="110000"/>
              </a:lnSpc>
              <a:spcBef>
                <a:spcPts val="0"/>
              </a:spcBef>
              <a:spcAft>
                <a:spcPts val="0"/>
              </a:spcAft>
              <a:buClr>
                <a:schemeClr val="accent2"/>
              </a:buClr>
              <a:buFont typeface="Pluto Sans DPD PPT Light" panose="020B0604020202020204" charset="0"/>
              <a:buNone/>
              <a:defRPr sz="1800" kern="1200">
                <a:solidFill>
                  <a:schemeClr val="tx1"/>
                </a:solidFill>
                <a:latin typeface="+mn-lt"/>
                <a:ea typeface="+mn-ea"/>
                <a:cs typeface="+mn-cs"/>
              </a:defRPr>
            </a:lvl6pPr>
            <a:lvl7pPr marL="0" indent="-179388" algn="l" defTabSz="914400" rtl="0" eaLnBrk="1" latinLnBrk="0" hangingPunct="1">
              <a:lnSpc>
                <a:spcPct val="110000"/>
              </a:lnSpc>
              <a:spcBef>
                <a:spcPts val="0"/>
              </a:spcBef>
              <a:spcAft>
                <a:spcPts val="0"/>
              </a:spcAft>
              <a:buClr>
                <a:schemeClr val="accent2"/>
              </a:buClr>
              <a:buFont typeface="Pluto Sans DPD PPT Light" panose="020B0604020202020204" charset="0"/>
              <a:buNone/>
              <a:defRPr sz="1800" kern="1200">
                <a:solidFill>
                  <a:schemeClr val="tx1"/>
                </a:solidFill>
                <a:latin typeface="+mn-lt"/>
                <a:ea typeface="+mn-ea"/>
                <a:cs typeface="+mn-cs"/>
              </a:defRPr>
            </a:lvl7pPr>
            <a:lvl8pPr marL="0" indent="-180975" algn="l" defTabSz="914400" rtl="0" eaLnBrk="1" latinLnBrk="0" hangingPunct="1">
              <a:lnSpc>
                <a:spcPct val="110000"/>
              </a:lnSpc>
              <a:spcBef>
                <a:spcPts val="0"/>
              </a:spcBef>
              <a:spcAft>
                <a:spcPts val="0"/>
              </a:spcAft>
              <a:buClr>
                <a:schemeClr val="accent2"/>
              </a:buClr>
              <a:buFont typeface="Pluto Sans DPD PPT Light" panose="020B0604020202020204" charset="0"/>
              <a:buNone/>
              <a:defRPr sz="1800" kern="1200">
                <a:solidFill>
                  <a:schemeClr val="tx1"/>
                </a:solidFill>
                <a:latin typeface="+mn-lt"/>
                <a:ea typeface="+mn-ea"/>
                <a:cs typeface="+mn-cs"/>
              </a:defRPr>
            </a:lvl8pPr>
            <a:lvl9pPr marL="0" indent="-180975" algn="l" defTabSz="914400" rtl="0" eaLnBrk="1" latinLnBrk="0" hangingPunct="1">
              <a:lnSpc>
                <a:spcPct val="110000"/>
              </a:lnSpc>
              <a:spcBef>
                <a:spcPts val="0"/>
              </a:spcBef>
              <a:spcAft>
                <a:spcPts val="0"/>
              </a:spcAft>
              <a:buClr>
                <a:schemeClr val="accent2"/>
              </a:buClr>
              <a:buFont typeface="Pluto Sans DPD PPT Light" panose="020B0604020202020204" charset="0"/>
              <a:buNone/>
              <a:defRPr sz="1800" kern="1200">
                <a:solidFill>
                  <a:schemeClr val="tx1"/>
                </a:solidFill>
                <a:latin typeface="+mn-lt"/>
                <a:ea typeface="+mn-ea"/>
                <a:cs typeface="+mn-cs"/>
              </a:defRPr>
            </a:lvl9pPr>
          </a:lstStyle>
          <a:p>
            <a:pPr algn="ctr"/>
            <a:r>
              <a:rPr lang="hr-HR" sz="1400" dirty="0" err="1">
                <a:solidFill>
                  <a:srgbClr val="DC0032"/>
                </a:solidFill>
              </a:rPr>
              <a:t>Pomoč</a:t>
            </a:r>
            <a:r>
              <a:rPr lang="hr-HR" sz="1400" dirty="0">
                <a:solidFill>
                  <a:srgbClr val="DC0032"/>
                </a:solidFill>
              </a:rPr>
              <a:t> </a:t>
            </a:r>
            <a:r>
              <a:rPr lang="hr-HR" sz="1400" dirty="0" err="1">
                <a:solidFill>
                  <a:srgbClr val="DC0032"/>
                </a:solidFill>
              </a:rPr>
              <a:t>strankam</a:t>
            </a:r>
            <a:r>
              <a:rPr lang="hr-HR" sz="1400" dirty="0">
                <a:solidFill>
                  <a:srgbClr val="DC0032"/>
                </a:solidFill>
              </a:rPr>
              <a:t> </a:t>
            </a:r>
            <a:r>
              <a:rPr lang="hr-HR" sz="900" dirty="0">
                <a:solidFill>
                  <a:srgbClr val="DC0032"/>
                </a:solidFill>
              </a:rPr>
              <a:t>(Customer service)</a:t>
            </a:r>
            <a:endParaRPr lang="de-DE" sz="900" dirty="0">
              <a:solidFill>
                <a:srgbClr val="DC0032"/>
              </a:solidFill>
            </a:endParaRPr>
          </a:p>
          <a:p>
            <a:pPr lvl="1" algn="ctr">
              <a:lnSpc>
                <a:spcPct val="150000"/>
              </a:lnSpc>
            </a:pPr>
            <a:r>
              <a:rPr lang="sl-SI" sz="1200" dirty="0">
                <a:hlinkClick r:id="rId3"/>
              </a:rPr>
              <a:t>podpora@dpd.si</a:t>
            </a:r>
            <a:endParaRPr lang="hr-HR" sz="1100" dirty="0"/>
          </a:p>
          <a:p>
            <a:pPr lvl="1" algn="ctr">
              <a:lnSpc>
                <a:spcPct val="150000"/>
              </a:lnSpc>
            </a:pPr>
            <a:r>
              <a:rPr lang="hr-HR" sz="1200" dirty="0"/>
              <a:t>01 / 513 23 00</a:t>
            </a:r>
          </a:p>
          <a:p>
            <a:pPr lvl="1" algn="ctr">
              <a:lnSpc>
                <a:spcPct val="150000"/>
              </a:lnSpc>
            </a:pPr>
            <a:r>
              <a:rPr lang="hr-HR" sz="1200" dirty="0"/>
              <a:t>Pon-pet 07:30-16:00</a:t>
            </a:r>
            <a:endParaRPr lang="en-GB" sz="1200" dirty="0"/>
          </a:p>
        </p:txBody>
      </p:sp>
      <p:sp>
        <p:nvSpPr>
          <p:cNvPr id="25" name="Pravokotnik: zaokroženi vogali 24">
            <a:extLst>
              <a:ext uri="{FF2B5EF4-FFF2-40B4-BE49-F238E27FC236}">
                <a16:creationId xmlns:a16="http://schemas.microsoft.com/office/drawing/2014/main" id="{0690BB04-0C8E-DBC9-8AD9-3D5BA5EB0CBA}"/>
              </a:ext>
            </a:extLst>
          </p:cNvPr>
          <p:cNvSpPr/>
          <p:nvPr/>
        </p:nvSpPr>
        <p:spPr bwMode="gray">
          <a:xfrm>
            <a:off x="4554267" y="3120295"/>
            <a:ext cx="2975991" cy="1332822"/>
          </a:xfrm>
          <a:prstGeom prst="roundRect">
            <a:avLst/>
          </a:prstGeom>
          <a:solidFill>
            <a:srgbClr val="EFEDEB"/>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lstStyle/>
          <a:p>
            <a:pPr algn="ctr">
              <a:lnSpc>
                <a:spcPct val="150000"/>
              </a:lnSpc>
            </a:pPr>
            <a:r>
              <a:rPr lang="hr-HR" sz="1400" b="1" dirty="0" err="1">
                <a:solidFill>
                  <a:srgbClr val="DC0032"/>
                </a:solidFill>
              </a:rPr>
              <a:t>Zaščita</a:t>
            </a:r>
            <a:r>
              <a:rPr lang="hr-HR" sz="1400" b="1" dirty="0">
                <a:solidFill>
                  <a:srgbClr val="DC0032"/>
                </a:solidFill>
              </a:rPr>
              <a:t> </a:t>
            </a:r>
            <a:r>
              <a:rPr lang="hr-HR" sz="1400" b="1" dirty="0" err="1">
                <a:solidFill>
                  <a:srgbClr val="DC0032"/>
                </a:solidFill>
              </a:rPr>
              <a:t>podatkov</a:t>
            </a:r>
            <a:endParaRPr lang="sl-SI" sz="1400" b="1" dirty="0">
              <a:solidFill>
                <a:srgbClr val="DC0032"/>
              </a:solidFill>
            </a:endParaRPr>
          </a:p>
          <a:p>
            <a:pPr algn="ctr">
              <a:lnSpc>
                <a:spcPct val="150000"/>
              </a:lnSpc>
            </a:pPr>
            <a:r>
              <a:rPr lang="hr-HR" sz="1200" dirty="0">
                <a:solidFill>
                  <a:schemeClr val="tx1"/>
                </a:solidFill>
              </a:rPr>
              <a:t>gdpr@dpd.si</a:t>
            </a:r>
            <a:endParaRPr lang="en-GB" sz="1200" dirty="0">
              <a:solidFill>
                <a:schemeClr val="tx1"/>
              </a:solidFill>
            </a:endParaRPr>
          </a:p>
          <a:p>
            <a:pPr algn="ctr">
              <a:lnSpc>
                <a:spcPct val="150000"/>
              </a:lnSpc>
            </a:pPr>
            <a:endParaRPr lang="sl-SI" sz="1600" dirty="0">
              <a:solidFill>
                <a:schemeClr val="tx1"/>
              </a:solidFill>
            </a:endParaRPr>
          </a:p>
        </p:txBody>
      </p:sp>
    </p:spTree>
    <p:extLst>
      <p:ext uri="{BB962C8B-B14F-4D97-AF65-F5344CB8AC3E}">
        <p14:creationId xmlns:p14="http://schemas.microsoft.com/office/powerpoint/2010/main" val="28868085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a:extLst>
              <a:ext uri="{FF2B5EF4-FFF2-40B4-BE49-F238E27FC236}">
                <a16:creationId xmlns:a16="http://schemas.microsoft.com/office/drawing/2014/main" id="{0F695678-3ACE-AF6A-CB6F-293EBCFB3B9D}"/>
              </a:ext>
            </a:extLst>
          </p:cNvPr>
          <p:cNvSpPr>
            <a:spLocks noGrp="1"/>
          </p:cNvSpPr>
          <p:nvPr>
            <p:ph type="sldNum" sz="quarter" idx="4"/>
          </p:nvPr>
        </p:nvSpPr>
        <p:spPr>
          <a:xfrm>
            <a:off x="63594" y="6193772"/>
            <a:ext cx="271601" cy="170083"/>
          </a:xfrm>
        </p:spPr>
        <p:txBody>
          <a:bodyPr/>
          <a:lstStyle/>
          <a:p>
            <a:fld id="{9EA669D3-5529-4BB0-8BB4-F8AF37E83BE9}" type="slidenum">
              <a:rPr lang="en-GB" smtClean="0">
                <a:solidFill>
                  <a:schemeClr val="bg1">
                    <a:lumMod val="50000"/>
                  </a:schemeClr>
                </a:solidFill>
              </a:rPr>
              <a:pPr/>
              <a:t>20</a:t>
            </a:fld>
            <a:endParaRPr lang="en-GB" dirty="0">
              <a:solidFill>
                <a:schemeClr val="bg1">
                  <a:lumMod val="50000"/>
                </a:schemeClr>
              </a:solidFill>
            </a:endParaRPr>
          </a:p>
        </p:txBody>
      </p:sp>
      <p:sp>
        <p:nvSpPr>
          <p:cNvPr id="6" name="Text Placeholder 35">
            <a:extLst>
              <a:ext uri="{FF2B5EF4-FFF2-40B4-BE49-F238E27FC236}">
                <a16:creationId xmlns:a16="http://schemas.microsoft.com/office/drawing/2014/main" id="{05D4927E-76C2-F580-3CF4-90260A0C5E28}"/>
              </a:ext>
            </a:extLst>
          </p:cNvPr>
          <p:cNvSpPr txBox="1">
            <a:spLocks/>
          </p:cNvSpPr>
          <p:nvPr>
            <p:custDataLst>
              <p:tags r:id="rId1"/>
            </p:custDataLst>
          </p:nvPr>
        </p:nvSpPr>
        <p:spPr bwMode="gray">
          <a:xfrm>
            <a:off x="504244" y="1008087"/>
            <a:ext cx="5382538" cy="5347026"/>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algn="just"/>
            <a:r>
              <a:rPr lang="en-GB" sz="1600" dirty="0" err="1"/>
              <a:t>Mreža</a:t>
            </a:r>
            <a:r>
              <a:rPr lang="en-GB" sz="1600" dirty="0"/>
              <a:t> DPD </a:t>
            </a:r>
            <a:r>
              <a:rPr lang="en-GB" sz="1600" dirty="0" err="1"/>
              <a:t>samopostrežnih</a:t>
            </a:r>
            <a:r>
              <a:rPr lang="en-GB" sz="1600" dirty="0"/>
              <a:t> </a:t>
            </a:r>
            <a:r>
              <a:rPr lang="en-GB" sz="1600" dirty="0" err="1"/>
              <a:t>paketomatov</a:t>
            </a:r>
            <a:r>
              <a:rPr lang="en-GB" sz="1600" dirty="0"/>
              <a:t> </a:t>
            </a:r>
            <a:r>
              <a:rPr lang="en-GB" sz="1600" dirty="0" err="1"/>
              <a:t>omogoca</a:t>
            </a:r>
            <a:r>
              <a:rPr lang="en-GB" sz="1600" dirty="0"/>
              <a:t> </a:t>
            </a:r>
            <a:r>
              <a:rPr lang="en-GB" sz="1600" dirty="0" err="1"/>
              <a:t>hiter</a:t>
            </a:r>
            <a:r>
              <a:rPr lang="en-GB" sz="1600" dirty="0"/>
              <a:t> in </a:t>
            </a:r>
            <a:r>
              <a:rPr lang="en-GB" sz="1600" dirty="0" err="1"/>
              <a:t>prilagodljiv</a:t>
            </a:r>
            <a:r>
              <a:rPr lang="en-GB" sz="1600" dirty="0"/>
              <a:t> </a:t>
            </a:r>
            <a:r>
              <a:rPr lang="en-GB" sz="1600" dirty="0" err="1"/>
              <a:t>prevzem</a:t>
            </a:r>
            <a:r>
              <a:rPr lang="sl-SI" sz="1600" dirty="0"/>
              <a:t> </a:t>
            </a:r>
            <a:r>
              <a:rPr lang="en-GB" sz="1600" dirty="0" err="1"/>
              <a:t>paketa</a:t>
            </a:r>
            <a:r>
              <a:rPr lang="en-GB" sz="1600" dirty="0"/>
              <a:t>, </a:t>
            </a:r>
            <a:r>
              <a:rPr lang="en-GB" sz="1600" b="1" dirty="0" err="1"/>
              <a:t>kjerkoli</a:t>
            </a:r>
            <a:r>
              <a:rPr lang="en-GB" sz="1600" b="1" dirty="0"/>
              <a:t> in </a:t>
            </a:r>
            <a:r>
              <a:rPr lang="en-GB" sz="1600" b="1" dirty="0" err="1"/>
              <a:t>kadarkoli</a:t>
            </a:r>
            <a:r>
              <a:rPr lang="en-GB" sz="1600" b="1" dirty="0"/>
              <a:t> </a:t>
            </a:r>
            <a:r>
              <a:rPr lang="en-GB" sz="1600" b="1" dirty="0" err="1"/>
              <a:t>prejemnikom</a:t>
            </a:r>
            <a:r>
              <a:rPr lang="en-GB" sz="1600" b="1" dirty="0"/>
              <a:t> </a:t>
            </a:r>
            <a:r>
              <a:rPr lang="en-GB" sz="1600" b="1" dirty="0" err="1"/>
              <a:t>najbolj</a:t>
            </a:r>
            <a:r>
              <a:rPr lang="en-GB" sz="1600" b="1" dirty="0"/>
              <a:t> </a:t>
            </a:r>
            <a:r>
              <a:rPr lang="en-GB" sz="1600" b="1" dirty="0" err="1"/>
              <a:t>ustreza</a:t>
            </a:r>
            <a:r>
              <a:rPr lang="en-GB" sz="1600" b="1" dirty="0"/>
              <a:t>, 24 </a:t>
            </a:r>
            <a:r>
              <a:rPr lang="en-GB" sz="1600" b="1" dirty="0" err="1"/>
              <a:t>ur</a:t>
            </a:r>
            <a:r>
              <a:rPr lang="en-GB" sz="1600" b="1" dirty="0"/>
              <a:t> </a:t>
            </a:r>
            <a:r>
              <a:rPr lang="en-GB" sz="1600" b="1" dirty="0" err="1"/>
              <a:t>na</a:t>
            </a:r>
            <a:r>
              <a:rPr lang="en-GB" sz="1600" b="1" dirty="0"/>
              <a:t> dan, 7 </a:t>
            </a:r>
            <a:r>
              <a:rPr lang="en-GB" sz="1600" b="1" dirty="0" err="1"/>
              <a:t>dni</a:t>
            </a:r>
            <a:r>
              <a:rPr lang="en-GB" sz="1600" b="1" dirty="0"/>
              <a:t> v </a:t>
            </a:r>
            <a:r>
              <a:rPr lang="en-GB" sz="1600" b="1" dirty="0" err="1"/>
              <a:t>tednu</a:t>
            </a:r>
            <a:r>
              <a:rPr lang="en-GB" sz="1600" b="1" dirty="0"/>
              <a:t>!</a:t>
            </a:r>
            <a:endParaRPr lang="sl-SI" sz="1600" b="1" dirty="0"/>
          </a:p>
          <a:p>
            <a:pPr algn="just"/>
            <a:endParaRPr lang="sl-SI" sz="1600" b="1" dirty="0"/>
          </a:p>
          <a:p>
            <a:pPr algn="just"/>
            <a:r>
              <a:rPr lang="sl-SI" sz="1600" dirty="0">
                <a:solidFill>
                  <a:srgbClr val="414042"/>
                </a:solidFill>
                <a:latin typeface="Pluto Sans DPD PPT Light"/>
              </a:rPr>
              <a:t>V primeru, da vas v času dostave paketa ne bo doma, ga lahko s pomočjo myDPD aplikacije preusmerite tudi v enega od </a:t>
            </a:r>
            <a:r>
              <a:rPr lang="sl-SI" sz="1600" dirty="0" err="1">
                <a:solidFill>
                  <a:srgbClr val="414042"/>
                </a:solidFill>
                <a:latin typeface="Pluto Sans DPD PPT Light"/>
              </a:rPr>
              <a:t>paketomatov</a:t>
            </a:r>
            <a:r>
              <a:rPr lang="sl-SI" sz="1600" dirty="0">
                <a:solidFill>
                  <a:srgbClr val="414042"/>
                </a:solidFill>
                <a:latin typeface="Pluto Sans DPD PPT Light"/>
              </a:rPr>
              <a:t> ter ga prevzamete v roku 72 ur.</a:t>
            </a:r>
            <a:endParaRPr lang="en-GB" sz="1600" b="1" dirty="0"/>
          </a:p>
        </p:txBody>
      </p:sp>
      <p:pic>
        <p:nvPicPr>
          <p:cNvPr id="7" name="Grafik 19" descr="C:\Users\bandelow\Desktop\Monitore_Computer.png">
            <a:extLst>
              <a:ext uri="{FF2B5EF4-FFF2-40B4-BE49-F238E27FC236}">
                <a16:creationId xmlns:a16="http://schemas.microsoft.com/office/drawing/2014/main" id="{4462F4B4-3803-18A7-E239-094F2FB655D9}"/>
              </a:ext>
            </a:extLst>
          </p:cNvPr>
          <p:cNvPicPr>
            <a:picLocks noChangeAspect="1" noChangeArrowheads="1"/>
          </p:cNvPicPr>
          <p:nvPr>
            <p:custDataLst>
              <p:tags r:id="rId2"/>
            </p:custDataLst>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gray">
          <a:xfrm>
            <a:off x="6191631" y="1872087"/>
            <a:ext cx="4968000" cy="3977361"/>
          </a:xfrm>
          <a:custGeom>
            <a:avLst/>
            <a:gdLst>
              <a:gd name="connsiteX0" fmla="*/ 228630 w 5471999"/>
              <a:gd name="connsiteY0" fmla="*/ 222390 h 4380861"/>
              <a:gd name="connsiteX1" fmla="*/ 228630 w 5471999"/>
              <a:gd name="connsiteY1" fmla="*/ 3060840 h 4380861"/>
              <a:gd name="connsiteX2" fmla="*/ 5256000 w 5471999"/>
              <a:gd name="connsiteY2" fmla="*/ 3060840 h 4380861"/>
              <a:gd name="connsiteX3" fmla="*/ 5256000 w 5471999"/>
              <a:gd name="connsiteY3" fmla="*/ 222390 h 4380861"/>
              <a:gd name="connsiteX4" fmla="*/ 0 w 5471999"/>
              <a:gd name="connsiteY4" fmla="*/ 0 h 4380861"/>
              <a:gd name="connsiteX5" fmla="*/ 5471999 w 5471999"/>
              <a:gd name="connsiteY5" fmla="*/ 0 h 4380861"/>
              <a:gd name="connsiteX6" fmla="*/ 5471999 w 5471999"/>
              <a:gd name="connsiteY6" fmla="*/ 4380861 h 4380861"/>
              <a:gd name="connsiteX7" fmla="*/ 0 w 5471999"/>
              <a:gd name="connsiteY7" fmla="*/ 4380861 h 438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1999" h="4380861">
                <a:moveTo>
                  <a:pt x="228630" y="222390"/>
                </a:moveTo>
                <a:lnTo>
                  <a:pt x="228630" y="3060840"/>
                </a:lnTo>
                <a:lnTo>
                  <a:pt x="5256000" y="3060840"/>
                </a:lnTo>
                <a:lnTo>
                  <a:pt x="5256000" y="222390"/>
                </a:lnTo>
                <a:close/>
                <a:moveTo>
                  <a:pt x="0" y="0"/>
                </a:moveTo>
                <a:lnTo>
                  <a:pt x="5471999" y="0"/>
                </a:lnTo>
                <a:lnTo>
                  <a:pt x="5471999" y="4380861"/>
                </a:lnTo>
                <a:lnTo>
                  <a:pt x="0" y="4380861"/>
                </a:lnTo>
                <a:close/>
              </a:path>
            </a:pathLst>
          </a:custGeom>
          <a:noFill/>
          <a:extLst>
            <a:ext uri="{909E8E84-426E-40DD-AFC4-6F175D3DCCD1}">
              <a14:hiddenFill xmlns:a14="http://schemas.microsoft.com/office/drawing/2010/main">
                <a:solidFill>
                  <a:srgbClr val="FFFFFF"/>
                </a:solidFill>
              </a14:hiddenFill>
            </a:ext>
          </a:extLst>
        </p:spPr>
      </p:pic>
      <p:sp>
        <p:nvSpPr>
          <p:cNvPr id="11" name="Title 4">
            <a:extLst>
              <a:ext uri="{FF2B5EF4-FFF2-40B4-BE49-F238E27FC236}">
                <a16:creationId xmlns:a16="http://schemas.microsoft.com/office/drawing/2014/main" id="{3EE766E6-2456-4349-0F50-37EB7905D81B}"/>
              </a:ext>
            </a:extLst>
          </p:cNvPr>
          <p:cNvSpPr>
            <a:spLocks noGrp="1"/>
          </p:cNvSpPr>
          <p:nvPr>
            <p:ph type="title"/>
            <p:custDataLst>
              <p:tags r:id="rId3"/>
            </p:custDataLst>
          </p:nvPr>
        </p:nvSpPr>
        <p:spPr>
          <a:xfrm>
            <a:off x="397080" y="324408"/>
            <a:ext cx="10801275" cy="576239"/>
          </a:xfrm>
        </p:spPr>
        <p:txBody>
          <a:bodyPr/>
          <a:lstStyle/>
          <a:p>
            <a:r>
              <a:rPr lang="hr-HR" dirty="0" err="1">
                <a:latin typeface="+mn-lt"/>
              </a:rPr>
              <a:t>Altenativne</a:t>
            </a:r>
            <a:r>
              <a:rPr lang="hr-HR" dirty="0">
                <a:latin typeface="+mn-lt"/>
              </a:rPr>
              <a:t> </a:t>
            </a:r>
            <a:r>
              <a:rPr lang="hr-HR" dirty="0" err="1">
                <a:latin typeface="+mn-lt"/>
              </a:rPr>
              <a:t>možnosti</a:t>
            </a:r>
            <a:r>
              <a:rPr lang="hr-HR" dirty="0">
                <a:latin typeface="+mn-lt"/>
              </a:rPr>
              <a:t> dostave – </a:t>
            </a:r>
            <a:r>
              <a:rPr lang="hr-HR" dirty="0" err="1">
                <a:latin typeface="+mn-lt"/>
              </a:rPr>
              <a:t>Pickup</a:t>
            </a:r>
            <a:r>
              <a:rPr lang="hr-HR" dirty="0">
                <a:latin typeface="+mn-lt"/>
              </a:rPr>
              <a:t> </a:t>
            </a:r>
            <a:r>
              <a:rPr lang="hr-HR" dirty="0" err="1">
                <a:latin typeface="+mn-lt"/>
              </a:rPr>
              <a:t>paketomat</a:t>
            </a:r>
            <a:endParaRPr lang="en-GB" dirty="0">
              <a:latin typeface="+mn-lt"/>
            </a:endParaRPr>
          </a:p>
        </p:txBody>
      </p:sp>
      <p:sp>
        <p:nvSpPr>
          <p:cNvPr id="12" name="Textplatzhalter 8">
            <a:extLst>
              <a:ext uri="{FF2B5EF4-FFF2-40B4-BE49-F238E27FC236}">
                <a16:creationId xmlns:a16="http://schemas.microsoft.com/office/drawing/2014/main" id="{E4EAB7F1-477C-7444-489A-57F017154AC4}"/>
              </a:ext>
            </a:extLst>
          </p:cNvPr>
          <p:cNvSpPr>
            <a:spLocks noGrp="1"/>
          </p:cNvSpPr>
          <p:nvPr>
            <p:ph type="body" sz="quarter" idx="15"/>
          </p:nvPr>
        </p:nvSpPr>
        <p:spPr>
          <a:xfrm>
            <a:off x="362388" y="83511"/>
            <a:ext cx="10801350" cy="216275"/>
          </a:xfrm>
        </p:spPr>
        <p:txBody>
          <a:bodyPr/>
          <a:lstStyle/>
          <a:p>
            <a:r>
              <a:rPr lang="sl-SI" dirty="0">
                <a:solidFill>
                  <a:schemeClr val="tx1"/>
                </a:solidFill>
              </a:rPr>
              <a:t>Uporabite besedilo na vaši spletni strani</a:t>
            </a:r>
            <a:endParaRPr lang="en-GB" dirty="0">
              <a:solidFill>
                <a:schemeClr val="tx1"/>
              </a:solidFill>
            </a:endParaRPr>
          </a:p>
        </p:txBody>
      </p:sp>
      <p:pic>
        <p:nvPicPr>
          <p:cNvPr id="2" name="Bildplatzhalter 14">
            <a:extLst>
              <a:ext uri="{FF2B5EF4-FFF2-40B4-BE49-F238E27FC236}">
                <a16:creationId xmlns:a16="http://schemas.microsoft.com/office/drawing/2014/main" id="{6B4088F6-A1E1-8BD7-E9AA-E2D2AFD312E3}"/>
              </a:ext>
            </a:extLst>
          </p:cNvPr>
          <p:cNvPicPr>
            <a:picLocks noGrp="1" noChangeAspect="1"/>
          </p:cNvPicPr>
          <p:nvPr/>
        </p:nvPicPr>
        <p:blipFill>
          <a:blip r:embed="rId6">
            <a:extLst>
              <a:ext uri="{28A0092B-C50C-407E-A947-70E740481C1C}">
                <a14:useLocalDpi xmlns:a14="http://schemas.microsoft.com/office/drawing/2010/main" val="0"/>
              </a:ext>
            </a:extLst>
          </a:blip>
          <a:srcRect l="9271" r="9271"/>
          <a:stretch/>
        </p:blipFill>
        <p:spPr bwMode="gray">
          <a:xfrm>
            <a:off x="6352065" y="2016087"/>
            <a:ext cx="4681223" cy="2736000"/>
          </a:xfrm>
          <a:prstGeom prst="roundRect">
            <a:avLst>
              <a:gd name="adj" fmla="val 4783"/>
            </a:avLst>
          </a:prstGeom>
          <a:solidFill>
            <a:srgbClr val="EFEDEB"/>
          </a:solidFill>
        </p:spPr>
      </p:pic>
      <p:sp>
        <p:nvSpPr>
          <p:cNvPr id="3" name="Text Placeholder 35">
            <a:extLst>
              <a:ext uri="{FF2B5EF4-FFF2-40B4-BE49-F238E27FC236}">
                <a16:creationId xmlns:a16="http://schemas.microsoft.com/office/drawing/2014/main" id="{35CB0532-7F90-07A2-ABA8-6B4B9239038B}"/>
              </a:ext>
            </a:extLst>
          </p:cNvPr>
          <p:cNvSpPr txBox="1">
            <a:spLocks/>
          </p:cNvSpPr>
          <p:nvPr/>
        </p:nvSpPr>
        <p:spPr bwMode="gray">
          <a:xfrm>
            <a:off x="1152244" y="3610444"/>
            <a:ext cx="4086538" cy="2702158"/>
          </a:xfrm>
          <a:prstGeom prst="roundRect">
            <a:avLst>
              <a:gd name="adj" fmla="val 4783"/>
            </a:avLst>
          </a:prstGeom>
          <a:solidFill>
            <a:srgbClr val="DC0032"/>
          </a:solidFill>
        </p:spPr>
        <p:txBody>
          <a:bodyPr vert="horz" lIns="204100" tIns="204100" rIns="204100" bIns="204100" rtlCol="0">
            <a:noAutofit/>
          </a:bodyPr>
          <a:lstStyle>
            <a:defPPr>
              <a:defRPr lang="x-none"/>
            </a:defPPr>
            <a:lvl1pPr marL="0" algn="l" defTabSz="863950" rtl="0" eaLnBrk="1" latinLnBrk="0" hangingPunct="1">
              <a:defRPr sz="1701" kern="1200">
                <a:solidFill>
                  <a:schemeClr val="tx1"/>
                </a:solidFill>
                <a:latin typeface="+mn-lt"/>
                <a:ea typeface="+mn-ea"/>
                <a:cs typeface="+mn-cs"/>
              </a:defRPr>
            </a:lvl1pPr>
            <a:lvl2pPr marL="431975" algn="l" defTabSz="863950" rtl="0" eaLnBrk="1" latinLnBrk="0" hangingPunct="1">
              <a:defRPr sz="1701" kern="1200">
                <a:solidFill>
                  <a:schemeClr val="tx1"/>
                </a:solidFill>
                <a:latin typeface="+mn-lt"/>
                <a:ea typeface="+mn-ea"/>
                <a:cs typeface="+mn-cs"/>
              </a:defRPr>
            </a:lvl2pPr>
            <a:lvl3pPr marL="863950" algn="l" defTabSz="863950" rtl="0" eaLnBrk="1" latinLnBrk="0" hangingPunct="1">
              <a:defRPr sz="1701" kern="1200">
                <a:solidFill>
                  <a:schemeClr val="tx1"/>
                </a:solidFill>
                <a:latin typeface="+mn-lt"/>
                <a:ea typeface="+mn-ea"/>
                <a:cs typeface="+mn-cs"/>
              </a:defRPr>
            </a:lvl3pPr>
            <a:lvl4pPr marL="1295926" algn="l" defTabSz="863950" rtl="0" eaLnBrk="1" latinLnBrk="0" hangingPunct="1">
              <a:defRPr sz="1701" kern="1200">
                <a:solidFill>
                  <a:schemeClr val="tx1"/>
                </a:solidFill>
                <a:latin typeface="+mn-lt"/>
                <a:ea typeface="+mn-ea"/>
                <a:cs typeface="+mn-cs"/>
              </a:defRPr>
            </a:lvl4pPr>
            <a:lvl5pPr marL="1727901" algn="l" defTabSz="863950" rtl="0" eaLnBrk="1" latinLnBrk="0" hangingPunct="1">
              <a:defRPr sz="1701" kern="1200">
                <a:solidFill>
                  <a:schemeClr val="tx1"/>
                </a:solidFill>
                <a:latin typeface="+mn-lt"/>
                <a:ea typeface="+mn-ea"/>
                <a:cs typeface="+mn-cs"/>
              </a:defRPr>
            </a:lvl5pPr>
            <a:lvl6pPr marL="2159876" algn="l" defTabSz="863950" rtl="0" eaLnBrk="1" latinLnBrk="0" hangingPunct="1">
              <a:defRPr sz="1701" kern="1200">
                <a:solidFill>
                  <a:schemeClr val="tx1"/>
                </a:solidFill>
                <a:latin typeface="+mn-lt"/>
                <a:ea typeface="+mn-ea"/>
                <a:cs typeface="+mn-cs"/>
              </a:defRPr>
            </a:lvl6pPr>
            <a:lvl7pPr marL="2591851" algn="l" defTabSz="863950" rtl="0" eaLnBrk="1" latinLnBrk="0" hangingPunct="1">
              <a:defRPr sz="1701" kern="1200">
                <a:solidFill>
                  <a:schemeClr val="tx1"/>
                </a:solidFill>
                <a:latin typeface="+mn-lt"/>
                <a:ea typeface="+mn-ea"/>
                <a:cs typeface="+mn-cs"/>
              </a:defRPr>
            </a:lvl7pPr>
            <a:lvl8pPr marL="3023827" algn="l" defTabSz="863950" rtl="0" eaLnBrk="1" latinLnBrk="0" hangingPunct="1">
              <a:defRPr sz="1701" kern="1200">
                <a:solidFill>
                  <a:schemeClr val="tx1"/>
                </a:solidFill>
                <a:latin typeface="+mn-lt"/>
                <a:ea typeface="+mn-ea"/>
                <a:cs typeface="+mn-cs"/>
              </a:defRPr>
            </a:lvl8pPr>
            <a:lvl9pPr marL="3455802" algn="l" defTabSz="863950" rtl="0" eaLnBrk="1" latinLnBrk="0" hangingPunct="1">
              <a:defRPr sz="1701" kern="1200">
                <a:solidFill>
                  <a:schemeClr val="tx1"/>
                </a:solidFill>
                <a:latin typeface="+mn-lt"/>
                <a:ea typeface="+mn-ea"/>
                <a:cs typeface="+mn-cs"/>
              </a:defRPr>
            </a:lvl9pPr>
          </a:lstStyle>
          <a:p>
            <a:pPr marL="571500" lvl="1" indent="-571500" defTabSz="864017">
              <a:spcBef>
                <a:spcPts val="567"/>
              </a:spcBef>
              <a:spcAft>
                <a:spcPts val="567"/>
              </a:spcAft>
              <a:buClr>
                <a:srgbClr val="FFFFFF"/>
              </a:buClr>
              <a:buFont typeface="Arial" panose="020B0604020202020204" pitchFamily="34" charset="0"/>
              <a:buChar char="•"/>
              <a:defRPr/>
            </a:pPr>
            <a:r>
              <a:rPr lang="sl-SI" sz="1400" dirty="0">
                <a:solidFill>
                  <a:srgbClr val="FFFFFF"/>
                </a:solidFill>
                <a:latin typeface="Pluto Sans DPD PPT Light"/>
              </a:rPr>
              <a:t>Dostopni 24/7</a:t>
            </a:r>
          </a:p>
          <a:p>
            <a:pPr marL="571500" lvl="1" indent="-571500" defTabSz="864017">
              <a:spcBef>
                <a:spcPts val="567"/>
              </a:spcBef>
              <a:spcAft>
                <a:spcPts val="567"/>
              </a:spcAft>
              <a:buClr>
                <a:srgbClr val="FFFFFF"/>
              </a:buClr>
              <a:buFont typeface="Arial" panose="020B0604020202020204" pitchFamily="34" charset="0"/>
              <a:buChar char="•"/>
              <a:defRPr/>
            </a:pPr>
            <a:r>
              <a:rPr lang="sl-SI" sz="1400" dirty="0">
                <a:solidFill>
                  <a:srgbClr val="FFFFFF"/>
                </a:solidFill>
                <a:latin typeface="Pluto Sans DPD PPT Light"/>
              </a:rPr>
              <a:t>Varni in zanesljivi</a:t>
            </a:r>
          </a:p>
          <a:p>
            <a:pPr marL="571500" lvl="1" indent="-571500" defTabSz="864017">
              <a:spcBef>
                <a:spcPts val="567"/>
              </a:spcBef>
              <a:spcAft>
                <a:spcPts val="567"/>
              </a:spcAft>
              <a:buClr>
                <a:srgbClr val="FFFFFF"/>
              </a:buClr>
              <a:buFont typeface="Arial" panose="020B0604020202020204" pitchFamily="34" charset="0"/>
              <a:buChar char="•"/>
              <a:defRPr/>
            </a:pPr>
            <a:r>
              <a:rPr lang="sl-SI" sz="1400" dirty="0">
                <a:solidFill>
                  <a:srgbClr val="FFFFFF"/>
                </a:solidFill>
                <a:latin typeface="Pluto Sans DPD PPT Light"/>
              </a:rPr>
              <a:t>Enostavni in učinkoviti</a:t>
            </a:r>
          </a:p>
          <a:p>
            <a:pPr marL="571500" lvl="1" indent="-571500" defTabSz="864017">
              <a:spcBef>
                <a:spcPts val="567"/>
              </a:spcBef>
              <a:spcAft>
                <a:spcPts val="567"/>
              </a:spcAft>
              <a:buClr>
                <a:srgbClr val="FFFFFF"/>
              </a:buClr>
              <a:buFont typeface="Arial" panose="020B0604020202020204" pitchFamily="34" charset="0"/>
              <a:buChar char="•"/>
              <a:defRPr/>
            </a:pPr>
            <a:r>
              <a:rPr lang="sl-SI" sz="1400" dirty="0">
                <a:solidFill>
                  <a:srgbClr val="FFFFFF"/>
                </a:solidFill>
                <a:latin typeface="Pluto Sans DPD PPT Light"/>
              </a:rPr>
              <a:t>Obveščanje preko </a:t>
            </a:r>
            <a:r>
              <a:rPr lang="sl-SI" sz="1400" dirty="0" err="1">
                <a:solidFill>
                  <a:srgbClr val="FFFFFF"/>
                </a:solidFill>
                <a:latin typeface="Pluto Sans DPD PPT Light"/>
              </a:rPr>
              <a:t>Viber</a:t>
            </a:r>
            <a:r>
              <a:rPr lang="sl-SI" sz="1400" dirty="0">
                <a:solidFill>
                  <a:srgbClr val="FFFFFF"/>
                </a:solidFill>
                <a:latin typeface="Pluto Sans DPD PPT Light"/>
              </a:rPr>
              <a:t>/SMS in e-pošte</a:t>
            </a:r>
          </a:p>
          <a:p>
            <a:pPr marL="571500" lvl="1" indent="-571500" defTabSz="864017">
              <a:spcBef>
                <a:spcPts val="567"/>
              </a:spcBef>
              <a:spcAft>
                <a:spcPts val="567"/>
              </a:spcAft>
              <a:buClr>
                <a:srgbClr val="FFFFFF"/>
              </a:buClr>
              <a:buFont typeface="Arial" panose="020B0604020202020204" pitchFamily="34" charset="0"/>
              <a:buChar char="•"/>
              <a:defRPr/>
            </a:pPr>
            <a:r>
              <a:rPr lang="sl-SI" sz="1400" dirty="0">
                <a:solidFill>
                  <a:srgbClr val="FFFFFF"/>
                </a:solidFill>
                <a:latin typeface="Pluto Sans DPD PPT Light"/>
              </a:rPr>
              <a:t>Zelena rešitev za dostavo paketov</a:t>
            </a:r>
          </a:p>
          <a:p>
            <a:pPr marL="571500" lvl="1" indent="-571500" defTabSz="864017">
              <a:spcBef>
                <a:spcPts val="567"/>
              </a:spcBef>
              <a:spcAft>
                <a:spcPts val="567"/>
              </a:spcAft>
              <a:buClr>
                <a:srgbClr val="FFFFFF"/>
              </a:buClr>
              <a:buFont typeface="Arial" panose="020B0604020202020204" pitchFamily="34" charset="0"/>
              <a:buChar char="•"/>
              <a:defRPr/>
            </a:pPr>
            <a:r>
              <a:rPr lang="sl-SI" sz="1400" dirty="0">
                <a:solidFill>
                  <a:srgbClr val="FFFFFF"/>
                </a:solidFill>
                <a:latin typeface="Pluto Sans DPD PPT Light"/>
              </a:rPr>
              <a:t>Brezkontaktni in diskretni</a:t>
            </a:r>
          </a:p>
        </p:txBody>
      </p:sp>
    </p:spTree>
    <p:extLst>
      <p:ext uri="{BB962C8B-B14F-4D97-AF65-F5344CB8AC3E}">
        <p14:creationId xmlns:p14="http://schemas.microsoft.com/office/powerpoint/2010/main" val="15539331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značba mesta številke diapozitiva 4">
            <a:extLst>
              <a:ext uri="{FF2B5EF4-FFF2-40B4-BE49-F238E27FC236}">
                <a16:creationId xmlns:a16="http://schemas.microsoft.com/office/drawing/2014/main" id="{DB84CDF7-5D48-A661-3217-4C13DE9BDFF4}"/>
              </a:ext>
            </a:extLst>
          </p:cNvPr>
          <p:cNvSpPr>
            <a:spLocks noGrp="1"/>
          </p:cNvSpPr>
          <p:nvPr>
            <p:ph type="sldNum" sz="quarter" idx="4"/>
          </p:nvPr>
        </p:nvSpPr>
        <p:spPr>
          <a:xfrm>
            <a:off x="115675" y="6097488"/>
            <a:ext cx="271601" cy="170083"/>
          </a:xfrm>
        </p:spPr>
        <p:txBody>
          <a:bodyPr/>
          <a:lstStyle/>
          <a:p>
            <a:fld id="{9EA669D3-5529-4BB0-8BB4-F8AF37E83BE9}" type="slidenum">
              <a:rPr lang="en-GB" smtClean="0">
                <a:solidFill>
                  <a:schemeClr val="bg1">
                    <a:lumMod val="50000"/>
                  </a:schemeClr>
                </a:solidFill>
              </a:rPr>
              <a:pPr/>
              <a:t>21</a:t>
            </a:fld>
            <a:endParaRPr lang="en-GB" dirty="0">
              <a:solidFill>
                <a:schemeClr val="bg1">
                  <a:lumMod val="50000"/>
                </a:schemeClr>
              </a:solidFill>
            </a:endParaRPr>
          </a:p>
        </p:txBody>
      </p:sp>
      <p:sp>
        <p:nvSpPr>
          <p:cNvPr id="6" name="Text Placeholder 35">
            <a:extLst>
              <a:ext uri="{FF2B5EF4-FFF2-40B4-BE49-F238E27FC236}">
                <a16:creationId xmlns:a16="http://schemas.microsoft.com/office/drawing/2014/main" id="{7C16DADA-F390-6157-1DF1-8FDA51B6DD55}"/>
              </a:ext>
            </a:extLst>
          </p:cNvPr>
          <p:cNvSpPr txBox="1">
            <a:spLocks/>
          </p:cNvSpPr>
          <p:nvPr>
            <p:custDataLst>
              <p:tags r:id="rId1"/>
            </p:custDataLst>
          </p:nvPr>
        </p:nvSpPr>
        <p:spPr bwMode="gray">
          <a:xfrm>
            <a:off x="402396" y="1071357"/>
            <a:ext cx="5595008" cy="3977362"/>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0" indent="0" algn="just"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r>
              <a:rPr kumimoji="0" lang="sl-SI" sz="1800" b="0" i="0" u="none" strike="noStrike" kern="1200" cap="none" spc="0" normalizeH="0" baseline="0" dirty="0">
                <a:ln>
                  <a:noFill/>
                </a:ln>
                <a:solidFill>
                  <a:srgbClr val="414042"/>
                </a:solidFill>
                <a:effectLst/>
                <a:uLnTx/>
                <a:uFillTx/>
                <a:latin typeface="Pluto Sans DPD PPT Light"/>
                <a:ea typeface="+mn-ea"/>
                <a:cs typeface="+mn-cs"/>
              </a:rPr>
              <a:t>V kolikor vsebina paketa končnemu uporabniku ne odgovarja, jo lahko z DPD Slovenija enostavno in hitro vrne pošiljatelju.</a:t>
            </a:r>
          </a:p>
          <a:p>
            <a:pPr marL="0" marR="0" lvl="0" indent="0" algn="just"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endParaRPr lang="sl-SI" dirty="0">
              <a:solidFill>
                <a:srgbClr val="414042"/>
              </a:solidFill>
              <a:latin typeface="Pluto Sans DPD PPT Light"/>
            </a:endParaRPr>
          </a:p>
          <a:p>
            <a:pPr marL="0" marR="0" lvl="0" indent="0" algn="just"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r>
              <a:rPr kumimoji="0" lang="sl-SI" sz="1800" b="0" i="0" u="none" strike="noStrike" kern="1200" cap="none" spc="0" normalizeH="0" baseline="0" dirty="0">
                <a:ln>
                  <a:noFill/>
                </a:ln>
                <a:solidFill>
                  <a:srgbClr val="414042"/>
                </a:solidFill>
                <a:effectLst/>
                <a:uLnTx/>
                <a:uFillTx/>
                <a:latin typeface="Pluto Sans DPD PPT Light"/>
                <a:ea typeface="+mn-ea"/>
                <a:cs typeface="+mn-cs"/>
              </a:rPr>
              <a:t>V DPD Slovenija se nenehno trudimo prilagoditi potrebam in željam naših strank, zato nudimo tudi več različnih in enostavnih možnosti vračil.  </a:t>
            </a:r>
          </a:p>
          <a:p>
            <a:pPr marL="0" marR="0" lvl="0" indent="0" algn="just"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endParaRPr lang="sl-SI" dirty="0">
              <a:solidFill>
                <a:srgbClr val="414042"/>
              </a:solidFill>
              <a:latin typeface="Pluto Sans DPD PPT Light"/>
            </a:endParaRPr>
          </a:p>
        </p:txBody>
      </p:sp>
      <p:pic>
        <p:nvPicPr>
          <p:cNvPr id="7" name="Grafik 19" descr="C:\Users\bandelow\Desktop\Monitore_Computer.png">
            <a:extLst>
              <a:ext uri="{FF2B5EF4-FFF2-40B4-BE49-F238E27FC236}">
                <a16:creationId xmlns:a16="http://schemas.microsoft.com/office/drawing/2014/main" id="{63D5504A-D91A-4D04-A774-CE98E2639628}"/>
              </a:ext>
            </a:extLst>
          </p:cNvPr>
          <p:cNvPicPr>
            <a:picLocks noChangeAspect="1" noChangeArrowheads="1"/>
          </p:cNvPicPr>
          <p:nvPr>
            <p:custDataLst>
              <p:tags r:id="rId2"/>
            </p:custDataLst>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gray">
          <a:xfrm>
            <a:off x="6449162" y="1822644"/>
            <a:ext cx="4968000" cy="3977361"/>
          </a:xfrm>
          <a:custGeom>
            <a:avLst/>
            <a:gdLst>
              <a:gd name="connsiteX0" fmla="*/ 228630 w 5471999"/>
              <a:gd name="connsiteY0" fmla="*/ 222390 h 4380861"/>
              <a:gd name="connsiteX1" fmla="*/ 228630 w 5471999"/>
              <a:gd name="connsiteY1" fmla="*/ 3060840 h 4380861"/>
              <a:gd name="connsiteX2" fmla="*/ 5256000 w 5471999"/>
              <a:gd name="connsiteY2" fmla="*/ 3060840 h 4380861"/>
              <a:gd name="connsiteX3" fmla="*/ 5256000 w 5471999"/>
              <a:gd name="connsiteY3" fmla="*/ 222390 h 4380861"/>
              <a:gd name="connsiteX4" fmla="*/ 0 w 5471999"/>
              <a:gd name="connsiteY4" fmla="*/ 0 h 4380861"/>
              <a:gd name="connsiteX5" fmla="*/ 5471999 w 5471999"/>
              <a:gd name="connsiteY5" fmla="*/ 0 h 4380861"/>
              <a:gd name="connsiteX6" fmla="*/ 5471999 w 5471999"/>
              <a:gd name="connsiteY6" fmla="*/ 4380861 h 4380861"/>
              <a:gd name="connsiteX7" fmla="*/ 0 w 5471999"/>
              <a:gd name="connsiteY7" fmla="*/ 4380861 h 438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1999" h="4380861">
                <a:moveTo>
                  <a:pt x="228630" y="222390"/>
                </a:moveTo>
                <a:lnTo>
                  <a:pt x="228630" y="3060840"/>
                </a:lnTo>
                <a:lnTo>
                  <a:pt x="5256000" y="3060840"/>
                </a:lnTo>
                <a:lnTo>
                  <a:pt x="5256000" y="222390"/>
                </a:lnTo>
                <a:close/>
                <a:moveTo>
                  <a:pt x="0" y="0"/>
                </a:moveTo>
                <a:lnTo>
                  <a:pt x="5471999" y="0"/>
                </a:lnTo>
                <a:lnTo>
                  <a:pt x="5471999" y="4380861"/>
                </a:lnTo>
                <a:lnTo>
                  <a:pt x="0" y="4380861"/>
                </a:lnTo>
                <a:close/>
              </a:path>
            </a:pathLst>
          </a:custGeom>
          <a:noFill/>
          <a:extLst>
            <a:ext uri="{909E8E84-426E-40DD-AFC4-6F175D3DCCD1}">
              <a14:hiddenFill xmlns:a14="http://schemas.microsoft.com/office/drawing/2010/main">
                <a:solidFill>
                  <a:srgbClr val="FFFFFF"/>
                </a:solidFill>
              </a14:hiddenFill>
            </a:ext>
          </a:extLst>
        </p:spPr>
      </p:pic>
      <p:sp>
        <p:nvSpPr>
          <p:cNvPr id="8" name="Rectangle: Rounded Corners 8">
            <a:extLst>
              <a:ext uri="{FF2B5EF4-FFF2-40B4-BE49-F238E27FC236}">
                <a16:creationId xmlns:a16="http://schemas.microsoft.com/office/drawing/2014/main" id="{E13C696A-2EF7-C3B9-E757-8C2B27E6E6AF}"/>
              </a:ext>
            </a:extLst>
          </p:cNvPr>
          <p:cNvSpPr/>
          <p:nvPr>
            <p:custDataLst>
              <p:tags r:id="rId3"/>
            </p:custDataLst>
          </p:nvPr>
        </p:nvSpPr>
        <p:spPr bwMode="gray">
          <a:xfrm>
            <a:off x="695999" y="1808757"/>
            <a:ext cx="10801349" cy="4392613"/>
          </a:xfrm>
          <a:prstGeom prst="roundRect">
            <a:avLst>
              <a:gd name="adj" fmla="val 3151"/>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FFFFFF"/>
              </a:solidFill>
              <a:effectLst/>
              <a:uLnTx/>
              <a:uFillTx/>
              <a:latin typeface="Pluto Sans DPD PPT Light"/>
              <a:ea typeface="+mn-ea"/>
              <a:cs typeface="+mn-cs"/>
            </a:endParaRPr>
          </a:p>
        </p:txBody>
      </p:sp>
      <p:sp>
        <p:nvSpPr>
          <p:cNvPr id="9" name="Title 4">
            <a:extLst>
              <a:ext uri="{FF2B5EF4-FFF2-40B4-BE49-F238E27FC236}">
                <a16:creationId xmlns:a16="http://schemas.microsoft.com/office/drawing/2014/main" id="{5B0764C7-09DE-7C31-5739-403EEB40D3DC}"/>
              </a:ext>
            </a:extLst>
          </p:cNvPr>
          <p:cNvSpPr>
            <a:spLocks noGrp="1"/>
          </p:cNvSpPr>
          <p:nvPr>
            <p:ph type="title"/>
            <p:custDataLst>
              <p:tags r:id="rId4"/>
            </p:custDataLst>
          </p:nvPr>
        </p:nvSpPr>
        <p:spPr>
          <a:xfrm>
            <a:off x="400500" y="278804"/>
            <a:ext cx="11016662" cy="611712"/>
          </a:xfrm>
        </p:spPr>
        <p:txBody>
          <a:bodyPr/>
          <a:lstStyle/>
          <a:p>
            <a:r>
              <a:rPr lang="hr-HR" dirty="0" err="1">
                <a:latin typeface="+mn-lt"/>
              </a:rPr>
              <a:t>Enostavno</a:t>
            </a:r>
            <a:r>
              <a:rPr lang="hr-HR" dirty="0">
                <a:latin typeface="+mn-lt"/>
              </a:rPr>
              <a:t> </a:t>
            </a:r>
            <a:r>
              <a:rPr lang="hr-HR" dirty="0" err="1">
                <a:latin typeface="+mn-lt"/>
              </a:rPr>
              <a:t>vračilo</a:t>
            </a:r>
            <a:r>
              <a:rPr lang="hr-HR" dirty="0">
                <a:latin typeface="+mn-lt"/>
              </a:rPr>
              <a:t> s </a:t>
            </a:r>
            <a:r>
              <a:rPr lang="hr-HR" dirty="0" err="1">
                <a:latin typeface="+mn-lt"/>
              </a:rPr>
              <a:t>storitvami</a:t>
            </a:r>
            <a:r>
              <a:rPr lang="hr-HR" dirty="0">
                <a:latin typeface="+mn-lt"/>
              </a:rPr>
              <a:t> DPD</a:t>
            </a:r>
            <a:endParaRPr lang="en-GB" dirty="0">
              <a:latin typeface="+mn-lt"/>
            </a:endParaRPr>
          </a:p>
        </p:txBody>
      </p:sp>
      <p:sp>
        <p:nvSpPr>
          <p:cNvPr id="10" name="Text Placeholder 35">
            <a:extLst>
              <a:ext uri="{FF2B5EF4-FFF2-40B4-BE49-F238E27FC236}">
                <a16:creationId xmlns:a16="http://schemas.microsoft.com/office/drawing/2014/main" id="{1F45FDDC-A0AB-B555-9462-79910D7A4441}"/>
              </a:ext>
            </a:extLst>
          </p:cNvPr>
          <p:cNvSpPr txBox="1">
            <a:spLocks/>
          </p:cNvSpPr>
          <p:nvPr>
            <p:custDataLst>
              <p:tags r:id="rId5"/>
            </p:custDataLst>
          </p:nvPr>
        </p:nvSpPr>
        <p:spPr bwMode="gray">
          <a:xfrm>
            <a:off x="695999" y="3772862"/>
            <a:ext cx="4848245" cy="2175440"/>
          </a:xfrm>
          <a:prstGeom prst="roundRect">
            <a:avLst>
              <a:gd name="adj" fmla="val 5040"/>
            </a:avLst>
          </a:prstGeom>
          <a:solidFill>
            <a:srgbClr val="E6E7E8"/>
          </a:solidFill>
        </p:spPr>
        <p:txBody>
          <a:bodyPr vert="horz" lIns="216000" tIns="216000" rIns="216000" bIns="216000" rtlCol="0" anchor="ctr">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lvl="1" algn="ctr">
              <a:buClr>
                <a:srgbClr val="DC0032"/>
              </a:buClr>
              <a:defRPr/>
            </a:pPr>
            <a:r>
              <a:rPr lang="sl-SI" sz="1400" b="1" dirty="0">
                <a:solidFill>
                  <a:srgbClr val="DC0032"/>
                </a:solidFill>
                <a:latin typeface="Pluto Sans DPD Light" panose="02000000000000000000" pitchFamily="2" charset="-18"/>
              </a:rPr>
              <a:t>15</a:t>
            </a:r>
            <a:r>
              <a:rPr kumimoji="0" lang="sl-SI" sz="1400" b="1" i="0" u="none" strike="noStrike" kern="1200" cap="none" spc="0" normalizeH="0" baseline="0" dirty="0">
                <a:ln>
                  <a:noFill/>
                </a:ln>
                <a:solidFill>
                  <a:srgbClr val="DC0032"/>
                </a:solidFill>
                <a:effectLst/>
                <a:uLnTx/>
                <a:uFillTx/>
                <a:latin typeface="Pluto Sans DPD Light" panose="02000000000000000000" pitchFamily="2" charset="-18"/>
              </a:rPr>
              <a:t> % </a:t>
            </a:r>
            <a:r>
              <a:rPr kumimoji="0" lang="sl-SI" sz="1400" b="0" i="0" u="none" strike="noStrike" kern="1200" cap="none" spc="0" normalizeH="0" baseline="0" dirty="0">
                <a:ln>
                  <a:noFill/>
                </a:ln>
                <a:effectLst/>
                <a:uLnTx/>
                <a:uFillTx/>
                <a:latin typeface="Pluto Sans DPD Light" panose="02000000000000000000" pitchFamily="2" charset="-18"/>
              </a:rPr>
              <a:t>rednih e-kupcev je vrnilo svoje zadnje naročilo. </a:t>
            </a:r>
          </a:p>
          <a:p>
            <a:pPr lvl="1" algn="ctr">
              <a:buClr>
                <a:srgbClr val="DC0032"/>
              </a:buClr>
              <a:defRPr/>
            </a:pPr>
            <a:r>
              <a:rPr lang="sl-SI" sz="1400" b="1" dirty="0">
                <a:solidFill>
                  <a:srgbClr val="DC0032"/>
                </a:solidFill>
                <a:latin typeface="Pluto Sans DPD Light" panose="02000000000000000000" pitchFamily="2" charset="-18"/>
              </a:rPr>
              <a:t>43</a:t>
            </a:r>
            <a:r>
              <a:rPr kumimoji="0" lang="sl-SI" sz="1400" b="1" i="0" u="none" strike="noStrike" kern="1200" cap="none" spc="0" normalizeH="0" baseline="0" dirty="0">
                <a:ln>
                  <a:noFill/>
                </a:ln>
                <a:solidFill>
                  <a:srgbClr val="DC0032"/>
                </a:solidFill>
                <a:effectLst/>
                <a:uLnTx/>
                <a:uFillTx/>
                <a:latin typeface="Pluto Sans DPD Light" panose="02000000000000000000" pitchFamily="2" charset="-18"/>
              </a:rPr>
              <a:t> % </a:t>
            </a:r>
            <a:r>
              <a:rPr kumimoji="0" lang="sl-SI" sz="1400" b="0" i="0" u="none" strike="noStrike" kern="1200" cap="none" spc="0" normalizeH="0" baseline="0" dirty="0">
                <a:ln>
                  <a:noFill/>
                </a:ln>
                <a:solidFill>
                  <a:srgbClr val="414042"/>
                </a:solidFill>
                <a:effectLst/>
                <a:uLnTx/>
                <a:uFillTx/>
                <a:latin typeface="Pluto Sans DPD Light" panose="02000000000000000000" pitchFamily="2" charset="-18"/>
              </a:rPr>
              <a:t>rednih e-kupcev meni, da je bilo vračilo </a:t>
            </a:r>
            <a:r>
              <a:rPr kumimoji="0" lang="sl-SI" sz="1400" b="0" i="0" u="none" strike="noStrike" kern="1200" cap="none" spc="0" normalizeH="0" baseline="0" dirty="0" err="1">
                <a:ln>
                  <a:noFill/>
                </a:ln>
                <a:solidFill>
                  <a:srgbClr val="414042"/>
                </a:solidFill>
                <a:effectLst/>
                <a:uLnTx/>
                <a:uFillTx/>
                <a:latin typeface="Pluto Sans DPD Light" panose="02000000000000000000" pitchFamily="2" charset="-18"/>
              </a:rPr>
              <a:t>online</a:t>
            </a:r>
            <a:r>
              <a:rPr kumimoji="0" lang="sl-SI" sz="1400" b="0" i="0" u="none" strike="noStrike" kern="1200" cap="none" spc="0" normalizeH="0" baseline="0" dirty="0">
                <a:ln>
                  <a:noFill/>
                </a:ln>
                <a:solidFill>
                  <a:srgbClr val="414042"/>
                </a:solidFill>
                <a:effectLst/>
                <a:uLnTx/>
                <a:uFillTx/>
                <a:latin typeface="Pluto Sans DPD Light" panose="02000000000000000000" pitchFamily="2" charset="-18"/>
              </a:rPr>
              <a:t> kupljenih izdelkov hitro in enostavno.</a:t>
            </a:r>
          </a:p>
          <a:p>
            <a:pPr lvl="1" algn="ctr">
              <a:buClr>
                <a:srgbClr val="DC0032"/>
              </a:buClr>
              <a:defRPr/>
            </a:pPr>
            <a:r>
              <a:rPr lang="sl-SI" sz="1400" b="1" dirty="0">
                <a:solidFill>
                  <a:srgbClr val="DC0032"/>
                </a:solidFill>
                <a:latin typeface="Pluto Sans DPD Light" panose="02000000000000000000" pitchFamily="2" charset="-18"/>
              </a:rPr>
              <a:t>#2 </a:t>
            </a:r>
            <a:r>
              <a:rPr lang="sl-SI" sz="1400" dirty="0">
                <a:solidFill>
                  <a:srgbClr val="414042"/>
                </a:solidFill>
                <a:latin typeface="Pluto Sans DPD Light" panose="02000000000000000000" pitchFamily="2" charset="-18"/>
              </a:rPr>
              <a:t>pomemben kriterij pri spletnem nakupovanju je brezplačno vračilo.</a:t>
            </a:r>
            <a:endParaRPr kumimoji="0" lang="sl-SI" sz="1400" b="0" i="0" u="none" strike="noStrike" kern="1200" cap="none" spc="0" normalizeH="0" baseline="0" dirty="0">
              <a:ln>
                <a:noFill/>
              </a:ln>
              <a:solidFill>
                <a:srgbClr val="414042"/>
              </a:solidFill>
              <a:effectLst/>
              <a:uLnTx/>
              <a:uFillTx/>
              <a:latin typeface="Pluto Sans DPD Light" panose="02000000000000000000" pitchFamily="2" charset="-18"/>
            </a:endParaRPr>
          </a:p>
        </p:txBody>
      </p:sp>
      <p:pic>
        <p:nvPicPr>
          <p:cNvPr id="12" name="Označba mesta slike 7" descr="Slika, ki vsebuje besede oseba, notranji, pripravljanje&#10;&#10;Opis je samodejno ustvarjen">
            <a:extLst>
              <a:ext uri="{FF2B5EF4-FFF2-40B4-BE49-F238E27FC236}">
                <a16:creationId xmlns:a16="http://schemas.microsoft.com/office/drawing/2014/main" id="{4D9E0533-CE10-E632-EA5F-671C2DE3D03C}"/>
              </a:ext>
            </a:extLst>
          </p:cNvPr>
          <p:cNvPicPr>
            <a:picLocks noChangeAspect="1"/>
          </p:cNvPicPr>
          <p:nvPr/>
        </p:nvPicPr>
        <p:blipFill>
          <a:blip r:embed="rId8">
            <a:extLst>
              <a:ext uri="{28A0092B-C50C-407E-A947-70E740481C1C}">
                <a14:useLocalDpi xmlns:a14="http://schemas.microsoft.com/office/drawing/2010/main" val="0"/>
              </a:ext>
            </a:extLst>
          </a:blip>
          <a:srcRect t="7570" b="7570"/>
          <a:stretch>
            <a:fillRect/>
          </a:stretch>
        </p:blipFill>
        <p:spPr>
          <a:xfrm>
            <a:off x="6644622" y="2016087"/>
            <a:ext cx="4577080" cy="2588260"/>
          </a:xfrm>
          <a:prstGeom prst="rect">
            <a:avLst/>
          </a:prstGeom>
        </p:spPr>
      </p:pic>
      <p:pic>
        <p:nvPicPr>
          <p:cNvPr id="15" name="Graphic 4">
            <a:extLst>
              <a:ext uri="{FF2B5EF4-FFF2-40B4-BE49-F238E27FC236}">
                <a16:creationId xmlns:a16="http://schemas.microsoft.com/office/drawing/2014/main" id="{ECECDE0B-6FBF-415B-A1AA-12362C63799B}"/>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122267" y="5507839"/>
            <a:ext cx="730700" cy="730700"/>
          </a:xfrm>
          <a:prstGeom prst="rect">
            <a:avLst/>
          </a:prstGeom>
        </p:spPr>
      </p:pic>
    </p:spTree>
    <p:extLst>
      <p:ext uri="{BB962C8B-B14F-4D97-AF65-F5344CB8AC3E}">
        <p14:creationId xmlns:p14="http://schemas.microsoft.com/office/powerpoint/2010/main" val="32185649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značba mesta številke diapozitiva 4">
            <a:extLst>
              <a:ext uri="{FF2B5EF4-FFF2-40B4-BE49-F238E27FC236}">
                <a16:creationId xmlns:a16="http://schemas.microsoft.com/office/drawing/2014/main" id="{FE94DF6C-AE13-D48C-C95F-A150F86C257B}"/>
              </a:ext>
            </a:extLst>
          </p:cNvPr>
          <p:cNvSpPr>
            <a:spLocks noGrp="1"/>
          </p:cNvSpPr>
          <p:nvPr>
            <p:ph type="sldNum" sz="quarter" idx="4"/>
          </p:nvPr>
        </p:nvSpPr>
        <p:spPr>
          <a:xfrm>
            <a:off x="0" y="6192087"/>
            <a:ext cx="271601" cy="170083"/>
          </a:xfrm>
        </p:spPr>
        <p:txBody>
          <a:bodyPr/>
          <a:lstStyle/>
          <a:p>
            <a:fld id="{9EA669D3-5529-4BB0-8BB4-F8AF37E83BE9}" type="slidenum">
              <a:rPr lang="en-GB" smtClean="0">
                <a:solidFill>
                  <a:schemeClr val="bg1">
                    <a:lumMod val="50000"/>
                  </a:schemeClr>
                </a:solidFill>
              </a:rPr>
              <a:pPr/>
              <a:t>22</a:t>
            </a:fld>
            <a:endParaRPr lang="en-GB" dirty="0">
              <a:solidFill>
                <a:schemeClr val="bg1">
                  <a:lumMod val="50000"/>
                </a:schemeClr>
              </a:solidFill>
            </a:endParaRPr>
          </a:p>
        </p:txBody>
      </p:sp>
      <p:sp>
        <p:nvSpPr>
          <p:cNvPr id="6" name="Text Placeholder 35">
            <a:extLst>
              <a:ext uri="{FF2B5EF4-FFF2-40B4-BE49-F238E27FC236}">
                <a16:creationId xmlns:a16="http://schemas.microsoft.com/office/drawing/2014/main" id="{EDA923C8-FB07-460C-56CE-2250000D784B}"/>
              </a:ext>
            </a:extLst>
          </p:cNvPr>
          <p:cNvSpPr txBox="1">
            <a:spLocks/>
          </p:cNvSpPr>
          <p:nvPr>
            <p:custDataLst>
              <p:tags r:id="rId1"/>
            </p:custDataLst>
          </p:nvPr>
        </p:nvSpPr>
        <p:spPr bwMode="gray">
          <a:xfrm>
            <a:off x="289042" y="764298"/>
            <a:ext cx="11190016" cy="419006"/>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0" indent="0" algn="just"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r>
              <a:rPr kumimoji="0" lang="sl-SI" sz="1600" b="0" i="0" u="none" strike="noStrike" kern="1200" cap="none" spc="0" normalizeH="0" baseline="0" noProof="0" dirty="0">
                <a:ln>
                  <a:noFill/>
                </a:ln>
                <a:solidFill>
                  <a:srgbClr val="414042"/>
                </a:solidFill>
                <a:effectLst/>
                <a:uLnTx/>
                <a:uFillTx/>
                <a:latin typeface="Pluto Sans DPD PPT Light"/>
                <a:ea typeface="+mn-ea"/>
                <a:cs typeface="+mn-cs"/>
              </a:rPr>
              <a:t>V DPD Slovenija smo za stranke omogočili 3 možne načine vračil paketov: </a:t>
            </a:r>
          </a:p>
          <a:p>
            <a:pPr marL="0" marR="0" lvl="0" indent="0" algn="just"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endParaRPr kumimoji="0" lang="sl-SI" sz="1600" b="0" i="0" u="none" strike="noStrike" kern="1200" cap="none" spc="0" normalizeH="0" baseline="0" noProof="0" dirty="0">
              <a:ln>
                <a:noFill/>
              </a:ln>
              <a:solidFill>
                <a:srgbClr val="414042"/>
              </a:solidFill>
              <a:effectLst/>
              <a:uLnTx/>
              <a:uFillTx/>
              <a:latin typeface="Pluto Sans DPD PPT Light"/>
              <a:ea typeface="+mn-ea"/>
              <a:cs typeface="+mn-cs"/>
            </a:endParaRPr>
          </a:p>
          <a:p>
            <a:pPr marL="0" marR="0" lvl="0" indent="0" algn="just"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endParaRPr kumimoji="0" lang="sl-SI" sz="1600" b="0" i="0" u="none" strike="noStrike" kern="1200" cap="none" spc="0" normalizeH="0" baseline="0" noProof="0" dirty="0">
              <a:ln>
                <a:noFill/>
              </a:ln>
              <a:solidFill>
                <a:srgbClr val="414042"/>
              </a:solidFill>
              <a:effectLst/>
              <a:uLnTx/>
              <a:uFillTx/>
              <a:latin typeface="Pluto Sans DPD PPT Light"/>
              <a:ea typeface="+mn-ea"/>
              <a:cs typeface="+mn-cs"/>
            </a:endParaRPr>
          </a:p>
          <a:p>
            <a:pPr marL="0" marR="0" lvl="0" indent="0" algn="just"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endParaRPr kumimoji="0" lang="sl-SI" sz="1600" b="0" i="0" u="none" strike="noStrike" kern="1200" cap="none" spc="0" normalizeH="0" baseline="0" noProof="0" dirty="0">
              <a:ln>
                <a:noFill/>
              </a:ln>
              <a:solidFill>
                <a:srgbClr val="414042"/>
              </a:solidFill>
              <a:effectLst/>
              <a:uLnTx/>
              <a:uFillTx/>
              <a:latin typeface="Pluto Sans DPD PPT Light"/>
              <a:ea typeface="+mn-ea"/>
              <a:cs typeface="+mn-cs"/>
            </a:endParaRPr>
          </a:p>
          <a:p>
            <a:pPr marL="0" marR="0" lvl="0" indent="0" algn="just"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endParaRPr kumimoji="0" lang="sl-SI" sz="1600" b="0" i="0" u="none" strike="noStrike" kern="1200" cap="none" spc="0" normalizeH="0" baseline="0" noProof="0" dirty="0">
              <a:ln>
                <a:noFill/>
              </a:ln>
              <a:solidFill>
                <a:srgbClr val="414042"/>
              </a:solidFill>
              <a:effectLst/>
              <a:uLnTx/>
              <a:uFillTx/>
              <a:latin typeface="Pluto Sans DPD PPT Light"/>
              <a:ea typeface="+mn-ea"/>
              <a:cs typeface="+mn-cs"/>
            </a:endParaRPr>
          </a:p>
          <a:p>
            <a:pPr marL="0" marR="0" lvl="0" indent="0" algn="just"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endParaRPr kumimoji="0" lang="sl-SI" sz="1600" b="0" i="0" u="none" strike="noStrike" kern="1200" cap="none" spc="0" normalizeH="0" baseline="0" noProof="0" dirty="0">
              <a:ln>
                <a:noFill/>
              </a:ln>
              <a:solidFill>
                <a:srgbClr val="414042"/>
              </a:solidFill>
              <a:effectLst/>
              <a:uLnTx/>
              <a:uFillTx/>
              <a:latin typeface="Pluto Sans DPD PPT Light"/>
              <a:ea typeface="+mn-ea"/>
              <a:cs typeface="+mn-cs"/>
            </a:endParaRPr>
          </a:p>
          <a:p>
            <a:pPr marL="0" marR="0" lvl="0" indent="0" algn="just"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endParaRPr kumimoji="0" lang="sl-SI" sz="1600" b="0" i="0" u="none" strike="noStrike" kern="1200" cap="none" spc="0" normalizeH="0" baseline="0" noProof="0" dirty="0">
              <a:ln>
                <a:noFill/>
              </a:ln>
              <a:solidFill>
                <a:srgbClr val="414042"/>
              </a:solidFill>
              <a:effectLst/>
              <a:uLnTx/>
              <a:uFillTx/>
              <a:latin typeface="Pluto Sans DPD PPT Light"/>
              <a:ea typeface="+mn-ea"/>
              <a:cs typeface="+mn-cs"/>
            </a:endParaRPr>
          </a:p>
          <a:p>
            <a:pPr marL="0" marR="0" lvl="0" indent="0" algn="just"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endParaRPr kumimoji="0" lang="sl-SI" sz="1600" b="0" i="0" u="none" strike="noStrike" kern="1200" cap="none" spc="0" normalizeH="0" baseline="0" noProof="0" dirty="0">
              <a:ln>
                <a:noFill/>
              </a:ln>
              <a:solidFill>
                <a:srgbClr val="414042"/>
              </a:solidFill>
              <a:effectLst/>
              <a:uLnTx/>
              <a:uFillTx/>
              <a:latin typeface="Pluto Sans DPD PPT Light"/>
              <a:ea typeface="+mn-ea"/>
              <a:cs typeface="+mn-cs"/>
            </a:endParaRPr>
          </a:p>
          <a:p>
            <a:pPr marL="0" marR="0" lvl="0" indent="0" algn="just"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endParaRPr kumimoji="0" lang="sl-SI" sz="1600" b="0" i="0" u="none" strike="noStrike" kern="1200" cap="none" spc="0" normalizeH="0" baseline="0" noProof="0" dirty="0">
              <a:ln>
                <a:noFill/>
              </a:ln>
              <a:solidFill>
                <a:srgbClr val="414042"/>
              </a:solidFill>
              <a:effectLst/>
              <a:uLnTx/>
              <a:uFillTx/>
              <a:latin typeface="Pluto Sans DPD PPT Light"/>
              <a:ea typeface="+mn-ea"/>
              <a:cs typeface="+mn-cs"/>
            </a:endParaRPr>
          </a:p>
          <a:p>
            <a:pPr marL="0" marR="0" lvl="0" indent="0" algn="just"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endParaRPr kumimoji="0" lang="sl-SI" sz="1600" b="0" i="0" u="none" strike="noStrike" kern="1200" cap="none" spc="0" normalizeH="0" baseline="0" noProof="0" dirty="0">
              <a:ln>
                <a:noFill/>
              </a:ln>
              <a:solidFill>
                <a:srgbClr val="414042"/>
              </a:solidFill>
              <a:effectLst/>
              <a:uLnTx/>
              <a:uFillTx/>
              <a:latin typeface="Pluto Sans DPD PPT Light"/>
              <a:ea typeface="+mn-ea"/>
              <a:cs typeface="+mn-cs"/>
            </a:endParaRPr>
          </a:p>
        </p:txBody>
      </p:sp>
      <p:sp>
        <p:nvSpPr>
          <p:cNvPr id="7" name="Title 4">
            <a:extLst>
              <a:ext uri="{FF2B5EF4-FFF2-40B4-BE49-F238E27FC236}">
                <a16:creationId xmlns:a16="http://schemas.microsoft.com/office/drawing/2014/main" id="{FF552C0F-8C69-F72A-FBE5-766D5C454145}"/>
              </a:ext>
            </a:extLst>
          </p:cNvPr>
          <p:cNvSpPr txBox="1">
            <a:spLocks/>
          </p:cNvSpPr>
          <p:nvPr>
            <p:custDataLst>
              <p:tags r:id="rId2"/>
            </p:custDataLst>
          </p:nvPr>
        </p:nvSpPr>
        <p:spPr bwMode="gray">
          <a:xfrm>
            <a:off x="214784" y="165807"/>
            <a:ext cx="11016662" cy="611712"/>
          </a:xfrm>
          <a:prstGeom prst="rect">
            <a:avLst/>
          </a:prstGeom>
        </p:spPr>
        <p:txBody>
          <a:bodyPr vert="horz" lIns="0" tIns="0" rIns="0" bIns="0" rtlCol="0" anchor="t">
            <a:noAutofit/>
          </a:bodyPr>
          <a:lstStyle>
            <a:lvl1pPr algn="l" defTabSz="914400" rtl="0" eaLnBrk="1" latinLnBrk="0" hangingPunct="1">
              <a:lnSpc>
                <a:spcPct val="100000"/>
              </a:lnSpc>
              <a:spcBef>
                <a:spcPts val="0"/>
              </a:spcBef>
              <a:spcAft>
                <a:spcPts val="0"/>
              </a:spcAft>
              <a:buNone/>
              <a:defRPr sz="3600" kern="1200">
                <a:solidFill>
                  <a:schemeClr val="bg2"/>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3600" b="0" i="0" u="none" strike="noStrike" kern="1200" cap="none" spc="0" normalizeH="0" baseline="0" noProof="0" dirty="0" err="1">
                <a:ln>
                  <a:noFill/>
                </a:ln>
                <a:solidFill>
                  <a:srgbClr val="DC0032"/>
                </a:solidFill>
                <a:effectLst/>
                <a:uLnTx/>
                <a:uFillTx/>
                <a:latin typeface="Pluto Sans DPD Light" panose="02000000000000000000" pitchFamily="2" charset="-18"/>
              </a:rPr>
              <a:t>Enostavno</a:t>
            </a:r>
            <a:r>
              <a:rPr kumimoji="0" lang="hr-HR" sz="3600" b="0" i="0" u="none" strike="noStrike" kern="1200" cap="none" spc="0" normalizeH="0" baseline="0" noProof="0" dirty="0">
                <a:ln>
                  <a:noFill/>
                </a:ln>
                <a:solidFill>
                  <a:srgbClr val="DC0032"/>
                </a:solidFill>
                <a:effectLst/>
                <a:uLnTx/>
                <a:uFillTx/>
                <a:latin typeface="Pluto Sans DPD Light" panose="02000000000000000000" pitchFamily="2" charset="-18"/>
              </a:rPr>
              <a:t> </a:t>
            </a:r>
            <a:r>
              <a:rPr kumimoji="0" lang="hr-HR" sz="3600" b="0" i="0" u="none" strike="noStrike" kern="1200" cap="none" spc="0" normalizeH="0" baseline="0" noProof="0" dirty="0" err="1">
                <a:ln>
                  <a:noFill/>
                </a:ln>
                <a:solidFill>
                  <a:srgbClr val="DC0032"/>
                </a:solidFill>
                <a:effectLst/>
                <a:uLnTx/>
                <a:uFillTx/>
                <a:latin typeface="Pluto Sans DPD Light" panose="02000000000000000000" pitchFamily="2" charset="-18"/>
              </a:rPr>
              <a:t>vračilo</a:t>
            </a:r>
            <a:r>
              <a:rPr kumimoji="0" lang="hr-HR" sz="3600" b="0" i="0" u="none" strike="noStrike" kern="1200" cap="none" spc="0" normalizeH="0" baseline="0" noProof="0" dirty="0">
                <a:ln>
                  <a:noFill/>
                </a:ln>
                <a:solidFill>
                  <a:srgbClr val="DC0032"/>
                </a:solidFill>
                <a:effectLst/>
                <a:uLnTx/>
                <a:uFillTx/>
                <a:latin typeface="Pluto Sans DPD Light" panose="02000000000000000000" pitchFamily="2" charset="-18"/>
              </a:rPr>
              <a:t> s </a:t>
            </a:r>
            <a:r>
              <a:rPr kumimoji="0" lang="hr-HR" sz="3600" b="0" i="0" u="none" strike="noStrike" kern="1200" cap="none" spc="0" normalizeH="0" baseline="0" noProof="0" dirty="0" err="1">
                <a:ln>
                  <a:noFill/>
                </a:ln>
                <a:solidFill>
                  <a:srgbClr val="DC0032"/>
                </a:solidFill>
                <a:effectLst/>
                <a:uLnTx/>
                <a:uFillTx/>
                <a:latin typeface="Pluto Sans DPD Light" panose="02000000000000000000" pitchFamily="2" charset="-18"/>
              </a:rPr>
              <a:t>storitvami</a:t>
            </a:r>
            <a:r>
              <a:rPr kumimoji="0" lang="hr-HR" sz="3600" b="0" i="0" u="none" strike="noStrike" kern="1200" cap="none" spc="0" normalizeH="0" baseline="0" noProof="0" dirty="0">
                <a:ln>
                  <a:noFill/>
                </a:ln>
                <a:solidFill>
                  <a:srgbClr val="DC0032"/>
                </a:solidFill>
                <a:effectLst/>
                <a:uLnTx/>
                <a:uFillTx/>
                <a:latin typeface="Pluto Sans DPD Light" panose="02000000000000000000" pitchFamily="2" charset="-18"/>
              </a:rPr>
              <a:t> DPD</a:t>
            </a:r>
            <a:endParaRPr kumimoji="0" lang="en-GB" sz="3600" b="0" i="0" u="none" strike="noStrike" kern="1200" cap="none" spc="0" normalizeH="0" baseline="0" noProof="0" dirty="0">
              <a:ln>
                <a:noFill/>
              </a:ln>
              <a:solidFill>
                <a:srgbClr val="DC0032"/>
              </a:solidFill>
              <a:effectLst/>
              <a:uLnTx/>
              <a:uFillTx/>
              <a:latin typeface="Pluto Sans DPD Light" panose="02000000000000000000" pitchFamily="2" charset="-18"/>
            </a:endParaRPr>
          </a:p>
        </p:txBody>
      </p:sp>
      <p:sp>
        <p:nvSpPr>
          <p:cNvPr id="8" name="Text Placeholder 35">
            <a:extLst>
              <a:ext uri="{FF2B5EF4-FFF2-40B4-BE49-F238E27FC236}">
                <a16:creationId xmlns:a16="http://schemas.microsoft.com/office/drawing/2014/main" id="{3F70D886-E1A7-DB06-9226-5F775B024EF4}"/>
              </a:ext>
            </a:extLst>
          </p:cNvPr>
          <p:cNvSpPr txBox="1">
            <a:spLocks/>
          </p:cNvSpPr>
          <p:nvPr>
            <p:custDataLst>
              <p:tags r:id="rId3"/>
            </p:custDataLst>
          </p:nvPr>
        </p:nvSpPr>
        <p:spPr bwMode="gray">
          <a:xfrm>
            <a:off x="144244" y="1259715"/>
            <a:ext cx="3434768" cy="4539808"/>
          </a:xfrm>
          <a:prstGeom prst="roundRect">
            <a:avLst>
              <a:gd name="adj" fmla="val 5040"/>
            </a:avLst>
          </a:prstGeom>
          <a:solidFill>
            <a:srgbClr val="E6E7E8"/>
          </a:solidFill>
        </p:spPr>
        <p:txBody>
          <a:bodyPr vert="horz" lIns="216000" tIns="216000" rIns="216000" bIns="216000" rtlCol="0">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lvl="1" algn="just">
              <a:buClr>
                <a:srgbClr val="DC0032"/>
              </a:buClr>
              <a:defRPr/>
            </a:pPr>
            <a:r>
              <a:rPr lang="sl-SI" sz="1300" b="1" dirty="0">
                <a:solidFill>
                  <a:srgbClr val="DC0032"/>
                </a:solidFill>
                <a:latin typeface="Pluto Sans DPD PPT Light"/>
              </a:rPr>
              <a:t>1. način:</a:t>
            </a:r>
            <a:r>
              <a:rPr lang="sl-SI" sz="1300" b="1" dirty="0">
                <a:solidFill>
                  <a:srgbClr val="414042"/>
                </a:solidFill>
                <a:latin typeface="Pluto Sans DPD PPT Light"/>
              </a:rPr>
              <a:t> DPD </a:t>
            </a:r>
            <a:r>
              <a:rPr lang="sl-SI" sz="1300" b="1" dirty="0" err="1">
                <a:solidFill>
                  <a:srgbClr val="414042"/>
                </a:solidFill>
                <a:latin typeface="Pluto Sans DPD PPT Light"/>
              </a:rPr>
              <a:t>Shop</a:t>
            </a:r>
            <a:r>
              <a:rPr lang="sl-SI" sz="1300" b="1" dirty="0">
                <a:solidFill>
                  <a:srgbClr val="414042"/>
                </a:solidFill>
                <a:latin typeface="Pluto Sans DPD PPT Light"/>
              </a:rPr>
              <a:t> </a:t>
            </a:r>
            <a:r>
              <a:rPr lang="sl-SI" sz="1300" b="1" dirty="0" err="1">
                <a:solidFill>
                  <a:srgbClr val="414042"/>
                </a:solidFill>
                <a:latin typeface="Pluto Sans DPD PPT Light"/>
              </a:rPr>
              <a:t>Return</a:t>
            </a:r>
            <a:r>
              <a:rPr lang="sl-SI" sz="1300" b="1" dirty="0">
                <a:solidFill>
                  <a:srgbClr val="414042"/>
                </a:solidFill>
                <a:latin typeface="Pluto Sans DPD PPT Light"/>
              </a:rPr>
              <a:t> - Nalepka za vračilo v vsak paket</a:t>
            </a:r>
            <a:endParaRPr lang="sl-SI" sz="1300" b="1" dirty="0">
              <a:solidFill>
                <a:srgbClr val="DC0032"/>
              </a:solidFill>
              <a:latin typeface="Pluto Sans DPD PPT Light"/>
            </a:endParaRPr>
          </a:p>
          <a:p>
            <a:pPr lvl="1" algn="just">
              <a:buClr>
                <a:srgbClr val="DC0032"/>
              </a:buClr>
              <a:defRPr/>
            </a:pPr>
            <a:r>
              <a:rPr lang="sl-SI" sz="1200" dirty="0">
                <a:solidFill>
                  <a:srgbClr val="414042"/>
                </a:solidFill>
                <a:latin typeface="Pluto Sans DPD PPT Light"/>
              </a:rPr>
              <a:t>V tem primeru pošiljatelj v vsak poslan paket takoj priloži natisnjeno nalepko, ki jo prejemnik, v primeru, da se odloči za vračilo, nalepi na paket, tega pa odnese na najbližjo </a:t>
            </a:r>
            <a:r>
              <a:rPr lang="sl-SI" sz="1200" dirty="0" err="1">
                <a:solidFill>
                  <a:srgbClr val="414042"/>
                </a:solidFill>
                <a:latin typeface="Pluto Sans DPD PPT Light"/>
              </a:rPr>
              <a:t>Pickup</a:t>
            </a:r>
            <a:r>
              <a:rPr lang="sl-SI" sz="1200" dirty="0">
                <a:solidFill>
                  <a:srgbClr val="414042"/>
                </a:solidFill>
                <a:latin typeface="Pluto Sans DPD PPT Light"/>
              </a:rPr>
              <a:t> prevzemno točko (zaenkrat je to možno samo na BS Petrol). </a:t>
            </a:r>
          </a:p>
          <a:p>
            <a:pPr lvl="1" algn="just">
              <a:buClr>
                <a:srgbClr val="DC0032"/>
              </a:buClr>
              <a:defRPr/>
            </a:pPr>
            <a:r>
              <a:rPr lang="sl-SI" sz="1200" dirty="0">
                <a:solidFill>
                  <a:srgbClr val="414042"/>
                </a:solidFill>
                <a:latin typeface="Pluto Sans DPD PPT Light"/>
              </a:rPr>
              <a:t>Da bi natisnili nalepko za vračilo, se je potrebno prijaviti na spletni strani DPD </a:t>
            </a:r>
            <a:r>
              <a:rPr lang="sl-SI" sz="1200" dirty="0" err="1">
                <a:solidFill>
                  <a:srgbClr val="414042"/>
                </a:solidFill>
                <a:latin typeface="Pluto Sans DPD PPT Light"/>
                <a:hlinkClick r:id="rId7"/>
              </a:rPr>
              <a:t>EasyShip</a:t>
            </a:r>
            <a:r>
              <a:rPr lang="sl-SI" sz="1200" dirty="0">
                <a:solidFill>
                  <a:srgbClr val="414042"/>
                </a:solidFill>
                <a:latin typeface="Pluto Sans DPD PPT Light"/>
              </a:rPr>
              <a:t> in izpolniti obrazec za pripravo nalepke. </a:t>
            </a:r>
          </a:p>
          <a:p>
            <a:pPr lvl="1" algn="just">
              <a:buClr>
                <a:srgbClr val="DC0032"/>
              </a:buClr>
              <a:defRPr/>
            </a:pPr>
            <a:r>
              <a:rPr lang="sl-SI" sz="1200" dirty="0">
                <a:solidFill>
                  <a:srgbClr val="414042"/>
                </a:solidFill>
                <a:latin typeface="Pluto Sans DPD PPT Light"/>
              </a:rPr>
              <a:t>Za več informacij, kako to storite, se lahko obrnete na svojega prodajnega zastopnika.  </a:t>
            </a:r>
          </a:p>
        </p:txBody>
      </p:sp>
      <p:sp>
        <p:nvSpPr>
          <p:cNvPr id="9" name="Text Placeholder 35">
            <a:extLst>
              <a:ext uri="{FF2B5EF4-FFF2-40B4-BE49-F238E27FC236}">
                <a16:creationId xmlns:a16="http://schemas.microsoft.com/office/drawing/2014/main" id="{229209EC-4513-0D55-A54F-0F1C8FD07D2A}"/>
              </a:ext>
            </a:extLst>
          </p:cNvPr>
          <p:cNvSpPr txBox="1">
            <a:spLocks/>
          </p:cNvSpPr>
          <p:nvPr>
            <p:custDataLst>
              <p:tags r:id="rId4"/>
            </p:custDataLst>
          </p:nvPr>
        </p:nvSpPr>
        <p:spPr bwMode="gray">
          <a:xfrm>
            <a:off x="3774018" y="1259715"/>
            <a:ext cx="3529140" cy="4539808"/>
          </a:xfrm>
          <a:prstGeom prst="roundRect">
            <a:avLst>
              <a:gd name="adj" fmla="val 5040"/>
            </a:avLst>
          </a:prstGeom>
          <a:solidFill>
            <a:srgbClr val="E6E7E8"/>
          </a:solidFill>
        </p:spPr>
        <p:txBody>
          <a:bodyPr vert="horz" lIns="216000" tIns="216000" rIns="216000" bIns="216000" rtlCol="0">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1" indent="0" algn="just" defTabSz="914400" rtl="0" eaLnBrk="1" fontAlgn="auto" latinLnBrk="0" hangingPunct="1">
              <a:lnSpc>
                <a:spcPct val="110000"/>
              </a:lnSpc>
              <a:spcBef>
                <a:spcPts val="600"/>
              </a:spcBef>
              <a:spcAft>
                <a:spcPts val="600"/>
              </a:spcAft>
              <a:buClr>
                <a:srgbClr val="DC0032"/>
              </a:buClr>
              <a:buSzPct val="100000"/>
              <a:buFont typeface="Arial" panose="020B0604020202020204" pitchFamily="34" charset="0"/>
              <a:buNone/>
              <a:tabLst/>
              <a:defRPr/>
            </a:pPr>
            <a:r>
              <a:rPr kumimoji="0" lang="sl-SI" sz="1300" b="1" i="0" u="none" strike="noStrike" kern="1200" cap="none" spc="0" normalizeH="0" baseline="0" noProof="0" dirty="0">
                <a:ln>
                  <a:noFill/>
                </a:ln>
                <a:solidFill>
                  <a:srgbClr val="DC0032"/>
                </a:solidFill>
                <a:effectLst/>
                <a:uLnTx/>
                <a:uFillTx/>
                <a:latin typeface="Pluto Sans DPD PPT Light"/>
                <a:ea typeface="+mn-ea"/>
                <a:cs typeface="+mn-cs"/>
              </a:rPr>
              <a:t>2. način:</a:t>
            </a:r>
            <a:r>
              <a:rPr kumimoji="0" lang="sl-SI" sz="1300" b="1" i="0" u="none" strike="noStrike" kern="1200" cap="none" spc="0" normalizeH="0" baseline="0" noProof="0" dirty="0">
                <a:ln>
                  <a:noFill/>
                </a:ln>
                <a:solidFill>
                  <a:srgbClr val="414042"/>
                </a:solidFill>
                <a:effectLst/>
                <a:uLnTx/>
                <a:uFillTx/>
                <a:latin typeface="Pluto Sans DPD PPT Light"/>
                <a:ea typeface="+mn-ea"/>
                <a:cs typeface="+mn-cs"/>
              </a:rPr>
              <a:t> DPD </a:t>
            </a:r>
            <a:r>
              <a:rPr kumimoji="0" lang="sl-SI" sz="1300" b="1" i="0" u="none" strike="noStrike" kern="1200" cap="none" spc="0" normalizeH="0" baseline="0" noProof="0" dirty="0" err="1">
                <a:ln>
                  <a:noFill/>
                </a:ln>
                <a:solidFill>
                  <a:srgbClr val="414042"/>
                </a:solidFill>
                <a:effectLst/>
                <a:uLnTx/>
                <a:uFillTx/>
                <a:latin typeface="Pluto Sans DPD PPT Light"/>
                <a:ea typeface="+mn-ea"/>
                <a:cs typeface="+mn-cs"/>
              </a:rPr>
              <a:t>Shop</a:t>
            </a:r>
            <a:r>
              <a:rPr kumimoji="0" lang="sl-SI" sz="1300" b="1" i="0" u="none" strike="noStrike" kern="1200" cap="none" spc="0" normalizeH="0" baseline="0" noProof="0" dirty="0">
                <a:ln>
                  <a:noFill/>
                </a:ln>
                <a:solidFill>
                  <a:srgbClr val="414042"/>
                </a:solidFill>
                <a:effectLst/>
                <a:uLnTx/>
                <a:uFillTx/>
                <a:latin typeface="Pluto Sans DPD PPT Light"/>
                <a:ea typeface="+mn-ea"/>
                <a:cs typeface="+mn-cs"/>
              </a:rPr>
              <a:t> </a:t>
            </a:r>
            <a:r>
              <a:rPr kumimoji="0" lang="sl-SI" sz="1300" b="1" i="0" u="none" strike="noStrike" kern="1200" cap="none" spc="0" normalizeH="0" baseline="0" noProof="0" dirty="0" err="1">
                <a:ln>
                  <a:noFill/>
                </a:ln>
                <a:solidFill>
                  <a:srgbClr val="414042"/>
                </a:solidFill>
                <a:effectLst/>
                <a:uLnTx/>
                <a:uFillTx/>
                <a:latin typeface="Pluto Sans DPD PPT Light"/>
                <a:ea typeface="+mn-ea"/>
                <a:cs typeface="+mn-cs"/>
              </a:rPr>
              <a:t>Return</a:t>
            </a:r>
            <a:r>
              <a:rPr kumimoji="0" lang="sl-SI" sz="1300" b="1" i="0" u="none" strike="noStrike" kern="1200" cap="none" spc="0" normalizeH="0" baseline="0" noProof="0" dirty="0">
                <a:ln>
                  <a:noFill/>
                </a:ln>
                <a:solidFill>
                  <a:srgbClr val="414042"/>
                </a:solidFill>
                <a:effectLst/>
                <a:uLnTx/>
                <a:uFillTx/>
                <a:latin typeface="Pluto Sans DPD PPT Light"/>
                <a:ea typeface="+mn-ea"/>
                <a:cs typeface="+mn-cs"/>
              </a:rPr>
              <a:t> - „On-</a:t>
            </a:r>
            <a:r>
              <a:rPr kumimoji="0" lang="sl-SI" sz="1300" b="1" i="0" u="none" strike="noStrike" kern="1200" cap="none" spc="0" normalizeH="0" baseline="0" noProof="0" dirty="0" err="1">
                <a:ln>
                  <a:noFill/>
                </a:ln>
                <a:solidFill>
                  <a:srgbClr val="414042"/>
                </a:solidFill>
                <a:effectLst/>
                <a:uLnTx/>
                <a:uFillTx/>
                <a:latin typeface="Pluto Sans DPD PPT Light"/>
                <a:ea typeface="+mn-ea"/>
                <a:cs typeface="+mn-cs"/>
              </a:rPr>
              <a:t>demand</a:t>
            </a:r>
            <a:r>
              <a:rPr kumimoji="0" lang="sl-SI" sz="1300" b="1" i="0" u="none" strike="noStrike" kern="1200" cap="none" spc="0" normalizeH="0" baseline="0" noProof="0" dirty="0">
                <a:ln>
                  <a:noFill/>
                </a:ln>
                <a:solidFill>
                  <a:srgbClr val="414042"/>
                </a:solidFill>
                <a:effectLst/>
                <a:uLnTx/>
                <a:uFillTx/>
                <a:latin typeface="Pluto Sans DPD PPT Light"/>
                <a:ea typeface="+mn-ea"/>
                <a:cs typeface="+mn-cs"/>
              </a:rPr>
              <a:t>“ v aplikaciji myDPD</a:t>
            </a:r>
          </a:p>
          <a:p>
            <a:pPr marL="0" marR="0" lvl="1" indent="0" algn="just" defTabSz="914400" rtl="0" eaLnBrk="1" fontAlgn="auto" latinLnBrk="0" hangingPunct="1">
              <a:lnSpc>
                <a:spcPct val="110000"/>
              </a:lnSpc>
              <a:spcBef>
                <a:spcPts val="600"/>
              </a:spcBef>
              <a:spcAft>
                <a:spcPts val="600"/>
              </a:spcAft>
              <a:buClr>
                <a:srgbClr val="DC0032"/>
              </a:buClr>
              <a:buSzPct val="100000"/>
              <a:buFont typeface="Arial" panose="020B0604020202020204" pitchFamily="34" charset="0"/>
              <a:buNone/>
              <a:tabLst/>
              <a:defRPr/>
            </a:pPr>
            <a:r>
              <a:rPr kumimoji="0" lang="sl-SI" sz="1200" b="0" i="0" u="none" strike="noStrike" kern="1200" cap="none" spc="0" normalizeH="0" baseline="0" noProof="0" dirty="0">
                <a:ln>
                  <a:noFill/>
                </a:ln>
                <a:solidFill>
                  <a:srgbClr val="414042"/>
                </a:solidFill>
                <a:effectLst/>
                <a:uLnTx/>
                <a:uFillTx/>
                <a:latin typeface="Pluto Sans DPD PPT Light"/>
                <a:ea typeface="+mn-ea"/>
                <a:cs typeface="+mn-cs"/>
              </a:rPr>
              <a:t>V tem primeru boste nalepko izdelali v myDPD Business in samo, če vas bo prejemnik paketa obvestil, da mu izdelki ne odgovarjajo. Posredovali mu jo boste na elektronski naslov. </a:t>
            </a:r>
          </a:p>
          <a:p>
            <a:pPr marL="0" marR="0" lvl="1" indent="0" algn="just" defTabSz="914400" rtl="0" eaLnBrk="1" fontAlgn="auto" latinLnBrk="0" hangingPunct="1">
              <a:lnSpc>
                <a:spcPct val="110000"/>
              </a:lnSpc>
              <a:spcBef>
                <a:spcPts val="600"/>
              </a:spcBef>
              <a:spcAft>
                <a:spcPts val="600"/>
              </a:spcAft>
              <a:buClr>
                <a:srgbClr val="DC0032"/>
              </a:buClr>
              <a:buSzPct val="100000"/>
              <a:buFont typeface="Arial" panose="020B0604020202020204" pitchFamily="34" charset="0"/>
              <a:buNone/>
              <a:tabLst/>
              <a:defRPr/>
            </a:pPr>
            <a:r>
              <a:rPr kumimoji="0" lang="sl-SI" sz="1200" b="0" i="0" u="none" strike="noStrike" kern="1200" cap="none" spc="0" normalizeH="0" baseline="0" noProof="0" dirty="0">
                <a:ln>
                  <a:noFill/>
                </a:ln>
                <a:solidFill>
                  <a:srgbClr val="414042"/>
                </a:solidFill>
                <a:effectLst/>
                <a:uLnTx/>
                <a:uFillTx/>
                <a:latin typeface="Pluto Sans DPD PPT Light"/>
                <a:ea typeface="+mn-ea"/>
                <a:cs typeface="+mn-cs"/>
              </a:rPr>
              <a:t>Prejemnik bo nalepko natisnil, jo nalepil na paket in tega odnesel na najbližjo </a:t>
            </a:r>
            <a:r>
              <a:rPr kumimoji="0" lang="sl-SI" sz="1200" b="0" i="0" u="none" strike="noStrike" kern="1200" cap="none" spc="0" normalizeH="0" baseline="0" noProof="0" dirty="0" err="1">
                <a:ln>
                  <a:noFill/>
                </a:ln>
                <a:solidFill>
                  <a:srgbClr val="414042"/>
                </a:solidFill>
                <a:effectLst/>
                <a:uLnTx/>
                <a:uFillTx/>
                <a:latin typeface="Pluto Sans DPD PPT Light"/>
                <a:ea typeface="+mn-ea"/>
                <a:cs typeface="+mn-cs"/>
              </a:rPr>
              <a:t>Pickup</a:t>
            </a:r>
            <a:r>
              <a:rPr kumimoji="0" lang="sl-SI" sz="1200" b="0" i="0" u="none" strike="noStrike" kern="1200" cap="none" spc="0" normalizeH="0" baseline="0" noProof="0" dirty="0">
                <a:ln>
                  <a:noFill/>
                </a:ln>
                <a:solidFill>
                  <a:srgbClr val="414042"/>
                </a:solidFill>
                <a:effectLst/>
                <a:uLnTx/>
                <a:uFillTx/>
                <a:latin typeface="Pluto Sans DPD PPT Light"/>
                <a:ea typeface="+mn-ea"/>
                <a:cs typeface="+mn-cs"/>
              </a:rPr>
              <a:t> prevzemno točko, od koder bo dostavljen nazaj do pošiljatelja. Zaenkrat je oddaja paketa možna samo na BS Petrol.</a:t>
            </a:r>
          </a:p>
          <a:p>
            <a:pPr marL="0" marR="0" lvl="1" indent="0" algn="just" defTabSz="914400" rtl="0" eaLnBrk="1" fontAlgn="auto" latinLnBrk="0" hangingPunct="1">
              <a:lnSpc>
                <a:spcPct val="110000"/>
              </a:lnSpc>
              <a:spcBef>
                <a:spcPts val="600"/>
              </a:spcBef>
              <a:spcAft>
                <a:spcPts val="600"/>
              </a:spcAft>
              <a:buClr>
                <a:srgbClr val="DC0032"/>
              </a:buClr>
              <a:buSzPct val="100000"/>
              <a:buFont typeface="Arial" panose="020B0604020202020204" pitchFamily="34" charset="0"/>
              <a:buNone/>
              <a:tabLst/>
              <a:defRPr/>
            </a:pPr>
            <a:r>
              <a:rPr kumimoji="0" lang="sl-SI" sz="1200" b="0" i="0" u="none" strike="noStrike" kern="1200" cap="none" spc="0" normalizeH="0" baseline="0" noProof="0" dirty="0">
                <a:ln>
                  <a:noFill/>
                </a:ln>
                <a:solidFill>
                  <a:srgbClr val="414042"/>
                </a:solidFill>
                <a:effectLst/>
                <a:uLnTx/>
                <a:uFillTx/>
                <a:latin typeface="Pluto Sans DPD PPT Light"/>
                <a:ea typeface="+mn-ea"/>
                <a:cs typeface="+mn-cs"/>
              </a:rPr>
              <a:t>V kolikor aplikacije myDPD Business nimate, se lahko obrnete na svojega prodajnega zastopnika. </a:t>
            </a:r>
          </a:p>
          <a:p>
            <a:pPr marL="0" marR="0" lvl="1" indent="0" algn="just" defTabSz="914400" rtl="0" eaLnBrk="1" fontAlgn="auto" latinLnBrk="0" hangingPunct="1">
              <a:lnSpc>
                <a:spcPct val="110000"/>
              </a:lnSpc>
              <a:spcBef>
                <a:spcPts val="600"/>
              </a:spcBef>
              <a:spcAft>
                <a:spcPts val="600"/>
              </a:spcAft>
              <a:buClr>
                <a:srgbClr val="DC0032"/>
              </a:buClr>
              <a:buSzPct val="100000"/>
              <a:buFont typeface="Arial" panose="020B0604020202020204" pitchFamily="34" charset="0"/>
              <a:buNone/>
              <a:tabLst/>
              <a:defRPr/>
            </a:pPr>
            <a:endParaRPr kumimoji="0" lang="sl-SI" sz="1600" b="0" i="0" u="none" strike="noStrike" kern="1200" cap="none" spc="0" normalizeH="0" baseline="0" noProof="0" dirty="0">
              <a:ln>
                <a:noFill/>
              </a:ln>
              <a:solidFill>
                <a:srgbClr val="DC0032"/>
              </a:solidFill>
              <a:effectLst/>
              <a:uLnTx/>
              <a:uFillTx/>
              <a:latin typeface="Pluto Sans DPD PPT" panose="02000000000000000000" pitchFamily="2" charset="0"/>
              <a:ea typeface="+mn-ea"/>
              <a:cs typeface="+mn-cs"/>
            </a:endParaRPr>
          </a:p>
        </p:txBody>
      </p:sp>
      <p:sp>
        <p:nvSpPr>
          <p:cNvPr id="10" name="Text Placeholder 35">
            <a:extLst>
              <a:ext uri="{FF2B5EF4-FFF2-40B4-BE49-F238E27FC236}">
                <a16:creationId xmlns:a16="http://schemas.microsoft.com/office/drawing/2014/main" id="{E52DE5B0-1CFF-3B19-E148-B0B2710CF814}"/>
              </a:ext>
            </a:extLst>
          </p:cNvPr>
          <p:cNvSpPr txBox="1">
            <a:spLocks/>
          </p:cNvSpPr>
          <p:nvPr>
            <p:custDataLst>
              <p:tags r:id="rId5"/>
            </p:custDataLst>
          </p:nvPr>
        </p:nvSpPr>
        <p:spPr bwMode="gray">
          <a:xfrm>
            <a:off x="7498164" y="1259715"/>
            <a:ext cx="3733282" cy="4539808"/>
          </a:xfrm>
          <a:prstGeom prst="roundRect">
            <a:avLst>
              <a:gd name="adj" fmla="val 5040"/>
            </a:avLst>
          </a:prstGeom>
          <a:solidFill>
            <a:srgbClr val="E6E7E8"/>
          </a:solidFill>
        </p:spPr>
        <p:txBody>
          <a:bodyPr vert="horz" lIns="216000" tIns="216000" rIns="216000" bIns="216000" rtlCol="0">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1" indent="0" algn="just" defTabSz="914400" rtl="0" eaLnBrk="1" fontAlgn="auto" latinLnBrk="0" hangingPunct="1">
              <a:lnSpc>
                <a:spcPct val="110000"/>
              </a:lnSpc>
              <a:spcBef>
                <a:spcPts val="600"/>
              </a:spcBef>
              <a:spcAft>
                <a:spcPts val="600"/>
              </a:spcAft>
              <a:buClr>
                <a:srgbClr val="DC0032"/>
              </a:buClr>
              <a:buSzPct val="100000"/>
              <a:buFont typeface="Arial" panose="020B0604020202020204" pitchFamily="34" charset="0"/>
              <a:buNone/>
              <a:tabLst/>
              <a:defRPr/>
            </a:pPr>
            <a:r>
              <a:rPr kumimoji="0" lang="sl-SI" sz="1300" b="1" i="0" u="none" strike="noStrike" kern="1200" cap="none" spc="0" normalizeH="0" baseline="0" noProof="0" dirty="0">
                <a:ln>
                  <a:noFill/>
                </a:ln>
                <a:solidFill>
                  <a:srgbClr val="DC0032"/>
                </a:solidFill>
                <a:effectLst/>
                <a:uLnTx/>
                <a:uFillTx/>
                <a:latin typeface="Pluto Sans DPD PPT Light"/>
                <a:ea typeface="+mn-ea"/>
                <a:cs typeface="+mn-cs"/>
              </a:rPr>
              <a:t>3. način:</a:t>
            </a:r>
            <a:r>
              <a:rPr kumimoji="0" lang="sl-SI" sz="1300" b="1" i="0" u="none" strike="noStrike" kern="1200" cap="none" spc="0" normalizeH="0" baseline="0" noProof="0" dirty="0">
                <a:ln>
                  <a:noFill/>
                </a:ln>
                <a:solidFill>
                  <a:srgbClr val="414042"/>
                </a:solidFill>
                <a:effectLst/>
                <a:uLnTx/>
                <a:uFillTx/>
                <a:latin typeface="Pluto Sans DPD PPT Light"/>
                <a:ea typeface="+mn-ea"/>
                <a:cs typeface="+mn-cs"/>
              </a:rPr>
              <a:t> DPD4u.si</a:t>
            </a:r>
          </a:p>
          <a:p>
            <a:pPr marL="0" marR="0" lvl="1" indent="0" algn="just" defTabSz="914400" rtl="0" eaLnBrk="1" fontAlgn="auto" latinLnBrk="0" hangingPunct="1">
              <a:lnSpc>
                <a:spcPct val="110000"/>
              </a:lnSpc>
              <a:spcBef>
                <a:spcPts val="600"/>
              </a:spcBef>
              <a:spcAft>
                <a:spcPts val="600"/>
              </a:spcAft>
              <a:buClr>
                <a:srgbClr val="DC0032"/>
              </a:buClr>
              <a:buSzPct val="100000"/>
              <a:buFont typeface="Arial" panose="020B0604020202020204" pitchFamily="34" charset="0"/>
              <a:buNone/>
              <a:tabLst/>
              <a:defRPr/>
            </a:pPr>
            <a:r>
              <a:rPr kumimoji="0" lang="sl-SI" sz="1200" b="0" i="0" u="none" strike="noStrike" kern="1200" cap="none" spc="0" normalizeH="0" baseline="0" noProof="0" dirty="0">
                <a:ln>
                  <a:noFill/>
                </a:ln>
                <a:solidFill>
                  <a:srgbClr val="414042"/>
                </a:solidFill>
                <a:effectLst/>
                <a:uLnTx/>
                <a:uFillTx/>
                <a:latin typeface="Pluto Sans DPD PPT Light"/>
                <a:ea typeface="+mn-ea"/>
                <a:cs typeface="+mn-cs"/>
              </a:rPr>
              <a:t>V primeru, da kot pošiljatelj ne želite kriti stroškov vračila paketov imate možnost, da svoje prejemnike paketov usmerite na naš portal </a:t>
            </a:r>
            <a:r>
              <a:rPr kumimoji="0" lang="sl-SI" sz="1200" b="0" i="0" u="none" strike="noStrike" kern="1200" cap="none" spc="0" normalizeH="0" baseline="0" noProof="0" dirty="0">
                <a:ln>
                  <a:noFill/>
                </a:ln>
                <a:solidFill>
                  <a:srgbClr val="414042"/>
                </a:solidFill>
                <a:effectLst/>
                <a:uLnTx/>
                <a:uFillTx/>
                <a:latin typeface="Pluto Sans DPD PPT Light"/>
                <a:ea typeface="+mn-ea"/>
                <a:cs typeface="+mn-cs"/>
                <a:hlinkClick r:id="rId8"/>
              </a:rPr>
              <a:t>DPD4u.si</a:t>
            </a:r>
            <a:r>
              <a:rPr kumimoji="0" lang="sl-SI" sz="1200" b="0" i="0" u="none" strike="noStrike" kern="1200" cap="none" spc="0" normalizeH="0" baseline="0" noProof="0" dirty="0">
                <a:ln>
                  <a:noFill/>
                </a:ln>
                <a:solidFill>
                  <a:srgbClr val="414042"/>
                </a:solidFill>
                <a:effectLst/>
                <a:uLnTx/>
                <a:uFillTx/>
                <a:latin typeface="Pluto Sans DPD PPT Light"/>
                <a:ea typeface="+mn-ea"/>
                <a:cs typeface="+mn-cs"/>
              </a:rPr>
              <a:t>, kjer lahko sami organizirajo vračilo. </a:t>
            </a:r>
          </a:p>
          <a:p>
            <a:pPr marL="0" marR="0" lvl="1" indent="0" algn="just" defTabSz="914400" rtl="0" eaLnBrk="1" fontAlgn="auto" latinLnBrk="0" hangingPunct="1">
              <a:lnSpc>
                <a:spcPct val="110000"/>
              </a:lnSpc>
              <a:spcBef>
                <a:spcPts val="600"/>
              </a:spcBef>
              <a:spcAft>
                <a:spcPts val="600"/>
              </a:spcAft>
              <a:buClr>
                <a:srgbClr val="DC0032"/>
              </a:buClr>
              <a:buSzPct val="100000"/>
              <a:buFont typeface="Arial" panose="020B0604020202020204" pitchFamily="34" charset="0"/>
              <a:buNone/>
              <a:tabLst/>
              <a:defRPr/>
            </a:pPr>
            <a:r>
              <a:rPr kumimoji="0" lang="sl-SI" sz="1200" b="0" i="0" u="none" strike="noStrike" kern="1200" cap="none" spc="0" normalizeH="0" baseline="0" noProof="0" dirty="0">
                <a:ln>
                  <a:noFill/>
                </a:ln>
                <a:solidFill>
                  <a:srgbClr val="414042"/>
                </a:solidFill>
                <a:effectLst/>
                <a:uLnTx/>
                <a:uFillTx/>
                <a:latin typeface="Pluto Sans DPD PPT Light"/>
                <a:ea typeface="+mn-ea"/>
                <a:cs typeface="+mn-cs"/>
              </a:rPr>
              <a:t>Na portalu lahko uporabniki določijo kateri paket želijo vrniti ter izberejo naslov (domač ali službeni), kjer bo naš kurir paket prevzel in ga vrnil v skladišče, od kod pa se bo nato vrnil do pošiljatelja. </a:t>
            </a:r>
          </a:p>
          <a:p>
            <a:pPr marL="0" marR="0" lvl="1" indent="0" algn="just" defTabSz="914400" rtl="0" eaLnBrk="1" fontAlgn="auto" latinLnBrk="0" hangingPunct="1">
              <a:lnSpc>
                <a:spcPct val="110000"/>
              </a:lnSpc>
              <a:spcBef>
                <a:spcPts val="600"/>
              </a:spcBef>
              <a:spcAft>
                <a:spcPts val="600"/>
              </a:spcAft>
              <a:buClr>
                <a:srgbClr val="DC0032"/>
              </a:buClr>
              <a:buSzPct val="100000"/>
              <a:buFont typeface="Arial" panose="020B0604020202020204" pitchFamily="34" charset="0"/>
              <a:buNone/>
              <a:tabLst/>
              <a:defRPr/>
            </a:pPr>
            <a:r>
              <a:rPr kumimoji="0" lang="sl-SI" sz="1200" b="0" i="0" u="none" strike="noStrike" kern="1200" cap="none" spc="0" normalizeH="0" baseline="0" noProof="0" dirty="0">
                <a:ln>
                  <a:noFill/>
                </a:ln>
                <a:solidFill>
                  <a:srgbClr val="414042"/>
                </a:solidFill>
                <a:effectLst/>
                <a:uLnTx/>
                <a:uFillTx/>
                <a:latin typeface="Pluto Sans DPD PPT Light"/>
                <a:ea typeface="+mn-ea"/>
                <a:cs typeface="+mn-cs"/>
              </a:rPr>
              <a:t>Za vaše končne uporabnike bomo, v primeru takšnega načina vračanja paketov, pripravili posebno ponudbo in promocijsko kodo za popust, ki jo bodo lahko koristili ob zaključku postopka. </a:t>
            </a:r>
          </a:p>
          <a:p>
            <a:pPr marL="0" marR="0" lvl="1" indent="0" algn="just" defTabSz="914400" rtl="0" eaLnBrk="1" fontAlgn="auto" latinLnBrk="0" hangingPunct="1">
              <a:lnSpc>
                <a:spcPct val="110000"/>
              </a:lnSpc>
              <a:spcBef>
                <a:spcPts val="600"/>
              </a:spcBef>
              <a:spcAft>
                <a:spcPts val="600"/>
              </a:spcAft>
              <a:buClr>
                <a:srgbClr val="DC0032"/>
              </a:buClr>
              <a:buSzPct val="100000"/>
              <a:buFont typeface="Arial" panose="020B0604020202020204" pitchFamily="34" charset="0"/>
              <a:buNone/>
              <a:tabLst/>
              <a:defRPr/>
            </a:pPr>
            <a:endParaRPr kumimoji="0" lang="sl-SI" sz="1300" b="0" i="0" u="none" strike="noStrike" kern="1200" cap="none" spc="0" normalizeH="0" baseline="0" noProof="0" dirty="0">
              <a:ln>
                <a:noFill/>
              </a:ln>
              <a:solidFill>
                <a:srgbClr val="414042"/>
              </a:solidFill>
              <a:effectLst/>
              <a:uLnTx/>
              <a:uFillTx/>
              <a:latin typeface="Pluto Sans DPD PPT" panose="02000000000000000000" pitchFamily="2" charset="0"/>
              <a:ea typeface="+mn-ea"/>
              <a:cs typeface="+mn-cs"/>
            </a:endParaRPr>
          </a:p>
          <a:p>
            <a:pPr marL="0" marR="0" lvl="1" indent="0" algn="just" defTabSz="914400" rtl="0" eaLnBrk="1" fontAlgn="auto" latinLnBrk="0" hangingPunct="1">
              <a:lnSpc>
                <a:spcPct val="110000"/>
              </a:lnSpc>
              <a:spcBef>
                <a:spcPts val="600"/>
              </a:spcBef>
              <a:spcAft>
                <a:spcPts val="600"/>
              </a:spcAft>
              <a:buClr>
                <a:srgbClr val="DC0032"/>
              </a:buClr>
              <a:buSzPct val="100000"/>
              <a:buFont typeface="Arial" panose="020B0604020202020204" pitchFamily="34" charset="0"/>
              <a:buNone/>
              <a:tabLst/>
              <a:defRPr/>
            </a:pPr>
            <a:endParaRPr kumimoji="0" lang="sl-SI" sz="1300" b="0" i="0" u="none" strike="noStrike" kern="1200" cap="none" spc="0" normalizeH="0" baseline="0" noProof="0" dirty="0">
              <a:ln>
                <a:noFill/>
              </a:ln>
              <a:solidFill>
                <a:srgbClr val="DC0032"/>
              </a:solidFill>
              <a:effectLst/>
              <a:uLnTx/>
              <a:uFillTx/>
              <a:latin typeface="Pluto Sans DPD PPT" panose="02000000000000000000" pitchFamily="2" charset="0"/>
              <a:ea typeface="+mn-ea"/>
              <a:cs typeface="+mn-cs"/>
            </a:endParaRPr>
          </a:p>
        </p:txBody>
      </p:sp>
      <p:sp>
        <p:nvSpPr>
          <p:cNvPr id="11" name="PoljeZBesedilom 10">
            <a:extLst>
              <a:ext uri="{FF2B5EF4-FFF2-40B4-BE49-F238E27FC236}">
                <a16:creationId xmlns:a16="http://schemas.microsoft.com/office/drawing/2014/main" id="{E6C655C4-82BB-9A87-DE4C-A6F9BAF7C6D8}"/>
              </a:ext>
            </a:extLst>
          </p:cNvPr>
          <p:cNvSpPr txBox="1"/>
          <p:nvPr/>
        </p:nvSpPr>
        <p:spPr bwMode="gray">
          <a:xfrm>
            <a:off x="4028687" y="5894184"/>
            <a:ext cx="3247776" cy="105068"/>
          </a:xfrm>
          <a:prstGeom prst="rect">
            <a:avLst/>
          </a:prstGeom>
          <a:noFill/>
        </p:spPr>
        <p:txBody>
          <a:bodyPr wrap="square" lIns="0" tIns="0" rIns="0" bIns="0" rtlCol="0">
            <a:noAutofit/>
          </a:bodyPr>
          <a:lstStyle/>
          <a:p>
            <a:pPr marL="0" marR="0" lvl="0" indent="0" defTabSz="914400" eaLnBrk="1" fontAlgn="auto" latinLnBrk="0" hangingPunct="1">
              <a:lnSpc>
                <a:spcPct val="100000"/>
              </a:lnSpc>
              <a:spcBef>
                <a:spcPts val="0"/>
              </a:spcBef>
              <a:spcAft>
                <a:spcPts val="0"/>
              </a:spcAft>
              <a:buClr>
                <a:srgbClr val="DC0032"/>
              </a:buClr>
              <a:buSzTx/>
              <a:buFontTx/>
              <a:buNone/>
              <a:tabLst/>
              <a:defRPr/>
            </a:pPr>
            <a:r>
              <a:rPr kumimoji="0" lang="sl-SI" sz="800" b="0" i="0" u="none" strike="noStrike" kern="0" cap="none" spc="0" normalizeH="0" baseline="0" noProof="0" dirty="0">
                <a:ln>
                  <a:noFill/>
                </a:ln>
                <a:solidFill>
                  <a:srgbClr val="414042"/>
                </a:solidFill>
                <a:effectLst/>
                <a:uLnTx/>
                <a:uFillTx/>
              </a:rPr>
              <a:t>*za vklop te funkcije, </a:t>
            </a:r>
            <a:r>
              <a:rPr kumimoji="0" lang="sl-SI" sz="800" b="1" i="0" u="none" strike="noStrike" kern="0" cap="none" spc="0" normalizeH="0" baseline="0" noProof="0" dirty="0">
                <a:ln>
                  <a:noFill/>
                </a:ln>
                <a:solidFill>
                  <a:srgbClr val="414042"/>
                </a:solidFill>
                <a:effectLst/>
                <a:uLnTx/>
                <a:uFillTx/>
              </a:rPr>
              <a:t>obvezno</a:t>
            </a:r>
            <a:r>
              <a:rPr kumimoji="0" lang="sl-SI" sz="800" b="0" i="0" u="none" strike="noStrike" kern="0" cap="none" spc="0" normalizeH="0" baseline="0" noProof="0" dirty="0">
                <a:ln>
                  <a:noFill/>
                </a:ln>
                <a:solidFill>
                  <a:srgbClr val="414042"/>
                </a:solidFill>
                <a:effectLst/>
                <a:uLnTx/>
                <a:uFillTx/>
              </a:rPr>
              <a:t> napišite prošnjo za vklop na elektronski naslov </a:t>
            </a:r>
            <a:r>
              <a:rPr kumimoji="0" lang="sl-SI" sz="800" b="0" i="0" u="none" strike="noStrike" kern="0" cap="none" spc="0" normalizeH="0" baseline="0" noProof="0" dirty="0">
                <a:ln>
                  <a:noFill/>
                </a:ln>
                <a:solidFill>
                  <a:srgbClr val="DC0032"/>
                </a:solidFill>
                <a:effectLst/>
                <a:uLnTx/>
                <a:uFillTx/>
              </a:rPr>
              <a:t>it@dpd.si</a:t>
            </a:r>
          </a:p>
        </p:txBody>
      </p:sp>
    </p:spTree>
    <p:extLst>
      <p:ext uri="{BB962C8B-B14F-4D97-AF65-F5344CB8AC3E}">
        <p14:creationId xmlns:p14="http://schemas.microsoft.com/office/powerpoint/2010/main" val="4741281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821716-9F88-4D25-BA4D-74868389EA11}"/>
              </a:ext>
            </a:extLst>
          </p:cNvPr>
          <p:cNvSpPr>
            <a:spLocks noGrp="1"/>
          </p:cNvSpPr>
          <p:nvPr>
            <p:ph type="title"/>
            <p:custDataLst>
              <p:tags r:id="rId1"/>
            </p:custDataLst>
          </p:nvPr>
        </p:nvSpPr>
        <p:spPr/>
        <p:txBody>
          <a:bodyPr/>
          <a:lstStyle/>
          <a:p>
            <a:r>
              <a:rPr lang="sl-SI" dirty="0">
                <a:latin typeface="+mn-lt"/>
              </a:rPr>
              <a:t>Najpogosteje zastavljena vprašanja</a:t>
            </a:r>
            <a:endParaRPr lang="en-GB" dirty="0">
              <a:latin typeface="+mn-lt"/>
            </a:endParaRPr>
          </a:p>
        </p:txBody>
      </p:sp>
      <p:sp>
        <p:nvSpPr>
          <p:cNvPr id="7" name="Foliennummernplatzhalter 6">
            <a:extLst>
              <a:ext uri="{FF2B5EF4-FFF2-40B4-BE49-F238E27FC236}">
                <a16:creationId xmlns:a16="http://schemas.microsoft.com/office/drawing/2014/main" id="{F64133FD-A1DA-4FFD-9330-203C0FDA7F0C}"/>
              </a:ext>
            </a:extLst>
          </p:cNvPr>
          <p:cNvSpPr>
            <a:spLocks noGrp="1"/>
          </p:cNvSpPr>
          <p:nvPr>
            <p:ph type="sldNum" sz="quarter" idx="19"/>
          </p:nvPr>
        </p:nvSpPr>
        <p:spPr/>
        <p:txBody>
          <a:bodyPr/>
          <a:lstStyle/>
          <a:p>
            <a:pPr algn="r" defTabSz="864017">
              <a:defRPr/>
            </a:pPr>
            <a:fld id="{9EA669D3-5529-4BB0-8BB4-F8AF37E83BE9}" type="slidenum">
              <a:rPr lang="en-GB" sz="756">
                <a:solidFill>
                  <a:srgbClr val="808285"/>
                </a:solidFill>
                <a:latin typeface="Pluto Sans DPD PPT Light"/>
              </a:rPr>
              <a:pPr algn="r" defTabSz="864017">
                <a:defRPr/>
              </a:pPr>
              <a:t>23</a:t>
            </a:fld>
            <a:endParaRPr lang="en-GB" sz="756" dirty="0">
              <a:solidFill>
                <a:srgbClr val="808285"/>
              </a:solidFill>
              <a:latin typeface="Pluto Sans DPD PPT Light"/>
            </a:endParaRPr>
          </a:p>
        </p:txBody>
      </p:sp>
    </p:spTree>
    <p:extLst>
      <p:ext uri="{BB962C8B-B14F-4D97-AF65-F5344CB8AC3E}">
        <p14:creationId xmlns:p14="http://schemas.microsoft.com/office/powerpoint/2010/main" val="24964117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značba mesta številke diapozitiva 4">
            <a:extLst>
              <a:ext uri="{FF2B5EF4-FFF2-40B4-BE49-F238E27FC236}">
                <a16:creationId xmlns:a16="http://schemas.microsoft.com/office/drawing/2014/main" id="{FE94DF6C-AE13-D48C-C95F-A150F86C257B}"/>
              </a:ext>
            </a:extLst>
          </p:cNvPr>
          <p:cNvSpPr>
            <a:spLocks noGrp="1"/>
          </p:cNvSpPr>
          <p:nvPr>
            <p:ph type="sldNum" sz="quarter" idx="4"/>
          </p:nvPr>
        </p:nvSpPr>
        <p:spPr>
          <a:xfrm>
            <a:off x="0" y="6192087"/>
            <a:ext cx="271601" cy="170083"/>
          </a:xfrm>
        </p:spPr>
        <p:txBody>
          <a:bodyPr/>
          <a:lstStyle/>
          <a:p>
            <a:fld id="{9EA669D3-5529-4BB0-8BB4-F8AF37E83BE9}" type="slidenum">
              <a:rPr lang="en-GB" smtClean="0">
                <a:solidFill>
                  <a:schemeClr val="bg1">
                    <a:lumMod val="50000"/>
                  </a:schemeClr>
                </a:solidFill>
              </a:rPr>
              <a:pPr/>
              <a:t>24</a:t>
            </a:fld>
            <a:endParaRPr lang="en-GB" dirty="0">
              <a:solidFill>
                <a:schemeClr val="bg1">
                  <a:lumMod val="50000"/>
                </a:schemeClr>
              </a:solidFill>
            </a:endParaRPr>
          </a:p>
        </p:txBody>
      </p:sp>
      <p:sp>
        <p:nvSpPr>
          <p:cNvPr id="2" name="Inhaltsplatzhalter 8">
            <a:extLst>
              <a:ext uri="{FF2B5EF4-FFF2-40B4-BE49-F238E27FC236}">
                <a16:creationId xmlns:a16="http://schemas.microsoft.com/office/drawing/2014/main" id="{1A234030-7C30-447B-91BE-541A85A8EA36}"/>
              </a:ext>
            </a:extLst>
          </p:cNvPr>
          <p:cNvSpPr txBox="1">
            <a:spLocks/>
          </p:cNvSpPr>
          <p:nvPr>
            <p:custDataLst>
              <p:tags r:id="rId1"/>
            </p:custDataLst>
          </p:nvPr>
        </p:nvSpPr>
        <p:spPr>
          <a:xfrm>
            <a:off x="175642" y="3387587"/>
            <a:ext cx="5400599" cy="2304260"/>
          </a:xfrm>
          <a:prstGeom prst="roundRect">
            <a:avLst>
              <a:gd name="adj" fmla="val 5427"/>
            </a:avLst>
          </a:prstGeom>
          <a:solidFill>
            <a:srgbClr val="E6E7E8"/>
          </a:solidFill>
        </p:spPr>
        <p:txBody>
          <a:bodyPr lIns="216000" tIns="216000" rIns="216000" bIns="216000"/>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Pluto Sans DPD PPT Light" panose="02000000000000000000" pitchFamily="2" charset="0"/>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Pluto Sans DPD PPT Light" panose="02000000000000000000" pitchFamily="2" charset="0"/>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Pluto Sans DPD PPT Light" panose="02000000000000000000" pitchFamily="2" charset="0"/>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Pluto Sans DPD PPT Light" panose="02000000000000000000" pitchFamily="2" charset="0"/>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600"/>
              </a:spcBef>
              <a:spcAft>
                <a:spcPts val="600"/>
              </a:spcAft>
              <a:buClr>
                <a:srgbClr val="DC0032"/>
              </a:buClr>
              <a:buSzPct val="100000"/>
              <a:buFont typeface="Arial" panose="020B0604020202020204" pitchFamily="34" charset="0"/>
              <a:buNone/>
              <a:tabLst/>
              <a:defRPr/>
            </a:pPr>
            <a:r>
              <a:rPr kumimoji="0" lang="pl-PL" sz="1800" b="1" i="0" u="none" strike="noStrike" kern="1200" cap="none" spc="0" normalizeH="0" baseline="0" noProof="0" dirty="0">
                <a:ln>
                  <a:noFill/>
                </a:ln>
                <a:solidFill>
                  <a:srgbClr val="DC0032"/>
                </a:solidFill>
                <a:effectLst/>
                <a:uLnTx/>
                <a:uFillTx/>
                <a:latin typeface="+mn-lt"/>
                <a:ea typeface="+mn-ea"/>
                <a:cs typeface="+mn-cs"/>
              </a:rPr>
              <a:t>Kje lahko najdem številko paketa?</a:t>
            </a:r>
          </a:p>
          <a:p>
            <a:pPr marL="0" marR="0" lvl="1" indent="0" algn="just" defTabSz="914400" rtl="0" eaLnBrk="1" fontAlgn="auto" latinLnBrk="0" hangingPunct="1">
              <a:lnSpc>
                <a:spcPct val="100000"/>
              </a:lnSpc>
              <a:spcBef>
                <a:spcPts val="600"/>
              </a:spcBef>
              <a:spcAft>
                <a:spcPts val="600"/>
              </a:spcAft>
              <a:buClr>
                <a:srgbClr val="DC0032"/>
              </a:buClr>
              <a:buSzPct val="100000"/>
              <a:buFont typeface="Arial" panose="020B0604020202020204" pitchFamily="34" charset="0"/>
              <a:buNone/>
              <a:tabLst/>
              <a:defRPr/>
            </a:pPr>
            <a:r>
              <a:rPr kumimoji="0" lang="sl-SI" sz="1600" b="0" i="0" u="none" strike="noStrike" kern="1200" cap="none" spc="0" normalizeH="0" baseline="0" noProof="0" dirty="0">
                <a:ln>
                  <a:noFill/>
                </a:ln>
                <a:solidFill>
                  <a:srgbClr val="414042"/>
                </a:solidFill>
                <a:effectLst/>
                <a:uLnTx/>
                <a:uFillTx/>
                <a:latin typeface="+mn-lt"/>
                <a:ea typeface="+mn-ea"/>
                <a:cs typeface="+mn-cs"/>
              </a:rPr>
              <a:t>Številko paketa boste običajno prejeli po elektronski pošti ali SMS/</a:t>
            </a:r>
            <a:r>
              <a:rPr kumimoji="0" lang="sl-SI" sz="1600" b="0" i="0" u="none" strike="noStrike" kern="1200" cap="none" spc="0" normalizeH="0" baseline="0" noProof="0" dirty="0" err="1">
                <a:ln>
                  <a:noFill/>
                </a:ln>
                <a:solidFill>
                  <a:srgbClr val="414042"/>
                </a:solidFill>
                <a:effectLst/>
                <a:uLnTx/>
                <a:uFillTx/>
                <a:latin typeface="+mn-lt"/>
                <a:ea typeface="+mn-ea"/>
                <a:cs typeface="+mn-cs"/>
              </a:rPr>
              <a:t>Viber</a:t>
            </a:r>
            <a:r>
              <a:rPr kumimoji="0" lang="sl-SI" sz="1600" b="0" i="0" u="none" strike="noStrike" kern="1200" cap="none" spc="0" normalizeH="0" baseline="0" noProof="0" dirty="0">
                <a:ln>
                  <a:noFill/>
                </a:ln>
                <a:solidFill>
                  <a:srgbClr val="414042"/>
                </a:solidFill>
                <a:effectLst/>
                <a:uLnTx/>
                <a:uFillTx/>
                <a:latin typeface="+mn-lt"/>
                <a:ea typeface="+mn-ea"/>
                <a:cs typeface="+mn-cs"/>
              </a:rPr>
              <a:t> sporočilu. V primeru, da pričakujete več paketov, boste prejeli tudi več sledilnih številk. Številko lahko uporabite za sledenje paketa preko myDPD ali spleta. </a:t>
            </a:r>
          </a:p>
        </p:txBody>
      </p:sp>
      <p:sp>
        <p:nvSpPr>
          <p:cNvPr id="3" name="Inhaltsplatzhalter 8">
            <a:extLst>
              <a:ext uri="{FF2B5EF4-FFF2-40B4-BE49-F238E27FC236}">
                <a16:creationId xmlns:a16="http://schemas.microsoft.com/office/drawing/2014/main" id="{EFE850BC-18BF-873B-B6E2-DDC53BF1517C}"/>
              </a:ext>
            </a:extLst>
          </p:cNvPr>
          <p:cNvSpPr txBox="1">
            <a:spLocks/>
          </p:cNvSpPr>
          <p:nvPr>
            <p:custDataLst>
              <p:tags r:id="rId2"/>
            </p:custDataLst>
          </p:nvPr>
        </p:nvSpPr>
        <p:spPr>
          <a:xfrm>
            <a:off x="144244" y="476600"/>
            <a:ext cx="5400599" cy="2159902"/>
          </a:xfrm>
          <a:prstGeom prst="roundRect">
            <a:avLst>
              <a:gd name="adj" fmla="val 5427"/>
            </a:avLst>
          </a:prstGeom>
          <a:solidFill>
            <a:srgbClr val="E6E7E8"/>
          </a:solidFill>
        </p:spPr>
        <p:txBody>
          <a:bodyPr lIns="216000" tIns="216000" rIns="216000" bIns="216000"/>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Pluto Sans DPD PPT Light" panose="02000000000000000000" pitchFamily="2" charset="0"/>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Pluto Sans DPD PPT Light" panose="02000000000000000000" pitchFamily="2" charset="0"/>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Pluto Sans DPD PPT Light" panose="02000000000000000000" pitchFamily="2" charset="0"/>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Pluto Sans DPD PPT Light" panose="02000000000000000000" pitchFamily="2" charset="0"/>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0"/>
              </a:spcBef>
              <a:spcAft>
                <a:spcPts val="0"/>
              </a:spcAft>
              <a:buClr>
                <a:srgbClr val="DC0032"/>
              </a:buClr>
              <a:buSzPct val="100000"/>
              <a:buFont typeface="Arial" panose="020B0604020202020204" pitchFamily="34" charset="0"/>
              <a:buNone/>
              <a:tabLst/>
              <a:defRPr/>
            </a:pPr>
            <a:r>
              <a:rPr kumimoji="0" lang="sl-SI" sz="1800" b="1" i="0" u="none" strike="noStrike" kern="1200" cap="none" spc="0" normalizeH="0" baseline="0" noProof="0" dirty="0">
                <a:ln>
                  <a:noFill/>
                </a:ln>
                <a:solidFill>
                  <a:srgbClr val="DC0032"/>
                </a:solidFill>
                <a:effectLst/>
                <a:uLnTx/>
                <a:uFillTx/>
                <a:latin typeface="+mn-lt"/>
                <a:ea typeface="+mn-ea"/>
                <a:cs typeface="+mn-cs"/>
              </a:rPr>
              <a:t>Kje je moj paket?</a:t>
            </a:r>
          </a:p>
          <a:p>
            <a:pPr marL="0" marR="0" lvl="1" indent="0" algn="l" defTabSz="914400" rtl="0" eaLnBrk="1" fontAlgn="auto" latinLnBrk="0" hangingPunct="1">
              <a:lnSpc>
                <a:spcPct val="100000"/>
              </a:lnSpc>
              <a:spcBef>
                <a:spcPts val="0"/>
              </a:spcBef>
              <a:spcAft>
                <a:spcPts val="0"/>
              </a:spcAft>
              <a:buClr>
                <a:srgbClr val="DC0032"/>
              </a:buClr>
              <a:buSzPct val="100000"/>
              <a:buFont typeface="Arial" panose="020B0604020202020204" pitchFamily="34" charset="0"/>
              <a:buNone/>
              <a:tabLst/>
              <a:defRPr/>
            </a:pPr>
            <a:endParaRPr kumimoji="0" lang="en-DE" sz="1200" b="1" i="0" u="none" strike="noStrike" kern="1200" cap="none" spc="0" normalizeH="0" baseline="0" noProof="0" dirty="0">
              <a:ln>
                <a:noFill/>
              </a:ln>
              <a:solidFill>
                <a:srgbClr val="DC0032"/>
              </a:solidFill>
              <a:effectLst/>
              <a:uLnTx/>
              <a:uFillTx/>
              <a:latin typeface="+mn-lt"/>
              <a:ea typeface="+mn-ea"/>
              <a:cs typeface="+mn-cs"/>
            </a:endParaRPr>
          </a:p>
          <a:p>
            <a:pPr marL="0" marR="0" lvl="1" indent="0" algn="just" defTabSz="914400" rtl="0" eaLnBrk="1" fontAlgn="auto" latinLnBrk="0" hangingPunct="1">
              <a:lnSpc>
                <a:spcPct val="100000"/>
              </a:lnSpc>
              <a:spcBef>
                <a:spcPts val="600"/>
              </a:spcBef>
              <a:spcAft>
                <a:spcPts val="600"/>
              </a:spcAft>
              <a:buClr>
                <a:srgbClr val="DC0032"/>
              </a:buClr>
              <a:buSzPct val="100000"/>
              <a:buFont typeface="Arial" panose="020B0604020202020204" pitchFamily="34" charset="0"/>
              <a:buNone/>
              <a:tabLst/>
              <a:defRPr/>
            </a:pPr>
            <a:r>
              <a:rPr kumimoji="0" lang="sl-SI" sz="1500" b="0" i="0" u="none" strike="noStrike" kern="1200" cap="none" spc="0" normalizeH="0" baseline="0" noProof="0" dirty="0">
                <a:ln>
                  <a:noFill/>
                </a:ln>
                <a:solidFill>
                  <a:srgbClr val="414042"/>
                </a:solidFill>
                <a:effectLst/>
                <a:uLnTx/>
                <a:uFillTx/>
                <a:latin typeface="+mn-lt"/>
                <a:ea typeface="+mn-ea"/>
                <a:cs typeface="+mn-cs"/>
              </a:rPr>
              <a:t>Vsakemu paketu je dodeljena 14 mestna sledilna številka, s katero lahko spremljate paket prek myDPD aplikacije ali spleta. S pomočjo številke lahko po potrebi uredite dostavo na drug naslov ali spremenite datum dostave. </a:t>
            </a:r>
          </a:p>
        </p:txBody>
      </p:sp>
      <p:sp>
        <p:nvSpPr>
          <p:cNvPr id="4" name="Ellipse 8">
            <a:extLst>
              <a:ext uri="{FF2B5EF4-FFF2-40B4-BE49-F238E27FC236}">
                <a16:creationId xmlns:a16="http://schemas.microsoft.com/office/drawing/2014/main" id="{C52CB38C-1117-8D71-9407-CF8005F7070F}"/>
              </a:ext>
            </a:extLst>
          </p:cNvPr>
          <p:cNvSpPr/>
          <p:nvPr/>
        </p:nvSpPr>
        <p:spPr bwMode="gray">
          <a:xfrm>
            <a:off x="4896816" y="202473"/>
            <a:ext cx="1008112" cy="1008112"/>
          </a:xfrm>
          <a:prstGeom prst="ellipse">
            <a:avLst/>
          </a:prstGeom>
          <a:solidFill>
            <a:srgbClr val="FFFFFF"/>
          </a:solidFill>
          <a:ln w="76200" cap="flat" cmpd="sng" algn="ctr">
            <a:solidFill>
              <a:srgbClr val="E6E7E8"/>
            </a:solidFill>
            <a:prstDash val="solid"/>
            <a:miter lim="800000"/>
          </a:ln>
          <a:effectLst/>
        </p:spPr>
        <p:txBody>
          <a:bodyPr lIns="216000" tIns="216000" rIns="216000" bIns="21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srgbClr val="414042"/>
              </a:solidFill>
              <a:effectLst/>
              <a:uLnTx/>
              <a:uFillTx/>
              <a:ea typeface="+mn-ea"/>
              <a:cs typeface="+mn-cs"/>
            </a:endParaRPr>
          </a:p>
        </p:txBody>
      </p:sp>
      <p:sp>
        <p:nvSpPr>
          <p:cNvPr id="12" name="Ellipse 8">
            <a:extLst>
              <a:ext uri="{FF2B5EF4-FFF2-40B4-BE49-F238E27FC236}">
                <a16:creationId xmlns:a16="http://schemas.microsoft.com/office/drawing/2014/main" id="{78724290-4F49-9144-1511-FE2F62C7D118}"/>
              </a:ext>
            </a:extLst>
          </p:cNvPr>
          <p:cNvSpPr/>
          <p:nvPr/>
        </p:nvSpPr>
        <p:spPr bwMode="gray">
          <a:xfrm>
            <a:off x="4896816" y="2988045"/>
            <a:ext cx="1008112" cy="1008112"/>
          </a:xfrm>
          <a:prstGeom prst="ellipse">
            <a:avLst/>
          </a:prstGeom>
          <a:solidFill>
            <a:srgbClr val="FFFFFF"/>
          </a:solidFill>
          <a:ln w="76200" cap="flat" cmpd="sng" algn="ctr">
            <a:solidFill>
              <a:srgbClr val="E6E7E8"/>
            </a:solidFill>
            <a:prstDash val="solid"/>
            <a:miter lim="800000"/>
          </a:ln>
          <a:effectLst/>
        </p:spPr>
        <p:txBody>
          <a:bodyPr lIns="216000" tIns="216000" rIns="216000" bIns="21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srgbClr val="414042"/>
              </a:solidFill>
              <a:effectLst/>
              <a:uLnTx/>
              <a:uFillTx/>
              <a:ea typeface="+mn-ea"/>
              <a:cs typeface="+mn-cs"/>
            </a:endParaRPr>
          </a:p>
        </p:txBody>
      </p:sp>
      <p:sp>
        <p:nvSpPr>
          <p:cNvPr id="14" name="Inhaltsplatzhalter 8">
            <a:extLst>
              <a:ext uri="{FF2B5EF4-FFF2-40B4-BE49-F238E27FC236}">
                <a16:creationId xmlns:a16="http://schemas.microsoft.com/office/drawing/2014/main" id="{5909E6CE-A449-72C5-AFD7-6A1DE815BBAB}"/>
              </a:ext>
            </a:extLst>
          </p:cNvPr>
          <p:cNvSpPr txBox="1">
            <a:spLocks/>
          </p:cNvSpPr>
          <p:nvPr>
            <p:custDataLst>
              <p:tags r:id="rId3"/>
            </p:custDataLst>
          </p:nvPr>
        </p:nvSpPr>
        <p:spPr>
          <a:xfrm>
            <a:off x="6119889" y="3377106"/>
            <a:ext cx="4996611" cy="2325222"/>
          </a:xfrm>
          <a:prstGeom prst="roundRect">
            <a:avLst>
              <a:gd name="adj" fmla="val 5427"/>
            </a:avLst>
          </a:prstGeom>
          <a:solidFill>
            <a:srgbClr val="E6E7E8"/>
          </a:solidFill>
        </p:spPr>
        <p:txBody>
          <a:bodyPr lIns="216000" tIns="216000" rIns="216000" bIns="216000"/>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Pluto Sans DPD PPT Light" panose="02000000000000000000" pitchFamily="2" charset="0"/>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Pluto Sans DPD PPT Light" panose="02000000000000000000" pitchFamily="2" charset="0"/>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Pluto Sans DPD PPT Light" panose="02000000000000000000" pitchFamily="2" charset="0"/>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Pluto Sans DPD PPT Light" panose="02000000000000000000" pitchFamily="2" charset="0"/>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600"/>
              </a:spcBef>
              <a:spcAft>
                <a:spcPts val="600"/>
              </a:spcAft>
              <a:buClr>
                <a:srgbClr val="DC0032"/>
              </a:buClr>
              <a:buSzPct val="100000"/>
              <a:buFont typeface="Arial" panose="020B0604020202020204" pitchFamily="34" charset="0"/>
              <a:buNone/>
              <a:tabLst/>
              <a:defRPr/>
            </a:pPr>
            <a:r>
              <a:rPr kumimoji="0" lang="sl-SI" sz="1800" b="1" i="0" u="none" strike="noStrike" kern="1200" cap="none" spc="0" normalizeH="0" baseline="0" noProof="0" dirty="0">
                <a:ln>
                  <a:noFill/>
                </a:ln>
                <a:solidFill>
                  <a:srgbClr val="DC0032"/>
                </a:solidFill>
                <a:effectLst/>
                <a:uLnTx/>
                <a:uFillTx/>
                <a:latin typeface="+mn-lt"/>
                <a:ea typeface="+mn-ea"/>
                <a:cs typeface="+mn-cs"/>
              </a:rPr>
              <a:t>Kako lahko spremenim dostavo?</a:t>
            </a:r>
            <a:endParaRPr kumimoji="0" lang="en-DE" sz="1800" b="1" i="0" u="none" strike="noStrike" kern="1200" cap="none" spc="0" normalizeH="0" baseline="0" noProof="0" dirty="0">
              <a:ln>
                <a:noFill/>
              </a:ln>
              <a:solidFill>
                <a:srgbClr val="DC0032"/>
              </a:solidFill>
              <a:effectLst/>
              <a:uLnTx/>
              <a:uFillTx/>
              <a:latin typeface="+mn-lt"/>
              <a:ea typeface="+mn-ea"/>
              <a:cs typeface="+mn-cs"/>
            </a:endParaRPr>
          </a:p>
          <a:p>
            <a:pPr marL="0" marR="0" lvl="1" indent="0" defTabSz="914400" rtl="0" eaLnBrk="1" fontAlgn="auto" latinLnBrk="0" hangingPunct="1">
              <a:lnSpc>
                <a:spcPct val="100000"/>
              </a:lnSpc>
              <a:spcBef>
                <a:spcPts val="600"/>
              </a:spcBef>
              <a:spcAft>
                <a:spcPts val="600"/>
              </a:spcAft>
              <a:buClr>
                <a:srgbClr val="DC0032"/>
              </a:buClr>
              <a:buSzPct val="100000"/>
              <a:buFont typeface="Arial" panose="020B0604020202020204" pitchFamily="34" charset="0"/>
              <a:buNone/>
              <a:tabLst/>
              <a:defRPr/>
            </a:pPr>
            <a:r>
              <a:rPr kumimoji="0" lang="sl-SI" sz="1600" b="0" i="0" u="none" strike="noStrike" kern="1200" cap="none" spc="0" normalizeH="0" baseline="0" noProof="0" dirty="0">
                <a:ln>
                  <a:noFill/>
                </a:ln>
                <a:solidFill>
                  <a:srgbClr val="414042"/>
                </a:solidFill>
                <a:effectLst/>
                <a:uLnTx/>
                <a:uFillTx/>
                <a:latin typeface="+mn-lt"/>
                <a:ea typeface="+mn-ea"/>
                <a:cs typeface="+mn-cs"/>
              </a:rPr>
              <a:t>Prejemniki sami odločate, kdaj in kam bo vaš paket dostavljen. Izbirate lahko med več možnostmi dostave, lahko pa spremenite tudi datum dostave. Vse spremembe lahko opravite s pomočjo sledilne številke. </a:t>
            </a:r>
          </a:p>
        </p:txBody>
      </p:sp>
      <p:sp>
        <p:nvSpPr>
          <p:cNvPr id="15" name="Ellipse 8">
            <a:extLst>
              <a:ext uri="{FF2B5EF4-FFF2-40B4-BE49-F238E27FC236}">
                <a16:creationId xmlns:a16="http://schemas.microsoft.com/office/drawing/2014/main" id="{BEF882BD-FCFE-2150-9906-B1BA669338ED}"/>
              </a:ext>
            </a:extLst>
          </p:cNvPr>
          <p:cNvSpPr/>
          <p:nvPr/>
        </p:nvSpPr>
        <p:spPr bwMode="gray">
          <a:xfrm>
            <a:off x="10368244" y="2965002"/>
            <a:ext cx="973186" cy="1008112"/>
          </a:xfrm>
          <a:prstGeom prst="ellipse">
            <a:avLst/>
          </a:prstGeom>
          <a:solidFill>
            <a:srgbClr val="FFFFFF"/>
          </a:solidFill>
          <a:ln w="76200" cap="flat" cmpd="sng" algn="ctr">
            <a:solidFill>
              <a:srgbClr val="E6E7E8"/>
            </a:solidFill>
            <a:prstDash val="solid"/>
            <a:miter lim="800000"/>
          </a:ln>
          <a:effectLst/>
        </p:spPr>
        <p:txBody>
          <a:bodyPr lIns="216000" tIns="216000" rIns="216000" bIns="21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srgbClr val="414042"/>
              </a:solidFill>
              <a:effectLst/>
              <a:uLnTx/>
              <a:uFillTx/>
              <a:ea typeface="+mn-ea"/>
              <a:cs typeface="+mn-cs"/>
            </a:endParaRPr>
          </a:p>
        </p:txBody>
      </p:sp>
      <p:sp>
        <p:nvSpPr>
          <p:cNvPr id="16" name="Inhaltsplatzhalter 8">
            <a:extLst>
              <a:ext uri="{FF2B5EF4-FFF2-40B4-BE49-F238E27FC236}">
                <a16:creationId xmlns:a16="http://schemas.microsoft.com/office/drawing/2014/main" id="{2C0BFE34-6A7D-D638-BFCB-6D06B4C02443}"/>
              </a:ext>
            </a:extLst>
          </p:cNvPr>
          <p:cNvSpPr txBox="1">
            <a:spLocks/>
          </p:cNvSpPr>
          <p:nvPr>
            <p:custDataLst>
              <p:tags r:id="rId4"/>
            </p:custDataLst>
          </p:nvPr>
        </p:nvSpPr>
        <p:spPr>
          <a:xfrm>
            <a:off x="6119889" y="476600"/>
            <a:ext cx="4996611" cy="2159902"/>
          </a:xfrm>
          <a:prstGeom prst="roundRect">
            <a:avLst>
              <a:gd name="adj" fmla="val 5427"/>
            </a:avLst>
          </a:prstGeom>
          <a:solidFill>
            <a:srgbClr val="E6E7E8"/>
          </a:solidFill>
        </p:spPr>
        <p:txBody>
          <a:bodyPr lIns="216000" tIns="216000" rIns="216000" bIns="216000"/>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Pluto Sans DPD PPT Light" panose="02000000000000000000" pitchFamily="2" charset="0"/>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Pluto Sans DPD PPT Light" panose="02000000000000000000" pitchFamily="2" charset="0"/>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Pluto Sans DPD PPT Light" panose="02000000000000000000" pitchFamily="2" charset="0"/>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Pluto Sans DPD PPT Light" panose="02000000000000000000" pitchFamily="2" charset="0"/>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600"/>
              </a:spcBef>
              <a:spcAft>
                <a:spcPts val="600"/>
              </a:spcAft>
              <a:buClr>
                <a:srgbClr val="DC0032"/>
              </a:buClr>
              <a:buSzPct val="100000"/>
              <a:buFont typeface="Arial" panose="020B0604020202020204" pitchFamily="34" charset="0"/>
              <a:buNone/>
              <a:tabLst/>
              <a:defRPr/>
            </a:pPr>
            <a:r>
              <a:rPr kumimoji="0" lang="sl-SI" sz="1800" b="1" i="0" u="none" strike="noStrike" kern="1200" cap="none" spc="0" normalizeH="0" baseline="0" noProof="0" dirty="0">
                <a:ln>
                  <a:noFill/>
                </a:ln>
                <a:solidFill>
                  <a:srgbClr val="DC0032"/>
                </a:solidFill>
                <a:effectLst/>
                <a:uLnTx/>
                <a:uFillTx/>
                <a:latin typeface="+mn-lt"/>
                <a:ea typeface="+mn-ea"/>
                <a:cs typeface="+mn-cs"/>
              </a:rPr>
              <a:t>Kdaj bo paket dostavljen?</a:t>
            </a:r>
            <a:endParaRPr kumimoji="0" lang="en-DE" sz="1800" b="1" i="0" u="none" strike="noStrike" kern="1200" cap="none" spc="0" normalizeH="0" baseline="0" noProof="0" dirty="0">
              <a:ln>
                <a:noFill/>
              </a:ln>
              <a:solidFill>
                <a:srgbClr val="DC0032"/>
              </a:solidFill>
              <a:effectLst/>
              <a:uLnTx/>
              <a:uFillTx/>
              <a:latin typeface="+mn-lt"/>
              <a:ea typeface="+mn-ea"/>
              <a:cs typeface="+mn-cs"/>
            </a:endParaRPr>
          </a:p>
          <a:p>
            <a:pPr lvl="1">
              <a:lnSpc>
                <a:spcPct val="100000"/>
              </a:lnSpc>
              <a:buClr>
                <a:srgbClr val="DC0032"/>
              </a:buClr>
              <a:defRPr/>
            </a:pPr>
            <a:r>
              <a:rPr lang="sl-SI" sz="1600" dirty="0">
                <a:solidFill>
                  <a:srgbClr val="414042"/>
                </a:solidFill>
                <a:latin typeface="+mn-lt"/>
              </a:rPr>
              <a:t>Paketi poslani znotraj Slovenije so predvidoma dostavljeni v enem do treh dneh od začetka naročila. V primeru mednarodnega pošiljanja pa je rok dostave odvisen od države pošiljatelja. </a:t>
            </a:r>
          </a:p>
          <a:p>
            <a:pPr lvl="1">
              <a:lnSpc>
                <a:spcPct val="100000"/>
              </a:lnSpc>
              <a:buClr>
                <a:srgbClr val="DC0032"/>
              </a:buClr>
              <a:defRPr/>
            </a:pPr>
            <a:br>
              <a:rPr kumimoji="0" lang="pt-BR" sz="1800" b="0" i="0" u="none" strike="noStrike" kern="1200" cap="none" spc="0" normalizeH="0" baseline="0" noProof="0" dirty="0">
                <a:ln>
                  <a:noFill/>
                </a:ln>
                <a:solidFill>
                  <a:srgbClr val="414042"/>
                </a:solidFill>
                <a:effectLst/>
                <a:uLnTx/>
                <a:uFillTx/>
                <a:latin typeface="+mn-lt"/>
                <a:ea typeface="+mn-ea"/>
                <a:cs typeface="+mn-cs"/>
              </a:rPr>
            </a:br>
            <a:endParaRPr kumimoji="0" lang="pt-BR" sz="1800" b="0" i="0" u="none" strike="noStrike" kern="1200" cap="none" spc="0" normalizeH="0" baseline="0" noProof="0" dirty="0">
              <a:ln>
                <a:noFill/>
              </a:ln>
              <a:solidFill>
                <a:srgbClr val="414042"/>
              </a:solidFill>
              <a:effectLst/>
              <a:uLnTx/>
              <a:uFillTx/>
              <a:latin typeface="+mn-lt"/>
              <a:ea typeface="+mn-ea"/>
              <a:cs typeface="+mn-cs"/>
            </a:endParaRPr>
          </a:p>
        </p:txBody>
      </p:sp>
      <p:sp>
        <p:nvSpPr>
          <p:cNvPr id="17" name="Ellipse 8">
            <a:extLst>
              <a:ext uri="{FF2B5EF4-FFF2-40B4-BE49-F238E27FC236}">
                <a16:creationId xmlns:a16="http://schemas.microsoft.com/office/drawing/2014/main" id="{858EE3C4-65BD-57A0-44B2-4E9F1F043EA2}"/>
              </a:ext>
            </a:extLst>
          </p:cNvPr>
          <p:cNvSpPr/>
          <p:nvPr/>
        </p:nvSpPr>
        <p:spPr bwMode="gray">
          <a:xfrm>
            <a:off x="10495297" y="179550"/>
            <a:ext cx="900126" cy="887475"/>
          </a:xfrm>
          <a:prstGeom prst="ellipse">
            <a:avLst/>
          </a:prstGeom>
          <a:solidFill>
            <a:srgbClr val="FFFFFF"/>
          </a:solidFill>
          <a:ln w="76200" cap="flat" cmpd="sng" algn="ctr">
            <a:solidFill>
              <a:srgbClr val="E6E7E8"/>
            </a:solidFill>
            <a:prstDash val="solid"/>
            <a:miter lim="800000"/>
          </a:ln>
          <a:effectLst/>
        </p:spPr>
        <p:txBody>
          <a:bodyPr lIns="216000" tIns="216000" rIns="216000" bIns="21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srgbClr val="414042"/>
              </a:solidFill>
              <a:effectLst/>
              <a:uLnTx/>
              <a:uFillTx/>
              <a:ea typeface="+mn-ea"/>
              <a:cs typeface="+mn-cs"/>
            </a:endParaRPr>
          </a:p>
        </p:txBody>
      </p:sp>
      <p:pic>
        <p:nvPicPr>
          <p:cNvPr id="7" name="Slika 6">
            <a:extLst>
              <a:ext uri="{FF2B5EF4-FFF2-40B4-BE49-F238E27FC236}">
                <a16:creationId xmlns:a16="http://schemas.microsoft.com/office/drawing/2014/main" id="{697E2106-DA40-8875-E042-40668736B0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90823" y="288087"/>
            <a:ext cx="841421" cy="841421"/>
          </a:xfrm>
          <a:prstGeom prst="rect">
            <a:avLst/>
          </a:prstGeom>
        </p:spPr>
      </p:pic>
      <p:pic>
        <p:nvPicPr>
          <p:cNvPr id="8" name="Graphic 19">
            <a:extLst>
              <a:ext uri="{FF2B5EF4-FFF2-40B4-BE49-F238E27FC236}">
                <a16:creationId xmlns:a16="http://schemas.microsoft.com/office/drawing/2014/main" id="{4EE09C3B-4D00-AB96-BF90-850B0A31728A}"/>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512244" y="245990"/>
            <a:ext cx="754594" cy="754594"/>
          </a:xfrm>
          <a:prstGeom prst="rect">
            <a:avLst/>
          </a:prstGeom>
        </p:spPr>
      </p:pic>
      <p:pic>
        <p:nvPicPr>
          <p:cNvPr id="9" name="Graphic 24">
            <a:extLst>
              <a:ext uri="{FF2B5EF4-FFF2-40B4-BE49-F238E27FC236}">
                <a16:creationId xmlns:a16="http://schemas.microsoft.com/office/drawing/2014/main" id="{157DEC8F-5F91-0D08-F792-7D94231D9989}"/>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001949" y="3077955"/>
            <a:ext cx="830295" cy="830295"/>
          </a:xfrm>
          <a:prstGeom prst="rect">
            <a:avLst/>
          </a:prstGeom>
        </p:spPr>
      </p:pic>
      <p:pic>
        <p:nvPicPr>
          <p:cNvPr id="10" name="Graphic 26">
            <a:extLst>
              <a:ext uri="{FF2B5EF4-FFF2-40B4-BE49-F238E27FC236}">
                <a16:creationId xmlns:a16="http://schemas.microsoft.com/office/drawing/2014/main" id="{008EC2E4-8562-8201-C824-4B98E2B65213}"/>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0508914" y="3109032"/>
            <a:ext cx="720051" cy="720051"/>
          </a:xfrm>
          <a:prstGeom prst="rect">
            <a:avLst/>
          </a:prstGeom>
        </p:spPr>
      </p:pic>
    </p:spTree>
    <p:extLst>
      <p:ext uri="{BB962C8B-B14F-4D97-AF65-F5344CB8AC3E}">
        <p14:creationId xmlns:p14="http://schemas.microsoft.com/office/powerpoint/2010/main" val="2663220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značba mesta številke diapozitiva 4">
            <a:extLst>
              <a:ext uri="{FF2B5EF4-FFF2-40B4-BE49-F238E27FC236}">
                <a16:creationId xmlns:a16="http://schemas.microsoft.com/office/drawing/2014/main" id="{FE94DF6C-AE13-D48C-C95F-A150F86C257B}"/>
              </a:ext>
            </a:extLst>
          </p:cNvPr>
          <p:cNvSpPr>
            <a:spLocks noGrp="1"/>
          </p:cNvSpPr>
          <p:nvPr>
            <p:ph type="sldNum" sz="quarter" idx="4"/>
          </p:nvPr>
        </p:nvSpPr>
        <p:spPr>
          <a:xfrm>
            <a:off x="0" y="6192087"/>
            <a:ext cx="271601" cy="170083"/>
          </a:xfrm>
        </p:spPr>
        <p:txBody>
          <a:bodyPr/>
          <a:lstStyle/>
          <a:p>
            <a:fld id="{9EA669D3-5529-4BB0-8BB4-F8AF37E83BE9}" type="slidenum">
              <a:rPr lang="en-GB" smtClean="0">
                <a:solidFill>
                  <a:schemeClr val="bg1">
                    <a:lumMod val="50000"/>
                  </a:schemeClr>
                </a:solidFill>
              </a:rPr>
              <a:pPr/>
              <a:t>25</a:t>
            </a:fld>
            <a:endParaRPr lang="en-GB" dirty="0">
              <a:solidFill>
                <a:schemeClr val="bg1">
                  <a:lumMod val="50000"/>
                </a:schemeClr>
              </a:solidFill>
            </a:endParaRPr>
          </a:p>
        </p:txBody>
      </p:sp>
      <p:sp>
        <p:nvSpPr>
          <p:cNvPr id="2" name="Inhaltsplatzhalter 8">
            <a:extLst>
              <a:ext uri="{FF2B5EF4-FFF2-40B4-BE49-F238E27FC236}">
                <a16:creationId xmlns:a16="http://schemas.microsoft.com/office/drawing/2014/main" id="{1A234030-7C30-447B-91BE-541A85A8EA36}"/>
              </a:ext>
            </a:extLst>
          </p:cNvPr>
          <p:cNvSpPr txBox="1">
            <a:spLocks/>
          </p:cNvSpPr>
          <p:nvPr>
            <p:custDataLst>
              <p:tags r:id="rId1"/>
            </p:custDataLst>
          </p:nvPr>
        </p:nvSpPr>
        <p:spPr>
          <a:xfrm>
            <a:off x="175642" y="3387587"/>
            <a:ext cx="5400599" cy="2304260"/>
          </a:xfrm>
          <a:prstGeom prst="roundRect">
            <a:avLst>
              <a:gd name="adj" fmla="val 5427"/>
            </a:avLst>
          </a:prstGeom>
          <a:solidFill>
            <a:srgbClr val="E6E7E8"/>
          </a:solidFill>
        </p:spPr>
        <p:txBody>
          <a:bodyPr lIns="216000" tIns="216000" rIns="216000" bIns="216000"/>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Pluto Sans DPD PPT Light" panose="02000000000000000000" pitchFamily="2" charset="0"/>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Pluto Sans DPD PPT Light" panose="02000000000000000000" pitchFamily="2" charset="0"/>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Pluto Sans DPD PPT Light" panose="02000000000000000000" pitchFamily="2" charset="0"/>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Pluto Sans DPD PPT Light" panose="02000000000000000000" pitchFamily="2" charset="0"/>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600"/>
              </a:spcBef>
              <a:spcAft>
                <a:spcPts val="600"/>
              </a:spcAft>
              <a:buClr>
                <a:srgbClr val="DC0032"/>
              </a:buClr>
              <a:buSzPct val="100000"/>
              <a:buFont typeface="Arial" panose="020B0604020202020204" pitchFamily="34" charset="0"/>
              <a:buNone/>
              <a:tabLst/>
              <a:defRPr/>
            </a:pPr>
            <a:r>
              <a:rPr kumimoji="0" lang="pl-PL" sz="1800" b="1" i="0" u="none" strike="noStrike" kern="1200" cap="none" spc="0" normalizeH="0" baseline="0" noProof="0" dirty="0">
                <a:ln>
                  <a:noFill/>
                </a:ln>
                <a:solidFill>
                  <a:srgbClr val="DC0032"/>
                </a:solidFill>
                <a:effectLst/>
                <a:uLnTx/>
                <a:uFillTx/>
                <a:latin typeface="+mn-lt"/>
                <a:ea typeface="+mn-ea"/>
                <a:cs typeface="+mn-cs"/>
              </a:rPr>
              <a:t>Dan dostave mi ne odgovarja?</a:t>
            </a:r>
          </a:p>
          <a:p>
            <a:pPr marL="0" marR="0" lvl="1" indent="0" algn="just" defTabSz="914400" rtl="0" eaLnBrk="1" fontAlgn="auto" latinLnBrk="0" hangingPunct="1">
              <a:lnSpc>
                <a:spcPct val="100000"/>
              </a:lnSpc>
              <a:spcBef>
                <a:spcPts val="600"/>
              </a:spcBef>
              <a:spcAft>
                <a:spcPts val="600"/>
              </a:spcAft>
              <a:buClr>
                <a:srgbClr val="DC0032"/>
              </a:buClr>
              <a:buSzPct val="100000"/>
              <a:buFont typeface="Arial" panose="020B0604020202020204" pitchFamily="34" charset="0"/>
              <a:buNone/>
              <a:tabLst/>
              <a:defRPr/>
            </a:pPr>
            <a:r>
              <a:rPr kumimoji="0" lang="sl-SI" sz="1600" b="0" i="0" u="none" strike="noStrike" kern="1200" cap="none" spc="0" normalizeH="0" baseline="0" noProof="0" dirty="0">
                <a:ln>
                  <a:noFill/>
                </a:ln>
                <a:solidFill>
                  <a:srgbClr val="414042"/>
                </a:solidFill>
                <a:effectLst/>
                <a:uLnTx/>
                <a:uFillTx/>
                <a:latin typeface="+mn-lt"/>
                <a:ea typeface="+mn-ea"/>
                <a:cs typeface="+mn-cs"/>
              </a:rPr>
              <a:t>V primeru, da vam datum dostave ne odgovarja lahko tega enostavno spremenite. Spremenite pa lahko tudi naslov dostave, v kolikor vam bolj odgovarja dostava na drug naslov, na DPD </a:t>
            </a:r>
            <a:r>
              <a:rPr kumimoji="0" lang="sl-SI" sz="1600" b="0" i="0" u="none" strike="noStrike" kern="1200" cap="none" spc="0" normalizeH="0" baseline="0" noProof="0" dirty="0" err="1">
                <a:ln>
                  <a:noFill/>
                </a:ln>
                <a:solidFill>
                  <a:srgbClr val="414042"/>
                </a:solidFill>
                <a:effectLst/>
                <a:uLnTx/>
                <a:uFillTx/>
                <a:latin typeface="+mn-lt"/>
                <a:ea typeface="+mn-ea"/>
                <a:cs typeface="+mn-cs"/>
              </a:rPr>
              <a:t>Pickup</a:t>
            </a:r>
            <a:r>
              <a:rPr kumimoji="0" lang="sl-SI" sz="1600" b="0" i="0" u="none" strike="noStrike" kern="1200" cap="none" spc="0" normalizeH="0" baseline="0" noProof="0" dirty="0">
                <a:ln>
                  <a:noFill/>
                </a:ln>
                <a:solidFill>
                  <a:srgbClr val="414042"/>
                </a:solidFill>
                <a:effectLst/>
                <a:uLnTx/>
                <a:uFillTx/>
                <a:latin typeface="+mn-lt"/>
                <a:ea typeface="+mn-ea"/>
                <a:cs typeface="+mn-cs"/>
              </a:rPr>
              <a:t> prevzemno točko ali v DPD </a:t>
            </a:r>
            <a:r>
              <a:rPr kumimoji="0" lang="sl-SI" sz="1600" b="0" i="0" u="none" strike="noStrike" kern="1200" cap="none" spc="0" normalizeH="0" baseline="0" noProof="0" dirty="0" err="1">
                <a:ln>
                  <a:noFill/>
                </a:ln>
                <a:solidFill>
                  <a:srgbClr val="414042"/>
                </a:solidFill>
                <a:effectLst/>
                <a:uLnTx/>
                <a:uFillTx/>
                <a:latin typeface="+mn-lt"/>
                <a:ea typeface="+mn-ea"/>
                <a:cs typeface="+mn-cs"/>
              </a:rPr>
              <a:t>Pickup</a:t>
            </a:r>
            <a:r>
              <a:rPr kumimoji="0" lang="sl-SI" sz="1600" b="0" i="0" u="none" strike="noStrike" kern="1200" cap="none" spc="0" normalizeH="0" baseline="0" noProof="0" dirty="0">
                <a:ln>
                  <a:noFill/>
                </a:ln>
                <a:solidFill>
                  <a:srgbClr val="414042"/>
                </a:solidFill>
                <a:effectLst/>
                <a:uLnTx/>
                <a:uFillTx/>
                <a:latin typeface="+mn-lt"/>
                <a:ea typeface="+mn-ea"/>
                <a:cs typeface="+mn-cs"/>
              </a:rPr>
              <a:t> </a:t>
            </a:r>
            <a:r>
              <a:rPr kumimoji="0" lang="sl-SI" sz="1600" b="0" i="0" u="none" strike="noStrike" kern="1200" cap="none" spc="0" normalizeH="0" baseline="0" noProof="0" dirty="0" err="1">
                <a:ln>
                  <a:noFill/>
                </a:ln>
                <a:solidFill>
                  <a:srgbClr val="414042"/>
                </a:solidFill>
                <a:effectLst/>
                <a:uLnTx/>
                <a:uFillTx/>
                <a:latin typeface="+mn-lt"/>
                <a:ea typeface="+mn-ea"/>
                <a:cs typeface="+mn-cs"/>
              </a:rPr>
              <a:t>paketomat</a:t>
            </a:r>
            <a:r>
              <a:rPr kumimoji="0" lang="sl-SI" sz="1600" b="0" i="0" u="none" strike="noStrike" kern="1200" cap="none" spc="0" normalizeH="0" baseline="0" noProof="0" dirty="0">
                <a:ln>
                  <a:noFill/>
                </a:ln>
                <a:solidFill>
                  <a:srgbClr val="414042"/>
                </a:solidFill>
                <a:effectLst/>
                <a:uLnTx/>
                <a:uFillTx/>
                <a:latin typeface="+mn-lt"/>
                <a:ea typeface="+mn-ea"/>
                <a:cs typeface="+mn-cs"/>
              </a:rPr>
              <a:t>. </a:t>
            </a:r>
          </a:p>
        </p:txBody>
      </p:sp>
      <p:sp>
        <p:nvSpPr>
          <p:cNvPr id="3" name="Inhaltsplatzhalter 8">
            <a:extLst>
              <a:ext uri="{FF2B5EF4-FFF2-40B4-BE49-F238E27FC236}">
                <a16:creationId xmlns:a16="http://schemas.microsoft.com/office/drawing/2014/main" id="{EFE850BC-18BF-873B-B6E2-DDC53BF1517C}"/>
              </a:ext>
            </a:extLst>
          </p:cNvPr>
          <p:cNvSpPr txBox="1">
            <a:spLocks/>
          </p:cNvSpPr>
          <p:nvPr>
            <p:custDataLst>
              <p:tags r:id="rId2"/>
            </p:custDataLst>
          </p:nvPr>
        </p:nvSpPr>
        <p:spPr>
          <a:xfrm>
            <a:off x="144244" y="476600"/>
            <a:ext cx="5400599" cy="2159902"/>
          </a:xfrm>
          <a:prstGeom prst="roundRect">
            <a:avLst>
              <a:gd name="adj" fmla="val 5427"/>
            </a:avLst>
          </a:prstGeom>
          <a:solidFill>
            <a:srgbClr val="E6E7E8"/>
          </a:solidFill>
        </p:spPr>
        <p:txBody>
          <a:bodyPr lIns="216000" tIns="216000" rIns="216000" bIns="216000"/>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Pluto Sans DPD PPT Light" panose="02000000000000000000" pitchFamily="2" charset="0"/>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Pluto Sans DPD PPT Light" panose="02000000000000000000" pitchFamily="2" charset="0"/>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Pluto Sans DPD PPT Light" panose="02000000000000000000" pitchFamily="2" charset="0"/>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Pluto Sans DPD PPT Light" panose="02000000000000000000" pitchFamily="2" charset="0"/>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0"/>
              </a:spcBef>
              <a:spcAft>
                <a:spcPts val="0"/>
              </a:spcAft>
              <a:buClr>
                <a:srgbClr val="DC0032"/>
              </a:buClr>
              <a:buSzPct val="100000"/>
              <a:buFont typeface="Arial" panose="020B0604020202020204" pitchFamily="34" charset="0"/>
              <a:buNone/>
              <a:tabLst/>
              <a:defRPr/>
            </a:pPr>
            <a:r>
              <a:rPr kumimoji="0" lang="sl-SI" sz="1800" b="1" i="0" u="none" strike="noStrike" kern="1200" cap="none" spc="0" normalizeH="0" baseline="0" noProof="0" dirty="0">
                <a:ln>
                  <a:noFill/>
                </a:ln>
                <a:solidFill>
                  <a:srgbClr val="DC0032"/>
                </a:solidFill>
                <a:effectLst/>
                <a:uLnTx/>
                <a:uFillTx/>
                <a:latin typeface="+mn-lt"/>
                <a:ea typeface="+mn-ea"/>
                <a:cs typeface="+mn-cs"/>
              </a:rPr>
              <a:t>Kje lahko najdem </a:t>
            </a:r>
            <a:r>
              <a:rPr kumimoji="0" lang="sl-SI" sz="1800" b="1" i="0" u="none" strike="noStrike" kern="1200" cap="none" spc="0" normalizeH="0" baseline="0" noProof="0" dirty="0" err="1">
                <a:ln>
                  <a:noFill/>
                </a:ln>
                <a:solidFill>
                  <a:srgbClr val="DC0032"/>
                </a:solidFill>
                <a:effectLst/>
                <a:uLnTx/>
                <a:uFillTx/>
                <a:latin typeface="+mn-lt"/>
                <a:ea typeface="+mn-ea"/>
                <a:cs typeface="+mn-cs"/>
              </a:rPr>
              <a:t>Pickup</a:t>
            </a:r>
            <a:r>
              <a:rPr kumimoji="0" lang="sl-SI" sz="1800" b="1" i="0" u="none" strike="noStrike" kern="1200" cap="none" spc="0" normalizeH="0" baseline="0" noProof="0" dirty="0">
                <a:ln>
                  <a:noFill/>
                </a:ln>
                <a:solidFill>
                  <a:srgbClr val="DC0032"/>
                </a:solidFill>
                <a:effectLst/>
                <a:uLnTx/>
                <a:uFillTx/>
                <a:latin typeface="+mn-lt"/>
                <a:ea typeface="+mn-ea"/>
                <a:cs typeface="+mn-cs"/>
              </a:rPr>
              <a:t> prevzemne </a:t>
            </a:r>
          </a:p>
          <a:p>
            <a:pPr marL="0" marR="0" lvl="1" indent="0" algn="l" defTabSz="914400" rtl="0" eaLnBrk="1" fontAlgn="auto" latinLnBrk="0" hangingPunct="1">
              <a:lnSpc>
                <a:spcPct val="100000"/>
              </a:lnSpc>
              <a:spcBef>
                <a:spcPts val="0"/>
              </a:spcBef>
              <a:spcAft>
                <a:spcPts val="0"/>
              </a:spcAft>
              <a:buClr>
                <a:srgbClr val="DC0032"/>
              </a:buClr>
              <a:buSzPct val="100000"/>
              <a:buFont typeface="Arial" panose="020B0604020202020204" pitchFamily="34" charset="0"/>
              <a:buNone/>
              <a:tabLst/>
              <a:defRPr/>
            </a:pPr>
            <a:r>
              <a:rPr kumimoji="0" lang="sl-SI" sz="1800" b="1" i="0" u="none" strike="noStrike" kern="1200" cap="none" spc="0" normalizeH="0" baseline="0" noProof="0" dirty="0">
                <a:ln>
                  <a:noFill/>
                </a:ln>
                <a:solidFill>
                  <a:srgbClr val="DC0032"/>
                </a:solidFill>
                <a:effectLst/>
                <a:uLnTx/>
                <a:uFillTx/>
                <a:latin typeface="+mn-lt"/>
                <a:ea typeface="+mn-ea"/>
                <a:cs typeface="+mn-cs"/>
              </a:rPr>
              <a:t>točke?</a:t>
            </a:r>
            <a:endParaRPr kumimoji="0" lang="en-DE" sz="1800" b="1" i="0" u="none" strike="noStrike" kern="1200" cap="none" spc="0" normalizeH="0" baseline="0" noProof="0" dirty="0">
              <a:ln>
                <a:noFill/>
              </a:ln>
              <a:solidFill>
                <a:srgbClr val="DC0032"/>
              </a:solidFill>
              <a:effectLst/>
              <a:uLnTx/>
              <a:uFillTx/>
              <a:latin typeface="+mn-lt"/>
              <a:ea typeface="+mn-ea"/>
              <a:cs typeface="+mn-cs"/>
            </a:endParaRPr>
          </a:p>
          <a:p>
            <a:pPr marL="0" marR="0" lvl="1" indent="0" algn="just" defTabSz="914400" rtl="0" eaLnBrk="1" fontAlgn="auto" latinLnBrk="0" hangingPunct="1">
              <a:lnSpc>
                <a:spcPct val="100000"/>
              </a:lnSpc>
              <a:spcBef>
                <a:spcPts val="600"/>
              </a:spcBef>
              <a:spcAft>
                <a:spcPts val="600"/>
              </a:spcAft>
              <a:buClr>
                <a:srgbClr val="DC0032"/>
              </a:buClr>
              <a:buSzPct val="100000"/>
              <a:buFont typeface="Arial" panose="020B0604020202020204" pitchFamily="34" charset="0"/>
              <a:buNone/>
              <a:tabLst/>
              <a:defRPr/>
            </a:pPr>
            <a:r>
              <a:rPr kumimoji="0" lang="sl-SI" sz="1500" b="0" i="0" u="none" strike="noStrike" kern="1200" cap="none" spc="0" normalizeH="0" baseline="0" noProof="0" dirty="0">
                <a:ln>
                  <a:noFill/>
                </a:ln>
                <a:solidFill>
                  <a:srgbClr val="414042"/>
                </a:solidFill>
                <a:effectLst/>
                <a:uLnTx/>
                <a:uFillTx/>
                <a:latin typeface="+mn-lt"/>
                <a:ea typeface="+mn-ea"/>
                <a:cs typeface="+mn-cs"/>
              </a:rPr>
              <a:t>Naš iskalnik </a:t>
            </a:r>
            <a:r>
              <a:rPr kumimoji="0" lang="sl-SI" sz="1500" b="0" i="0" u="none" strike="noStrike" kern="1200" cap="none" spc="0" normalizeH="0" baseline="0" noProof="0" dirty="0" err="1">
                <a:ln>
                  <a:noFill/>
                </a:ln>
                <a:solidFill>
                  <a:srgbClr val="414042"/>
                </a:solidFill>
                <a:effectLst/>
                <a:uLnTx/>
                <a:uFillTx/>
                <a:latin typeface="+mn-lt"/>
                <a:ea typeface="+mn-ea"/>
                <a:cs typeface="+mn-cs"/>
              </a:rPr>
              <a:t>Pickup</a:t>
            </a:r>
            <a:r>
              <a:rPr kumimoji="0" lang="sl-SI" sz="1500" b="0" i="0" u="none" strike="noStrike" kern="1200" cap="none" spc="0" normalizeH="0" baseline="0" noProof="0" dirty="0">
                <a:ln>
                  <a:noFill/>
                </a:ln>
                <a:solidFill>
                  <a:srgbClr val="414042"/>
                </a:solidFill>
                <a:effectLst/>
                <a:uLnTx/>
                <a:uFillTx/>
                <a:latin typeface="+mn-lt"/>
                <a:ea typeface="+mn-ea"/>
                <a:cs typeface="+mn-cs"/>
              </a:rPr>
              <a:t> prevzemnih točk vam omogoča, da najdete sebi najbližjo </a:t>
            </a:r>
            <a:r>
              <a:rPr kumimoji="0" lang="sl-SI" sz="1500" b="0" i="0" u="none" strike="noStrike" kern="1200" cap="none" spc="0" normalizeH="0" baseline="0" noProof="0" dirty="0" err="1">
                <a:ln>
                  <a:noFill/>
                </a:ln>
                <a:solidFill>
                  <a:srgbClr val="414042"/>
                </a:solidFill>
                <a:effectLst/>
                <a:uLnTx/>
                <a:uFillTx/>
                <a:latin typeface="+mn-lt"/>
                <a:ea typeface="+mn-ea"/>
                <a:cs typeface="+mn-cs"/>
              </a:rPr>
              <a:t>Pickup</a:t>
            </a:r>
            <a:r>
              <a:rPr kumimoji="0" lang="sl-SI" sz="1500" b="0" i="0" u="none" strike="noStrike" kern="1200" cap="none" spc="0" normalizeH="0" baseline="0" noProof="0" dirty="0">
                <a:ln>
                  <a:noFill/>
                </a:ln>
                <a:solidFill>
                  <a:srgbClr val="414042"/>
                </a:solidFill>
                <a:effectLst/>
                <a:uLnTx/>
                <a:uFillTx/>
                <a:latin typeface="+mn-lt"/>
                <a:ea typeface="+mn-ea"/>
                <a:cs typeface="+mn-cs"/>
              </a:rPr>
              <a:t> točko ter svoj paket po želji preusmerite tja. Katerokoli </a:t>
            </a:r>
            <a:r>
              <a:rPr kumimoji="0" lang="sl-SI" sz="1500" b="0" i="0" u="none" strike="noStrike" kern="1200" cap="none" spc="0" normalizeH="0" baseline="0" noProof="0" dirty="0" err="1">
                <a:ln>
                  <a:noFill/>
                </a:ln>
                <a:solidFill>
                  <a:srgbClr val="414042"/>
                </a:solidFill>
                <a:effectLst/>
                <a:uLnTx/>
                <a:uFillTx/>
                <a:latin typeface="+mn-lt"/>
                <a:ea typeface="+mn-ea"/>
                <a:cs typeface="+mn-cs"/>
              </a:rPr>
              <a:t>Pickup</a:t>
            </a:r>
            <a:r>
              <a:rPr kumimoji="0" lang="sl-SI" sz="1500" b="0" i="0" u="none" strike="noStrike" kern="1200" cap="none" spc="0" normalizeH="0" baseline="0" noProof="0" dirty="0">
                <a:ln>
                  <a:noFill/>
                </a:ln>
                <a:solidFill>
                  <a:srgbClr val="414042"/>
                </a:solidFill>
                <a:effectLst/>
                <a:uLnTx/>
                <a:uFillTx/>
                <a:latin typeface="+mn-lt"/>
                <a:ea typeface="+mn-ea"/>
                <a:cs typeface="+mn-cs"/>
              </a:rPr>
              <a:t> točko lahko s pomočjo myDPD aplikacije označite kot svojo najljubšo. </a:t>
            </a:r>
          </a:p>
        </p:txBody>
      </p:sp>
      <p:sp>
        <p:nvSpPr>
          <p:cNvPr id="4" name="Ellipse 8">
            <a:extLst>
              <a:ext uri="{FF2B5EF4-FFF2-40B4-BE49-F238E27FC236}">
                <a16:creationId xmlns:a16="http://schemas.microsoft.com/office/drawing/2014/main" id="{C52CB38C-1117-8D71-9407-CF8005F7070F}"/>
              </a:ext>
            </a:extLst>
          </p:cNvPr>
          <p:cNvSpPr/>
          <p:nvPr/>
        </p:nvSpPr>
        <p:spPr bwMode="gray">
          <a:xfrm>
            <a:off x="4896816" y="202473"/>
            <a:ext cx="1008112" cy="1008112"/>
          </a:xfrm>
          <a:prstGeom prst="ellipse">
            <a:avLst/>
          </a:prstGeom>
          <a:solidFill>
            <a:srgbClr val="FFFFFF"/>
          </a:solidFill>
          <a:ln w="76200" cap="flat" cmpd="sng" algn="ctr">
            <a:solidFill>
              <a:srgbClr val="E6E7E8"/>
            </a:solidFill>
            <a:prstDash val="solid"/>
            <a:miter lim="800000"/>
          </a:ln>
          <a:effectLst/>
        </p:spPr>
        <p:txBody>
          <a:bodyPr lIns="216000" tIns="216000" rIns="216000" bIns="21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srgbClr val="414042"/>
              </a:solidFill>
              <a:effectLst/>
              <a:uLnTx/>
              <a:uFillTx/>
              <a:ea typeface="+mn-ea"/>
              <a:cs typeface="+mn-cs"/>
            </a:endParaRPr>
          </a:p>
        </p:txBody>
      </p:sp>
      <p:sp>
        <p:nvSpPr>
          <p:cNvPr id="12" name="Ellipse 8">
            <a:extLst>
              <a:ext uri="{FF2B5EF4-FFF2-40B4-BE49-F238E27FC236}">
                <a16:creationId xmlns:a16="http://schemas.microsoft.com/office/drawing/2014/main" id="{78724290-4F49-9144-1511-FE2F62C7D118}"/>
              </a:ext>
            </a:extLst>
          </p:cNvPr>
          <p:cNvSpPr/>
          <p:nvPr/>
        </p:nvSpPr>
        <p:spPr bwMode="gray">
          <a:xfrm>
            <a:off x="4896816" y="2988045"/>
            <a:ext cx="1008112" cy="1008112"/>
          </a:xfrm>
          <a:prstGeom prst="ellipse">
            <a:avLst/>
          </a:prstGeom>
          <a:solidFill>
            <a:srgbClr val="FFFFFF"/>
          </a:solidFill>
          <a:ln w="76200" cap="flat" cmpd="sng" algn="ctr">
            <a:solidFill>
              <a:srgbClr val="E6E7E8"/>
            </a:solidFill>
            <a:prstDash val="solid"/>
            <a:miter lim="800000"/>
          </a:ln>
          <a:effectLst/>
        </p:spPr>
        <p:txBody>
          <a:bodyPr lIns="216000" tIns="216000" rIns="216000" bIns="21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srgbClr val="414042"/>
              </a:solidFill>
              <a:effectLst/>
              <a:uLnTx/>
              <a:uFillTx/>
              <a:ea typeface="+mn-ea"/>
              <a:cs typeface="+mn-cs"/>
            </a:endParaRPr>
          </a:p>
        </p:txBody>
      </p:sp>
      <p:sp>
        <p:nvSpPr>
          <p:cNvPr id="14" name="Inhaltsplatzhalter 8">
            <a:extLst>
              <a:ext uri="{FF2B5EF4-FFF2-40B4-BE49-F238E27FC236}">
                <a16:creationId xmlns:a16="http://schemas.microsoft.com/office/drawing/2014/main" id="{5909E6CE-A449-72C5-AFD7-6A1DE815BBAB}"/>
              </a:ext>
            </a:extLst>
          </p:cNvPr>
          <p:cNvSpPr txBox="1">
            <a:spLocks/>
          </p:cNvSpPr>
          <p:nvPr>
            <p:custDataLst>
              <p:tags r:id="rId3"/>
            </p:custDataLst>
          </p:nvPr>
        </p:nvSpPr>
        <p:spPr>
          <a:xfrm>
            <a:off x="6119889" y="3377106"/>
            <a:ext cx="4996611" cy="2325222"/>
          </a:xfrm>
          <a:prstGeom prst="roundRect">
            <a:avLst>
              <a:gd name="adj" fmla="val 5427"/>
            </a:avLst>
          </a:prstGeom>
          <a:solidFill>
            <a:srgbClr val="E6E7E8"/>
          </a:solidFill>
        </p:spPr>
        <p:txBody>
          <a:bodyPr lIns="216000" tIns="216000" rIns="216000" bIns="216000"/>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Pluto Sans DPD PPT Light" panose="02000000000000000000" pitchFamily="2" charset="0"/>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Pluto Sans DPD PPT Light" panose="02000000000000000000" pitchFamily="2" charset="0"/>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Pluto Sans DPD PPT Light" panose="02000000000000000000" pitchFamily="2" charset="0"/>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Pluto Sans DPD PPT Light" panose="02000000000000000000" pitchFamily="2" charset="0"/>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600"/>
              </a:spcBef>
              <a:spcAft>
                <a:spcPts val="600"/>
              </a:spcAft>
              <a:buClr>
                <a:srgbClr val="DC0032"/>
              </a:buClr>
              <a:buSzPct val="100000"/>
              <a:buFont typeface="Arial" panose="020B0604020202020204" pitchFamily="34" charset="0"/>
              <a:buNone/>
              <a:tabLst/>
              <a:defRPr/>
            </a:pPr>
            <a:r>
              <a:rPr kumimoji="0" lang="sl-SI" sz="1800" b="1" i="0" u="none" strike="noStrike" kern="1200" cap="none" spc="0" normalizeH="0" baseline="0" noProof="0" dirty="0">
                <a:ln>
                  <a:noFill/>
                </a:ln>
                <a:solidFill>
                  <a:srgbClr val="DC0032"/>
                </a:solidFill>
                <a:effectLst/>
                <a:uLnTx/>
                <a:uFillTx/>
                <a:latin typeface="+mn-lt"/>
                <a:ea typeface="+mn-ea"/>
                <a:cs typeface="+mn-cs"/>
              </a:rPr>
              <a:t>V času prihoda kurirja me ni doma?</a:t>
            </a:r>
            <a:endParaRPr kumimoji="0" lang="en-DE" sz="1800" b="1" i="0" u="none" strike="noStrike" kern="1200" cap="none" spc="0" normalizeH="0" baseline="0" noProof="0" dirty="0">
              <a:ln>
                <a:noFill/>
              </a:ln>
              <a:solidFill>
                <a:srgbClr val="DC0032"/>
              </a:solidFill>
              <a:effectLst/>
              <a:uLnTx/>
              <a:uFillTx/>
              <a:latin typeface="+mn-lt"/>
              <a:ea typeface="+mn-ea"/>
              <a:cs typeface="+mn-cs"/>
            </a:endParaRPr>
          </a:p>
          <a:p>
            <a:pPr marL="0" marR="0" lvl="1" indent="0" defTabSz="914400" rtl="0" eaLnBrk="1" fontAlgn="auto" latinLnBrk="0" hangingPunct="1">
              <a:lnSpc>
                <a:spcPct val="100000"/>
              </a:lnSpc>
              <a:spcBef>
                <a:spcPts val="600"/>
              </a:spcBef>
              <a:spcAft>
                <a:spcPts val="600"/>
              </a:spcAft>
              <a:buClr>
                <a:srgbClr val="DC0032"/>
              </a:buClr>
              <a:buSzPct val="100000"/>
              <a:buFont typeface="Arial" panose="020B0604020202020204" pitchFamily="34" charset="0"/>
              <a:buNone/>
              <a:tabLst/>
              <a:defRPr/>
            </a:pPr>
            <a:r>
              <a:rPr kumimoji="0" lang="sl-SI" sz="1600" b="0" i="0" u="none" strike="noStrike" kern="1200" cap="none" spc="0" normalizeH="0" baseline="0" noProof="0" dirty="0">
                <a:ln>
                  <a:noFill/>
                </a:ln>
                <a:solidFill>
                  <a:srgbClr val="414042"/>
                </a:solidFill>
                <a:effectLst/>
                <a:uLnTx/>
                <a:uFillTx/>
                <a:latin typeface="+mn-lt"/>
                <a:ea typeface="+mn-ea"/>
                <a:cs typeface="+mn-cs"/>
              </a:rPr>
              <a:t>V kolikor vas v času dostave ni doma, lahko paket s pomočjo myDPD aplikacije enostavno preusmerite na drug naslov, na DPD </a:t>
            </a:r>
            <a:r>
              <a:rPr kumimoji="0" lang="sl-SI" sz="1600" b="0" i="0" u="none" strike="noStrike" kern="1200" cap="none" spc="0" normalizeH="0" baseline="0" noProof="0" dirty="0" err="1">
                <a:ln>
                  <a:noFill/>
                </a:ln>
                <a:solidFill>
                  <a:srgbClr val="414042"/>
                </a:solidFill>
                <a:effectLst/>
                <a:uLnTx/>
                <a:uFillTx/>
                <a:latin typeface="+mn-lt"/>
                <a:ea typeface="+mn-ea"/>
                <a:cs typeface="+mn-cs"/>
              </a:rPr>
              <a:t>Pickup</a:t>
            </a:r>
            <a:r>
              <a:rPr kumimoji="0" lang="sl-SI" sz="1600" b="0" i="0" u="none" strike="noStrike" kern="1200" cap="none" spc="0" normalizeH="0" baseline="0" noProof="0" dirty="0">
                <a:ln>
                  <a:noFill/>
                </a:ln>
                <a:solidFill>
                  <a:srgbClr val="414042"/>
                </a:solidFill>
                <a:effectLst/>
                <a:uLnTx/>
                <a:uFillTx/>
                <a:latin typeface="+mn-lt"/>
                <a:ea typeface="+mn-ea"/>
                <a:cs typeface="+mn-cs"/>
              </a:rPr>
              <a:t> prevzemno točko ali v enega </a:t>
            </a:r>
            <a:r>
              <a:rPr lang="sl-SI" sz="1600" dirty="0">
                <a:solidFill>
                  <a:srgbClr val="414042"/>
                </a:solidFill>
                <a:latin typeface="+mn-lt"/>
              </a:rPr>
              <a:t>od</a:t>
            </a:r>
            <a:r>
              <a:rPr kumimoji="0" lang="sl-SI" sz="1600" b="0" i="0" u="none" strike="noStrike" kern="1200" cap="none" spc="0" normalizeH="0" baseline="0" noProof="0" dirty="0">
                <a:ln>
                  <a:noFill/>
                </a:ln>
                <a:solidFill>
                  <a:srgbClr val="414042"/>
                </a:solidFill>
                <a:effectLst/>
                <a:uLnTx/>
                <a:uFillTx/>
                <a:latin typeface="+mn-lt"/>
                <a:ea typeface="+mn-ea"/>
                <a:cs typeface="+mn-cs"/>
              </a:rPr>
              <a:t> DPD </a:t>
            </a:r>
            <a:r>
              <a:rPr kumimoji="0" lang="sl-SI" sz="1600" b="0" i="0" u="none" strike="noStrike" kern="1200" cap="none" spc="0" normalizeH="0" baseline="0" noProof="0" dirty="0" err="1">
                <a:ln>
                  <a:noFill/>
                </a:ln>
                <a:solidFill>
                  <a:srgbClr val="414042"/>
                </a:solidFill>
                <a:effectLst/>
                <a:uLnTx/>
                <a:uFillTx/>
                <a:latin typeface="+mn-lt"/>
                <a:ea typeface="+mn-ea"/>
                <a:cs typeface="+mn-cs"/>
              </a:rPr>
              <a:t>Pickup</a:t>
            </a:r>
            <a:r>
              <a:rPr lang="sl-SI" sz="1600" dirty="0">
                <a:solidFill>
                  <a:srgbClr val="414042"/>
                </a:solidFill>
                <a:latin typeface="+mn-lt"/>
              </a:rPr>
              <a:t> p</a:t>
            </a:r>
            <a:r>
              <a:rPr kumimoji="0" lang="sl-SI" sz="1600" b="0" i="0" u="none" strike="noStrike" kern="1200" cap="none" spc="0" normalizeH="0" baseline="0" noProof="0" dirty="0" err="1">
                <a:ln>
                  <a:noFill/>
                </a:ln>
                <a:solidFill>
                  <a:srgbClr val="414042"/>
                </a:solidFill>
                <a:effectLst/>
                <a:uLnTx/>
                <a:uFillTx/>
                <a:latin typeface="+mn-lt"/>
                <a:ea typeface="+mn-ea"/>
                <a:cs typeface="+mn-cs"/>
              </a:rPr>
              <a:t>aketomatov</a:t>
            </a:r>
            <a:r>
              <a:rPr kumimoji="0" lang="sl-SI" sz="1600" b="0" i="0" u="none" strike="noStrike" kern="1200" cap="none" spc="0" normalizeH="0" baseline="0" noProof="0" dirty="0">
                <a:ln>
                  <a:noFill/>
                </a:ln>
                <a:solidFill>
                  <a:srgbClr val="414042"/>
                </a:solidFill>
                <a:effectLst/>
                <a:uLnTx/>
                <a:uFillTx/>
                <a:latin typeface="+mn-lt"/>
                <a:ea typeface="+mn-ea"/>
                <a:cs typeface="+mn-cs"/>
              </a:rPr>
              <a:t>. </a:t>
            </a:r>
          </a:p>
        </p:txBody>
      </p:sp>
      <p:sp>
        <p:nvSpPr>
          <p:cNvPr id="15" name="Ellipse 8">
            <a:extLst>
              <a:ext uri="{FF2B5EF4-FFF2-40B4-BE49-F238E27FC236}">
                <a16:creationId xmlns:a16="http://schemas.microsoft.com/office/drawing/2014/main" id="{BEF882BD-FCFE-2150-9906-B1BA669338ED}"/>
              </a:ext>
            </a:extLst>
          </p:cNvPr>
          <p:cNvSpPr/>
          <p:nvPr/>
        </p:nvSpPr>
        <p:spPr bwMode="gray">
          <a:xfrm>
            <a:off x="10368244" y="2965002"/>
            <a:ext cx="973186" cy="1008112"/>
          </a:xfrm>
          <a:prstGeom prst="ellipse">
            <a:avLst/>
          </a:prstGeom>
          <a:solidFill>
            <a:srgbClr val="FFFFFF"/>
          </a:solidFill>
          <a:ln w="76200" cap="flat" cmpd="sng" algn="ctr">
            <a:solidFill>
              <a:srgbClr val="E6E7E8"/>
            </a:solidFill>
            <a:prstDash val="solid"/>
            <a:miter lim="800000"/>
          </a:ln>
          <a:effectLst/>
        </p:spPr>
        <p:txBody>
          <a:bodyPr lIns="216000" tIns="216000" rIns="216000" bIns="21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srgbClr val="414042"/>
              </a:solidFill>
              <a:effectLst/>
              <a:uLnTx/>
              <a:uFillTx/>
              <a:ea typeface="+mn-ea"/>
              <a:cs typeface="+mn-cs"/>
            </a:endParaRPr>
          </a:p>
        </p:txBody>
      </p:sp>
      <p:sp>
        <p:nvSpPr>
          <p:cNvPr id="16" name="Inhaltsplatzhalter 8">
            <a:extLst>
              <a:ext uri="{FF2B5EF4-FFF2-40B4-BE49-F238E27FC236}">
                <a16:creationId xmlns:a16="http://schemas.microsoft.com/office/drawing/2014/main" id="{2C0BFE34-6A7D-D638-BFCB-6D06B4C02443}"/>
              </a:ext>
            </a:extLst>
          </p:cNvPr>
          <p:cNvSpPr txBox="1">
            <a:spLocks/>
          </p:cNvSpPr>
          <p:nvPr>
            <p:custDataLst>
              <p:tags r:id="rId4"/>
            </p:custDataLst>
          </p:nvPr>
        </p:nvSpPr>
        <p:spPr>
          <a:xfrm>
            <a:off x="6119889" y="476600"/>
            <a:ext cx="4996611" cy="2159902"/>
          </a:xfrm>
          <a:prstGeom prst="roundRect">
            <a:avLst>
              <a:gd name="adj" fmla="val 5427"/>
            </a:avLst>
          </a:prstGeom>
          <a:solidFill>
            <a:srgbClr val="E6E7E8"/>
          </a:solidFill>
        </p:spPr>
        <p:txBody>
          <a:bodyPr lIns="216000" tIns="216000" rIns="216000" bIns="216000"/>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Pluto Sans DPD PPT Light" panose="02000000000000000000" pitchFamily="2" charset="0"/>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Pluto Sans DPD PPT Light" panose="02000000000000000000" pitchFamily="2" charset="0"/>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Pluto Sans DPD PPT Light" panose="02000000000000000000" pitchFamily="2" charset="0"/>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Pluto Sans DPD PPT Light" panose="02000000000000000000" pitchFamily="2" charset="0"/>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600"/>
              </a:spcBef>
              <a:spcAft>
                <a:spcPts val="600"/>
              </a:spcAft>
              <a:buClr>
                <a:srgbClr val="DC0032"/>
              </a:buClr>
              <a:buSzPct val="100000"/>
              <a:buFont typeface="Arial" panose="020B0604020202020204" pitchFamily="34" charset="0"/>
              <a:buNone/>
              <a:tabLst/>
              <a:defRPr/>
            </a:pPr>
            <a:r>
              <a:rPr kumimoji="0" lang="sl-SI" sz="1800" b="1" i="0" u="none" strike="noStrike" kern="1200" cap="none" spc="0" normalizeH="0" baseline="0" noProof="0" dirty="0">
                <a:ln>
                  <a:noFill/>
                </a:ln>
                <a:solidFill>
                  <a:srgbClr val="DC0032"/>
                </a:solidFill>
                <a:effectLst/>
                <a:uLnTx/>
                <a:uFillTx/>
                <a:latin typeface="+mn-lt"/>
                <a:ea typeface="+mn-ea"/>
                <a:cs typeface="+mn-cs"/>
              </a:rPr>
              <a:t>Ali me bo DPD obvestil o dnevu dostave?</a:t>
            </a:r>
            <a:endParaRPr kumimoji="0" lang="en-DE" sz="1800" b="1" i="0" u="none" strike="noStrike" kern="1200" cap="none" spc="0" normalizeH="0" baseline="0" noProof="0" dirty="0">
              <a:ln>
                <a:noFill/>
              </a:ln>
              <a:solidFill>
                <a:srgbClr val="DC0032"/>
              </a:solidFill>
              <a:effectLst/>
              <a:uLnTx/>
              <a:uFillTx/>
              <a:latin typeface="+mn-lt"/>
              <a:ea typeface="+mn-ea"/>
              <a:cs typeface="+mn-cs"/>
            </a:endParaRPr>
          </a:p>
          <a:p>
            <a:pPr marL="0" marR="0" lvl="1" indent="0" algn="l" defTabSz="914400" rtl="0" eaLnBrk="1" fontAlgn="auto" latinLnBrk="0" hangingPunct="1">
              <a:lnSpc>
                <a:spcPct val="100000"/>
              </a:lnSpc>
              <a:spcBef>
                <a:spcPts val="600"/>
              </a:spcBef>
              <a:spcAft>
                <a:spcPts val="600"/>
              </a:spcAft>
              <a:buClr>
                <a:srgbClr val="DC0032"/>
              </a:buClr>
              <a:buSzPct val="100000"/>
              <a:buFont typeface="Arial" panose="020B0604020202020204" pitchFamily="34" charset="0"/>
              <a:buNone/>
              <a:tabLst/>
              <a:defRPr/>
            </a:pPr>
            <a:r>
              <a:rPr kumimoji="0" lang="sl-SI" sz="1600" b="0" i="0" u="none" strike="noStrike" kern="1200" cap="none" spc="0" normalizeH="0" baseline="0" noProof="0" dirty="0">
                <a:ln>
                  <a:noFill/>
                </a:ln>
                <a:solidFill>
                  <a:srgbClr val="414042"/>
                </a:solidFill>
                <a:effectLst/>
                <a:uLnTx/>
                <a:uFillTx/>
                <a:latin typeface="+mn-lt"/>
                <a:ea typeface="+mn-ea"/>
                <a:cs typeface="+mn-cs"/>
              </a:rPr>
              <a:t>O dnevu dostave vas bo DPD vedno obvestili s SMS/</a:t>
            </a:r>
            <a:r>
              <a:rPr kumimoji="0" lang="sl-SI" sz="1600" b="0" i="0" u="none" strike="noStrike" kern="1200" cap="none" spc="0" normalizeH="0" baseline="0" noProof="0" dirty="0" err="1">
                <a:ln>
                  <a:noFill/>
                </a:ln>
                <a:solidFill>
                  <a:srgbClr val="414042"/>
                </a:solidFill>
                <a:effectLst/>
                <a:uLnTx/>
                <a:uFillTx/>
                <a:latin typeface="+mn-lt"/>
                <a:ea typeface="+mn-ea"/>
                <a:cs typeface="+mn-cs"/>
              </a:rPr>
              <a:t>Viber</a:t>
            </a:r>
            <a:r>
              <a:rPr kumimoji="0" lang="sl-SI" sz="1600" b="0" i="0" u="none" strike="noStrike" kern="1200" cap="none" spc="0" normalizeH="0" baseline="0" noProof="0" dirty="0">
                <a:ln>
                  <a:noFill/>
                </a:ln>
                <a:solidFill>
                  <a:srgbClr val="414042"/>
                </a:solidFill>
                <a:effectLst/>
                <a:uLnTx/>
                <a:uFillTx/>
                <a:latin typeface="+mn-lt"/>
                <a:ea typeface="+mn-ea"/>
                <a:cs typeface="+mn-cs"/>
              </a:rPr>
              <a:t> sporočilom ali e-pošto. Na dan dostave boste prejeli tudi 1-urni časovni okvir dostave. </a:t>
            </a:r>
            <a:br>
              <a:rPr kumimoji="0" lang="pt-BR" sz="1800" b="0" i="0" u="none" strike="noStrike" kern="1200" cap="none" spc="0" normalizeH="0" baseline="0" noProof="0" dirty="0">
                <a:ln>
                  <a:noFill/>
                </a:ln>
                <a:solidFill>
                  <a:srgbClr val="414042"/>
                </a:solidFill>
                <a:effectLst/>
                <a:uLnTx/>
                <a:uFillTx/>
                <a:latin typeface="+mn-lt"/>
                <a:ea typeface="+mn-ea"/>
                <a:cs typeface="+mn-cs"/>
              </a:rPr>
            </a:br>
            <a:endParaRPr kumimoji="0" lang="pt-BR" sz="1800" b="0" i="0" u="none" strike="noStrike" kern="1200" cap="none" spc="0" normalizeH="0" baseline="0" noProof="0" dirty="0">
              <a:ln>
                <a:noFill/>
              </a:ln>
              <a:solidFill>
                <a:srgbClr val="414042"/>
              </a:solidFill>
              <a:effectLst/>
              <a:uLnTx/>
              <a:uFillTx/>
              <a:latin typeface="+mn-lt"/>
              <a:ea typeface="+mn-ea"/>
              <a:cs typeface="+mn-cs"/>
            </a:endParaRPr>
          </a:p>
        </p:txBody>
      </p:sp>
      <p:sp>
        <p:nvSpPr>
          <p:cNvPr id="17" name="Ellipse 8">
            <a:extLst>
              <a:ext uri="{FF2B5EF4-FFF2-40B4-BE49-F238E27FC236}">
                <a16:creationId xmlns:a16="http://schemas.microsoft.com/office/drawing/2014/main" id="{858EE3C4-65BD-57A0-44B2-4E9F1F043EA2}"/>
              </a:ext>
            </a:extLst>
          </p:cNvPr>
          <p:cNvSpPr/>
          <p:nvPr/>
        </p:nvSpPr>
        <p:spPr bwMode="gray">
          <a:xfrm>
            <a:off x="10495297" y="179550"/>
            <a:ext cx="900126" cy="887475"/>
          </a:xfrm>
          <a:prstGeom prst="ellipse">
            <a:avLst/>
          </a:prstGeom>
          <a:solidFill>
            <a:srgbClr val="FFFFFF"/>
          </a:solidFill>
          <a:ln w="76200" cap="flat" cmpd="sng" algn="ctr">
            <a:solidFill>
              <a:srgbClr val="E6E7E8"/>
            </a:solidFill>
            <a:prstDash val="solid"/>
            <a:miter lim="800000"/>
          </a:ln>
          <a:effectLst/>
        </p:spPr>
        <p:txBody>
          <a:bodyPr lIns="216000" tIns="216000" rIns="216000" bIns="21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srgbClr val="414042"/>
              </a:solidFill>
              <a:effectLst/>
              <a:uLnTx/>
              <a:uFillTx/>
              <a:ea typeface="+mn-ea"/>
              <a:cs typeface="+mn-cs"/>
            </a:endParaRPr>
          </a:p>
        </p:txBody>
      </p:sp>
      <p:pic>
        <p:nvPicPr>
          <p:cNvPr id="18" name="Graphic 18">
            <a:extLst>
              <a:ext uri="{FF2B5EF4-FFF2-40B4-BE49-F238E27FC236}">
                <a16:creationId xmlns:a16="http://schemas.microsoft.com/office/drawing/2014/main" id="{1455BBEC-B818-7858-B869-ED09EED1AEDE}"/>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990280" y="263408"/>
            <a:ext cx="878554" cy="878554"/>
          </a:xfrm>
          <a:prstGeom prst="rect">
            <a:avLst/>
          </a:prstGeom>
        </p:spPr>
      </p:pic>
      <p:pic>
        <p:nvPicPr>
          <p:cNvPr id="19" name="Graphic 19">
            <a:extLst>
              <a:ext uri="{FF2B5EF4-FFF2-40B4-BE49-F238E27FC236}">
                <a16:creationId xmlns:a16="http://schemas.microsoft.com/office/drawing/2014/main" id="{59FBEA6C-3A3B-0F28-EFB7-B1A7E9FF23DB}"/>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549290" y="227217"/>
            <a:ext cx="792140" cy="792140"/>
          </a:xfrm>
          <a:prstGeom prst="rect">
            <a:avLst/>
          </a:prstGeom>
        </p:spPr>
      </p:pic>
      <p:pic>
        <p:nvPicPr>
          <p:cNvPr id="20" name="Graphic 24">
            <a:extLst>
              <a:ext uri="{FF2B5EF4-FFF2-40B4-BE49-F238E27FC236}">
                <a16:creationId xmlns:a16="http://schemas.microsoft.com/office/drawing/2014/main" id="{D122C1F3-8575-AFD9-65CB-F531042C1D73}"/>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0521837" y="3129344"/>
            <a:ext cx="665999" cy="665999"/>
          </a:xfrm>
          <a:prstGeom prst="rect">
            <a:avLst/>
          </a:prstGeom>
        </p:spPr>
      </p:pic>
      <p:pic>
        <p:nvPicPr>
          <p:cNvPr id="22" name="Slika 21">
            <a:extLst>
              <a:ext uri="{FF2B5EF4-FFF2-40B4-BE49-F238E27FC236}">
                <a16:creationId xmlns:a16="http://schemas.microsoft.com/office/drawing/2014/main" id="{014A3BB7-AE52-DF7E-FEE7-8BDDC5157DF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58809" y="3129344"/>
            <a:ext cx="679428" cy="679428"/>
          </a:xfrm>
          <a:prstGeom prst="rect">
            <a:avLst/>
          </a:prstGeom>
        </p:spPr>
      </p:pic>
    </p:spTree>
    <p:extLst>
      <p:ext uri="{BB962C8B-B14F-4D97-AF65-F5344CB8AC3E}">
        <p14:creationId xmlns:p14="http://schemas.microsoft.com/office/powerpoint/2010/main" val="31266035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821716-9F88-4D25-BA4D-74868389EA11}"/>
              </a:ext>
            </a:extLst>
          </p:cNvPr>
          <p:cNvSpPr>
            <a:spLocks noGrp="1"/>
          </p:cNvSpPr>
          <p:nvPr>
            <p:ph type="title"/>
            <p:custDataLst>
              <p:tags r:id="rId1"/>
            </p:custDataLst>
          </p:nvPr>
        </p:nvSpPr>
        <p:spPr/>
        <p:txBody>
          <a:bodyPr/>
          <a:lstStyle/>
          <a:p>
            <a:r>
              <a:rPr lang="sl-SI" dirty="0" err="1">
                <a:latin typeface="+mn-lt"/>
              </a:rPr>
              <a:t>GDPR</a:t>
            </a:r>
            <a:r>
              <a:rPr lang="sl-SI" dirty="0">
                <a:latin typeface="+mn-lt"/>
              </a:rPr>
              <a:t> in skladnost</a:t>
            </a:r>
            <a:endParaRPr lang="en-GB" dirty="0">
              <a:latin typeface="+mn-lt"/>
            </a:endParaRPr>
          </a:p>
        </p:txBody>
      </p:sp>
      <p:sp>
        <p:nvSpPr>
          <p:cNvPr id="7" name="Foliennummernplatzhalter 6">
            <a:extLst>
              <a:ext uri="{FF2B5EF4-FFF2-40B4-BE49-F238E27FC236}">
                <a16:creationId xmlns:a16="http://schemas.microsoft.com/office/drawing/2014/main" id="{F64133FD-A1DA-4FFD-9330-203C0FDA7F0C}"/>
              </a:ext>
            </a:extLst>
          </p:cNvPr>
          <p:cNvSpPr>
            <a:spLocks noGrp="1"/>
          </p:cNvSpPr>
          <p:nvPr>
            <p:ph type="sldNum" sz="quarter" idx="19"/>
          </p:nvPr>
        </p:nvSpPr>
        <p:spPr>
          <a:xfrm>
            <a:off x="14387" y="6120087"/>
            <a:ext cx="288000" cy="180000"/>
          </a:xfrm>
        </p:spPr>
        <p:txBody>
          <a:bodyPr/>
          <a:lstStyle/>
          <a:p>
            <a:pPr algn="r" defTabSz="864017">
              <a:defRPr/>
            </a:pPr>
            <a:fld id="{9EA669D3-5529-4BB0-8BB4-F8AF37E83BE9}" type="slidenum">
              <a:rPr lang="en-GB" sz="756">
                <a:solidFill>
                  <a:srgbClr val="808285"/>
                </a:solidFill>
                <a:latin typeface="Pluto Sans DPD PPT Light"/>
              </a:rPr>
              <a:pPr algn="r" defTabSz="864017">
                <a:defRPr/>
              </a:pPr>
              <a:t>26</a:t>
            </a:fld>
            <a:endParaRPr lang="en-GB" sz="756" dirty="0">
              <a:solidFill>
                <a:srgbClr val="808285"/>
              </a:solidFill>
              <a:latin typeface="Pluto Sans DPD PPT Light"/>
            </a:endParaRPr>
          </a:p>
        </p:txBody>
      </p:sp>
    </p:spTree>
    <p:extLst>
      <p:ext uri="{BB962C8B-B14F-4D97-AF65-F5344CB8AC3E}">
        <p14:creationId xmlns:p14="http://schemas.microsoft.com/office/powerpoint/2010/main" val="26241780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značba mesta številke diapozitiva 4">
            <a:extLst>
              <a:ext uri="{FF2B5EF4-FFF2-40B4-BE49-F238E27FC236}">
                <a16:creationId xmlns:a16="http://schemas.microsoft.com/office/drawing/2014/main" id="{FE94DF6C-AE13-D48C-C95F-A150F86C257B}"/>
              </a:ext>
            </a:extLst>
          </p:cNvPr>
          <p:cNvSpPr>
            <a:spLocks noGrp="1"/>
          </p:cNvSpPr>
          <p:nvPr>
            <p:ph type="sldNum" sz="quarter" idx="4"/>
          </p:nvPr>
        </p:nvSpPr>
        <p:spPr>
          <a:xfrm>
            <a:off x="0" y="6192087"/>
            <a:ext cx="271601" cy="170083"/>
          </a:xfrm>
        </p:spPr>
        <p:txBody>
          <a:bodyPr/>
          <a:lstStyle/>
          <a:p>
            <a:fld id="{9EA669D3-5529-4BB0-8BB4-F8AF37E83BE9}" type="slidenum">
              <a:rPr lang="en-GB" smtClean="0">
                <a:solidFill>
                  <a:schemeClr val="bg1">
                    <a:lumMod val="50000"/>
                  </a:schemeClr>
                </a:solidFill>
              </a:rPr>
              <a:pPr/>
              <a:t>27</a:t>
            </a:fld>
            <a:endParaRPr lang="en-GB" dirty="0">
              <a:solidFill>
                <a:schemeClr val="bg1">
                  <a:lumMod val="50000"/>
                </a:schemeClr>
              </a:solidFill>
            </a:endParaRPr>
          </a:p>
        </p:txBody>
      </p:sp>
      <p:sp>
        <p:nvSpPr>
          <p:cNvPr id="6" name="Title 4">
            <a:extLst>
              <a:ext uri="{FF2B5EF4-FFF2-40B4-BE49-F238E27FC236}">
                <a16:creationId xmlns:a16="http://schemas.microsoft.com/office/drawing/2014/main" id="{0D30147B-5254-E9A6-80E8-D3CD56346679}"/>
              </a:ext>
            </a:extLst>
          </p:cNvPr>
          <p:cNvSpPr txBox="1">
            <a:spLocks/>
          </p:cNvSpPr>
          <p:nvPr>
            <p:custDataLst>
              <p:tags r:id="rId1"/>
            </p:custDataLst>
          </p:nvPr>
        </p:nvSpPr>
        <p:spPr bwMode="gray">
          <a:xfrm>
            <a:off x="359606" y="288087"/>
            <a:ext cx="10801275" cy="576239"/>
          </a:xfrm>
          <a:prstGeom prst="rect">
            <a:avLst/>
          </a:prstGeom>
        </p:spPr>
        <p:txBody>
          <a:bodyPr vert="horz" lIns="0" tIns="0" rIns="0" bIns="0" rtlCol="0" anchor="t">
            <a:noAutofit/>
          </a:bodyPr>
          <a:lstStyle>
            <a:lvl1pPr algn="l" defTabSz="914400" rtl="0" eaLnBrk="1" latinLnBrk="0" hangingPunct="1">
              <a:lnSpc>
                <a:spcPct val="100000"/>
              </a:lnSpc>
              <a:spcBef>
                <a:spcPts val="0"/>
              </a:spcBef>
              <a:spcAft>
                <a:spcPts val="0"/>
              </a:spcAft>
              <a:buNone/>
              <a:defRPr sz="3600" kern="1200">
                <a:solidFill>
                  <a:schemeClr val="bg2"/>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3600" b="0" i="0" u="none" strike="noStrike" kern="1200" cap="none" spc="0" normalizeH="0" baseline="0" noProof="0" dirty="0" err="1">
                <a:ln>
                  <a:noFill/>
                </a:ln>
                <a:solidFill>
                  <a:srgbClr val="DC0032"/>
                </a:solidFill>
                <a:effectLst/>
                <a:uLnTx/>
                <a:uFillTx/>
                <a:latin typeface="Pluto Sans DPD Light" panose="02000000000000000000" pitchFamily="2" charset="-18"/>
              </a:rPr>
              <a:t>Splošna</a:t>
            </a:r>
            <a:r>
              <a:rPr kumimoji="0" lang="hr-HR" sz="3600" b="0" i="0" u="none" strike="noStrike" kern="1200" cap="none" spc="0" normalizeH="0" baseline="0" noProof="0" dirty="0">
                <a:ln>
                  <a:noFill/>
                </a:ln>
                <a:solidFill>
                  <a:srgbClr val="DC0032"/>
                </a:solidFill>
                <a:effectLst/>
                <a:uLnTx/>
                <a:uFillTx/>
                <a:latin typeface="Pluto Sans DPD Light" panose="02000000000000000000" pitchFamily="2" charset="-18"/>
              </a:rPr>
              <a:t> uredba o </a:t>
            </a:r>
            <a:r>
              <a:rPr kumimoji="0" lang="hr-HR" sz="3600" b="0" i="0" u="none" strike="noStrike" kern="1200" cap="none" spc="0" normalizeH="0" baseline="0" noProof="0" dirty="0" err="1">
                <a:ln>
                  <a:noFill/>
                </a:ln>
                <a:solidFill>
                  <a:srgbClr val="DC0032"/>
                </a:solidFill>
                <a:effectLst/>
                <a:uLnTx/>
                <a:uFillTx/>
                <a:latin typeface="Pluto Sans DPD Light" panose="02000000000000000000" pitchFamily="2" charset="-18"/>
              </a:rPr>
              <a:t>varstvu</a:t>
            </a:r>
            <a:r>
              <a:rPr kumimoji="0" lang="hr-HR" sz="3600" b="0" i="0" u="none" strike="noStrike" kern="1200" cap="none" spc="0" normalizeH="0" baseline="0" noProof="0" dirty="0">
                <a:ln>
                  <a:noFill/>
                </a:ln>
                <a:solidFill>
                  <a:srgbClr val="DC0032"/>
                </a:solidFill>
                <a:effectLst/>
                <a:uLnTx/>
                <a:uFillTx/>
                <a:latin typeface="Pluto Sans DPD Light" panose="02000000000000000000" pitchFamily="2" charset="-18"/>
              </a:rPr>
              <a:t> </a:t>
            </a:r>
            <a:r>
              <a:rPr kumimoji="0" lang="hr-HR" sz="3600" b="0" i="0" u="none" strike="noStrike" kern="1200" cap="none" spc="0" normalizeH="0" baseline="0" noProof="0" dirty="0" err="1">
                <a:ln>
                  <a:noFill/>
                </a:ln>
                <a:solidFill>
                  <a:srgbClr val="DC0032"/>
                </a:solidFill>
                <a:effectLst/>
                <a:uLnTx/>
                <a:uFillTx/>
                <a:latin typeface="Pluto Sans DPD Light" panose="02000000000000000000" pitchFamily="2" charset="-18"/>
              </a:rPr>
              <a:t>podatkov</a:t>
            </a:r>
            <a:r>
              <a:rPr kumimoji="0" lang="hr-HR" sz="3600" b="0" i="0" u="none" strike="noStrike" kern="1200" cap="none" spc="0" normalizeH="0" baseline="0" noProof="0" dirty="0">
                <a:ln>
                  <a:noFill/>
                </a:ln>
                <a:solidFill>
                  <a:srgbClr val="DC0032"/>
                </a:solidFill>
                <a:effectLst/>
                <a:uLnTx/>
                <a:uFillTx/>
                <a:latin typeface="Pluto Sans DPD Light" panose="02000000000000000000" pitchFamily="2" charset="-18"/>
              </a:rPr>
              <a:t> (</a:t>
            </a:r>
            <a:r>
              <a:rPr kumimoji="0" lang="hr-HR" sz="3600" b="0" i="0" u="none" strike="noStrike" kern="1200" cap="none" spc="0" normalizeH="0" baseline="0" noProof="0" dirty="0" err="1">
                <a:ln>
                  <a:noFill/>
                </a:ln>
                <a:solidFill>
                  <a:srgbClr val="DC0032"/>
                </a:solidFill>
                <a:effectLst/>
                <a:uLnTx/>
                <a:uFillTx/>
                <a:latin typeface="Pluto Sans DPD Light" panose="02000000000000000000" pitchFamily="2" charset="-18"/>
              </a:rPr>
              <a:t>GDPR</a:t>
            </a:r>
            <a:r>
              <a:rPr kumimoji="0" lang="hr-HR" sz="3600" b="0" i="0" u="none" strike="noStrike" kern="1200" cap="none" spc="0" normalizeH="0" baseline="0" noProof="0" dirty="0">
                <a:ln>
                  <a:noFill/>
                </a:ln>
                <a:solidFill>
                  <a:srgbClr val="DC0032"/>
                </a:solidFill>
                <a:effectLst/>
                <a:uLnTx/>
                <a:uFillTx/>
                <a:latin typeface="Pluto Sans DPD Light" panose="02000000000000000000" pitchFamily="2" charset="-18"/>
              </a:rPr>
              <a:t>)</a:t>
            </a:r>
            <a:endParaRPr kumimoji="0" lang="en-GB" sz="3600" b="0" i="0" u="none" strike="noStrike" kern="1200" cap="none" spc="0" normalizeH="0" baseline="0" noProof="0" dirty="0">
              <a:ln>
                <a:noFill/>
              </a:ln>
              <a:solidFill>
                <a:srgbClr val="DC0032"/>
              </a:solidFill>
              <a:effectLst/>
              <a:uLnTx/>
              <a:uFillTx/>
              <a:latin typeface="Pluto Sans DPD Light" panose="02000000000000000000" pitchFamily="2" charset="-18"/>
            </a:endParaRPr>
          </a:p>
        </p:txBody>
      </p:sp>
      <p:sp>
        <p:nvSpPr>
          <p:cNvPr id="7" name="Text Placeholder 35">
            <a:extLst>
              <a:ext uri="{FF2B5EF4-FFF2-40B4-BE49-F238E27FC236}">
                <a16:creationId xmlns:a16="http://schemas.microsoft.com/office/drawing/2014/main" id="{0B0CC2EC-D5A2-F537-74DD-51C296B4B270}"/>
              </a:ext>
            </a:extLst>
          </p:cNvPr>
          <p:cNvSpPr txBox="1">
            <a:spLocks/>
          </p:cNvSpPr>
          <p:nvPr/>
        </p:nvSpPr>
        <p:spPr bwMode="gray">
          <a:xfrm>
            <a:off x="359606" y="1203803"/>
            <a:ext cx="5183977" cy="3375249"/>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0" indent="0" algn="just"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r>
              <a:rPr kumimoji="0" lang="sl-SI" sz="1600" b="0" i="0" u="none" strike="noStrike" kern="1200" cap="none" spc="0" normalizeH="0" baseline="0" noProof="0" dirty="0">
                <a:ln>
                  <a:noFill/>
                </a:ln>
                <a:solidFill>
                  <a:srgbClr val="414042"/>
                </a:solidFill>
                <a:effectLst/>
                <a:uLnTx/>
                <a:uFillTx/>
                <a:latin typeface="Pluto Sans DPD PPT Light"/>
                <a:ea typeface="+mn-ea"/>
                <a:cs typeface="+mn-cs"/>
              </a:rPr>
              <a:t>Pred začetkom sodelovanja z DPD Slovenija je za namena obveščanja naših strank in prejemnikov paketov ter za obdelavo podatkov s strani DPD Slovenija potrebno podpisat </a:t>
            </a:r>
            <a:r>
              <a:rPr kumimoji="0" lang="sl-SI" sz="1600" b="1" i="0" u="none" strike="noStrike" kern="1200" cap="none" spc="0" normalizeH="0" baseline="0" noProof="0" dirty="0" err="1">
                <a:ln>
                  <a:noFill/>
                </a:ln>
                <a:solidFill>
                  <a:srgbClr val="414042"/>
                </a:solidFill>
                <a:effectLst/>
                <a:uLnTx/>
                <a:uFillTx/>
                <a:latin typeface="Pluto Sans DPD PPT Light"/>
                <a:ea typeface="+mn-ea"/>
                <a:cs typeface="+mn-cs"/>
              </a:rPr>
              <a:t>GDPR</a:t>
            </a:r>
            <a:r>
              <a:rPr kumimoji="0" lang="sl-SI" sz="1600" b="1" i="0" u="none" strike="noStrike" kern="1200" cap="none" spc="0" normalizeH="0" baseline="0" noProof="0" dirty="0">
                <a:ln>
                  <a:noFill/>
                </a:ln>
                <a:solidFill>
                  <a:srgbClr val="414042"/>
                </a:solidFill>
                <a:effectLst/>
                <a:uLnTx/>
                <a:uFillTx/>
                <a:latin typeface="Pluto Sans DPD PPT Light"/>
                <a:ea typeface="+mn-ea"/>
                <a:cs typeface="+mn-cs"/>
              </a:rPr>
              <a:t> pogodbo</a:t>
            </a:r>
            <a:r>
              <a:rPr kumimoji="0" lang="sl-SI" sz="1600" b="0" i="0" u="none" strike="noStrike" kern="1200" cap="none" spc="0" normalizeH="0" baseline="0" noProof="0" dirty="0">
                <a:ln>
                  <a:noFill/>
                </a:ln>
                <a:solidFill>
                  <a:srgbClr val="414042"/>
                </a:solidFill>
                <a:effectLst/>
                <a:uLnTx/>
                <a:uFillTx/>
                <a:latin typeface="Pluto Sans DPD PPT Light"/>
                <a:ea typeface="+mn-ea"/>
                <a:cs typeface="+mn-cs"/>
              </a:rPr>
              <a:t>. </a:t>
            </a:r>
          </a:p>
          <a:p>
            <a:pPr marL="0" marR="0" lvl="0" indent="0" algn="just"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endParaRPr kumimoji="0" lang="sl-SI" sz="1200" b="0" i="0" u="none" strike="noStrike" kern="1200" cap="none" spc="0" normalizeH="0" baseline="0" noProof="0" dirty="0">
              <a:ln>
                <a:noFill/>
              </a:ln>
              <a:solidFill>
                <a:srgbClr val="414042"/>
              </a:solidFill>
              <a:effectLst/>
              <a:uLnTx/>
              <a:uFillTx/>
              <a:latin typeface="Pluto Sans DPD PPT Light"/>
              <a:ea typeface="+mn-ea"/>
              <a:cs typeface="+mn-cs"/>
            </a:endParaRPr>
          </a:p>
          <a:p>
            <a:pPr marL="0" marR="0" lvl="0" indent="0" algn="just"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r>
              <a:rPr kumimoji="0" lang="sl-SI" sz="1600" b="0" i="0" u="none" strike="noStrike" kern="1200" cap="none" spc="0" normalizeH="0" baseline="0" noProof="0" dirty="0">
                <a:ln>
                  <a:noFill/>
                </a:ln>
                <a:solidFill>
                  <a:srgbClr val="414042"/>
                </a:solidFill>
                <a:effectLst/>
                <a:uLnTx/>
                <a:uFillTx/>
                <a:latin typeface="Pluto Sans DPD PPT Light"/>
                <a:ea typeface="+mn-ea"/>
                <a:cs typeface="+mn-cs"/>
              </a:rPr>
              <a:t>Predlagamo, da se na uradno spletno stran doda spodnji zapis: </a:t>
            </a:r>
            <a:endParaRPr kumimoji="0" lang="hr-HR" sz="1600" b="0" i="0" u="none" strike="noStrike" kern="1200" cap="none" spc="0" normalizeH="0" baseline="0" noProof="0" dirty="0">
              <a:ln>
                <a:noFill/>
              </a:ln>
              <a:solidFill>
                <a:srgbClr val="414042"/>
              </a:solidFill>
              <a:effectLst/>
              <a:uLnTx/>
              <a:uFillTx/>
              <a:latin typeface="Pluto Sans DPD PPT Light"/>
              <a:ea typeface="+mn-ea"/>
              <a:cs typeface="+mn-cs"/>
            </a:endParaRPr>
          </a:p>
          <a:p>
            <a:pPr marL="0" marR="0" lvl="0" indent="0" algn="l"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endParaRPr kumimoji="0" lang="hr-HR" sz="1600" b="0" i="0" u="none" strike="noStrike" kern="1200" cap="none" spc="0" normalizeH="0" baseline="0" noProof="0" dirty="0">
              <a:ln>
                <a:noFill/>
              </a:ln>
              <a:solidFill>
                <a:srgbClr val="414042"/>
              </a:solidFill>
              <a:effectLst/>
              <a:uLnTx/>
              <a:uFillTx/>
              <a:latin typeface="Pluto Sans DPD PPT Light"/>
              <a:ea typeface="+mn-ea"/>
              <a:cs typeface="+mn-cs"/>
            </a:endParaRPr>
          </a:p>
          <a:p>
            <a:pPr marL="0" marR="0" lvl="0" indent="0" algn="l"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endParaRPr kumimoji="0" lang="hr-HR" sz="1600" b="0" i="0" u="none" strike="noStrike" kern="1200" cap="none" spc="0" normalizeH="0" baseline="0" noProof="0" dirty="0">
              <a:ln>
                <a:noFill/>
              </a:ln>
              <a:solidFill>
                <a:srgbClr val="414042"/>
              </a:solidFill>
              <a:effectLst/>
              <a:uLnTx/>
              <a:uFillTx/>
              <a:latin typeface="Pluto Sans DPD PPT Light"/>
              <a:ea typeface="+mn-ea"/>
              <a:cs typeface="+mn-cs"/>
            </a:endParaRPr>
          </a:p>
          <a:p>
            <a:pPr marL="0" marR="0" lvl="0" indent="0" algn="l"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endParaRPr kumimoji="0" lang="hr-HR" sz="1600" b="0" i="0" u="none" strike="noStrike" kern="1200" cap="none" spc="0" normalizeH="0" baseline="0" noProof="0" dirty="0">
              <a:ln>
                <a:noFill/>
              </a:ln>
              <a:solidFill>
                <a:srgbClr val="414042"/>
              </a:solidFill>
              <a:effectLst/>
              <a:uLnTx/>
              <a:uFillTx/>
              <a:latin typeface="Pluto Sans DPD PPT Light"/>
              <a:ea typeface="+mn-ea"/>
              <a:cs typeface="+mn-cs"/>
            </a:endParaRPr>
          </a:p>
          <a:p>
            <a:pPr marL="0" marR="0" lvl="0" indent="0" algn="l"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endParaRPr kumimoji="0" lang="hr-HR" sz="1600" b="0" i="0" u="none" strike="noStrike" kern="1200" cap="none" spc="0" normalizeH="0" baseline="0" noProof="0" dirty="0">
              <a:ln>
                <a:noFill/>
              </a:ln>
              <a:solidFill>
                <a:srgbClr val="414042"/>
              </a:solidFill>
              <a:effectLst/>
              <a:uLnTx/>
              <a:uFillTx/>
              <a:latin typeface="Pluto Sans DPD PPT Light"/>
              <a:ea typeface="+mn-ea"/>
              <a:cs typeface="+mn-cs"/>
            </a:endParaRPr>
          </a:p>
          <a:p>
            <a:pPr marL="0" marR="0" lvl="0" indent="0" algn="l"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endParaRPr kumimoji="0" lang="hr-HR" sz="1600" b="0" i="0" u="none" strike="noStrike" kern="1200" cap="none" spc="0" normalizeH="0" baseline="0" noProof="0" dirty="0">
              <a:ln>
                <a:noFill/>
              </a:ln>
              <a:solidFill>
                <a:srgbClr val="414042"/>
              </a:solidFill>
              <a:effectLst/>
              <a:uLnTx/>
              <a:uFillTx/>
              <a:latin typeface="Pluto Sans DPD PPT Light"/>
              <a:ea typeface="+mn-ea"/>
              <a:cs typeface="+mn-cs"/>
            </a:endParaRPr>
          </a:p>
          <a:p>
            <a:pPr marL="0" marR="0" lvl="0" indent="0" algn="l"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endParaRPr kumimoji="0" lang="hr-HR" sz="1600" b="0" i="0" u="none" strike="noStrike" kern="1200" cap="none" spc="0" normalizeH="0" baseline="0" noProof="0" dirty="0">
              <a:ln>
                <a:noFill/>
              </a:ln>
              <a:solidFill>
                <a:srgbClr val="414042"/>
              </a:solidFill>
              <a:effectLst/>
              <a:uLnTx/>
              <a:uFillTx/>
              <a:latin typeface="Pluto Sans DPD PPT Light"/>
              <a:ea typeface="+mn-ea"/>
              <a:cs typeface="+mn-cs"/>
            </a:endParaRPr>
          </a:p>
          <a:p>
            <a:pPr marL="0" marR="0" lvl="0" indent="0" algn="l"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endParaRPr kumimoji="0" lang="hr-HR" sz="1600" b="0" i="0" u="none" strike="noStrike" kern="1200" cap="none" spc="0" normalizeH="0" baseline="0" noProof="0" dirty="0">
              <a:ln>
                <a:noFill/>
              </a:ln>
              <a:solidFill>
                <a:srgbClr val="DC0032"/>
              </a:solidFill>
              <a:effectLst/>
              <a:uLnTx/>
              <a:uFillTx/>
              <a:latin typeface="Pluto Sans DPD PPT Light"/>
              <a:ea typeface="+mn-ea"/>
              <a:cs typeface="+mn-cs"/>
            </a:endParaRPr>
          </a:p>
        </p:txBody>
      </p:sp>
      <p:pic>
        <p:nvPicPr>
          <p:cNvPr id="8" name="Bildplatzhalter 15">
            <a:extLst>
              <a:ext uri="{FF2B5EF4-FFF2-40B4-BE49-F238E27FC236}">
                <a16:creationId xmlns:a16="http://schemas.microsoft.com/office/drawing/2014/main" id="{D63858F7-0B95-2B51-5C16-1264098CCD63}"/>
              </a:ext>
            </a:extLst>
          </p:cNvPr>
          <p:cNvPicPr>
            <a:picLocks noChangeAspect="1"/>
          </p:cNvPicPr>
          <p:nvPr>
            <p:custDataLst>
              <p:tags r:id="rId2"/>
            </p:custDataLst>
          </p:nvPr>
        </p:nvPicPr>
        <p:blipFill>
          <a:blip r:embed="rId5">
            <a:extLst>
              <a:ext uri="{28A0092B-C50C-407E-A947-70E740481C1C}">
                <a14:useLocalDpi xmlns:a14="http://schemas.microsoft.com/office/drawing/2010/main" val="0"/>
              </a:ext>
            </a:extLst>
          </a:blip>
          <a:srcRect l="1341" r="1341"/>
          <a:stretch/>
        </p:blipFill>
        <p:spPr>
          <a:xfrm>
            <a:off x="5745039" y="1203803"/>
            <a:ext cx="5415842" cy="3714726"/>
          </a:xfrm>
          <a:prstGeom prst="roundRect">
            <a:avLst>
              <a:gd name="adj" fmla="val 4783"/>
            </a:avLst>
          </a:prstGeom>
        </p:spPr>
      </p:pic>
      <p:sp>
        <p:nvSpPr>
          <p:cNvPr id="9" name="Text Placeholder 35">
            <a:extLst>
              <a:ext uri="{FF2B5EF4-FFF2-40B4-BE49-F238E27FC236}">
                <a16:creationId xmlns:a16="http://schemas.microsoft.com/office/drawing/2014/main" id="{869A48E7-BEC9-6752-6D04-F8F9E830E67C}"/>
              </a:ext>
            </a:extLst>
          </p:cNvPr>
          <p:cNvSpPr txBox="1">
            <a:spLocks/>
          </p:cNvSpPr>
          <p:nvPr>
            <p:custDataLst>
              <p:tags r:id="rId3"/>
            </p:custDataLst>
          </p:nvPr>
        </p:nvSpPr>
        <p:spPr bwMode="gray">
          <a:xfrm>
            <a:off x="313378" y="3321354"/>
            <a:ext cx="5267183" cy="1664303"/>
          </a:xfrm>
          <a:prstGeom prst="roundRect">
            <a:avLst>
              <a:gd name="adj" fmla="val 4783"/>
            </a:avLst>
          </a:prstGeom>
          <a:solidFill>
            <a:srgbClr val="DC0032"/>
          </a:solidFill>
        </p:spPr>
        <p:txBody>
          <a:bodyPr vert="horz" lIns="216000" tIns="216000" rIns="216000" bIns="216000" rtlCol="0" anchor="ctr">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0" indent="0" algn="just" defTabSz="914400" rtl="0" eaLnBrk="1" fontAlgn="auto" latinLnBrk="0" hangingPunct="1">
              <a:lnSpc>
                <a:spcPts val="1400"/>
              </a:lnSpc>
              <a:spcBef>
                <a:spcPts val="0"/>
              </a:spcBef>
              <a:spcAft>
                <a:spcPts val="700"/>
              </a:spcAft>
              <a:buClr>
                <a:srgbClr val="DC0032"/>
              </a:buClr>
              <a:buSzTx/>
              <a:buFont typeface="Arial" panose="020B0604020202020204" pitchFamily="34" charset="0"/>
              <a:buNone/>
              <a:tabLst/>
              <a:defRPr/>
            </a:pPr>
            <a:r>
              <a:rPr kumimoji="0" lang="sl-SI" sz="1200" b="0" i="0" u="none" strike="noStrike" kern="1200" cap="none" spc="0" normalizeH="0" baseline="0" noProof="0" dirty="0">
                <a:ln>
                  <a:noFill/>
                </a:ln>
                <a:solidFill>
                  <a:srgbClr val="FFFFFF"/>
                </a:solidFill>
                <a:effectLst/>
                <a:uLnTx/>
                <a:uFillTx/>
                <a:latin typeface="Pluto Sans DPD PPT Light"/>
                <a:ea typeface="+mn-ea"/>
                <a:cs typeface="+mn-cs"/>
              </a:rPr>
              <a:t>DPD sledi načelom transparentnosti in skrbnega ravnanja z osebnimi podatki v skladu s Splošno uredbo o varstvu podatkov (</a:t>
            </a:r>
            <a:r>
              <a:rPr kumimoji="0" lang="sl-SI" sz="1200" b="0" i="0" u="none" strike="noStrike" kern="1200" cap="none" spc="0" normalizeH="0" baseline="0" noProof="0" dirty="0" err="1">
                <a:ln>
                  <a:noFill/>
                </a:ln>
                <a:solidFill>
                  <a:srgbClr val="FFFFFF"/>
                </a:solidFill>
                <a:effectLst/>
                <a:uLnTx/>
                <a:uFillTx/>
                <a:latin typeface="Pluto Sans DPD PPT Light"/>
                <a:ea typeface="+mn-ea"/>
                <a:cs typeface="+mn-cs"/>
              </a:rPr>
              <a:t>GDPR</a:t>
            </a:r>
            <a:r>
              <a:rPr kumimoji="0" lang="sl-SI" sz="1200" b="0" i="0" u="none" strike="noStrike" kern="1200" cap="none" spc="0" normalizeH="0" baseline="0" noProof="0" dirty="0">
                <a:ln>
                  <a:noFill/>
                </a:ln>
                <a:solidFill>
                  <a:srgbClr val="FFFFFF"/>
                </a:solidFill>
                <a:effectLst/>
                <a:uLnTx/>
                <a:uFillTx/>
                <a:latin typeface="Pluto Sans DPD PPT Light"/>
                <a:ea typeface="+mn-ea"/>
                <a:cs typeface="+mn-cs"/>
              </a:rPr>
              <a:t>) in Zakonom o izvajanju Splošne uredbe o varstvu podatkov. </a:t>
            </a:r>
          </a:p>
          <a:p>
            <a:pPr marL="0" marR="0" lvl="0" indent="0" algn="just" defTabSz="914400" rtl="0" eaLnBrk="1" fontAlgn="auto" latinLnBrk="0" hangingPunct="1">
              <a:lnSpc>
                <a:spcPts val="1400"/>
              </a:lnSpc>
              <a:spcBef>
                <a:spcPts val="0"/>
              </a:spcBef>
              <a:spcAft>
                <a:spcPts val="700"/>
              </a:spcAft>
              <a:buClr>
                <a:srgbClr val="DC0032"/>
              </a:buClr>
              <a:buSzTx/>
              <a:buFont typeface="Arial" panose="020B0604020202020204" pitchFamily="34" charset="0"/>
              <a:buNone/>
              <a:tabLst/>
              <a:defRPr/>
            </a:pPr>
            <a:r>
              <a:rPr kumimoji="0" lang="sl-SI" sz="1200" b="0" i="0" u="none" strike="noStrike" kern="1200" cap="none" spc="0" normalizeH="0" baseline="0" noProof="0" dirty="0">
                <a:ln>
                  <a:noFill/>
                </a:ln>
                <a:solidFill>
                  <a:srgbClr val="FFFFFF"/>
                </a:solidFill>
                <a:effectLst/>
                <a:uLnTx/>
                <a:uFillTx/>
                <a:latin typeface="Pluto Sans DPD PPT Light"/>
                <a:ea typeface="+mn-ea"/>
                <a:cs typeface="+mn-cs"/>
              </a:rPr>
              <a:t>Več o DPD obdelavi osebnih podatkov prejemnikov si lahko preberete na: </a:t>
            </a:r>
            <a:r>
              <a:rPr kumimoji="0" lang="sl-SI" sz="1200" b="1" i="0" u="none" strike="noStrike" kern="1200" cap="none" spc="0" normalizeH="0" baseline="0" noProof="0" dirty="0">
                <a:ln>
                  <a:noFill/>
                </a:ln>
                <a:solidFill>
                  <a:srgbClr val="FFFFFF"/>
                </a:solidFill>
                <a:effectLst/>
                <a:uLnTx/>
                <a:uFillTx/>
                <a:latin typeface="Pluto Sans DPD PPT Light"/>
                <a:ea typeface="+mn-ea"/>
                <a:cs typeface="+mn-cs"/>
                <a:hlinkClick r:id="rId6">
                  <a:extLst>
                    <a:ext uri="{A12FA001-AC4F-418D-AE19-62706E023703}">
                      <ahyp:hlinkClr xmlns:ahyp="http://schemas.microsoft.com/office/drawing/2018/hyperlinkcolor" val="tx"/>
                    </a:ext>
                  </a:extLst>
                </a:hlinkClick>
              </a:rPr>
              <a:t>https://www.dpd.com/si/sl/zasebnost</a:t>
            </a:r>
            <a:endParaRPr kumimoji="0" lang="sl-SI" sz="1200" b="1" i="0" u="none" strike="noStrike" kern="1200" cap="none" spc="0" normalizeH="0" baseline="0" noProof="0" dirty="0">
              <a:ln>
                <a:noFill/>
              </a:ln>
              <a:solidFill>
                <a:srgbClr val="FFFFFF"/>
              </a:solidFill>
              <a:effectLst/>
              <a:uLnTx/>
              <a:uFillTx/>
              <a:latin typeface="Pluto Sans DPD PPT Light"/>
              <a:ea typeface="+mn-ea"/>
              <a:cs typeface="+mn-cs"/>
            </a:endParaRPr>
          </a:p>
        </p:txBody>
      </p:sp>
      <p:sp>
        <p:nvSpPr>
          <p:cNvPr id="10" name="Text Placeholder 35">
            <a:extLst>
              <a:ext uri="{FF2B5EF4-FFF2-40B4-BE49-F238E27FC236}">
                <a16:creationId xmlns:a16="http://schemas.microsoft.com/office/drawing/2014/main" id="{324E5379-DF80-B10D-947D-F10F90E757B0}"/>
              </a:ext>
            </a:extLst>
          </p:cNvPr>
          <p:cNvSpPr txBox="1">
            <a:spLocks/>
          </p:cNvSpPr>
          <p:nvPr/>
        </p:nvSpPr>
        <p:spPr bwMode="gray">
          <a:xfrm>
            <a:off x="399965" y="5184087"/>
            <a:ext cx="10690148" cy="857146"/>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0" indent="0" algn="just"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r>
              <a:rPr kumimoji="0" lang="sl-SI" sz="1400" b="0" i="0" u="none" strike="noStrike" kern="1200" cap="none" spc="0" normalizeH="0" baseline="0" noProof="0" dirty="0">
                <a:ln>
                  <a:noFill/>
                </a:ln>
                <a:solidFill>
                  <a:srgbClr val="414042"/>
                </a:solidFill>
                <a:effectLst/>
                <a:uLnTx/>
                <a:uFillTx/>
                <a:latin typeface="Pluto Sans DPD PPT Light"/>
                <a:ea typeface="+mn-ea"/>
                <a:cs typeface="+mn-cs"/>
              </a:rPr>
              <a:t>Navedeno lahko dodate na svojo spletno stran, kjer imate informacije o varstvu podatkov in/ali v del strani, kjer omenjate DPD kot partnerja za dostavo paketov. Dodatno lahko besedilo dodate tudi na stran „Košarica”, če na primer ob potrditvi nakupa prejemnike paketa dodatno obvestite o obdelati osebnih podatkov.</a:t>
            </a:r>
            <a:endParaRPr kumimoji="0" lang="sl-SI" sz="1400" b="0" i="0" u="none" strike="noStrike" kern="1200" cap="none" spc="0" normalizeH="0" baseline="0" noProof="0" dirty="0">
              <a:ln>
                <a:noFill/>
              </a:ln>
              <a:solidFill>
                <a:srgbClr val="DC0032"/>
              </a:solidFill>
              <a:effectLst/>
              <a:uLnTx/>
              <a:uFillTx/>
              <a:latin typeface="Pluto Sans DPD PPT Light"/>
              <a:ea typeface="+mn-ea"/>
              <a:cs typeface="+mn-cs"/>
            </a:endParaRPr>
          </a:p>
          <a:p>
            <a:pPr marL="0" marR="0" lvl="0" indent="0" algn="l"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endParaRPr kumimoji="0" lang="sl-SI" sz="1500" b="0" i="0" u="none" strike="noStrike" kern="1200" cap="none" spc="0" normalizeH="0" baseline="0" noProof="0" dirty="0">
              <a:ln>
                <a:noFill/>
              </a:ln>
              <a:solidFill>
                <a:srgbClr val="DC0032"/>
              </a:solidFill>
              <a:effectLst/>
              <a:uLnTx/>
              <a:uFillTx/>
              <a:latin typeface="Pluto Sans DPD PPT Light"/>
              <a:ea typeface="+mn-ea"/>
              <a:cs typeface="+mn-cs"/>
            </a:endParaRPr>
          </a:p>
        </p:txBody>
      </p:sp>
    </p:spTree>
    <p:extLst>
      <p:ext uri="{BB962C8B-B14F-4D97-AF65-F5344CB8AC3E}">
        <p14:creationId xmlns:p14="http://schemas.microsoft.com/office/powerpoint/2010/main" val="13448871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821716-9F88-4D25-BA4D-74868389EA11}"/>
              </a:ext>
            </a:extLst>
          </p:cNvPr>
          <p:cNvSpPr>
            <a:spLocks noGrp="1"/>
          </p:cNvSpPr>
          <p:nvPr>
            <p:ph type="title"/>
            <p:custDataLst>
              <p:tags r:id="rId1"/>
            </p:custDataLst>
          </p:nvPr>
        </p:nvSpPr>
        <p:spPr/>
        <p:txBody>
          <a:bodyPr/>
          <a:lstStyle/>
          <a:p>
            <a:r>
              <a:rPr lang="sl-SI" dirty="0">
                <a:latin typeface="+mn-lt"/>
              </a:rPr>
              <a:t>Uporaba DPD logotipa</a:t>
            </a:r>
            <a:endParaRPr lang="en-GB" dirty="0">
              <a:latin typeface="+mn-lt"/>
            </a:endParaRPr>
          </a:p>
        </p:txBody>
      </p:sp>
      <p:sp>
        <p:nvSpPr>
          <p:cNvPr id="7" name="Foliennummernplatzhalter 6">
            <a:extLst>
              <a:ext uri="{FF2B5EF4-FFF2-40B4-BE49-F238E27FC236}">
                <a16:creationId xmlns:a16="http://schemas.microsoft.com/office/drawing/2014/main" id="{F64133FD-A1DA-4FFD-9330-203C0FDA7F0C}"/>
              </a:ext>
            </a:extLst>
          </p:cNvPr>
          <p:cNvSpPr>
            <a:spLocks noGrp="1"/>
          </p:cNvSpPr>
          <p:nvPr>
            <p:ph type="sldNum" sz="quarter" idx="19"/>
          </p:nvPr>
        </p:nvSpPr>
        <p:spPr>
          <a:xfrm>
            <a:off x="14387" y="6120087"/>
            <a:ext cx="288000" cy="180000"/>
          </a:xfrm>
        </p:spPr>
        <p:txBody>
          <a:bodyPr/>
          <a:lstStyle/>
          <a:p>
            <a:pPr algn="r" defTabSz="864017">
              <a:defRPr/>
            </a:pPr>
            <a:fld id="{9EA669D3-5529-4BB0-8BB4-F8AF37E83BE9}" type="slidenum">
              <a:rPr lang="en-GB" sz="756">
                <a:solidFill>
                  <a:srgbClr val="808285"/>
                </a:solidFill>
                <a:latin typeface="Pluto Sans DPD PPT Light"/>
              </a:rPr>
              <a:pPr algn="r" defTabSz="864017">
                <a:defRPr/>
              </a:pPr>
              <a:t>28</a:t>
            </a:fld>
            <a:endParaRPr lang="en-GB" sz="756" dirty="0">
              <a:solidFill>
                <a:srgbClr val="808285"/>
              </a:solidFill>
              <a:latin typeface="Pluto Sans DPD PPT Light"/>
            </a:endParaRPr>
          </a:p>
        </p:txBody>
      </p:sp>
    </p:spTree>
    <p:extLst>
      <p:ext uri="{BB962C8B-B14F-4D97-AF65-F5344CB8AC3E}">
        <p14:creationId xmlns:p14="http://schemas.microsoft.com/office/powerpoint/2010/main" val="22559567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a:extLst>
              <a:ext uri="{FF2B5EF4-FFF2-40B4-BE49-F238E27FC236}">
                <a16:creationId xmlns:a16="http://schemas.microsoft.com/office/drawing/2014/main" id="{244BE8DB-C2C9-EFBD-A7F6-FC40038B778C}"/>
              </a:ext>
            </a:extLst>
          </p:cNvPr>
          <p:cNvSpPr>
            <a:spLocks noGrp="1"/>
          </p:cNvSpPr>
          <p:nvPr>
            <p:ph type="sldNum" sz="quarter" idx="19"/>
          </p:nvPr>
        </p:nvSpPr>
        <p:spPr/>
        <p:txBody>
          <a:bodyPr/>
          <a:lstStyle/>
          <a:p>
            <a:fld id="{9EA669D3-5529-4BB0-8BB4-F8AF37E83BE9}" type="slidenum">
              <a:rPr lang="en-GB" smtClean="0"/>
              <a:pPr/>
              <a:t>29</a:t>
            </a:fld>
            <a:endParaRPr lang="en-GB" dirty="0"/>
          </a:p>
        </p:txBody>
      </p:sp>
      <p:sp>
        <p:nvSpPr>
          <p:cNvPr id="5" name="Titel 10">
            <a:extLst>
              <a:ext uri="{FF2B5EF4-FFF2-40B4-BE49-F238E27FC236}">
                <a16:creationId xmlns:a16="http://schemas.microsoft.com/office/drawing/2014/main" id="{E3402B75-31E4-068C-4D92-6304BE9C1586}"/>
              </a:ext>
            </a:extLst>
          </p:cNvPr>
          <p:cNvSpPr>
            <a:spLocks noGrp="1"/>
          </p:cNvSpPr>
          <p:nvPr>
            <p:ph type="title"/>
          </p:nvPr>
        </p:nvSpPr>
        <p:spPr>
          <a:xfrm>
            <a:off x="407293" y="225000"/>
            <a:ext cx="10801275" cy="576239"/>
          </a:xfrm>
        </p:spPr>
        <p:txBody>
          <a:bodyPr/>
          <a:lstStyle/>
          <a:p>
            <a:r>
              <a:rPr lang="hr-HR" sz="3600" dirty="0">
                <a:latin typeface="+mn-lt"/>
              </a:rPr>
              <a:t>Uporaba DPD logotipa </a:t>
            </a:r>
            <a:endParaRPr lang="en-GB" sz="3600" dirty="0">
              <a:latin typeface="+mn-lt"/>
            </a:endParaRPr>
          </a:p>
        </p:txBody>
      </p:sp>
      <p:sp>
        <p:nvSpPr>
          <p:cNvPr id="6" name="Inhaltsplatzhalter 8">
            <a:extLst>
              <a:ext uri="{FF2B5EF4-FFF2-40B4-BE49-F238E27FC236}">
                <a16:creationId xmlns:a16="http://schemas.microsoft.com/office/drawing/2014/main" id="{2F7F9B5C-A035-4F01-9586-479D82CCC60B}"/>
              </a:ext>
            </a:extLst>
          </p:cNvPr>
          <p:cNvSpPr txBox="1">
            <a:spLocks/>
          </p:cNvSpPr>
          <p:nvPr>
            <p:custDataLst>
              <p:tags r:id="rId1"/>
            </p:custDataLst>
          </p:nvPr>
        </p:nvSpPr>
        <p:spPr>
          <a:xfrm>
            <a:off x="407293" y="1264017"/>
            <a:ext cx="4680595" cy="4716568"/>
          </a:xfrm>
          <a:prstGeom prst="roundRect">
            <a:avLst>
              <a:gd name="adj" fmla="val 5427"/>
            </a:avLst>
          </a:prstGeom>
          <a:solidFill>
            <a:srgbClr val="E6E7E8"/>
          </a:solidFill>
        </p:spPr>
        <p:txBody>
          <a:bodyPr lIns="216000" tIns="216000" rIns="216000" bIns="216000"/>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Pluto Sans DPD PPT Light" panose="02000000000000000000" pitchFamily="2" charset="0"/>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Pluto Sans DPD PPT Light" panose="02000000000000000000" pitchFamily="2" charset="0"/>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Pluto Sans DPD PPT Light" panose="02000000000000000000" pitchFamily="2" charset="0"/>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Pluto Sans DPD PPT Light" panose="02000000000000000000" pitchFamily="2" charset="0"/>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600"/>
              </a:spcBef>
              <a:spcAft>
                <a:spcPts val="600"/>
              </a:spcAft>
              <a:buClr>
                <a:srgbClr val="DC0032"/>
              </a:buClr>
              <a:buSzPct val="100000"/>
              <a:buFont typeface="Arial" panose="020B0604020202020204" pitchFamily="34" charset="0"/>
              <a:buNone/>
              <a:tabLst/>
              <a:defRPr/>
            </a:pPr>
            <a:r>
              <a:rPr kumimoji="0" lang="hr-HR" sz="1800" b="0" i="0" u="none" strike="noStrike" kern="1200" cap="none" spc="0" normalizeH="0" baseline="0" noProof="0" dirty="0">
                <a:ln>
                  <a:noFill/>
                </a:ln>
                <a:solidFill>
                  <a:srgbClr val="DC0032"/>
                </a:solidFill>
                <a:effectLst/>
                <a:uLnTx/>
                <a:uFillTx/>
                <a:latin typeface="Pluto Sans DPD PPT" panose="02000000000000000000" pitchFamily="2" charset="0"/>
                <a:ea typeface="+mn-ea"/>
                <a:cs typeface="+mn-cs"/>
              </a:rPr>
              <a:t>1. </a:t>
            </a:r>
            <a:r>
              <a:rPr kumimoji="0" lang="hr-HR" sz="1800" b="0" i="0" u="none" strike="noStrike" kern="1200" cap="none" spc="0" normalizeH="0" baseline="0" noProof="0" dirty="0" err="1">
                <a:ln>
                  <a:noFill/>
                </a:ln>
                <a:solidFill>
                  <a:srgbClr val="DC0032"/>
                </a:solidFill>
                <a:effectLst/>
                <a:uLnTx/>
                <a:uFillTx/>
                <a:latin typeface="Pluto Sans DPD PPT" panose="02000000000000000000" pitchFamily="2" charset="0"/>
                <a:ea typeface="+mn-ea"/>
                <a:cs typeface="+mn-cs"/>
              </a:rPr>
              <a:t>Izbira</a:t>
            </a:r>
            <a:r>
              <a:rPr kumimoji="0" lang="hr-HR" sz="1800" b="0" i="0" u="none" strike="noStrike" kern="1200" cap="none" spc="0" normalizeH="0" baseline="0" noProof="0" dirty="0">
                <a:ln>
                  <a:noFill/>
                </a:ln>
                <a:solidFill>
                  <a:srgbClr val="DC0032"/>
                </a:solidFill>
                <a:effectLst/>
                <a:uLnTx/>
                <a:uFillTx/>
                <a:latin typeface="Pluto Sans DPD PPT" panose="02000000000000000000" pitchFamily="2" charset="0"/>
                <a:ea typeface="+mn-ea"/>
                <a:cs typeface="+mn-cs"/>
              </a:rPr>
              <a:t> logotipa</a:t>
            </a:r>
            <a:endParaRPr kumimoji="0" lang="en-DE" sz="1800" b="0" i="0" u="none" strike="noStrike" kern="1200" cap="none" spc="0" normalizeH="0" baseline="0" noProof="0" dirty="0">
              <a:ln>
                <a:noFill/>
              </a:ln>
              <a:solidFill>
                <a:srgbClr val="DC0032"/>
              </a:solidFill>
              <a:effectLst/>
              <a:uLnTx/>
              <a:uFillTx/>
              <a:latin typeface="Pluto Sans DPD PPT" panose="02000000000000000000" pitchFamily="2" charset="0"/>
              <a:ea typeface="+mn-ea"/>
              <a:cs typeface="+mn-cs"/>
            </a:endParaRPr>
          </a:p>
          <a:p>
            <a:pPr marL="0" marR="0" lvl="1" indent="0" defTabSz="914400" rtl="0" eaLnBrk="1" fontAlgn="auto" latinLnBrk="0" hangingPunct="1">
              <a:lnSpc>
                <a:spcPct val="100000"/>
              </a:lnSpc>
              <a:spcBef>
                <a:spcPts val="600"/>
              </a:spcBef>
              <a:spcAft>
                <a:spcPts val="600"/>
              </a:spcAft>
              <a:buClr>
                <a:srgbClr val="DC0032"/>
              </a:buClr>
              <a:buSzPct val="100000"/>
              <a:buFont typeface="Arial" panose="020B0604020202020204" pitchFamily="34" charset="0"/>
              <a:buNone/>
              <a:tabLst/>
              <a:defRPr/>
            </a:pPr>
            <a:r>
              <a:rPr kumimoji="0" lang="hr-HR" sz="1800" b="0" i="0" u="none" strike="noStrike" kern="1200" cap="none" spc="0" normalizeH="0" baseline="0" noProof="0" dirty="0">
                <a:ln>
                  <a:noFill/>
                </a:ln>
                <a:solidFill>
                  <a:srgbClr val="414042"/>
                </a:solidFill>
                <a:effectLst/>
                <a:uLnTx/>
                <a:uFillTx/>
                <a:latin typeface="Pluto Sans DPD PPT Light" panose="02000000000000000000" pitchFamily="2" charset="0"/>
                <a:ea typeface="+mn-ea"/>
                <a:cs typeface="+mn-cs"/>
              </a:rPr>
              <a:t>Na voljo </a:t>
            </a:r>
            <a:r>
              <a:rPr kumimoji="0" lang="hr-HR" sz="1800" b="0" i="0" u="none" strike="noStrike" kern="1200" cap="none" spc="0" normalizeH="0" baseline="0" noProof="0" dirty="0" err="1">
                <a:ln>
                  <a:noFill/>
                </a:ln>
                <a:solidFill>
                  <a:srgbClr val="414042"/>
                </a:solidFill>
                <a:effectLst/>
                <a:uLnTx/>
                <a:uFillTx/>
                <a:latin typeface="Pluto Sans DPD PPT Light" panose="02000000000000000000" pitchFamily="2" charset="0"/>
                <a:ea typeface="+mn-ea"/>
                <a:cs typeface="+mn-cs"/>
              </a:rPr>
              <a:t>so</a:t>
            </a:r>
            <a:r>
              <a:rPr kumimoji="0" lang="hr-HR" sz="1800" b="0" i="0" u="none" strike="noStrike" kern="1200" cap="none" spc="0" normalizeH="0" baseline="0" noProof="0" dirty="0">
                <a:ln>
                  <a:noFill/>
                </a:ln>
                <a:solidFill>
                  <a:srgbClr val="414042"/>
                </a:solidFill>
                <a:effectLst/>
                <a:uLnTx/>
                <a:uFillTx/>
                <a:latin typeface="Pluto Sans DPD PPT Light" panose="02000000000000000000" pitchFamily="2" charset="0"/>
                <a:ea typeface="+mn-ea"/>
                <a:cs typeface="+mn-cs"/>
              </a:rPr>
              <a:t> </a:t>
            </a:r>
            <a:r>
              <a:rPr kumimoji="0" lang="hr-HR" sz="1800" b="0" i="0" u="none" strike="noStrike" kern="1200" cap="none" spc="0" normalizeH="0" baseline="0" noProof="0" dirty="0" err="1">
                <a:ln>
                  <a:noFill/>
                </a:ln>
                <a:solidFill>
                  <a:srgbClr val="414042"/>
                </a:solidFill>
                <a:effectLst/>
                <a:uLnTx/>
                <a:uFillTx/>
                <a:latin typeface="Pluto Sans DPD PPT Light" panose="02000000000000000000" pitchFamily="2" charset="0"/>
                <a:ea typeface="+mn-ea"/>
                <a:cs typeface="+mn-cs"/>
              </a:rPr>
              <a:t>naslednje</a:t>
            </a:r>
            <a:r>
              <a:rPr kumimoji="0" lang="hr-HR" sz="1800" b="0" i="0" u="none" strike="noStrike" kern="1200" cap="none" spc="0" normalizeH="0" baseline="0" noProof="0" dirty="0">
                <a:ln>
                  <a:noFill/>
                </a:ln>
                <a:solidFill>
                  <a:srgbClr val="414042"/>
                </a:solidFill>
                <a:effectLst/>
                <a:uLnTx/>
                <a:uFillTx/>
                <a:latin typeface="Pluto Sans DPD PPT Light" panose="02000000000000000000" pitchFamily="2" charset="0"/>
                <a:ea typeface="+mn-ea"/>
                <a:cs typeface="+mn-cs"/>
              </a:rPr>
              <a:t> 3 </a:t>
            </a:r>
            <a:r>
              <a:rPr kumimoji="0" lang="hr-HR" sz="1800" b="0" i="0" u="none" strike="noStrike" kern="1200" cap="none" spc="0" normalizeH="0" baseline="0" noProof="0" dirty="0" err="1">
                <a:ln>
                  <a:noFill/>
                </a:ln>
                <a:solidFill>
                  <a:srgbClr val="414042"/>
                </a:solidFill>
                <a:effectLst/>
                <a:uLnTx/>
                <a:uFillTx/>
                <a:latin typeface="Pluto Sans DPD PPT Light" panose="02000000000000000000" pitchFamily="2" charset="0"/>
                <a:ea typeface="+mn-ea"/>
                <a:cs typeface="+mn-cs"/>
              </a:rPr>
              <a:t>različice</a:t>
            </a:r>
            <a:r>
              <a:rPr kumimoji="0" lang="hr-HR" sz="1800" b="0" i="0" u="none" strike="noStrike" kern="1200" cap="none" spc="0" normalizeH="0" baseline="0" noProof="0" dirty="0">
                <a:ln>
                  <a:noFill/>
                </a:ln>
                <a:solidFill>
                  <a:srgbClr val="414042"/>
                </a:solidFill>
                <a:effectLst/>
                <a:uLnTx/>
                <a:uFillTx/>
                <a:latin typeface="Pluto Sans DPD PPT Light" panose="02000000000000000000" pitchFamily="2" charset="0"/>
                <a:ea typeface="+mn-ea"/>
                <a:cs typeface="+mn-cs"/>
              </a:rPr>
              <a:t> logotipa:</a:t>
            </a:r>
          </a:p>
          <a:p>
            <a:pPr marL="285750" marR="0" lvl="1" indent="-285750" defTabSz="914400" rtl="0" eaLnBrk="1" fontAlgn="auto" latinLnBrk="0" hangingPunct="1">
              <a:lnSpc>
                <a:spcPct val="100000"/>
              </a:lnSpc>
              <a:spcBef>
                <a:spcPts val="600"/>
              </a:spcBef>
              <a:spcAft>
                <a:spcPts val="600"/>
              </a:spcAft>
              <a:buClr>
                <a:srgbClr val="DC0032"/>
              </a:buClr>
              <a:buSzPct val="100000"/>
              <a:buFont typeface="Arial" panose="020B0604020202020204" pitchFamily="34" charset="0"/>
              <a:buChar char="•"/>
              <a:tabLst/>
              <a:defRPr/>
            </a:pPr>
            <a:r>
              <a:rPr lang="sl-SI" dirty="0">
                <a:solidFill>
                  <a:srgbClr val="414042"/>
                </a:solidFill>
                <a:latin typeface="Pluto Sans DPD PPT Light" panose="02000000000000000000" pitchFamily="2" charset="0"/>
              </a:rPr>
              <a:t>Primarna</a:t>
            </a:r>
            <a:r>
              <a:rPr lang="hr-HR" dirty="0">
                <a:solidFill>
                  <a:srgbClr val="414042"/>
                </a:solidFill>
                <a:latin typeface="Pluto Sans DPD PPT Light" panose="02000000000000000000" pitchFamily="2" charset="0"/>
              </a:rPr>
              <a:t> </a:t>
            </a:r>
            <a:r>
              <a:rPr lang="hr-HR" dirty="0" err="1">
                <a:solidFill>
                  <a:srgbClr val="414042"/>
                </a:solidFill>
                <a:latin typeface="Pluto Sans DPD PPT Light" panose="02000000000000000000" pitchFamily="2" charset="0"/>
              </a:rPr>
              <a:t>rdeča</a:t>
            </a:r>
            <a:r>
              <a:rPr lang="hr-HR" dirty="0">
                <a:solidFill>
                  <a:srgbClr val="414042"/>
                </a:solidFill>
                <a:latin typeface="Pluto Sans DPD PPT Light" panose="02000000000000000000" pitchFamily="2" charset="0"/>
              </a:rPr>
              <a:t>/</a:t>
            </a:r>
            <a:r>
              <a:rPr lang="hr-HR" dirty="0" err="1">
                <a:solidFill>
                  <a:srgbClr val="414042"/>
                </a:solidFill>
                <a:latin typeface="Pluto Sans DPD PPT Light" panose="02000000000000000000" pitchFamily="2" charset="0"/>
              </a:rPr>
              <a:t>črna</a:t>
            </a:r>
            <a:r>
              <a:rPr lang="hr-HR" dirty="0">
                <a:solidFill>
                  <a:srgbClr val="414042"/>
                </a:solidFill>
                <a:latin typeface="Pluto Sans DPD PPT Light" panose="02000000000000000000" pitchFamily="2" charset="0"/>
              </a:rPr>
              <a:t> </a:t>
            </a:r>
            <a:r>
              <a:rPr lang="hr-HR" dirty="0" err="1">
                <a:solidFill>
                  <a:srgbClr val="414042"/>
                </a:solidFill>
                <a:latin typeface="Pluto Sans DPD PPT Light" panose="02000000000000000000" pitchFamily="2" charset="0"/>
              </a:rPr>
              <a:t>različica</a:t>
            </a:r>
            <a:r>
              <a:rPr lang="hr-HR" dirty="0">
                <a:solidFill>
                  <a:srgbClr val="414042"/>
                </a:solidFill>
                <a:latin typeface="Pluto Sans DPD PPT Light" panose="02000000000000000000" pitchFamily="2" charset="0"/>
              </a:rPr>
              <a:t> z </a:t>
            </a:r>
            <a:r>
              <a:rPr lang="hr-HR" dirty="0" err="1">
                <a:solidFill>
                  <a:srgbClr val="414042"/>
                </a:solidFill>
                <a:latin typeface="Pluto Sans DPD PPT Light" panose="02000000000000000000" pitchFamily="2" charset="0"/>
              </a:rPr>
              <a:t>gradientom</a:t>
            </a:r>
            <a:endParaRPr lang="hr-HR" dirty="0">
              <a:solidFill>
                <a:srgbClr val="414042"/>
              </a:solidFill>
              <a:latin typeface="Pluto Sans DPD PPT Light" panose="02000000000000000000" pitchFamily="2" charset="0"/>
            </a:endParaRPr>
          </a:p>
          <a:p>
            <a:pPr marL="285750" marR="0" lvl="1" indent="-285750" defTabSz="914400" rtl="0" eaLnBrk="1" fontAlgn="auto" latinLnBrk="0" hangingPunct="1">
              <a:lnSpc>
                <a:spcPct val="100000"/>
              </a:lnSpc>
              <a:spcBef>
                <a:spcPts val="600"/>
              </a:spcBef>
              <a:spcAft>
                <a:spcPts val="600"/>
              </a:spcAft>
              <a:buClr>
                <a:srgbClr val="DC0032"/>
              </a:buClr>
              <a:buSzPct val="100000"/>
              <a:buFont typeface="Arial" panose="020B0604020202020204" pitchFamily="34" charset="0"/>
              <a:buChar char="•"/>
              <a:tabLst/>
              <a:defRPr/>
            </a:pPr>
            <a:r>
              <a:rPr lang="hr-HR" dirty="0">
                <a:solidFill>
                  <a:srgbClr val="414042"/>
                </a:solidFill>
                <a:latin typeface="Pluto Sans DPD PPT Light" panose="02000000000000000000" pitchFamily="2" charset="0"/>
              </a:rPr>
              <a:t>Izvedba v </a:t>
            </a:r>
            <a:r>
              <a:rPr lang="hr-HR" dirty="0" err="1">
                <a:solidFill>
                  <a:srgbClr val="414042"/>
                </a:solidFill>
                <a:latin typeface="Pluto Sans DPD PPT Light" panose="02000000000000000000" pitchFamily="2" charset="0"/>
              </a:rPr>
              <a:t>rdeči</a:t>
            </a:r>
            <a:r>
              <a:rPr lang="hr-HR" dirty="0">
                <a:solidFill>
                  <a:srgbClr val="414042"/>
                </a:solidFill>
                <a:latin typeface="Pluto Sans DPD PPT Light" panose="02000000000000000000" pitchFamily="2" charset="0"/>
              </a:rPr>
              <a:t> </a:t>
            </a:r>
            <a:r>
              <a:rPr lang="hr-HR" dirty="0" err="1">
                <a:solidFill>
                  <a:srgbClr val="414042"/>
                </a:solidFill>
                <a:latin typeface="Pluto Sans DPD PPT Light" panose="02000000000000000000" pitchFamily="2" charset="0"/>
              </a:rPr>
              <a:t>in</a:t>
            </a:r>
            <a:r>
              <a:rPr lang="hr-HR" dirty="0">
                <a:solidFill>
                  <a:srgbClr val="414042"/>
                </a:solidFill>
                <a:latin typeface="Pluto Sans DPD PPT Light" panose="02000000000000000000" pitchFamily="2" charset="0"/>
              </a:rPr>
              <a:t> </a:t>
            </a:r>
            <a:r>
              <a:rPr lang="hr-HR" dirty="0" err="1">
                <a:solidFill>
                  <a:srgbClr val="414042"/>
                </a:solidFill>
                <a:latin typeface="Pluto Sans DPD PPT Light" panose="02000000000000000000" pitchFamily="2" charset="0"/>
              </a:rPr>
              <a:t>beli</a:t>
            </a:r>
            <a:r>
              <a:rPr lang="hr-HR" dirty="0">
                <a:solidFill>
                  <a:srgbClr val="414042"/>
                </a:solidFill>
                <a:latin typeface="Pluto Sans DPD PPT Light" panose="02000000000000000000" pitchFamily="2" charset="0"/>
              </a:rPr>
              <a:t> </a:t>
            </a:r>
            <a:r>
              <a:rPr lang="hr-HR" dirty="0" err="1">
                <a:solidFill>
                  <a:srgbClr val="414042"/>
                </a:solidFill>
                <a:latin typeface="Pluto Sans DPD PPT Light" panose="02000000000000000000" pitchFamily="2" charset="0"/>
              </a:rPr>
              <a:t>različici</a:t>
            </a:r>
            <a:endParaRPr lang="hr-HR" dirty="0">
              <a:solidFill>
                <a:srgbClr val="414042"/>
              </a:solidFill>
              <a:latin typeface="Pluto Sans DPD PPT Light" panose="02000000000000000000" pitchFamily="2" charset="0"/>
            </a:endParaRPr>
          </a:p>
          <a:p>
            <a:pPr marL="285750" marR="0" lvl="1" indent="-285750" defTabSz="914400" rtl="0" eaLnBrk="1" fontAlgn="auto" latinLnBrk="0" hangingPunct="1">
              <a:lnSpc>
                <a:spcPct val="100000"/>
              </a:lnSpc>
              <a:spcBef>
                <a:spcPts val="600"/>
              </a:spcBef>
              <a:spcAft>
                <a:spcPts val="600"/>
              </a:spcAft>
              <a:buClr>
                <a:srgbClr val="DC0032"/>
              </a:buClr>
              <a:buSzPct val="100000"/>
              <a:buFont typeface="Arial" panose="020B0604020202020204" pitchFamily="34" charset="0"/>
              <a:buChar char="•"/>
              <a:tabLst/>
              <a:defRPr/>
            </a:pPr>
            <a:r>
              <a:rPr lang="hr-HR" dirty="0">
                <a:solidFill>
                  <a:srgbClr val="414042"/>
                </a:solidFill>
                <a:latin typeface="Pluto Sans DPD PPT Light" panose="02000000000000000000" pitchFamily="2" charset="0"/>
              </a:rPr>
              <a:t>Izvedba v </a:t>
            </a:r>
            <a:r>
              <a:rPr lang="hr-HR" dirty="0" err="1">
                <a:solidFill>
                  <a:srgbClr val="414042"/>
                </a:solidFill>
                <a:latin typeface="Pluto Sans DPD PPT Light" panose="02000000000000000000" pitchFamily="2" charset="0"/>
              </a:rPr>
              <a:t>beli</a:t>
            </a:r>
            <a:r>
              <a:rPr lang="hr-HR" dirty="0">
                <a:solidFill>
                  <a:srgbClr val="414042"/>
                </a:solidFill>
                <a:latin typeface="Pluto Sans DPD PPT Light" panose="02000000000000000000" pitchFamily="2" charset="0"/>
              </a:rPr>
              <a:t> </a:t>
            </a:r>
            <a:r>
              <a:rPr lang="hr-HR" dirty="0" err="1">
                <a:solidFill>
                  <a:srgbClr val="414042"/>
                </a:solidFill>
                <a:latin typeface="Pluto Sans DPD PPT Light" panose="02000000000000000000" pitchFamily="2" charset="0"/>
              </a:rPr>
              <a:t>različici</a:t>
            </a:r>
            <a:endParaRPr lang="hr-HR" dirty="0">
              <a:solidFill>
                <a:srgbClr val="414042"/>
              </a:solidFill>
              <a:latin typeface="Pluto Sans DPD PPT Light" panose="02000000000000000000" pitchFamily="2" charset="0"/>
            </a:endParaRPr>
          </a:p>
          <a:p>
            <a:pPr marL="285750" marR="0" lvl="1" indent="-285750" defTabSz="914400" rtl="0" eaLnBrk="1" fontAlgn="auto" latinLnBrk="0" hangingPunct="1">
              <a:lnSpc>
                <a:spcPct val="100000"/>
              </a:lnSpc>
              <a:spcBef>
                <a:spcPts val="600"/>
              </a:spcBef>
              <a:spcAft>
                <a:spcPts val="600"/>
              </a:spcAft>
              <a:buClr>
                <a:srgbClr val="DC0032"/>
              </a:buClr>
              <a:buSzPct val="100000"/>
              <a:buFont typeface="Arial" panose="020B0604020202020204" pitchFamily="34" charset="0"/>
              <a:buChar char="•"/>
              <a:tabLst/>
              <a:defRPr/>
            </a:pPr>
            <a:r>
              <a:rPr lang="hr-HR" dirty="0">
                <a:solidFill>
                  <a:srgbClr val="414042"/>
                </a:solidFill>
                <a:latin typeface="Pluto Sans DPD PPT Light" panose="02000000000000000000" pitchFamily="2" charset="0"/>
              </a:rPr>
              <a:t>Izvedba v </a:t>
            </a:r>
            <a:r>
              <a:rPr lang="hr-HR" dirty="0" err="1">
                <a:solidFill>
                  <a:srgbClr val="414042"/>
                </a:solidFill>
                <a:latin typeface="Pluto Sans DPD PPT Light" panose="02000000000000000000" pitchFamily="2" charset="0"/>
              </a:rPr>
              <a:t>črni</a:t>
            </a:r>
            <a:r>
              <a:rPr lang="hr-HR" dirty="0">
                <a:solidFill>
                  <a:srgbClr val="414042"/>
                </a:solidFill>
                <a:latin typeface="Pluto Sans DPD PPT Light" panose="02000000000000000000" pitchFamily="2" charset="0"/>
              </a:rPr>
              <a:t> </a:t>
            </a:r>
            <a:r>
              <a:rPr lang="hr-HR" dirty="0" err="1">
                <a:solidFill>
                  <a:srgbClr val="414042"/>
                </a:solidFill>
                <a:latin typeface="Pluto Sans DPD PPT Light" panose="02000000000000000000" pitchFamily="2" charset="0"/>
              </a:rPr>
              <a:t>različici</a:t>
            </a:r>
            <a:endParaRPr lang="hr-HR" dirty="0">
              <a:solidFill>
                <a:srgbClr val="414042"/>
              </a:solidFill>
              <a:latin typeface="Pluto Sans DPD PPT Light" panose="02000000000000000000" pitchFamily="2" charset="0"/>
            </a:endParaRPr>
          </a:p>
          <a:p>
            <a:pPr marR="0" lvl="1" algn="just" defTabSz="914400" rtl="0" eaLnBrk="1" fontAlgn="auto" latinLnBrk="0" hangingPunct="1">
              <a:lnSpc>
                <a:spcPct val="100000"/>
              </a:lnSpc>
              <a:spcBef>
                <a:spcPts val="600"/>
              </a:spcBef>
              <a:spcAft>
                <a:spcPts val="600"/>
              </a:spcAft>
              <a:buClr>
                <a:srgbClr val="DC0032"/>
              </a:buClr>
              <a:buSzPct val="100000"/>
              <a:tabLst/>
              <a:defRPr/>
            </a:pPr>
            <a:r>
              <a:rPr lang="hr-HR" dirty="0">
                <a:solidFill>
                  <a:srgbClr val="414042"/>
                </a:solidFill>
                <a:latin typeface="Pluto Sans DPD PPT Light" panose="02000000000000000000" pitchFamily="2" charset="0"/>
              </a:rPr>
              <a:t>Prosimo, da </a:t>
            </a:r>
            <a:r>
              <a:rPr lang="hr-HR" dirty="0" err="1">
                <a:solidFill>
                  <a:srgbClr val="414042"/>
                </a:solidFill>
                <a:latin typeface="Pluto Sans DPD PPT Light" panose="02000000000000000000" pitchFamily="2" charset="0"/>
              </a:rPr>
              <a:t>vedno</a:t>
            </a:r>
            <a:r>
              <a:rPr lang="hr-HR" dirty="0">
                <a:solidFill>
                  <a:srgbClr val="414042"/>
                </a:solidFill>
                <a:latin typeface="Pluto Sans DPD PPT Light" panose="02000000000000000000" pitchFamily="2" charset="0"/>
              </a:rPr>
              <a:t> uporabite </a:t>
            </a:r>
            <a:r>
              <a:rPr lang="hr-HR" dirty="0" err="1">
                <a:solidFill>
                  <a:srgbClr val="414042"/>
                </a:solidFill>
                <a:latin typeface="Pluto Sans DPD PPT Light" panose="02000000000000000000" pitchFamily="2" charset="0"/>
              </a:rPr>
              <a:t>izvirne</a:t>
            </a:r>
            <a:r>
              <a:rPr lang="hr-HR" dirty="0">
                <a:solidFill>
                  <a:srgbClr val="414042"/>
                </a:solidFill>
                <a:latin typeface="Pluto Sans DPD PPT Light" panose="02000000000000000000" pitchFamily="2" charset="0"/>
              </a:rPr>
              <a:t> datoteke DPD logotipa. Datoteke </a:t>
            </a:r>
            <a:r>
              <a:rPr lang="hr-HR" dirty="0" err="1">
                <a:solidFill>
                  <a:srgbClr val="414042"/>
                </a:solidFill>
                <a:latin typeface="Pluto Sans DPD PPT Light" panose="02000000000000000000" pitchFamily="2" charset="0"/>
              </a:rPr>
              <a:t>so</a:t>
            </a:r>
            <a:r>
              <a:rPr lang="hr-HR" dirty="0">
                <a:solidFill>
                  <a:srgbClr val="414042"/>
                </a:solidFill>
                <a:latin typeface="Pluto Sans DPD PPT Light" panose="02000000000000000000" pitchFamily="2" charset="0"/>
              </a:rPr>
              <a:t> na voljo na </a:t>
            </a:r>
            <a:r>
              <a:rPr lang="hr-HR" dirty="0" err="1">
                <a:solidFill>
                  <a:srgbClr val="414042"/>
                </a:solidFill>
                <a:latin typeface="Pluto Sans DPD PPT Light" panose="02000000000000000000" pitchFamily="2" charset="0"/>
              </a:rPr>
              <a:t>zahtevo</a:t>
            </a:r>
            <a:r>
              <a:rPr lang="hr-HR" dirty="0">
                <a:solidFill>
                  <a:srgbClr val="414042"/>
                </a:solidFill>
                <a:latin typeface="Pluto Sans DPD PPT Light" panose="02000000000000000000" pitchFamily="2" charset="0"/>
              </a:rPr>
              <a:t> (obrnite se na </a:t>
            </a:r>
            <a:r>
              <a:rPr lang="hr-HR" dirty="0" err="1">
                <a:solidFill>
                  <a:srgbClr val="414042"/>
                </a:solidFill>
                <a:latin typeface="Pluto Sans DPD PPT Light" panose="02000000000000000000" pitchFamily="2" charset="0"/>
              </a:rPr>
              <a:t>oddelek</a:t>
            </a:r>
            <a:r>
              <a:rPr lang="hr-HR" dirty="0">
                <a:solidFill>
                  <a:srgbClr val="414042"/>
                </a:solidFill>
                <a:latin typeface="Pluto Sans DPD PPT Light" panose="02000000000000000000" pitchFamily="2" charset="0"/>
              </a:rPr>
              <a:t> marketing in komunikacije).</a:t>
            </a:r>
          </a:p>
          <a:p>
            <a:pPr marL="285750" marR="0" lvl="1" indent="-285750" algn="l" defTabSz="914400" rtl="0" eaLnBrk="1" fontAlgn="auto" latinLnBrk="0" hangingPunct="1">
              <a:lnSpc>
                <a:spcPct val="100000"/>
              </a:lnSpc>
              <a:spcBef>
                <a:spcPts val="600"/>
              </a:spcBef>
              <a:spcAft>
                <a:spcPts val="600"/>
              </a:spcAft>
              <a:buClr>
                <a:srgbClr val="DC0032"/>
              </a:buClr>
              <a:buSzPct val="100000"/>
              <a:buFont typeface="Arial" panose="020B0604020202020204" pitchFamily="34" charset="0"/>
              <a:buChar char="•"/>
              <a:tabLst/>
              <a:defRPr/>
            </a:pPr>
            <a:endParaRPr kumimoji="0" lang="pt-BR" sz="1800" b="0" i="0" u="none" strike="noStrike" kern="1200" cap="none" spc="0" normalizeH="0" baseline="0" noProof="0" dirty="0">
              <a:ln>
                <a:noFill/>
              </a:ln>
              <a:solidFill>
                <a:srgbClr val="414042"/>
              </a:solidFill>
              <a:effectLst/>
              <a:uLnTx/>
              <a:uFillTx/>
              <a:latin typeface="Pluto Sans DPD PPT Light" panose="02000000000000000000" pitchFamily="2" charset="0"/>
              <a:ea typeface="+mn-ea"/>
              <a:cs typeface="+mn-cs"/>
            </a:endParaRPr>
          </a:p>
        </p:txBody>
      </p:sp>
      <p:pic>
        <p:nvPicPr>
          <p:cNvPr id="7" name="Picture 3" descr="Icon&#10;&#10;Description automatically generated">
            <a:extLst>
              <a:ext uri="{FF2B5EF4-FFF2-40B4-BE49-F238E27FC236}">
                <a16:creationId xmlns:a16="http://schemas.microsoft.com/office/drawing/2014/main" id="{BE32B212-A249-5121-1760-C5AC8AFC0810}"/>
              </a:ext>
            </a:extLst>
          </p:cNvPr>
          <p:cNvPicPr>
            <a:picLocks noChangeAspect="1"/>
          </p:cNvPicPr>
          <p:nvPr/>
        </p:nvPicPr>
        <p:blipFill>
          <a:blip r:embed="rId3"/>
          <a:stretch>
            <a:fillRect/>
          </a:stretch>
        </p:blipFill>
        <p:spPr>
          <a:xfrm>
            <a:off x="5616244" y="1264017"/>
            <a:ext cx="1924050" cy="1457325"/>
          </a:xfrm>
          <a:prstGeom prst="rect">
            <a:avLst/>
          </a:prstGeom>
        </p:spPr>
      </p:pic>
      <p:pic>
        <p:nvPicPr>
          <p:cNvPr id="8" name="Picture 14" descr="Icon&#10;&#10;Description automatically generated">
            <a:extLst>
              <a:ext uri="{FF2B5EF4-FFF2-40B4-BE49-F238E27FC236}">
                <a16:creationId xmlns:a16="http://schemas.microsoft.com/office/drawing/2014/main" id="{76246921-71EA-BF6F-8C90-7EE3FB34F32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31668" y="2893638"/>
            <a:ext cx="1908626" cy="1457325"/>
          </a:xfrm>
          <a:prstGeom prst="rect">
            <a:avLst/>
          </a:prstGeom>
        </p:spPr>
      </p:pic>
      <p:pic>
        <p:nvPicPr>
          <p:cNvPr id="9" name="Picture 16" descr="Icon&#10;&#10;Description automatically generated with medium confidence">
            <a:extLst>
              <a:ext uri="{FF2B5EF4-FFF2-40B4-BE49-F238E27FC236}">
                <a16:creationId xmlns:a16="http://schemas.microsoft.com/office/drawing/2014/main" id="{835C7000-DDBF-8CD1-08D1-132B76DFC246}"/>
              </a:ext>
            </a:extLst>
          </p:cNvPr>
          <p:cNvPicPr>
            <a:picLocks noChangeAspect="1"/>
          </p:cNvPicPr>
          <p:nvPr/>
        </p:nvPicPr>
        <p:blipFill>
          <a:blip r:embed="rId5"/>
          <a:stretch>
            <a:fillRect/>
          </a:stretch>
        </p:blipFill>
        <p:spPr>
          <a:xfrm>
            <a:off x="5631668" y="4562958"/>
            <a:ext cx="1933575" cy="1447800"/>
          </a:xfrm>
          <a:prstGeom prst="rect">
            <a:avLst/>
          </a:prstGeom>
        </p:spPr>
      </p:pic>
      <p:pic>
        <p:nvPicPr>
          <p:cNvPr id="10" name="Picture 21" descr="A picture containing diagram&#10;&#10;Description automatically generated">
            <a:extLst>
              <a:ext uri="{FF2B5EF4-FFF2-40B4-BE49-F238E27FC236}">
                <a16:creationId xmlns:a16="http://schemas.microsoft.com/office/drawing/2014/main" id="{79C80A0A-398D-6014-3BC0-4BE705AEFCE8}"/>
              </a:ext>
            </a:extLst>
          </p:cNvPr>
          <p:cNvPicPr>
            <a:picLocks noChangeAspect="1"/>
          </p:cNvPicPr>
          <p:nvPr/>
        </p:nvPicPr>
        <p:blipFill>
          <a:blip r:embed="rId6"/>
          <a:stretch>
            <a:fillRect/>
          </a:stretch>
        </p:blipFill>
        <p:spPr>
          <a:xfrm>
            <a:off x="7776244" y="2492895"/>
            <a:ext cx="3581537" cy="2258810"/>
          </a:xfrm>
          <a:prstGeom prst="rect">
            <a:avLst/>
          </a:prstGeom>
        </p:spPr>
      </p:pic>
    </p:spTree>
    <p:extLst>
      <p:ext uri="{BB962C8B-B14F-4D97-AF65-F5344CB8AC3E}">
        <p14:creationId xmlns:p14="http://schemas.microsoft.com/office/powerpoint/2010/main" val="1190280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821716-9F88-4D25-BA4D-74868389EA11}"/>
              </a:ext>
            </a:extLst>
          </p:cNvPr>
          <p:cNvSpPr>
            <a:spLocks noGrp="1"/>
          </p:cNvSpPr>
          <p:nvPr>
            <p:ph type="title"/>
            <p:custDataLst>
              <p:tags r:id="rId1"/>
            </p:custDataLst>
          </p:nvPr>
        </p:nvSpPr>
        <p:spPr/>
        <p:txBody>
          <a:bodyPr/>
          <a:lstStyle/>
          <a:p>
            <a:r>
              <a:rPr lang="sl-SI" dirty="0">
                <a:latin typeface="+mn-lt"/>
              </a:rPr>
              <a:t>Ustrezna IT integracija</a:t>
            </a:r>
            <a:endParaRPr lang="en-GB" dirty="0">
              <a:latin typeface="+mn-lt"/>
            </a:endParaRPr>
          </a:p>
        </p:txBody>
      </p:sp>
      <p:sp>
        <p:nvSpPr>
          <p:cNvPr id="7" name="Foliennummernplatzhalter 6">
            <a:extLst>
              <a:ext uri="{FF2B5EF4-FFF2-40B4-BE49-F238E27FC236}">
                <a16:creationId xmlns:a16="http://schemas.microsoft.com/office/drawing/2014/main" id="{F64133FD-A1DA-4FFD-9330-203C0FDA7F0C}"/>
              </a:ext>
            </a:extLst>
          </p:cNvPr>
          <p:cNvSpPr>
            <a:spLocks noGrp="1"/>
          </p:cNvSpPr>
          <p:nvPr>
            <p:ph type="sldNum" sz="quarter" idx="19"/>
          </p:nvPr>
        </p:nvSpPr>
        <p:spPr/>
        <p:txBody>
          <a:bodyPr/>
          <a:lstStyle/>
          <a:p>
            <a:pPr algn="r" defTabSz="864017">
              <a:defRPr/>
            </a:pPr>
            <a:fld id="{9EA669D3-5529-4BB0-8BB4-F8AF37E83BE9}" type="slidenum">
              <a:rPr lang="en-GB" sz="756">
                <a:solidFill>
                  <a:srgbClr val="808285"/>
                </a:solidFill>
                <a:latin typeface="Pluto Sans DPD PPT Light"/>
              </a:rPr>
              <a:pPr algn="r" defTabSz="864017">
                <a:defRPr/>
              </a:pPr>
              <a:t>3</a:t>
            </a:fld>
            <a:endParaRPr lang="en-GB" sz="756" dirty="0">
              <a:solidFill>
                <a:srgbClr val="808285"/>
              </a:solidFill>
              <a:latin typeface="Pluto Sans DPD PPT Light"/>
            </a:endParaRPr>
          </a:p>
        </p:txBody>
      </p:sp>
    </p:spTree>
    <p:extLst>
      <p:ext uri="{BB962C8B-B14F-4D97-AF65-F5344CB8AC3E}">
        <p14:creationId xmlns:p14="http://schemas.microsoft.com/office/powerpoint/2010/main" val="4028811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a:extLst>
              <a:ext uri="{FF2B5EF4-FFF2-40B4-BE49-F238E27FC236}">
                <a16:creationId xmlns:a16="http://schemas.microsoft.com/office/drawing/2014/main" id="{E1C569C9-5BA3-3E37-4E86-14F8DCC984A0}"/>
              </a:ext>
            </a:extLst>
          </p:cNvPr>
          <p:cNvSpPr>
            <a:spLocks noGrp="1"/>
          </p:cNvSpPr>
          <p:nvPr>
            <p:ph type="sldNum" sz="quarter" idx="19"/>
          </p:nvPr>
        </p:nvSpPr>
        <p:spPr/>
        <p:txBody>
          <a:bodyPr/>
          <a:lstStyle/>
          <a:p>
            <a:fld id="{9EA669D3-5529-4BB0-8BB4-F8AF37E83BE9}" type="slidenum">
              <a:rPr lang="en-GB" smtClean="0"/>
              <a:pPr/>
              <a:t>30</a:t>
            </a:fld>
            <a:endParaRPr lang="en-GB" dirty="0"/>
          </a:p>
        </p:txBody>
      </p:sp>
      <p:sp>
        <p:nvSpPr>
          <p:cNvPr id="5" name="Inhaltsplatzhalter 8">
            <a:extLst>
              <a:ext uri="{FF2B5EF4-FFF2-40B4-BE49-F238E27FC236}">
                <a16:creationId xmlns:a16="http://schemas.microsoft.com/office/drawing/2014/main" id="{FEED5947-1E0F-D8F4-A1E6-AD7925B02B93}"/>
              </a:ext>
            </a:extLst>
          </p:cNvPr>
          <p:cNvSpPr txBox="1">
            <a:spLocks/>
          </p:cNvSpPr>
          <p:nvPr>
            <p:custDataLst>
              <p:tags r:id="rId1"/>
            </p:custDataLst>
          </p:nvPr>
        </p:nvSpPr>
        <p:spPr>
          <a:xfrm>
            <a:off x="360244" y="781102"/>
            <a:ext cx="5524189" cy="4716568"/>
          </a:xfrm>
          <a:prstGeom prst="roundRect">
            <a:avLst>
              <a:gd name="adj" fmla="val 5427"/>
            </a:avLst>
          </a:prstGeom>
          <a:solidFill>
            <a:srgbClr val="E6E7E8"/>
          </a:solidFill>
        </p:spPr>
        <p:txBody>
          <a:bodyPr lIns="216000" tIns="216000" rIns="216000" bIns="216000" anchor="ct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Pluto Sans DPD PPT Light" panose="02000000000000000000" pitchFamily="2" charset="0"/>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Pluto Sans DPD PPT Light" panose="02000000000000000000" pitchFamily="2" charset="0"/>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Pluto Sans DPD PPT Light" panose="02000000000000000000" pitchFamily="2" charset="0"/>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Pluto Sans DPD PPT Light" panose="02000000000000000000" pitchFamily="2" charset="0"/>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600"/>
              </a:spcBef>
              <a:spcAft>
                <a:spcPts val="600"/>
              </a:spcAft>
              <a:buClr>
                <a:srgbClr val="DC0032"/>
              </a:buClr>
              <a:buSzPct val="100000"/>
              <a:buFont typeface="Arial" panose="020B0604020202020204" pitchFamily="34" charset="0"/>
              <a:buNone/>
              <a:tabLst/>
              <a:defRPr/>
            </a:pPr>
            <a:r>
              <a:rPr kumimoji="0" lang="hr-HR" sz="1800" b="0" i="0" u="none" strike="noStrike" kern="1200" cap="none" spc="0" normalizeH="0" baseline="0" noProof="0" dirty="0">
                <a:ln>
                  <a:noFill/>
                </a:ln>
                <a:solidFill>
                  <a:srgbClr val="DC0032"/>
                </a:solidFill>
                <a:effectLst/>
                <a:uLnTx/>
                <a:uFillTx/>
                <a:latin typeface="Pluto Sans DPD PPT" panose="02000000000000000000" pitchFamily="2" charset="0"/>
                <a:ea typeface="+mn-ea"/>
                <a:cs typeface="+mn-cs"/>
              </a:rPr>
              <a:t>2. DPD logotip </a:t>
            </a:r>
            <a:r>
              <a:rPr kumimoji="0" lang="sl-SI" sz="1800" b="0" i="0" u="none" strike="noStrike" kern="1200" cap="none" spc="0" normalizeH="0" baseline="0" noProof="0" dirty="0">
                <a:ln>
                  <a:noFill/>
                </a:ln>
                <a:solidFill>
                  <a:srgbClr val="DC0032"/>
                </a:solidFill>
                <a:effectLst/>
                <a:uLnTx/>
                <a:uFillTx/>
                <a:latin typeface="Pluto Sans DPD PPT" panose="02000000000000000000" pitchFamily="2" charset="0"/>
                <a:ea typeface="+mn-ea"/>
                <a:cs typeface="+mn-cs"/>
              </a:rPr>
              <a:t>v digitalnem formatu</a:t>
            </a:r>
            <a:endParaRPr kumimoji="0" lang="en-DE" sz="1800" b="0" i="0" u="none" strike="noStrike" kern="1200" cap="none" spc="0" normalizeH="0" baseline="0" noProof="0" dirty="0">
              <a:ln>
                <a:noFill/>
              </a:ln>
              <a:solidFill>
                <a:srgbClr val="DC0032"/>
              </a:solidFill>
              <a:effectLst/>
              <a:uLnTx/>
              <a:uFillTx/>
              <a:latin typeface="Pluto Sans DPD PPT" panose="02000000000000000000" pitchFamily="2" charset="0"/>
              <a:ea typeface="+mn-ea"/>
              <a:cs typeface="+mn-cs"/>
            </a:endParaRPr>
          </a:p>
          <a:p>
            <a:pPr marL="0" marR="0" lvl="1" indent="0" algn="l" defTabSz="914400" rtl="0" eaLnBrk="1" fontAlgn="auto" latinLnBrk="0" hangingPunct="1">
              <a:lnSpc>
                <a:spcPct val="100000"/>
              </a:lnSpc>
              <a:spcBef>
                <a:spcPts val="600"/>
              </a:spcBef>
              <a:spcAft>
                <a:spcPts val="600"/>
              </a:spcAft>
              <a:buClr>
                <a:srgbClr val="DC0032"/>
              </a:buClr>
              <a:buSzPct val="100000"/>
              <a:buFont typeface="Arial" panose="020B0604020202020204" pitchFamily="34" charset="0"/>
              <a:buNone/>
              <a:tabLst/>
              <a:defRPr/>
            </a:pPr>
            <a:r>
              <a:rPr kumimoji="0" lang="hr-HR" sz="1800" b="0" i="0" u="none" strike="noStrike" kern="1200" cap="none" spc="0" normalizeH="0" baseline="0" noProof="0" dirty="0">
                <a:ln>
                  <a:noFill/>
                </a:ln>
                <a:solidFill>
                  <a:srgbClr val="414042"/>
                </a:solidFill>
                <a:effectLst/>
                <a:uLnTx/>
                <a:uFillTx/>
                <a:latin typeface="Pluto Sans DPD PPT Light" panose="02000000000000000000" pitchFamily="2" charset="0"/>
                <a:ea typeface="+mn-ea"/>
                <a:cs typeface="+mn-cs"/>
              </a:rPr>
              <a:t>DPD logotip </a:t>
            </a:r>
            <a:r>
              <a:rPr kumimoji="0" lang="hr-HR" sz="1800" b="0" i="0" u="none" strike="noStrike" kern="1200" cap="none" spc="0" normalizeH="0" baseline="0" noProof="0" dirty="0" err="1">
                <a:ln>
                  <a:noFill/>
                </a:ln>
                <a:solidFill>
                  <a:srgbClr val="414042"/>
                </a:solidFill>
                <a:effectLst/>
                <a:uLnTx/>
                <a:uFillTx/>
                <a:latin typeface="Pluto Sans DPD PPT Light" panose="02000000000000000000" pitchFamily="2" charset="0"/>
                <a:ea typeface="+mn-ea"/>
                <a:cs typeface="+mn-cs"/>
              </a:rPr>
              <a:t>lahko</a:t>
            </a:r>
            <a:r>
              <a:rPr kumimoji="0" lang="hr-HR" sz="1800" b="0" i="0" u="none" strike="noStrike" kern="1200" cap="none" spc="0" normalizeH="0" baseline="0" noProof="0" dirty="0">
                <a:ln>
                  <a:noFill/>
                </a:ln>
                <a:solidFill>
                  <a:srgbClr val="414042"/>
                </a:solidFill>
                <a:effectLst/>
                <a:uLnTx/>
                <a:uFillTx/>
                <a:latin typeface="Pluto Sans DPD PPT Light" panose="02000000000000000000" pitchFamily="2" charset="0"/>
                <a:ea typeface="+mn-ea"/>
                <a:cs typeface="+mn-cs"/>
              </a:rPr>
              <a:t> uporabite na svoji </a:t>
            </a:r>
            <a:r>
              <a:rPr kumimoji="0" lang="hr-HR" sz="1800" b="0" i="0" u="none" strike="noStrike" kern="1200" cap="none" spc="0" normalizeH="0" baseline="0" noProof="0" dirty="0" err="1">
                <a:ln>
                  <a:noFill/>
                </a:ln>
                <a:solidFill>
                  <a:srgbClr val="414042"/>
                </a:solidFill>
                <a:effectLst/>
                <a:uLnTx/>
                <a:uFillTx/>
                <a:latin typeface="Pluto Sans DPD PPT Light" panose="02000000000000000000" pitchFamily="2" charset="0"/>
                <a:ea typeface="+mn-ea"/>
                <a:cs typeface="+mn-cs"/>
              </a:rPr>
              <a:t>spletni</a:t>
            </a:r>
            <a:r>
              <a:rPr kumimoji="0" lang="hr-HR" sz="1800" b="0" i="0" u="none" strike="noStrike" kern="1200" cap="none" spc="0" normalizeH="0" baseline="0" noProof="0" dirty="0">
                <a:ln>
                  <a:noFill/>
                </a:ln>
                <a:solidFill>
                  <a:srgbClr val="414042"/>
                </a:solidFill>
                <a:effectLst/>
                <a:uLnTx/>
                <a:uFillTx/>
                <a:latin typeface="Pluto Sans DPD PPT Light" panose="02000000000000000000" pitchFamily="2" charset="0"/>
                <a:ea typeface="+mn-ea"/>
                <a:cs typeface="+mn-cs"/>
              </a:rPr>
              <a:t> strani ali v interni komunikaciji. </a:t>
            </a:r>
          </a:p>
          <a:p>
            <a:pPr marL="0" marR="0" lvl="1" indent="0" algn="l" defTabSz="914400" rtl="0" eaLnBrk="1" fontAlgn="auto" latinLnBrk="0" hangingPunct="1">
              <a:lnSpc>
                <a:spcPct val="100000"/>
              </a:lnSpc>
              <a:spcBef>
                <a:spcPts val="600"/>
              </a:spcBef>
              <a:spcAft>
                <a:spcPts val="600"/>
              </a:spcAft>
              <a:buClr>
                <a:srgbClr val="DC0032"/>
              </a:buClr>
              <a:buSzPct val="100000"/>
              <a:buFont typeface="Arial" panose="020B0604020202020204" pitchFamily="34" charset="0"/>
              <a:buNone/>
              <a:tabLst/>
              <a:defRPr/>
            </a:pPr>
            <a:r>
              <a:rPr kumimoji="0" lang="hr-HR" sz="1800" b="1" i="0" u="none" strike="noStrike" kern="1200" cap="none" spc="0" normalizeH="0" baseline="0" noProof="0" dirty="0" err="1">
                <a:ln>
                  <a:noFill/>
                </a:ln>
                <a:solidFill>
                  <a:srgbClr val="414042"/>
                </a:solidFill>
                <a:effectLst/>
                <a:uLnTx/>
                <a:uFillTx/>
                <a:latin typeface="Pluto Sans DPD PPT Light" panose="02000000000000000000" pitchFamily="2" charset="0"/>
                <a:ea typeface="+mn-ea"/>
                <a:cs typeface="+mn-cs"/>
              </a:rPr>
              <a:t>Pomembno</a:t>
            </a:r>
            <a:r>
              <a:rPr kumimoji="0" lang="hr-HR" sz="1800" b="0" i="0" u="none" strike="noStrike" kern="1200" cap="none" spc="0" normalizeH="0" baseline="0" noProof="0" dirty="0">
                <a:ln>
                  <a:noFill/>
                </a:ln>
                <a:solidFill>
                  <a:srgbClr val="414042"/>
                </a:solidFill>
                <a:effectLst/>
                <a:uLnTx/>
                <a:uFillTx/>
                <a:latin typeface="Pluto Sans DPD PPT Light" panose="02000000000000000000" pitchFamily="2" charset="0"/>
                <a:ea typeface="+mn-ea"/>
                <a:cs typeface="+mn-cs"/>
              </a:rPr>
              <a:t>: </a:t>
            </a:r>
            <a:r>
              <a:rPr kumimoji="0" lang="hr-HR" sz="1800" b="0" i="0" u="none" strike="noStrike" kern="1200" cap="none" spc="0" normalizeH="0" baseline="0" noProof="0" dirty="0" err="1">
                <a:ln>
                  <a:noFill/>
                </a:ln>
                <a:solidFill>
                  <a:srgbClr val="414042"/>
                </a:solidFill>
                <a:effectLst/>
                <a:uLnTx/>
                <a:uFillTx/>
                <a:latin typeface="Pluto Sans DPD PPT Light" panose="02000000000000000000" pitchFamily="2" charset="0"/>
                <a:ea typeface="+mn-ea"/>
                <a:cs typeface="+mn-cs"/>
              </a:rPr>
              <a:t>Povezava</a:t>
            </a:r>
            <a:r>
              <a:rPr kumimoji="0" lang="hr-HR" sz="1800" b="0" i="0" u="none" strike="noStrike" kern="1200" cap="none" spc="0" normalizeH="0" baseline="0" noProof="0" dirty="0">
                <a:ln>
                  <a:noFill/>
                </a:ln>
                <a:solidFill>
                  <a:srgbClr val="414042"/>
                </a:solidFill>
                <a:effectLst/>
                <a:uLnTx/>
                <a:uFillTx/>
                <a:latin typeface="Pluto Sans DPD PPT Light" panose="02000000000000000000" pitchFamily="2" charset="0"/>
                <a:ea typeface="+mn-ea"/>
                <a:cs typeface="+mn-cs"/>
              </a:rPr>
              <a:t> na logotipu mora voditi na </a:t>
            </a:r>
            <a:r>
              <a:rPr kumimoji="0" lang="hr-HR" sz="1800" b="0" i="0" u="none" strike="noStrike" kern="1200" cap="none" spc="0" normalizeH="0" baseline="0" noProof="0" dirty="0" err="1">
                <a:ln>
                  <a:noFill/>
                </a:ln>
                <a:solidFill>
                  <a:srgbClr val="414042"/>
                </a:solidFill>
                <a:effectLst/>
                <a:uLnTx/>
                <a:uFillTx/>
                <a:latin typeface="Pluto Sans DPD PPT Light" panose="02000000000000000000" pitchFamily="2" charset="0"/>
                <a:ea typeface="+mn-ea"/>
                <a:cs typeface="+mn-cs"/>
              </a:rPr>
              <a:t>uradno</a:t>
            </a:r>
            <a:r>
              <a:rPr kumimoji="0" lang="hr-HR" sz="1800" b="0" i="0" u="none" strike="noStrike" kern="1200" cap="none" spc="0" normalizeH="0" baseline="0" noProof="0" dirty="0">
                <a:ln>
                  <a:noFill/>
                </a:ln>
                <a:solidFill>
                  <a:srgbClr val="414042"/>
                </a:solidFill>
                <a:effectLst/>
                <a:uLnTx/>
                <a:uFillTx/>
                <a:latin typeface="Pluto Sans DPD PPT Light" panose="02000000000000000000" pitchFamily="2" charset="0"/>
                <a:ea typeface="+mn-ea"/>
                <a:cs typeface="+mn-cs"/>
              </a:rPr>
              <a:t> </a:t>
            </a:r>
            <a:r>
              <a:rPr kumimoji="0" lang="hr-HR" sz="1800" b="0" i="0" u="none" strike="noStrike" kern="1200" cap="none" spc="0" normalizeH="0" baseline="0" noProof="0" dirty="0" err="1">
                <a:ln>
                  <a:noFill/>
                </a:ln>
                <a:solidFill>
                  <a:srgbClr val="414042"/>
                </a:solidFill>
                <a:effectLst/>
                <a:uLnTx/>
                <a:uFillTx/>
                <a:latin typeface="Pluto Sans DPD PPT Light" panose="02000000000000000000" pitchFamily="2" charset="0"/>
                <a:ea typeface="+mn-ea"/>
                <a:cs typeface="+mn-cs"/>
              </a:rPr>
              <a:t>spletno</a:t>
            </a:r>
            <a:r>
              <a:rPr kumimoji="0" lang="hr-HR" sz="1800" b="0" i="0" u="none" strike="noStrike" kern="1200" cap="none" spc="0" normalizeH="0" baseline="0" noProof="0" dirty="0">
                <a:ln>
                  <a:noFill/>
                </a:ln>
                <a:solidFill>
                  <a:srgbClr val="414042"/>
                </a:solidFill>
                <a:effectLst/>
                <a:uLnTx/>
                <a:uFillTx/>
                <a:latin typeface="Pluto Sans DPD PPT Light" panose="02000000000000000000" pitchFamily="2" charset="0"/>
                <a:ea typeface="+mn-ea"/>
                <a:cs typeface="+mn-cs"/>
              </a:rPr>
              <a:t> stran DPD Slovenija (</a:t>
            </a:r>
            <a:r>
              <a:rPr kumimoji="0" lang="hr-HR" sz="1800" b="0" i="0" u="none" strike="noStrike" kern="1200" cap="none" spc="0" normalizeH="0" baseline="0" noProof="0" dirty="0">
                <a:ln>
                  <a:noFill/>
                </a:ln>
                <a:solidFill>
                  <a:srgbClr val="414042"/>
                </a:solidFill>
                <a:effectLst/>
                <a:uLnTx/>
                <a:uFillTx/>
                <a:latin typeface="Pluto Sans DPD PPT Light" panose="02000000000000000000" pitchFamily="2" charset="0"/>
                <a:ea typeface="+mn-ea"/>
                <a:cs typeface="+mn-cs"/>
                <a:hlinkClick r:id="rId3"/>
              </a:rPr>
              <a:t>https://www.dpd.com/si/sl/</a:t>
            </a:r>
            <a:r>
              <a:rPr kumimoji="0" lang="hr-HR" sz="1800" b="0" i="0" u="none" strike="noStrike" kern="1200" cap="none" spc="0" normalizeH="0" baseline="0" noProof="0" dirty="0">
                <a:ln>
                  <a:noFill/>
                </a:ln>
                <a:solidFill>
                  <a:srgbClr val="414042"/>
                </a:solidFill>
                <a:effectLst/>
                <a:uLnTx/>
                <a:uFillTx/>
                <a:latin typeface="Pluto Sans DPD PPT Light" panose="02000000000000000000" pitchFamily="2" charset="0"/>
                <a:ea typeface="+mn-ea"/>
                <a:cs typeface="+mn-cs"/>
              </a:rPr>
              <a:t>). </a:t>
            </a:r>
          </a:p>
          <a:p>
            <a:pPr marL="0" marR="0" lvl="1" indent="0" algn="l" defTabSz="914400" rtl="0" eaLnBrk="1" fontAlgn="auto" latinLnBrk="0" hangingPunct="1">
              <a:lnSpc>
                <a:spcPct val="100000"/>
              </a:lnSpc>
              <a:spcBef>
                <a:spcPts val="600"/>
              </a:spcBef>
              <a:spcAft>
                <a:spcPts val="600"/>
              </a:spcAft>
              <a:buClr>
                <a:srgbClr val="DC0032"/>
              </a:buClr>
              <a:buSzPct val="100000"/>
              <a:buFont typeface="Arial" panose="020B0604020202020204" pitchFamily="34" charset="0"/>
              <a:buNone/>
              <a:tabLst/>
              <a:defRPr/>
            </a:pPr>
            <a:r>
              <a:rPr kumimoji="0" lang="hr-HR" sz="1800" b="0" i="0" u="none" strike="noStrike" kern="1200" cap="none" spc="0" normalizeH="0" baseline="0" noProof="0" dirty="0" err="1">
                <a:ln>
                  <a:noFill/>
                </a:ln>
                <a:solidFill>
                  <a:srgbClr val="414042"/>
                </a:solidFill>
                <a:effectLst/>
                <a:uLnTx/>
                <a:uFillTx/>
                <a:latin typeface="Pluto Sans DPD PPT Light" panose="02000000000000000000" pitchFamily="2" charset="0"/>
                <a:ea typeface="+mn-ea"/>
                <a:cs typeface="+mn-cs"/>
              </a:rPr>
              <a:t>Uradni</a:t>
            </a:r>
            <a:r>
              <a:rPr kumimoji="0" lang="hr-HR" sz="1800" b="0" i="0" u="none" strike="noStrike" kern="1200" cap="none" spc="0" normalizeH="0" baseline="0" noProof="0" dirty="0">
                <a:ln>
                  <a:noFill/>
                </a:ln>
                <a:solidFill>
                  <a:srgbClr val="414042"/>
                </a:solidFill>
                <a:effectLst/>
                <a:uLnTx/>
                <a:uFillTx/>
                <a:latin typeface="Pluto Sans DPD PPT Light" panose="02000000000000000000" pitchFamily="2" charset="0"/>
                <a:ea typeface="+mn-ea"/>
                <a:cs typeface="+mn-cs"/>
              </a:rPr>
              <a:t> logotipi in navodila za njihovo uporabo </a:t>
            </a:r>
            <a:r>
              <a:rPr kumimoji="0" lang="hr-HR" sz="1800" b="0" i="0" u="none" strike="noStrike" kern="1200" cap="none" spc="0" normalizeH="0" baseline="0" noProof="0" dirty="0" err="1">
                <a:ln>
                  <a:noFill/>
                </a:ln>
                <a:solidFill>
                  <a:srgbClr val="414042"/>
                </a:solidFill>
                <a:effectLst/>
                <a:uLnTx/>
                <a:uFillTx/>
                <a:latin typeface="Pluto Sans DPD PPT Light" panose="02000000000000000000" pitchFamily="2" charset="0"/>
                <a:ea typeface="+mn-ea"/>
                <a:cs typeface="+mn-cs"/>
              </a:rPr>
              <a:t>so</a:t>
            </a:r>
            <a:r>
              <a:rPr kumimoji="0" lang="hr-HR" sz="1800" b="0" i="0" u="none" strike="noStrike" kern="1200" cap="none" spc="0" normalizeH="0" baseline="0" noProof="0" dirty="0">
                <a:ln>
                  <a:noFill/>
                </a:ln>
                <a:solidFill>
                  <a:srgbClr val="414042"/>
                </a:solidFill>
                <a:effectLst/>
                <a:uLnTx/>
                <a:uFillTx/>
                <a:latin typeface="Pluto Sans DPD PPT Light" panose="02000000000000000000" pitchFamily="2" charset="0"/>
                <a:ea typeface="+mn-ea"/>
                <a:cs typeface="+mn-cs"/>
              </a:rPr>
              <a:t> na voljo za </a:t>
            </a:r>
            <a:r>
              <a:rPr kumimoji="0" lang="hr-HR" sz="1800" b="0" i="0" u="none" strike="noStrike" kern="1200" cap="none" spc="0" normalizeH="0" baseline="0" noProof="0" dirty="0" err="1">
                <a:ln>
                  <a:noFill/>
                </a:ln>
                <a:solidFill>
                  <a:srgbClr val="414042"/>
                </a:solidFill>
                <a:effectLst/>
                <a:uLnTx/>
                <a:uFillTx/>
                <a:latin typeface="Pluto Sans DPD PPT Light" panose="02000000000000000000" pitchFamily="2" charset="0"/>
                <a:ea typeface="+mn-ea"/>
                <a:cs typeface="+mn-cs"/>
              </a:rPr>
              <a:t>prenos</a:t>
            </a:r>
            <a:r>
              <a:rPr kumimoji="0" lang="hr-HR" sz="1800" b="0" i="0" u="none" strike="noStrike" kern="1200" cap="none" spc="0" normalizeH="0" baseline="0" noProof="0" dirty="0">
                <a:ln>
                  <a:noFill/>
                </a:ln>
                <a:solidFill>
                  <a:srgbClr val="414042"/>
                </a:solidFill>
                <a:effectLst/>
                <a:uLnTx/>
                <a:uFillTx/>
                <a:latin typeface="Pluto Sans DPD PPT Light" panose="02000000000000000000" pitchFamily="2" charset="0"/>
                <a:ea typeface="+mn-ea"/>
                <a:cs typeface="+mn-cs"/>
              </a:rPr>
              <a:t> v .</a:t>
            </a:r>
            <a:r>
              <a:rPr kumimoji="0" lang="hr-HR" sz="1800" b="0" i="0" u="none" strike="noStrike" kern="1200" cap="none" spc="0" normalizeH="0" baseline="0" noProof="0" dirty="0" err="1">
                <a:ln>
                  <a:noFill/>
                </a:ln>
                <a:solidFill>
                  <a:srgbClr val="414042"/>
                </a:solidFill>
                <a:effectLst/>
                <a:uLnTx/>
                <a:uFillTx/>
                <a:latin typeface="Pluto Sans DPD PPT Light" panose="02000000000000000000" pitchFamily="2" charset="0"/>
                <a:ea typeface="+mn-ea"/>
                <a:cs typeface="+mn-cs"/>
              </a:rPr>
              <a:t>png</a:t>
            </a:r>
            <a:r>
              <a:rPr kumimoji="0" lang="hr-HR" sz="1800" b="0" i="0" u="none" strike="noStrike" kern="1200" cap="none" spc="0" normalizeH="0" baseline="0" noProof="0" dirty="0">
                <a:ln>
                  <a:noFill/>
                </a:ln>
                <a:solidFill>
                  <a:srgbClr val="414042"/>
                </a:solidFill>
                <a:effectLst/>
                <a:uLnTx/>
                <a:uFillTx/>
                <a:latin typeface="Pluto Sans DPD PPT Light" panose="02000000000000000000" pitchFamily="2" charset="0"/>
                <a:ea typeface="+mn-ea"/>
                <a:cs typeface="+mn-cs"/>
              </a:rPr>
              <a:t> </a:t>
            </a:r>
            <a:r>
              <a:rPr kumimoji="0" lang="hr-HR" sz="1800" b="0" i="0" u="none" strike="noStrike" kern="1200" cap="none" spc="0" normalizeH="0" baseline="0" noProof="0" dirty="0" err="1">
                <a:ln>
                  <a:noFill/>
                </a:ln>
                <a:solidFill>
                  <a:srgbClr val="414042"/>
                </a:solidFill>
                <a:effectLst/>
                <a:uLnTx/>
                <a:uFillTx/>
                <a:latin typeface="Pluto Sans DPD PPT Light" panose="02000000000000000000" pitchFamily="2" charset="0"/>
                <a:ea typeface="+mn-ea"/>
                <a:cs typeface="+mn-cs"/>
              </a:rPr>
              <a:t>datoteki</a:t>
            </a:r>
            <a:r>
              <a:rPr kumimoji="0" lang="hr-HR" sz="1800" b="0" i="0" u="none" strike="noStrike" kern="1200" cap="none" spc="0" normalizeH="0" baseline="0" noProof="0" dirty="0">
                <a:ln>
                  <a:noFill/>
                </a:ln>
                <a:solidFill>
                  <a:srgbClr val="414042"/>
                </a:solidFill>
                <a:effectLst/>
                <a:uLnTx/>
                <a:uFillTx/>
                <a:latin typeface="Pluto Sans DPD PPT Light" panose="02000000000000000000" pitchFamily="2" charset="0"/>
                <a:ea typeface="+mn-ea"/>
                <a:cs typeface="+mn-cs"/>
              </a:rPr>
              <a:t> na </a:t>
            </a:r>
            <a:r>
              <a:rPr kumimoji="0" lang="hr-HR" sz="1800" b="0" i="0" u="none" strike="noStrike" kern="1200" cap="none" spc="0" normalizeH="0" baseline="0" noProof="0" dirty="0" err="1">
                <a:ln>
                  <a:noFill/>
                </a:ln>
                <a:solidFill>
                  <a:srgbClr val="414042"/>
                </a:solidFill>
                <a:effectLst/>
                <a:uLnTx/>
                <a:uFillTx/>
                <a:latin typeface="Pluto Sans DPD PPT Light" panose="02000000000000000000" pitchFamily="2" charset="0"/>
                <a:ea typeface="+mn-ea"/>
                <a:cs typeface="+mn-cs"/>
              </a:rPr>
              <a:t>naslednji</a:t>
            </a:r>
            <a:r>
              <a:rPr kumimoji="0" lang="hr-HR" sz="1800" b="0" i="0" u="none" strike="noStrike" kern="1200" cap="none" spc="0" normalizeH="0" baseline="0" noProof="0" dirty="0">
                <a:ln>
                  <a:noFill/>
                </a:ln>
                <a:solidFill>
                  <a:srgbClr val="414042"/>
                </a:solidFill>
                <a:effectLst/>
                <a:uLnTx/>
                <a:uFillTx/>
                <a:latin typeface="Pluto Sans DPD PPT Light" panose="02000000000000000000" pitchFamily="2" charset="0"/>
                <a:ea typeface="+mn-ea"/>
                <a:cs typeface="+mn-cs"/>
              </a:rPr>
              <a:t> </a:t>
            </a:r>
            <a:r>
              <a:rPr kumimoji="0" lang="hr-HR" sz="1800" b="0" i="0" u="none" strike="noStrike" kern="1200" cap="none" spc="0" normalizeH="0" baseline="0" noProof="0" dirty="0" err="1">
                <a:ln>
                  <a:noFill/>
                </a:ln>
                <a:solidFill>
                  <a:srgbClr val="414042"/>
                </a:solidFill>
                <a:effectLst/>
                <a:uLnTx/>
                <a:uFillTx/>
                <a:latin typeface="Pluto Sans DPD PPT Light" panose="02000000000000000000" pitchFamily="2" charset="0"/>
                <a:ea typeface="+mn-ea"/>
                <a:cs typeface="+mn-cs"/>
              </a:rPr>
              <a:t>povezavi</a:t>
            </a:r>
            <a:r>
              <a:rPr kumimoji="0" lang="hr-HR" sz="1800" b="0" i="0" u="none" strike="noStrike" kern="1200" cap="none" spc="0" normalizeH="0" baseline="0" noProof="0" dirty="0">
                <a:ln>
                  <a:noFill/>
                </a:ln>
                <a:solidFill>
                  <a:srgbClr val="414042"/>
                </a:solidFill>
                <a:effectLst/>
                <a:uLnTx/>
                <a:uFillTx/>
                <a:latin typeface="Pluto Sans DPD PPT Light" panose="02000000000000000000" pitchFamily="2" charset="0"/>
                <a:ea typeface="+mn-ea"/>
                <a:cs typeface="+mn-cs"/>
              </a:rPr>
              <a:t>: </a:t>
            </a:r>
          </a:p>
          <a:p>
            <a:pPr marL="0" marR="0" lvl="1" indent="0" algn="l" defTabSz="914400" rtl="0" eaLnBrk="1" fontAlgn="auto" latinLnBrk="0" hangingPunct="1">
              <a:lnSpc>
                <a:spcPct val="100000"/>
              </a:lnSpc>
              <a:spcBef>
                <a:spcPts val="600"/>
              </a:spcBef>
              <a:spcAft>
                <a:spcPts val="600"/>
              </a:spcAft>
              <a:buClr>
                <a:srgbClr val="DC0032"/>
              </a:buClr>
              <a:buSzPct val="100000"/>
              <a:buFont typeface="Arial" panose="020B0604020202020204" pitchFamily="34" charset="0"/>
              <a:buNone/>
              <a:tabLst/>
              <a:defRPr/>
            </a:pPr>
            <a:r>
              <a:rPr kumimoji="0" lang="hr-HR" sz="1800" b="0" i="0" u="none" strike="noStrike" kern="1200" cap="none" spc="0" normalizeH="0" baseline="0" noProof="0" dirty="0">
                <a:ln>
                  <a:noFill/>
                </a:ln>
                <a:solidFill>
                  <a:srgbClr val="414042"/>
                </a:solidFill>
                <a:effectLst/>
                <a:uLnTx/>
                <a:uFillTx/>
                <a:latin typeface="Pluto Sans DPD PPT Light" panose="02000000000000000000" pitchFamily="2" charset="0"/>
                <a:ea typeface="+mn-ea"/>
                <a:cs typeface="+mn-cs"/>
                <a:hlinkClick r:id="rId4"/>
              </a:rPr>
              <a:t>https://www.dpd.com/si/sl/o-dpd/mediji/</a:t>
            </a:r>
            <a:r>
              <a:rPr kumimoji="0" lang="hr-HR" sz="1800" b="0" i="0" u="none" strike="noStrike" kern="1200" cap="none" spc="0" normalizeH="0" baseline="0" noProof="0" dirty="0">
                <a:ln>
                  <a:noFill/>
                </a:ln>
                <a:solidFill>
                  <a:srgbClr val="414042"/>
                </a:solidFill>
                <a:effectLst/>
                <a:uLnTx/>
                <a:uFillTx/>
                <a:latin typeface="Pluto Sans DPD PPT Light" panose="02000000000000000000" pitchFamily="2" charset="0"/>
                <a:ea typeface="+mn-ea"/>
                <a:cs typeface="+mn-cs"/>
              </a:rPr>
              <a:t>. </a:t>
            </a:r>
            <a:endParaRPr kumimoji="0" lang="pt-BR" sz="1800" b="0" i="0" u="none" strike="noStrike" kern="1200" cap="none" spc="0" normalizeH="0" baseline="0" noProof="0" dirty="0">
              <a:ln>
                <a:noFill/>
              </a:ln>
              <a:solidFill>
                <a:srgbClr val="414042"/>
              </a:solidFill>
              <a:effectLst/>
              <a:uLnTx/>
              <a:uFillTx/>
              <a:latin typeface="Pluto Sans DPD PPT Light" panose="02000000000000000000" pitchFamily="2" charset="0"/>
              <a:ea typeface="+mn-ea"/>
              <a:cs typeface="+mn-cs"/>
            </a:endParaRPr>
          </a:p>
        </p:txBody>
      </p:sp>
      <p:pic>
        <p:nvPicPr>
          <p:cNvPr id="6" name="Picture 6" descr="Graphical user interface, website&#10;&#10;Description automatically generated">
            <a:extLst>
              <a:ext uri="{FF2B5EF4-FFF2-40B4-BE49-F238E27FC236}">
                <a16:creationId xmlns:a16="http://schemas.microsoft.com/office/drawing/2014/main" id="{BF6102B3-937F-4090-F858-C2CF849B97C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269685" y="7218"/>
            <a:ext cx="2269293" cy="1084408"/>
          </a:xfrm>
          <a:prstGeom prst="rect">
            <a:avLst/>
          </a:prstGeom>
        </p:spPr>
      </p:pic>
      <p:pic>
        <p:nvPicPr>
          <p:cNvPr id="7" name="Picture 8" descr="Graphical user interface, website&#10;&#10;Description automatically generated">
            <a:extLst>
              <a:ext uri="{FF2B5EF4-FFF2-40B4-BE49-F238E27FC236}">
                <a16:creationId xmlns:a16="http://schemas.microsoft.com/office/drawing/2014/main" id="{295548FE-F9D0-33C5-2D76-2E0C45DB989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986742" y="7218"/>
            <a:ext cx="2269293" cy="1084408"/>
          </a:xfrm>
          <a:prstGeom prst="rect">
            <a:avLst/>
          </a:prstGeom>
        </p:spPr>
      </p:pic>
      <p:pic>
        <p:nvPicPr>
          <p:cNvPr id="8" name="Picture 9" descr="Graphical user interface, website&#10;&#10;Description automatically generated">
            <a:extLst>
              <a:ext uri="{FF2B5EF4-FFF2-40B4-BE49-F238E27FC236}">
                <a16:creationId xmlns:a16="http://schemas.microsoft.com/office/drawing/2014/main" id="{6ABAA091-8A3A-0AA0-A413-EA734C2044AD}"/>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269788" y="1321853"/>
            <a:ext cx="2269294" cy="1019519"/>
          </a:xfrm>
          <a:prstGeom prst="rect">
            <a:avLst/>
          </a:prstGeom>
        </p:spPr>
      </p:pic>
      <p:pic>
        <p:nvPicPr>
          <p:cNvPr id="9" name="Picture 12" descr="Graphical user interface, website&#10;&#10;Description automatically generated">
            <a:extLst>
              <a:ext uri="{FF2B5EF4-FFF2-40B4-BE49-F238E27FC236}">
                <a16:creationId xmlns:a16="http://schemas.microsoft.com/office/drawing/2014/main" id="{F542B029-48BD-8C6E-1B8B-94736D8843E8}"/>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8986741" y="1314798"/>
            <a:ext cx="2269294" cy="1084409"/>
          </a:xfrm>
          <a:prstGeom prst="rect">
            <a:avLst/>
          </a:prstGeom>
        </p:spPr>
      </p:pic>
      <p:pic>
        <p:nvPicPr>
          <p:cNvPr id="10" name="Picture 13" descr="Graphical user interface, website&#10;&#10;Description automatically generated">
            <a:extLst>
              <a:ext uri="{FF2B5EF4-FFF2-40B4-BE49-F238E27FC236}">
                <a16:creationId xmlns:a16="http://schemas.microsoft.com/office/drawing/2014/main" id="{0CBD0238-175B-AC65-A2C1-0AE498CCBBB6}"/>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l="-1212"/>
          <a:stretch/>
        </p:blipFill>
        <p:spPr>
          <a:xfrm>
            <a:off x="6264244" y="2736031"/>
            <a:ext cx="2232248" cy="1008112"/>
          </a:xfrm>
          <a:prstGeom prst="rect">
            <a:avLst/>
          </a:prstGeom>
        </p:spPr>
      </p:pic>
      <p:pic>
        <p:nvPicPr>
          <p:cNvPr id="11" name="Picture 15" descr="Graphical user interface, website&#10;&#10;Description automatically generated">
            <a:extLst>
              <a:ext uri="{FF2B5EF4-FFF2-40B4-BE49-F238E27FC236}">
                <a16:creationId xmlns:a16="http://schemas.microsoft.com/office/drawing/2014/main" id="{D475A362-5141-FAC2-847D-4BEF9B342B76}"/>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9042499" y="2736319"/>
            <a:ext cx="2269294" cy="1008113"/>
          </a:xfrm>
          <a:prstGeom prst="rect">
            <a:avLst/>
          </a:prstGeom>
        </p:spPr>
      </p:pic>
      <p:sp>
        <p:nvSpPr>
          <p:cNvPr id="12" name="TextBox 1">
            <a:extLst>
              <a:ext uri="{FF2B5EF4-FFF2-40B4-BE49-F238E27FC236}">
                <a16:creationId xmlns:a16="http://schemas.microsoft.com/office/drawing/2014/main" id="{69D11752-E7C6-4089-5680-65330949EDB5}"/>
              </a:ext>
            </a:extLst>
          </p:cNvPr>
          <p:cNvSpPr txBox="1"/>
          <p:nvPr/>
        </p:nvSpPr>
        <p:spPr bwMode="gray">
          <a:xfrm>
            <a:off x="6269685" y="1091626"/>
            <a:ext cx="2322654" cy="218966"/>
          </a:xfrm>
          <a:prstGeom prst="rect">
            <a:avLst/>
          </a:prstGeom>
          <a:noFill/>
        </p:spPr>
        <p:txBody>
          <a:bodyPr wrap="square" lIns="0" tIns="0" rIns="0" bIns="0" rtlCol="0">
            <a:noAutofit/>
          </a:bodyPr>
          <a:lstStyle/>
          <a:p>
            <a:pPr marL="180000" marR="0" lvl="0" indent="-180000" defTabSz="914400" eaLnBrk="1" fontAlgn="auto" latinLnBrk="0" hangingPunct="1">
              <a:lnSpc>
                <a:spcPct val="100000"/>
              </a:lnSpc>
              <a:spcBef>
                <a:spcPts val="0"/>
              </a:spcBef>
              <a:spcAft>
                <a:spcPts val="0"/>
              </a:spcAft>
              <a:buClr>
                <a:srgbClr val="DC0032"/>
              </a:buClr>
              <a:buSzTx/>
              <a:buFont typeface="Arial" panose="020B0604020202020204" pitchFamily="34" charset="0"/>
              <a:buChar char="•"/>
              <a:tabLst/>
              <a:defRPr/>
            </a:pPr>
            <a:r>
              <a:rPr kumimoji="0" lang="sl-SI" sz="800" b="0" i="0" u="none" strike="noStrike" kern="0" cap="none" spc="0" normalizeH="0" baseline="0" noProof="0" dirty="0">
                <a:ln>
                  <a:noFill/>
                </a:ln>
                <a:solidFill>
                  <a:srgbClr val="414042"/>
                </a:solidFill>
                <a:effectLst/>
                <a:uLnTx/>
                <a:uFillTx/>
              </a:rPr>
              <a:t>Na svetlih ozadjih uporabite različico z rdečim gradientom. </a:t>
            </a:r>
          </a:p>
        </p:txBody>
      </p:sp>
      <p:sp>
        <p:nvSpPr>
          <p:cNvPr id="13" name="TextBox 14">
            <a:extLst>
              <a:ext uri="{FF2B5EF4-FFF2-40B4-BE49-F238E27FC236}">
                <a16:creationId xmlns:a16="http://schemas.microsoft.com/office/drawing/2014/main" id="{AF904B4B-A908-CD99-78C7-6B9E8871C5E7}"/>
              </a:ext>
            </a:extLst>
          </p:cNvPr>
          <p:cNvSpPr txBox="1"/>
          <p:nvPr/>
        </p:nvSpPr>
        <p:spPr bwMode="gray">
          <a:xfrm>
            <a:off x="8973321" y="1091626"/>
            <a:ext cx="2322654" cy="218966"/>
          </a:xfrm>
          <a:prstGeom prst="rect">
            <a:avLst/>
          </a:prstGeom>
          <a:noFill/>
        </p:spPr>
        <p:txBody>
          <a:bodyPr wrap="square" lIns="0" tIns="0" rIns="0" bIns="0" rtlCol="0">
            <a:noAutofit/>
          </a:bodyPr>
          <a:lstStyle/>
          <a:p>
            <a:pPr marL="180000" marR="0" lvl="0" indent="-180000" defTabSz="914400" eaLnBrk="1" fontAlgn="auto" latinLnBrk="0" hangingPunct="1">
              <a:lnSpc>
                <a:spcPct val="100000"/>
              </a:lnSpc>
              <a:spcBef>
                <a:spcPts val="0"/>
              </a:spcBef>
              <a:spcAft>
                <a:spcPts val="0"/>
              </a:spcAft>
              <a:buClr>
                <a:srgbClr val="DC0032"/>
              </a:buClr>
              <a:buSzTx/>
              <a:buFont typeface="Arial" panose="020B0604020202020204" pitchFamily="34" charset="0"/>
              <a:buChar char="•"/>
              <a:tabLst/>
              <a:defRPr/>
            </a:pPr>
            <a:r>
              <a:rPr kumimoji="0" lang="sl-SI" sz="800" b="0" i="0" u="none" strike="noStrike" kern="0" cap="none" spc="0" normalizeH="0" baseline="0" noProof="0" dirty="0">
                <a:ln>
                  <a:noFill/>
                </a:ln>
                <a:solidFill>
                  <a:srgbClr val="414042"/>
                </a:solidFill>
                <a:effectLst/>
                <a:uLnTx/>
                <a:uFillTx/>
              </a:rPr>
              <a:t>Primarnega logotipa ni priporočljivo uporabiti na temnejših delih slike. </a:t>
            </a:r>
          </a:p>
        </p:txBody>
      </p:sp>
      <p:sp>
        <p:nvSpPr>
          <p:cNvPr id="14" name="TextBox 16">
            <a:extLst>
              <a:ext uri="{FF2B5EF4-FFF2-40B4-BE49-F238E27FC236}">
                <a16:creationId xmlns:a16="http://schemas.microsoft.com/office/drawing/2014/main" id="{D665EEB5-3D46-D00E-E796-1E6B65CEB694}"/>
              </a:ext>
            </a:extLst>
          </p:cNvPr>
          <p:cNvSpPr txBox="1"/>
          <p:nvPr/>
        </p:nvSpPr>
        <p:spPr bwMode="gray">
          <a:xfrm>
            <a:off x="6280050" y="2450945"/>
            <a:ext cx="2322654" cy="218966"/>
          </a:xfrm>
          <a:prstGeom prst="rect">
            <a:avLst/>
          </a:prstGeom>
          <a:noFill/>
        </p:spPr>
        <p:txBody>
          <a:bodyPr wrap="square" lIns="0" tIns="0" rIns="0" bIns="0" rtlCol="0">
            <a:noAutofit/>
          </a:bodyPr>
          <a:lstStyle/>
          <a:p>
            <a:pPr marL="180000" marR="0" lvl="0" indent="-180000" defTabSz="914400" eaLnBrk="1" fontAlgn="auto" latinLnBrk="0" hangingPunct="1">
              <a:lnSpc>
                <a:spcPct val="100000"/>
              </a:lnSpc>
              <a:spcBef>
                <a:spcPts val="0"/>
              </a:spcBef>
              <a:spcAft>
                <a:spcPts val="0"/>
              </a:spcAft>
              <a:buClr>
                <a:srgbClr val="DC0032"/>
              </a:buClr>
              <a:buSzTx/>
              <a:buFont typeface="Arial" panose="020B0604020202020204" pitchFamily="34" charset="0"/>
              <a:buChar char="•"/>
              <a:tabLst/>
              <a:defRPr/>
            </a:pPr>
            <a:r>
              <a:rPr kumimoji="0" lang="sl-SI" sz="800" b="0" i="0" u="none" strike="noStrike" kern="0" cap="none" spc="0" normalizeH="0" baseline="0" noProof="0" dirty="0">
                <a:ln>
                  <a:noFill/>
                </a:ln>
                <a:solidFill>
                  <a:srgbClr val="414042"/>
                </a:solidFill>
                <a:effectLst/>
                <a:uLnTx/>
                <a:uFillTx/>
              </a:rPr>
              <a:t>Priporočljivo je, da na ozadju, kjer je to mogoče, uporabite rdečo-belo različico logotipa.</a:t>
            </a:r>
          </a:p>
        </p:txBody>
      </p:sp>
      <p:sp>
        <p:nvSpPr>
          <p:cNvPr id="15" name="TextBox 17">
            <a:extLst>
              <a:ext uri="{FF2B5EF4-FFF2-40B4-BE49-F238E27FC236}">
                <a16:creationId xmlns:a16="http://schemas.microsoft.com/office/drawing/2014/main" id="{3F65A767-ED63-AB65-B6FB-B218C5A9D5AD}"/>
              </a:ext>
            </a:extLst>
          </p:cNvPr>
          <p:cNvSpPr txBox="1"/>
          <p:nvPr/>
        </p:nvSpPr>
        <p:spPr bwMode="gray">
          <a:xfrm>
            <a:off x="8960061" y="2437301"/>
            <a:ext cx="2322654" cy="218966"/>
          </a:xfrm>
          <a:prstGeom prst="rect">
            <a:avLst/>
          </a:prstGeom>
          <a:noFill/>
        </p:spPr>
        <p:txBody>
          <a:bodyPr wrap="square" lIns="0" tIns="0" rIns="0" bIns="0" rtlCol="0">
            <a:noAutofit/>
          </a:bodyPr>
          <a:lstStyle/>
          <a:p>
            <a:pPr marL="180000" marR="0" lvl="0" indent="-180000" defTabSz="914400" eaLnBrk="1" fontAlgn="auto" latinLnBrk="0" hangingPunct="1">
              <a:lnSpc>
                <a:spcPct val="100000"/>
              </a:lnSpc>
              <a:spcBef>
                <a:spcPts val="0"/>
              </a:spcBef>
              <a:spcAft>
                <a:spcPts val="0"/>
              </a:spcAft>
              <a:buClr>
                <a:srgbClr val="DC0032"/>
              </a:buClr>
              <a:buSzTx/>
              <a:buFont typeface="Arial" panose="020B0604020202020204" pitchFamily="34" charset="0"/>
              <a:buChar char="•"/>
              <a:tabLst/>
              <a:defRPr/>
            </a:pPr>
            <a:r>
              <a:rPr kumimoji="0" lang="sl-SI" sz="800" b="0" i="0" u="none" strike="noStrike" kern="0" cap="none" spc="0" normalizeH="0" baseline="0" noProof="0" dirty="0">
                <a:ln>
                  <a:noFill/>
                </a:ln>
                <a:solidFill>
                  <a:srgbClr val="414042"/>
                </a:solidFill>
                <a:effectLst/>
                <a:uLnTx/>
                <a:uFillTx/>
              </a:rPr>
              <a:t>Rdečo-bele različice ni priporočljivo uporabljati na zapletenih ali svetlih delih slike. </a:t>
            </a:r>
          </a:p>
        </p:txBody>
      </p:sp>
      <p:sp>
        <p:nvSpPr>
          <p:cNvPr id="16" name="TextBox 18">
            <a:extLst>
              <a:ext uri="{FF2B5EF4-FFF2-40B4-BE49-F238E27FC236}">
                <a16:creationId xmlns:a16="http://schemas.microsoft.com/office/drawing/2014/main" id="{AC68348D-5222-2B34-EB58-244E2BEC2200}"/>
              </a:ext>
            </a:extLst>
          </p:cNvPr>
          <p:cNvSpPr txBox="1"/>
          <p:nvPr/>
        </p:nvSpPr>
        <p:spPr bwMode="gray">
          <a:xfrm>
            <a:off x="6310302" y="3810264"/>
            <a:ext cx="2322654" cy="218966"/>
          </a:xfrm>
          <a:prstGeom prst="rect">
            <a:avLst/>
          </a:prstGeom>
          <a:noFill/>
        </p:spPr>
        <p:txBody>
          <a:bodyPr wrap="square" lIns="0" tIns="0" rIns="0" bIns="0" rtlCol="0">
            <a:noAutofit/>
          </a:bodyPr>
          <a:lstStyle/>
          <a:p>
            <a:pPr marL="180000" marR="0" lvl="0" indent="-180000" defTabSz="914400" eaLnBrk="1" fontAlgn="auto" latinLnBrk="0" hangingPunct="1">
              <a:lnSpc>
                <a:spcPct val="100000"/>
              </a:lnSpc>
              <a:spcBef>
                <a:spcPts val="0"/>
              </a:spcBef>
              <a:spcAft>
                <a:spcPts val="0"/>
              </a:spcAft>
              <a:buClr>
                <a:srgbClr val="DC0032"/>
              </a:buClr>
              <a:buSzTx/>
              <a:buFont typeface="Arial" panose="020B0604020202020204" pitchFamily="34" charset="0"/>
              <a:buChar char="•"/>
              <a:tabLst/>
              <a:defRPr/>
            </a:pPr>
            <a:r>
              <a:rPr kumimoji="0" lang="sl-SI" sz="800" b="0" i="0" u="none" strike="noStrike" kern="0" cap="none" spc="0" normalizeH="0" baseline="0" noProof="0" dirty="0">
                <a:ln>
                  <a:noFill/>
                </a:ln>
                <a:solidFill>
                  <a:srgbClr val="414042"/>
                </a:solidFill>
                <a:effectLst/>
                <a:uLnTx/>
                <a:uFillTx/>
              </a:rPr>
              <a:t>Uporaba enobarvnih logotipov je dovoljena takrat, kadar </a:t>
            </a:r>
            <a:r>
              <a:rPr kumimoji="0" lang="sl-SI" sz="800" b="0" i="0" u="none" strike="noStrike" kern="0" cap="none" spc="0" normalizeH="0" baseline="0" noProof="0" dirty="0" err="1">
                <a:ln>
                  <a:noFill/>
                </a:ln>
                <a:solidFill>
                  <a:srgbClr val="414042"/>
                </a:solidFill>
                <a:effectLst/>
                <a:uLnTx/>
                <a:uFillTx/>
              </a:rPr>
              <a:t>bravne</a:t>
            </a:r>
            <a:r>
              <a:rPr kumimoji="0" lang="sl-SI" sz="800" b="0" i="0" u="none" strike="noStrike" kern="0" cap="none" spc="0" normalizeH="0" baseline="0" noProof="0" dirty="0">
                <a:ln>
                  <a:noFill/>
                </a:ln>
                <a:solidFill>
                  <a:srgbClr val="414042"/>
                </a:solidFill>
                <a:effectLst/>
                <a:uLnTx/>
                <a:uFillTx/>
              </a:rPr>
              <a:t> različice logotipov ne delujejo zaradi kontrasta. </a:t>
            </a:r>
          </a:p>
        </p:txBody>
      </p:sp>
      <p:sp>
        <p:nvSpPr>
          <p:cNvPr id="17" name="TextBox 19">
            <a:extLst>
              <a:ext uri="{FF2B5EF4-FFF2-40B4-BE49-F238E27FC236}">
                <a16:creationId xmlns:a16="http://schemas.microsoft.com/office/drawing/2014/main" id="{0D985E08-E263-18D2-073B-A9BCF4A7F9E2}"/>
              </a:ext>
            </a:extLst>
          </p:cNvPr>
          <p:cNvSpPr txBox="1"/>
          <p:nvPr/>
        </p:nvSpPr>
        <p:spPr bwMode="gray">
          <a:xfrm>
            <a:off x="8933381" y="3863028"/>
            <a:ext cx="2322654" cy="218966"/>
          </a:xfrm>
          <a:prstGeom prst="rect">
            <a:avLst/>
          </a:prstGeom>
          <a:noFill/>
        </p:spPr>
        <p:txBody>
          <a:bodyPr wrap="square" lIns="0" tIns="0" rIns="0" bIns="0" rtlCol="0">
            <a:noAutofit/>
          </a:bodyPr>
          <a:lstStyle/>
          <a:p>
            <a:pPr marL="180000" marR="0" lvl="0" indent="-180000" defTabSz="914400" eaLnBrk="1" fontAlgn="auto" latinLnBrk="0" hangingPunct="1">
              <a:lnSpc>
                <a:spcPct val="100000"/>
              </a:lnSpc>
              <a:spcBef>
                <a:spcPts val="0"/>
              </a:spcBef>
              <a:spcAft>
                <a:spcPts val="0"/>
              </a:spcAft>
              <a:buClr>
                <a:srgbClr val="DC0032"/>
              </a:buClr>
              <a:buSzTx/>
              <a:buFont typeface="Arial" panose="020B0604020202020204" pitchFamily="34" charset="0"/>
              <a:buChar char="•"/>
              <a:tabLst/>
              <a:defRPr/>
            </a:pPr>
            <a:r>
              <a:rPr kumimoji="0" lang="sl-SI" sz="800" b="0" i="0" u="none" strike="noStrike" kern="0" cap="none" spc="0" normalizeH="0" baseline="0" noProof="0" dirty="0">
                <a:ln>
                  <a:noFill/>
                </a:ln>
                <a:solidFill>
                  <a:srgbClr val="414042"/>
                </a:solidFill>
                <a:effectLst/>
                <a:uLnTx/>
                <a:uFillTx/>
              </a:rPr>
              <a:t>Izogibajte se uporabi enobarvnih različic na območjih, kjer jih je težko opaziti. </a:t>
            </a:r>
          </a:p>
        </p:txBody>
      </p:sp>
      <p:sp>
        <p:nvSpPr>
          <p:cNvPr id="18" name="PoljeZBesedilom 17">
            <a:extLst>
              <a:ext uri="{FF2B5EF4-FFF2-40B4-BE49-F238E27FC236}">
                <a16:creationId xmlns:a16="http://schemas.microsoft.com/office/drawing/2014/main" id="{E2AF198F-99AE-8A6D-6354-54A19616F8E8}"/>
              </a:ext>
            </a:extLst>
          </p:cNvPr>
          <p:cNvSpPr txBox="1"/>
          <p:nvPr/>
        </p:nvSpPr>
        <p:spPr bwMode="gray">
          <a:xfrm>
            <a:off x="6960096" y="4462518"/>
            <a:ext cx="3674740" cy="46602"/>
          </a:xfrm>
          <a:prstGeom prst="rect">
            <a:avLst/>
          </a:prstGeom>
          <a:noFill/>
        </p:spPr>
        <p:txBody>
          <a:bodyPr wrap="square" lIns="0" tIns="0" rIns="0" bIns="0" rtlCol="0">
            <a:noAutofit/>
          </a:bodyPr>
          <a:lstStyle/>
          <a:p>
            <a:pPr marL="180000" marR="0" lvl="0" indent="-180000" defTabSz="914400" eaLnBrk="1" fontAlgn="auto" latinLnBrk="0" hangingPunct="1">
              <a:lnSpc>
                <a:spcPct val="100000"/>
              </a:lnSpc>
              <a:spcBef>
                <a:spcPts val="0"/>
              </a:spcBef>
              <a:spcAft>
                <a:spcPts val="0"/>
              </a:spcAft>
              <a:buClr>
                <a:srgbClr val="DC0032"/>
              </a:buClr>
              <a:buSzTx/>
              <a:buFont typeface="Arial" panose="020B0604020202020204" pitchFamily="34" charset="0"/>
              <a:buChar char="•"/>
              <a:tabLst/>
              <a:defRPr/>
            </a:pPr>
            <a:endParaRPr kumimoji="0" lang="sl-SI" sz="1600" b="0" i="0" u="none" strike="noStrike" kern="0" cap="none" spc="0" normalizeH="0" baseline="0" noProof="0" dirty="0">
              <a:ln>
                <a:noFill/>
              </a:ln>
              <a:solidFill>
                <a:srgbClr val="414042"/>
              </a:solidFill>
              <a:effectLst/>
              <a:uLnTx/>
              <a:uFillTx/>
            </a:endParaRPr>
          </a:p>
        </p:txBody>
      </p:sp>
      <p:grpSp>
        <p:nvGrpSpPr>
          <p:cNvPr id="19" name="Skupina 18">
            <a:extLst>
              <a:ext uri="{FF2B5EF4-FFF2-40B4-BE49-F238E27FC236}">
                <a16:creationId xmlns:a16="http://schemas.microsoft.com/office/drawing/2014/main" id="{A360A21D-4878-CB3A-DBD1-C72F6CF2C421}"/>
              </a:ext>
            </a:extLst>
          </p:cNvPr>
          <p:cNvGrpSpPr/>
          <p:nvPr/>
        </p:nvGrpSpPr>
        <p:grpSpPr>
          <a:xfrm>
            <a:off x="6620395" y="4390062"/>
            <a:ext cx="4354141" cy="1856025"/>
            <a:chOff x="6960096" y="4369857"/>
            <a:chExt cx="4690254" cy="2332723"/>
          </a:xfrm>
        </p:grpSpPr>
        <p:pic>
          <p:nvPicPr>
            <p:cNvPr id="20" name="Picture 11" descr="Graphical user interface&#10;&#10;Description automatically generated with medium confidence">
              <a:extLst>
                <a:ext uri="{FF2B5EF4-FFF2-40B4-BE49-F238E27FC236}">
                  <a16:creationId xmlns:a16="http://schemas.microsoft.com/office/drawing/2014/main" id="{CF618A41-5D04-4041-03D1-D0F0AAB8A6B6}"/>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960096" y="4369857"/>
              <a:ext cx="3674740" cy="2332723"/>
            </a:xfrm>
            <a:prstGeom prst="rect">
              <a:avLst/>
            </a:prstGeom>
          </p:spPr>
        </p:pic>
        <p:sp>
          <p:nvSpPr>
            <p:cNvPr id="21" name="PoljeZBesedilom 20">
              <a:extLst>
                <a:ext uri="{FF2B5EF4-FFF2-40B4-BE49-F238E27FC236}">
                  <a16:creationId xmlns:a16="http://schemas.microsoft.com/office/drawing/2014/main" id="{5AD1D58D-7F4C-B2BF-2C34-185F74A5FF71}"/>
                </a:ext>
              </a:extLst>
            </p:cNvPr>
            <p:cNvSpPr txBox="1"/>
            <p:nvPr/>
          </p:nvSpPr>
          <p:spPr bwMode="gray">
            <a:xfrm>
              <a:off x="6999540" y="4413097"/>
              <a:ext cx="4650810" cy="243094"/>
            </a:xfrm>
            <a:prstGeom prst="rect">
              <a:avLst/>
            </a:prstGeom>
            <a:solidFill>
              <a:srgbClr val="FFFFFF"/>
            </a:solidFill>
          </p:spPr>
          <p:txBody>
            <a:bodyPr wrap="square" lIns="0" tIns="0" rIns="0" bIns="0" rtlCol="0">
              <a:noAutofit/>
            </a:bodyPr>
            <a:lstStyle/>
            <a:p>
              <a:pPr marL="180000" marR="0" lvl="0" indent="-180000" defTabSz="914400" eaLnBrk="1" fontAlgn="auto" latinLnBrk="0" hangingPunct="1">
                <a:lnSpc>
                  <a:spcPct val="100000"/>
                </a:lnSpc>
                <a:spcBef>
                  <a:spcPts val="0"/>
                </a:spcBef>
                <a:spcAft>
                  <a:spcPts val="0"/>
                </a:spcAft>
                <a:buClr>
                  <a:srgbClr val="414042"/>
                </a:buClr>
                <a:buSzTx/>
                <a:buFont typeface="Arial" panose="020B0604020202020204" pitchFamily="34" charset="0"/>
                <a:buChar char="•"/>
                <a:tabLst/>
                <a:defRPr/>
              </a:pPr>
              <a:r>
                <a:rPr kumimoji="0" lang="sl-SI" sz="1000" b="0" i="0" u="none" strike="noStrike" kern="0" cap="none" spc="0" normalizeH="0" baseline="0" noProof="0" dirty="0">
                  <a:ln>
                    <a:noFill/>
                  </a:ln>
                  <a:solidFill>
                    <a:srgbClr val="414042"/>
                  </a:solidFill>
                  <a:effectLst/>
                  <a:uLnTx/>
                  <a:uFillTx/>
                </a:rPr>
                <a:t>Minimalna velikost DPD logotipa: 60px (digitalno) in 10mm (</a:t>
              </a:r>
              <a:r>
                <a:rPr kumimoji="0" lang="sl-SI" sz="1000" b="0" i="0" u="none" strike="noStrike" kern="0" cap="none" spc="0" normalizeH="0" baseline="0" noProof="0" dirty="0" err="1">
                  <a:ln>
                    <a:noFill/>
                  </a:ln>
                  <a:solidFill>
                    <a:srgbClr val="414042"/>
                  </a:solidFill>
                  <a:effectLst/>
                  <a:uLnTx/>
                  <a:uFillTx/>
                </a:rPr>
                <a:t>print</a:t>
              </a:r>
              <a:r>
                <a:rPr kumimoji="0" lang="sl-SI" sz="1000" b="0" i="0" u="none" strike="noStrike" kern="0" cap="none" spc="0" normalizeH="0" baseline="0" noProof="0" dirty="0">
                  <a:ln>
                    <a:noFill/>
                  </a:ln>
                  <a:solidFill>
                    <a:srgbClr val="414042"/>
                  </a:solidFill>
                  <a:effectLst/>
                  <a:uLnTx/>
                  <a:uFillTx/>
                </a:rPr>
                <a:t>)</a:t>
              </a:r>
            </a:p>
          </p:txBody>
        </p:sp>
        <p:sp>
          <p:nvSpPr>
            <p:cNvPr id="22" name="PoljeZBesedilom 21">
              <a:extLst>
                <a:ext uri="{FF2B5EF4-FFF2-40B4-BE49-F238E27FC236}">
                  <a16:creationId xmlns:a16="http://schemas.microsoft.com/office/drawing/2014/main" id="{00995879-56E0-F0AC-3CE6-2CE952A706C9}"/>
                </a:ext>
              </a:extLst>
            </p:cNvPr>
            <p:cNvSpPr txBox="1"/>
            <p:nvPr/>
          </p:nvSpPr>
          <p:spPr bwMode="gray">
            <a:xfrm>
              <a:off x="6964783" y="5388036"/>
              <a:ext cx="4650810" cy="243094"/>
            </a:xfrm>
            <a:prstGeom prst="rect">
              <a:avLst/>
            </a:prstGeom>
            <a:solidFill>
              <a:srgbClr val="FFFFFF"/>
            </a:solidFill>
          </p:spPr>
          <p:txBody>
            <a:bodyPr wrap="square" lIns="0" tIns="0" rIns="0" bIns="0" rtlCol="0">
              <a:noAutofit/>
            </a:bodyPr>
            <a:lstStyle/>
            <a:p>
              <a:pPr marL="180000" marR="0" lvl="0" indent="-180000" defTabSz="914400" eaLnBrk="1" fontAlgn="auto" latinLnBrk="0" hangingPunct="1">
                <a:lnSpc>
                  <a:spcPct val="100000"/>
                </a:lnSpc>
                <a:spcBef>
                  <a:spcPts val="0"/>
                </a:spcBef>
                <a:spcAft>
                  <a:spcPts val="0"/>
                </a:spcAft>
                <a:buClr>
                  <a:srgbClr val="414042"/>
                </a:buClr>
                <a:buSzTx/>
                <a:buFont typeface="Arial" panose="020B0604020202020204" pitchFamily="34" charset="0"/>
                <a:buChar char="•"/>
                <a:tabLst/>
                <a:defRPr/>
              </a:pPr>
              <a:r>
                <a:rPr kumimoji="0" lang="sl-SI" sz="1000" b="0" i="0" u="none" strike="noStrike" kern="0" cap="none" spc="0" normalizeH="0" baseline="0" noProof="0" dirty="0">
                  <a:ln>
                    <a:noFill/>
                  </a:ln>
                  <a:solidFill>
                    <a:srgbClr val="414042"/>
                  </a:solidFill>
                  <a:effectLst/>
                  <a:uLnTx/>
                  <a:uFillTx/>
                </a:rPr>
                <a:t>Upoštevati je potrebno minimalno zaščiteno območje logotipa.</a:t>
              </a:r>
            </a:p>
          </p:txBody>
        </p:sp>
      </p:grpSp>
    </p:spTree>
    <p:extLst>
      <p:ext uri="{BB962C8B-B14F-4D97-AF65-F5344CB8AC3E}">
        <p14:creationId xmlns:p14="http://schemas.microsoft.com/office/powerpoint/2010/main" val="34402723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a:extLst>
              <a:ext uri="{FF2B5EF4-FFF2-40B4-BE49-F238E27FC236}">
                <a16:creationId xmlns:a16="http://schemas.microsoft.com/office/drawing/2014/main" id="{E8AB65FE-E45E-7844-0718-7154FD7C9BDC}"/>
              </a:ext>
            </a:extLst>
          </p:cNvPr>
          <p:cNvSpPr>
            <a:spLocks noGrp="1"/>
          </p:cNvSpPr>
          <p:nvPr>
            <p:ph type="sldNum" sz="quarter" idx="19"/>
          </p:nvPr>
        </p:nvSpPr>
        <p:spPr/>
        <p:txBody>
          <a:bodyPr/>
          <a:lstStyle/>
          <a:p>
            <a:fld id="{9EA669D3-5529-4BB0-8BB4-F8AF37E83BE9}" type="slidenum">
              <a:rPr lang="en-GB" smtClean="0"/>
              <a:pPr/>
              <a:t>31</a:t>
            </a:fld>
            <a:endParaRPr lang="en-GB" dirty="0"/>
          </a:p>
        </p:txBody>
      </p:sp>
      <p:pic>
        <p:nvPicPr>
          <p:cNvPr id="5" name="Picture 5" descr="A picture containing diagram&#10;&#10;Description automatically generated">
            <a:extLst>
              <a:ext uri="{FF2B5EF4-FFF2-40B4-BE49-F238E27FC236}">
                <a16:creationId xmlns:a16="http://schemas.microsoft.com/office/drawing/2014/main" id="{75449634-3846-0F2A-9F4F-E9305E4FE3B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776229" y="4135910"/>
            <a:ext cx="1296144" cy="1368152"/>
          </a:xfrm>
          <a:prstGeom prst="rect">
            <a:avLst/>
          </a:prstGeom>
        </p:spPr>
      </p:pic>
      <p:pic>
        <p:nvPicPr>
          <p:cNvPr id="6" name="Picture 6" descr="A picture containing diagram&#10;&#10;Description automatically generated">
            <a:extLst>
              <a:ext uri="{FF2B5EF4-FFF2-40B4-BE49-F238E27FC236}">
                <a16:creationId xmlns:a16="http://schemas.microsoft.com/office/drawing/2014/main" id="{78A727CE-9859-6586-ECE8-E8573A2B6A9B}"/>
              </a:ext>
            </a:extLst>
          </p:cNvPr>
          <p:cNvPicPr>
            <a:picLocks noChangeAspect="1"/>
          </p:cNvPicPr>
          <p:nvPr/>
        </p:nvPicPr>
        <p:blipFill rotWithShape="1">
          <a:blip r:embed="rId3"/>
          <a:srcRect l="31896" t="3957" r="50879" b="69636"/>
          <a:stretch/>
        </p:blipFill>
        <p:spPr>
          <a:xfrm>
            <a:off x="1143010" y="360087"/>
            <a:ext cx="1438811" cy="1440160"/>
          </a:xfrm>
          <a:prstGeom prst="rect">
            <a:avLst/>
          </a:prstGeom>
        </p:spPr>
      </p:pic>
      <p:pic>
        <p:nvPicPr>
          <p:cNvPr id="7" name="Picture 8" descr="A picture containing diagram&#10;&#10;Description automatically generated">
            <a:extLst>
              <a:ext uri="{FF2B5EF4-FFF2-40B4-BE49-F238E27FC236}">
                <a16:creationId xmlns:a16="http://schemas.microsoft.com/office/drawing/2014/main" id="{CC8DE365-FAAF-ADF1-FB81-875A4E1BF5B3}"/>
              </a:ext>
            </a:extLst>
          </p:cNvPr>
          <p:cNvPicPr>
            <a:picLocks noChangeAspect="1"/>
          </p:cNvPicPr>
          <p:nvPr/>
        </p:nvPicPr>
        <p:blipFill rotWithShape="1">
          <a:blip r:embed="rId3"/>
          <a:srcRect l="49138" t="3963" r="34483" b="69630"/>
          <a:stretch/>
        </p:blipFill>
        <p:spPr>
          <a:xfrm>
            <a:off x="3528244" y="360087"/>
            <a:ext cx="1368152" cy="1440160"/>
          </a:xfrm>
          <a:prstGeom prst="rect">
            <a:avLst/>
          </a:prstGeom>
        </p:spPr>
      </p:pic>
      <p:pic>
        <p:nvPicPr>
          <p:cNvPr id="8" name="Picture 9" descr="A picture containing diagram&#10;&#10;Description automatically generated">
            <a:extLst>
              <a:ext uri="{FF2B5EF4-FFF2-40B4-BE49-F238E27FC236}">
                <a16:creationId xmlns:a16="http://schemas.microsoft.com/office/drawing/2014/main" id="{80B88E1F-1900-0994-61F1-15A646EAD865}"/>
              </a:ext>
            </a:extLst>
          </p:cNvPr>
          <p:cNvPicPr>
            <a:picLocks noChangeAspect="1"/>
          </p:cNvPicPr>
          <p:nvPr/>
        </p:nvPicPr>
        <p:blipFill rotWithShape="1">
          <a:blip r:embed="rId3"/>
          <a:srcRect l="65517" t="3961" r="18104" b="69632"/>
          <a:stretch/>
        </p:blipFill>
        <p:spPr>
          <a:xfrm>
            <a:off x="6183941" y="363146"/>
            <a:ext cx="1368152" cy="1440160"/>
          </a:xfrm>
          <a:prstGeom prst="rect">
            <a:avLst/>
          </a:prstGeom>
        </p:spPr>
      </p:pic>
      <p:pic>
        <p:nvPicPr>
          <p:cNvPr id="9" name="Picture 10" descr="A picture containing diagram&#10;&#10;Description automatically generated">
            <a:extLst>
              <a:ext uri="{FF2B5EF4-FFF2-40B4-BE49-F238E27FC236}">
                <a16:creationId xmlns:a16="http://schemas.microsoft.com/office/drawing/2014/main" id="{CB581DC6-0E43-FB88-5AB8-461861A88F0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767203" y="370416"/>
            <a:ext cx="1368152" cy="1440160"/>
          </a:xfrm>
          <a:prstGeom prst="rect">
            <a:avLst/>
          </a:prstGeom>
        </p:spPr>
      </p:pic>
      <p:pic>
        <p:nvPicPr>
          <p:cNvPr id="10" name="Picture 11" descr="A picture containing diagram&#10;&#10;Description automatically generated">
            <a:extLst>
              <a:ext uri="{FF2B5EF4-FFF2-40B4-BE49-F238E27FC236}">
                <a16:creationId xmlns:a16="http://schemas.microsoft.com/office/drawing/2014/main" id="{AD661DC7-35E9-A3A7-DB9E-8A3A97C746B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90564" y="2395901"/>
            <a:ext cx="1438811" cy="1368152"/>
          </a:xfrm>
          <a:prstGeom prst="rect">
            <a:avLst/>
          </a:prstGeom>
        </p:spPr>
      </p:pic>
      <p:pic>
        <p:nvPicPr>
          <p:cNvPr id="11" name="Picture 12" descr="A picture containing diagram&#10;&#10;Description automatically generated">
            <a:extLst>
              <a:ext uri="{FF2B5EF4-FFF2-40B4-BE49-F238E27FC236}">
                <a16:creationId xmlns:a16="http://schemas.microsoft.com/office/drawing/2014/main" id="{8CF37C8B-400A-F4E7-76B9-3BEE48AC4EC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492399" y="2397447"/>
            <a:ext cx="1368152" cy="1368152"/>
          </a:xfrm>
          <a:prstGeom prst="rect">
            <a:avLst/>
          </a:prstGeom>
        </p:spPr>
      </p:pic>
      <p:pic>
        <p:nvPicPr>
          <p:cNvPr id="12" name="Picture 13" descr="A picture containing diagram&#10;&#10;Description automatically generated">
            <a:extLst>
              <a:ext uri="{FF2B5EF4-FFF2-40B4-BE49-F238E27FC236}">
                <a16:creationId xmlns:a16="http://schemas.microsoft.com/office/drawing/2014/main" id="{3E926067-5A5B-BBF0-E0EA-3D17F734C7DB}"/>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218110" y="2395901"/>
            <a:ext cx="1368153" cy="1368152"/>
          </a:xfrm>
          <a:prstGeom prst="rect">
            <a:avLst/>
          </a:prstGeom>
        </p:spPr>
      </p:pic>
      <p:pic>
        <p:nvPicPr>
          <p:cNvPr id="13" name="Picture 14" descr="A picture containing diagram&#10;&#10;Description automatically generated">
            <a:extLst>
              <a:ext uri="{FF2B5EF4-FFF2-40B4-BE49-F238E27FC236}">
                <a16:creationId xmlns:a16="http://schemas.microsoft.com/office/drawing/2014/main" id="{7303FC51-AC2B-7576-702F-5833670295EF}"/>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8767203" y="2395901"/>
            <a:ext cx="1368153" cy="1368153"/>
          </a:xfrm>
          <a:prstGeom prst="rect">
            <a:avLst/>
          </a:prstGeom>
        </p:spPr>
      </p:pic>
      <p:pic>
        <p:nvPicPr>
          <p:cNvPr id="14" name="Picture 15" descr="A picture containing diagram&#10;&#10;Description automatically generated">
            <a:extLst>
              <a:ext uri="{FF2B5EF4-FFF2-40B4-BE49-F238E27FC236}">
                <a16:creationId xmlns:a16="http://schemas.microsoft.com/office/drawing/2014/main" id="{EBB3EF80-25E1-86EC-C0F5-7E593C61F69B}"/>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143010" y="4135910"/>
            <a:ext cx="1403483" cy="1368152"/>
          </a:xfrm>
          <a:prstGeom prst="rect">
            <a:avLst/>
          </a:prstGeom>
        </p:spPr>
      </p:pic>
      <p:pic>
        <p:nvPicPr>
          <p:cNvPr id="15" name="Picture 16" descr="A picture containing diagram&#10;&#10;Description automatically generated">
            <a:extLst>
              <a:ext uri="{FF2B5EF4-FFF2-40B4-BE49-F238E27FC236}">
                <a16:creationId xmlns:a16="http://schemas.microsoft.com/office/drawing/2014/main" id="{492705C2-CC67-7703-B77F-1A34FE3A0A65}"/>
              </a:ext>
            </a:extLst>
          </p:cNvPr>
          <p:cNvPicPr>
            <a:picLocks noChangeAspect="1"/>
          </p:cNvPicPr>
          <p:nvPr/>
        </p:nvPicPr>
        <p:blipFill rotWithShape="1">
          <a:blip r:embed="rId3"/>
          <a:srcRect l="49147" t="64234" r="35336" b="11867"/>
          <a:stretch/>
        </p:blipFill>
        <p:spPr>
          <a:xfrm>
            <a:off x="3544856" y="4156719"/>
            <a:ext cx="1296144" cy="1303359"/>
          </a:xfrm>
          <a:prstGeom prst="rect">
            <a:avLst/>
          </a:prstGeom>
        </p:spPr>
      </p:pic>
      <p:sp>
        <p:nvSpPr>
          <p:cNvPr id="16" name="TextBox 1">
            <a:extLst>
              <a:ext uri="{FF2B5EF4-FFF2-40B4-BE49-F238E27FC236}">
                <a16:creationId xmlns:a16="http://schemas.microsoft.com/office/drawing/2014/main" id="{DBC425C9-F560-71A0-870E-E83C20E81841}"/>
              </a:ext>
            </a:extLst>
          </p:cNvPr>
          <p:cNvSpPr txBox="1"/>
          <p:nvPr/>
        </p:nvSpPr>
        <p:spPr bwMode="gray">
          <a:xfrm>
            <a:off x="1125019" y="1878232"/>
            <a:ext cx="1655866" cy="362959"/>
          </a:xfrm>
          <a:prstGeom prst="rect">
            <a:avLst/>
          </a:prstGeom>
          <a:noFill/>
        </p:spPr>
        <p:txBody>
          <a:bodyPr wrap="square" lIns="0" tIns="0" rIns="0" bIns="0" rtlCol="0">
            <a:noAutofit/>
          </a:bodyPr>
          <a:lstStyle/>
          <a:p>
            <a:pPr marL="180000" marR="0" lvl="0" indent="-180000" defTabSz="914400" eaLnBrk="1" fontAlgn="auto" latinLnBrk="0" hangingPunct="1">
              <a:lnSpc>
                <a:spcPct val="100000"/>
              </a:lnSpc>
              <a:spcBef>
                <a:spcPts val="0"/>
              </a:spcBef>
              <a:spcAft>
                <a:spcPts val="0"/>
              </a:spcAft>
              <a:buClr>
                <a:srgbClr val="DC0032"/>
              </a:buClr>
              <a:buSzTx/>
              <a:buFont typeface="Arial" panose="020B0604020202020204" pitchFamily="34" charset="0"/>
              <a:buChar char="•"/>
              <a:tabLst/>
              <a:defRPr/>
            </a:pPr>
            <a:r>
              <a:rPr kumimoji="0" lang="sl-SI" sz="1000" b="0" i="0" u="none" strike="noStrike" kern="0" cap="none" spc="0" normalizeH="0" baseline="0" noProof="0" dirty="0">
                <a:ln>
                  <a:noFill/>
                </a:ln>
                <a:solidFill>
                  <a:srgbClr val="414042"/>
                </a:solidFill>
                <a:effectLst/>
                <a:uLnTx/>
                <a:uFillTx/>
              </a:rPr>
              <a:t>Dodajanje oznak in specifikacij ni dovoljeno.</a:t>
            </a:r>
          </a:p>
        </p:txBody>
      </p:sp>
      <p:sp>
        <p:nvSpPr>
          <p:cNvPr id="17" name="TextBox 17">
            <a:extLst>
              <a:ext uri="{FF2B5EF4-FFF2-40B4-BE49-F238E27FC236}">
                <a16:creationId xmlns:a16="http://schemas.microsoft.com/office/drawing/2014/main" id="{796C9997-2C10-31E1-7416-63BCFC557D60}"/>
              </a:ext>
            </a:extLst>
          </p:cNvPr>
          <p:cNvSpPr txBox="1"/>
          <p:nvPr/>
        </p:nvSpPr>
        <p:spPr bwMode="gray">
          <a:xfrm>
            <a:off x="3492899" y="1882604"/>
            <a:ext cx="1655866" cy="362959"/>
          </a:xfrm>
          <a:prstGeom prst="rect">
            <a:avLst/>
          </a:prstGeom>
          <a:noFill/>
        </p:spPr>
        <p:txBody>
          <a:bodyPr wrap="square" lIns="0" tIns="0" rIns="0" bIns="0" rtlCol="0">
            <a:noAutofit/>
          </a:bodyPr>
          <a:lstStyle/>
          <a:p>
            <a:pPr marL="180000" marR="0" lvl="0" indent="-180000" defTabSz="914400" eaLnBrk="1" fontAlgn="auto" latinLnBrk="0" hangingPunct="1">
              <a:lnSpc>
                <a:spcPct val="100000"/>
              </a:lnSpc>
              <a:spcBef>
                <a:spcPts val="0"/>
              </a:spcBef>
              <a:spcAft>
                <a:spcPts val="0"/>
              </a:spcAft>
              <a:buClr>
                <a:srgbClr val="DC0032"/>
              </a:buClr>
              <a:buSzTx/>
              <a:buFont typeface="Arial" panose="020B0604020202020204" pitchFamily="34" charset="0"/>
              <a:buChar char="•"/>
              <a:tabLst/>
              <a:defRPr/>
            </a:pPr>
            <a:r>
              <a:rPr kumimoji="0" lang="sl-SI" sz="1000" b="0" i="0" u="none" strike="noStrike" kern="0" cap="none" spc="0" normalizeH="0" baseline="0" noProof="0" dirty="0">
                <a:ln>
                  <a:noFill/>
                </a:ln>
                <a:solidFill>
                  <a:srgbClr val="414042"/>
                </a:solidFill>
                <a:effectLst/>
                <a:uLnTx/>
                <a:uFillTx/>
              </a:rPr>
              <a:t>Ni dovoljeno spreminjanje velikosti elementov logotipa</a:t>
            </a:r>
            <a:r>
              <a:rPr kumimoji="0" lang="hr-HR" sz="1000" b="0" i="0" u="none" strike="noStrike" kern="0" cap="none" spc="0" normalizeH="0" baseline="0" noProof="0" dirty="0">
                <a:ln>
                  <a:noFill/>
                </a:ln>
                <a:solidFill>
                  <a:srgbClr val="414042"/>
                </a:solidFill>
                <a:effectLst/>
                <a:uLnTx/>
                <a:uFillTx/>
              </a:rPr>
              <a:t>. </a:t>
            </a:r>
          </a:p>
        </p:txBody>
      </p:sp>
      <p:sp>
        <p:nvSpPr>
          <p:cNvPr id="18" name="TextBox 18">
            <a:extLst>
              <a:ext uri="{FF2B5EF4-FFF2-40B4-BE49-F238E27FC236}">
                <a16:creationId xmlns:a16="http://schemas.microsoft.com/office/drawing/2014/main" id="{3B301235-45C0-FC9E-28AB-710E99C6761C}"/>
              </a:ext>
            </a:extLst>
          </p:cNvPr>
          <p:cNvSpPr txBox="1"/>
          <p:nvPr/>
        </p:nvSpPr>
        <p:spPr bwMode="gray">
          <a:xfrm>
            <a:off x="6058123" y="1908577"/>
            <a:ext cx="1655866" cy="362959"/>
          </a:xfrm>
          <a:prstGeom prst="rect">
            <a:avLst/>
          </a:prstGeom>
          <a:noFill/>
        </p:spPr>
        <p:txBody>
          <a:bodyPr wrap="square" lIns="0" tIns="0" rIns="0" bIns="0" rtlCol="0">
            <a:noAutofit/>
          </a:bodyPr>
          <a:lstStyle/>
          <a:p>
            <a:pPr marL="180000" marR="0" lvl="0" indent="-180000" defTabSz="914400" eaLnBrk="1" fontAlgn="auto" latinLnBrk="0" hangingPunct="1">
              <a:lnSpc>
                <a:spcPct val="100000"/>
              </a:lnSpc>
              <a:spcBef>
                <a:spcPts val="0"/>
              </a:spcBef>
              <a:spcAft>
                <a:spcPts val="0"/>
              </a:spcAft>
              <a:buClr>
                <a:srgbClr val="DC0032"/>
              </a:buClr>
              <a:buSzTx/>
              <a:buFont typeface="Arial" panose="020B0604020202020204" pitchFamily="34" charset="0"/>
              <a:buChar char="•"/>
              <a:tabLst/>
              <a:defRPr/>
            </a:pPr>
            <a:r>
              <a:rPr kumimoji="0" lang="sl-SI" sz="1000" b="0" i="0" u="none" strike="noStrike" kern="0" cap="none" spc="0" normalizeH="0" baseline="0" noProof="0" dirty="0">
                <a:ln>
                  <a:noFill/>
                </a:ln>
                <a:solidFill>
                  <a:srgbClr val="414042"/>
                </a:solidFill>
                <a:effectLst/>
                <a:uLnTx/>
                <a:uFillTx/>
              </a:rPr>
              <a:t>Preureditev elementov logotipa ni dovoljena. </a:t>
            </a:r>
          </a:p>
        </p:txBody>
      </p:sp>
      <p:sp>
        <p:nvSpPr>
          <p:cNvPr id="19" name="TextBox 19">
            <a:extLst>
              <a:ext uri="{FF2B5EF4-FFF2-40B4-BE49-F238E27FC236}">
                <a16:creationId xmlns:a16="http://schemas.microsoft.com/office/drawing/2014/main" id="{B6F68FCC-0AC6-A73D-6A86-B1B9E429F04E}"/>
              </a:ext>
            </a:extLst>
          </p:cNvPr>
          <p:cNvSpPr txBox="1"/>
          <p:nvPr/>
        </p:nvSpPr>
        <p:spPr bwMode="gray">
          <a:xfrm>
            <a:off x="8623347" y="1878233"/>
            <a:ext cx="1655866" cy="362959"/>
          </a:xfrm>
          <a:prstGeom prst="rect">
            <a:avLst/>
          </a:prstGeom>
          <a:noFill/>
        </p:spPr>
        <p:txBody>
          <a:bodyPr wrap="square" lIns="0" tIns="0" rIns="0" bIns="0" rtlCol="0">
            <a:noAutofit/>
          </a:bodyPr>
          <a:lstStyle/>
          <a:p>
            <a:pPr marL="180000" marR="0" lvl="0" indent="-180000" defTabSz="914400" eaLnBrk="1" fontAlgn="auto" latinLnBrk="0" hangingPunct="1">
              <a:lnSpc>
                <a:spcPct val="100000"/>
              </a:lnSpc>
              <a:spcBef>
                <a:spcPts val="0"/>
              </a:spcBef>
              <a:spcAft>
                <a:spcPts val="0"/>
              </a:spcAft>
              <a:buClr>
                <a:srgbClr val="DC0032"/>
              </a:buClr>
              <a:buSzTx/>
              <a:buFont typeface="Arial" panose="020B0604020202020204" pitchFamily="34" charset="0"/>
              <a:buChar char="•"/>
              <a:tabLst/>
              <a:defRPr/>
            </a:pPr>
            <a:r>
              <a:rPr kumimoji="0" lang="sl-SI" sz="1000" b="0" i="0" u="none" strike="noStrike" kern="0" cap="none" spc="0" normalizeH="0" baseline="0" noProof="0" dirty="0">
                <a:ln>
                  <a:noFill/>
                </a:ln>
                <a:solidFill>
                  <a:srgbClr val="414042"/>
                </a:solidFill>
                <a:effectLst/>
                <a:uLnTx/>
                <a:uFillTx/>
              </a:rPr>
              <a:t>Logotipa ni dovoljeno postaviti na ozadje podobne barve. </a:t>
            </a:r>
          </a:p>
        </p:txBody>
      </p:sp>
      <p:sp>
        <p:nvSpPr>
          <p:cNvPr id="20" name="TextBox 20">
            <a:extLst>
              <a:ext uri="{FF2B5EF4-FFF2-40B4-BE49-F238E27FC236}">
                <a16:creationId xmlns:a16="http://schemas.microsoft.com/office/drawing/2014/main" id="{3B7CCBC3-C61B-853A-9FE3-D9D973E4C832}"/>
              </a:ext>
            </a:extLst>
          </p:cNvPr>
          <p:cNvSpPr txBox="1"/>
          <p:nvPr/>
        </p:nvSpPr>
        <p:spPr bwMode="gray">
          <a:xfrm>
            <a:off x="1069454" y="3824030"/>
            <a:ext cx="1655866" cy="362959"/>
          </a:xfrm>
          <a:prstGeom prst="rect">
            <a:avLst/>
          </a:prstGeom>
          <a:noFill/>
        </p:spPr>
        <p:txBody>
          <a:bodyPr wrap="square" lIns="0" tIns="0" rIns="0" bIns="0" rtlCol="0">
            <a:noAutofit/>
          </a:bodyPr>
          <a:lstStyle/>
          <a:p>
            <a:pPr marL="180000" marR="0" lvl="0" indent="-180000" defTabSz="914400" eaLnBrk="1" fontAlgn="auto" latinLnBrk="0" hangingPunct="1">
              <a:lnSpc>
                <a:spcPct val="100000"/>
              </a:lnSpc>
              <a:spcBef>
                <a:spcPts val="0"/>
              </a:spcBef>
              <a:spcAft>
                <a:spcPts val="0"/>
              </a:spcAft>
              <a:buClr>
                <a:srgbClr val="DC0032"/>
              </a:buClr>
              <a:buSzTx/>
              <a:buFont typeface="Arial" panose="020B0604020202020204" pitchFamily="34" charset="0"/>
              <a:buChar char="•"/>
              <a:tabLst/>
              <a:defRPr/>
            </a:pPr>
            <a:r>
              <a:rPr kumimoji="0" lang="sl-SI" sz="1000" b="0" i="0" u="none" strike="noStrike" kern="0" cap="none" spc="0" normalizeH="0" baseline="0" noProof="0" dirty="0">
                <a:ln>
                  <a:noFill/>
                </a:ln>
                <a:solidFill>
                  <a:srgbClr val="414042"/>
                </a:solidFill>
                <a:effectLst/>
                <a:uLnTx/>
                <a:uFillTx/>
              </a:rPr>
              <a:t>Dodajanje besedila ni dovoljeno.</a:t>
            </a:r>
          </a:p>
        </p:txBody>
      </p:sp>
      <p:sp>
        <p:nvSpPr>
          <p:cNvPr id="21" name="TextBox 21">
            <a:extLst>
              <a:ext uri="{FF2B5EF4-FFF2-40B4-BE49-F238E27FC236}">
                <a16:creationId xmlns:a16="http://schemas.microsoft.com/office/drawing/2014/main" id="{AB081D8C-C482-94F9-F489-120F69FFB5EE}"/>
              </a:ext>
            </a:extLst>
          </p:cNvPr>
          <p:cNvSpPr txBox="1"/>
          <p:nvPr/>
        </p:nvSpPr>
        <p:spPr bwMode="gray">
          <a:xfrm>
            <a:off x="3492399" y="3825369"/>
            <a:ext cx="1655866" cy="362959"/>
          </a:xfrm>
          <a:prstGeom prst="rect">
            <a:avLst/>
          </a:prstGeom>
          <a:noFill/>
        </p:spPr>
        <p:txBody>
          <a:bodyPr wrap="square" lIns="0" tIns="0" rIns="0" bIns="0" rtlCol="0">
            <a:noAutofit/>
          </a:bodyPr>
          <a:lstStyle/>
          <a:p>
            <a:pPr marL="180000" marR="0" lvl="0" indent="-180000" defTabSz="914400" eaLnBrk="1" fontAlgn="auto" latinLnBrk="0" hangingPunct="1">
              <a:lnSpc>
                <a:spcPct val="100000"/>
              </a:lnSpc>
              <a:spcBef>
                <a:spcPts val="0"/>
              </a:spcBef>
              <a:spcAft>
                <a:spcPts val="0"/>
              </a:spcAft>
              <a:buClr>
                <a:srgbClr val="DC0032"/>
              </a:buClr>
              <a:buSzTx/>
              <a:buFont typeface="Arial" panose="020B0604020202020204" pitchFamily="34" charset="0"/>
              <a:buChar char="•"/>
              <a:tabLst/>
              <a:defRPr/>
            </a:pPr>
            <a:r>
              <a:rPr kumimoji="0" lang="sl-SI" sz="1000" b="0" i="0" u="none" strike="noStrike" kern="0" cap="none" spc="0" normalizeH="0" baseline="0" noProof="0" dirty="0">
                <a:ln>
                  <a:noFill/>
                </a:ln>
                <a:solidFill>
                  <a:srgbClr val="414042"/>
                </a:solidFill>
                <a:effectLst/>
                <a:uLnTx/>
                <a:uFillTx/>
              </a:rPr>
              <a:t>Uporaba učinkov ni dovoljena. </a:t>
            </a:r>
          </a:p>
        </p:txBody>
      </p:sp>
      <p:sp>
        <p:nvSpPr>
          <p:cNvPr id="22" name="TextBox 22">
            <a:extLst>
              <a:ext uri="{FF2B5EF4-FFF2-40B4-BE49-F238E27FC236}">
                <a16:creationId xmlns:a16="http://schemas.microsoft.com/office/drawing/2014/main" id="{7A48E8D4-31F3-8646-C93F-4BCBE5785848}"/>
              </a:ext>
            </a:extLst>
          </p:cNvPr>
          <p:cNvSpPr txBox="1"/>
          <p:nvPr/>
        </p:nvSpPr>
        <p:spPr bwMode="gray">
          <a:xfrm>
            <a:off x="6157195" y="3825764"/>
            <a:ext cx="1655866" cy="362959"/>
          </a:xfrm>
          <a:prstGeom prst="rect">
            <a:avLst/>
          </a:prstGeom>
          <a:noFill/>
        </p:spPr>
        <p:txBody>
          <a:bodyPr wrap="square" lIns="0" tIns="0" rIns="0" bIns="0" rtlCol="0">
            <a:noAutofit/>
          </a:bodyPr>
          <a:lstStyle/>
          <a:p>
            <a:pPr marL="180000" marR="0" lvl="0" indent="-180000" defTabSz="914400" eaLnBrk="1" fontAlgn="auto" latinLnBrk="0" hangingPunct="1">
              <a:lnSpc>
                <a:spcPct val="100000"/>
              </a:lnSpc>
              <a:spcBef>
                <a:spcPts val="0"/>
              </a:spcBef>
              <a:spcAft>
                <a:spcPts val="0"/>
              </a:spcAft>
              <a:buClr>
                <a:srgbClr val="DC0032"/>
              </a:buClr>
              <a:buSzTx/>
              <a:buFont typeface="Arial" panose="020B0604020202020204" pitchFamily="34" charset="0"/>
              <a:buChar char="•"/>
              <a:tabLst/>
              <a:defRPr/>
            </a:pPr>
            <a:r>
              <a:rPr kumimoji="0" lang="sl-SI" sz="1000" b="0" i="0" u="none" strike="noStrike" kern="0" cap="none" spc="0" normalizeH="0" baseline="0" noProof="0" dirty="0">
                <a:ln>
                  <a:noFill/>
                </a:ln>
                <a:solidFill>
                  <a:srgbClr val="414042"/>
                </a:solidFill>
                <a:effectLst/>
                <a:uLnTx/>
                <a:uFillTx/>
              </a:rPr>
              <a:t>Dodajanje barv ni dovoljeno. </a:t>
            </a:r>
          </a:p>
        </p:txBody>
      </p:sp>
      <p:sp>
        <p:nvSpPr>
          <p:cNvPr id="23" name="TextBox 23">
            <a:extLst>
              <a:ext uri="{FF2B5EF4-FFF2-40B4-BE49-F238E27FC236}">
                <a16:creationId xmlns:a16="http://schemas.microsoft.com/office/drawing/2014/main" id="{9712ABE3-1E65-F3A2-9BB4-1B7FA1A1031B}"/>
              </a:ext>
            </a:extLst>
          </p:cNvPr>
          <p:cNvSpPr txBox="1"/>
          <p:nvPr/>
        </p:nvSpPr>
        <p:spPr bwMode="gray">
          <a:xfrm>
            <a:off x="8764000" y="3835698"/>
            <a:ext cx="1655866" cy="362959"/>
          </a:xfrm>
          <a:prstGeom prst="rect">
            <a:avLst/>
          </a:prstGeom>
          <a:noFill/>
        </p:spPr>
        <p:txBody>
          <a:bodyPr wrap="square" lIns="0" tIns="0" rIns="0" bIns="0" rtlCol="0">
            <a:noAutofit/>
          </a:bodyPr>
          <a:lstStyle/>
          <a:p>
            <a:pPr marL="180000" marR="0" lvl="0" indent="-180000" defTabSz="914400" eaLnBrk="1" fontAlgn="auto" latinLnBrk="0" hangingPunct="1">
              <a:lnSpc>
                <a:spcPct val="100000"/>
              </a:lnSpc>
              <a:spcBef>
                <a:spcPts val="0"/>
              </a:spcBef>
              <a:spcAft>
                <a:spcPts val="0"/>
              </a:spcAft>
              <a:buClr>
                <a:srgbClr val="DC0032"/>
              </a:buClr>
              <a:buSzTx/>
              <a:buFont typeface="Arial" panose="020B0604020202020204" pitchFamily="34" charset="0"/>
              <a:buChar char="•"/>
              <a:tabLst/>
              <a:defRPr/>
            </a:pPr>
            <a:r>
              <a:rPr kumimoji="0" lang="sl-SI" sz="1000" b="0" i="0" u="none" strike="noStrike" kern="0" cap="none" spc="0" normalizeH="0" baseline="0" noProof="0" dirty="0">
                <a:ln>
                  <a:noFill/>
                </a:ln>
                <a:solidFill>
                  <a:srgbClr val="414042"/>
                </a:solidFill>
                <a:effectLst/>
                <a:uLnTx/>
                <a:uFillTx/>
              </a:rPr>
              <a:t>Vrtenje logotipa ni dovoljeno. </a:t>
            </a:r>
          </a:p>
        </p:txBody>
      </p:sp>
      <p:pic>
        <p:nvPicPr>
          <p:cNvPr id="24" name="Picture 24" descr="A picture containing diagram&#10;&#10;Description automatically generated">
            <a:extLst>
              <a:ext uri="{FF2B5EF4-FFF2-40B4-BE49-F238E27FC236}">
                <a16:creationId xmlns:a16="http://schemas.microsoft.com/office/drawing/2014/main" id="{D8EA94DB-998E-2B01-CDB8-2D796BF4961B}"/>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6182780" y="4172025"/>
            <a:ext cx="1403483" cy="1368152"/>
          </a:xfrm>
          <a:prstGeom prst="rect">
            <a:avLst/>
          </a:prstGeom>
        </p:spPr>
      </p:pic>
      <p:sp>
        <p:nvSpPr>
          <p:cNvPr id="25" name="TextBox 25">
            <a:extLst>
              <a:ext uri="{FF2B5EF4-FFF2-40B4-BE49-F238E27FC236}">
                <a16:creationId xmlns:a16="http://schemas.microsoft.com/office/drawing/2014/main" id="{94D0864A-FC28-5A75-7724-24A37816B4E9}"/>
              </a:ext>
            </a:extLst>
          </p:cNvPr>
          <p:cNvSpPr txBox="1"/>
          <p:nvPr/>
        </p:nvSpPr>
        <p:spPr bwMode="gray">
          <a:xfrm>
            <a:off x="1071373" y="5565378"/>
            <a:ext cx="1655866" cy="362959"/>
          </a:xfrm>
          <a:prstGeom prst="rect">
            <a:avLst/>
          </a:prstGeom>
          <a:noFill/>
        </p:spPr>
        <p:txBody>
          <a:bodyPr wrap="square" lIns="0" tIns="0" rIns="0" bIns="0" rtlCol="0">
            <a:noAutofit/>
          </a:bodyPr>
          <a:lstStyle/>
          <a:p>
            <a:pPr marL="180000" marR="0" lvl="0" indent="-180000" defTabSz="914400" eaLnBrk="1" fontAlgn="auto" latinLnBrk="0" hangingPunct="1">
              <a:lnSpc>
                <a:spcPct val="100000"/>
              </a:lnSpc>
              <a:spcBef>
                <a:spcPts val="0"/>
              </a:spcBef>
              <a:spcAft>
                <a:spcPts val="0"/>
              </a:spcAft>
              <a:buClr>
                <a:srgbClr val="DC0032"/>
              </a:buClr>
              <a:buSzTx/>
              <a:buFont typeface="Arial" panose="020B0604020202020204" pitchFamily="34" charset="0"/>
              <a:buChar char="•"/>
              <a:tabLst/>
              <a:defRPr/>
            </a:pPr>
            <a:r>
              <a:rPr kumimoji="0" lang="sl-SI" sz="1000" b="0" i="0" u="none" strike="noStrike" kern="0" cap="none" spc="0" normalizeH="0" baseline="0" noProof="0" dirty="0">
                <a:ln>
                  <a:noFill/>
                </a:ln>
                <a:solidFill>
                  <a:srgbClr val="414042"/>
                </a:solidFill>
                <a:effectLst/>
                <a:uLnTx/>
                <a:uFillTx/>
              </a:rPr>
              <a:t>Logotipa na kakršen koli način ni </a:t>
            </a:r>
            <a:r>
              <a:rPr kumimoji="0" lang="sl-SI" sz="1000" b="0" i="0" u="none" strike="noStrike" kern="0" cap="none" spc="0" normalizeH="0" baseline="0" noProof="0" dirty="0" err="1">
                <a:ln>
                  <a:noFill/>
                </a:ln>
                <a:solidFill>
                  <a:srgbClr val="414042"/>
                </a:solidFill>
                <a:effectLst/>
                <a:uLnTx/>
                <a:uFillTx/>
              </a:rPr>
              <a:t>dovoljenjeo</a:t>
            </a:r>
            <a:r>
              <a:rPr kumimoji="0" lang="sl-SI" sz="1000" b="0" i="0" u="none" strike="noStrike" kern="0" cap="none" spc="0" normalizeH="0" baseline="0" noProof="0" dirty="0">
                <a:ln>
                  <a:noFill/>
                </a:ln>
                <a:solidFill>
                  <a:srgbClr val="414042"/>
                </a:solidFill>
                <a:effectLst/>
                <a:uLnTx/>
                <a:uFillTx/>
              </a:rPr>
              <a:t> spreminjati (npr. preobrat).</a:t>
            </a:r>
          </a:p>
        </p:txBody>
      </p:sp>
      <p:sp>
        <p:nvSpPr>
          <p:cNvPr id="26" name="TextBox 26">
            <a:extLst>
              <a:ext uri="{FF2B5EF4-FFF2-40B4-BE49-F238E27FC236}">
                <a16:creationId xmlns:a16="http://schemas.microsoft.com/office/drawing/2014/main" id="{CDE1381E-356C-9FED-6352-FD4847F08770}"/>
              </a:ext>
            </a:extLst>
          </p:cNvPr>
          <p:cNvSpPr txBox="1"/>
          <p:nvPr/>
        </p:nvSpPr>
        <p:spPr bwMode="gray">
          <a:xfrm>
            <a:off x="3467301" y="5573170"/>
            <a:ext cx="1655866" cy="362959"/>
          </a:xfrm>
          <a:prstGeom prst="rect">
            <a:avLst/>
          </a:prstGeom>
          <a:noFill/>
        </p:spPr>
        <p:txBody>
          <a:bodyPr wrap="square" lIns="0" tIns="0" rIns="0" bIns="0" rtlCol="0">
            <a:noAutofit/>
          </a:bodyPr>
          <a:lstStyle/>
          <a:p>
            <a:pPr marL="180000" marR="0" lvl="0" indent="-180000" defTabSz="914400" eaLnBrk="1" fontAlgn="auto" latinLnBrk="0" hangingPunct="1">
              <a:lnSpc>
                <a:spcPct val="100000"/>
              </a:lnSpc>
              <a:spcBef>
                <a:spcPts val="0"/>
              </a:spcBef>
              <a:spcAft>
                <a:spcPts val="0"/>
              </a:spcAft>
              <a:buClr>
                <a:srgbClr val="DC0032"/>
              </a:buClr>
              <a:buSzTx/>
              <a:buFont typeface="Arial" panose="020B0604020202020204" pitchFamily="34" charset="0"/>
              <a:buChar char="•"/>
              <a:tabLst/>
              <a:defRPr/>
            </a:pPr>
            <a:r>
              <a:rPr kumimoji="0" lang="sl-SI" sz="1000" b="0" i="0" u="none" strike="noStrike" kern="0" cap="none" spc="0" normalizeH="0" baseline="0" noProof="0" dirty="0">
                <a:ln>
                  <a:noFill/>
                </a:ln>
                <a:solidFill>
                  <a:srgbClr val="414042"/>
                </a:solidFill>
                <a:effectLst/>
                <a:uLnTx/>
                <a:uFillTx/>
              </a:rPr>
              <a:t>Ne motite čistega prostora. Prepričajte se, da je logotip vedno prikazan v celoti. </a:t>
            </a:r>
          </a:p>
        </p:txBody>
      </p:sp>
      <p:sp>
        <p:nvSpPr>
          <p:cNvPr id="27" name="TextBox 27">
            <a:extLst>
              <a:ext uri="{FF2B5EF4-FFF2-40B4-BE49-F238E27FC236}">
                <a16:creationId xmlns:a16="http://schemas.microsoft.com/office/drawing/2014/main" id="{BBFCBC2A-07A4-B386-5DEE-8DA412B9455C}"/>
              </a:ext>
            </a:extLst>
          </p:cNvPr>
          <p:cNvSpPr txBox="1"/>
          <p:nvPr/>
        </p:nvSpPr>
        <p:spPr bwMode="gray">
          <a:xfrm>
            <a:off x="6058123" y="5573170"/>
            <a:ext cx="1854010" cy="459622"/>
          </a:xfrm>
          <a:prstGeom prst="rect">
            <a:avLst/>
          </a:prstGeom>
          <a:noFill/>
        </p:spPr>
        <p:txBody>
          <a:bodyPr wrap="square" lIns="0" tIns="0" rIns="0" bIns="0" rtlCol="0">
            <a:noAutofit/>
          </a:bodyPr>
          <a:lstStyle/>
          <a:p>
            <a:pPr marL="180000" marR="0" lvl="0" indent="-180000" defTabSz="914400" eaLnBrk="1" fontAlgn="auto" latinLnBrk="0" hangingPunct="1">
              <a:lnSpc>
                <a:spcPct val="100000"/>
              </a:lnSpc>
              <a:spcBef>
                <a:spcPts val="0"/>
              </a:spcBef>
              <a:spcAft>
                <a:spcPts val="0"/>
              </a:spcAft>
              <a:buClr>
                <a:srgbClr val="DC0032"/>
              </a:buClr>
              <a:buSzTx/>
              <a:buFont typeface="Arial" panose="020B0604020202020204" pitchFamily="34" charset="0"/>
              <a:buChar char="•"/>
              <a:tabLst/>
              <a:defRPr/>
            </a:pPr>
            <a:r>
              <a:rPr kumimoji="0" lang="sl-SI" sz="1000" b="0" i="0" u="none" strike="noStrike" kern="0" cap="none" spc="0" normalizeH="0" baseline="0" noProof="0" dirty="0">
                <a:ln>
                  <a:noFill/>
                </a:ln>
                <a:solidFill>
                  <a:srgbClr val="414042"/>
                </a:solidFill>
                <a:effectLst/>
                <a:uLnTx/>
                <a:uFillTx/>
              </a:rPr>
              <a:t>Bodite pozorni na velikost logotipa. Ne naredite ga niti premajhnega niti prevelikega.</a:t>
            </a:r>
          </a:p>
        </p:txBody>
      </p:sp>
      <p:sp>
        <p:nvSpPr>
          <p:cNvPr id="28" name="TextBox 28">
            <a:extLst>
              <a:ext uri="{FF2B5EF4-FFF2-40B4-BE49-F238E27FC236}">
                <a16:creationId xmlns:a16="http://schemas.microsoft.com/office/drawing/2014/main" id="{08205F84-1D76-9A97-597B-27F76420CDCA}"/>
              </a:ext>
            </a:extLst>
          </p:cNvPr>
          <p:cNvSpPr txBox="1"/>
          <p:nvPr/>
        </p:nvSpPr>
        <p:spPr bwMode="gray">
          <a:xfrm>
            <a:off x="8759454" y="5537191"/>
            <a:ext cx="1655866" cy="362959"/>
          </a:xfrm>
          <a:prstGeom prst="rect">
            <a:avLst/>
          </a:prstGeom>
          <a:noFill/>
        </p:spPr>
        <p:txBody>
          <a:bodyPr wrap="square" lIns="0" tIns="0" rIns="0" bIns="0" rtlCol="0">
            <a:noAutofit/>
          </a:bodyPr>
          <a:lstStyle/>
          <a:p>
            <a:pPr marL="180000" marR="0" lvl="0" indent="-180000" defTabSz="914400" eaLnBrk="1" fontAlgn="auto" latinLnBrk="0" hangingPunct="1">
              <a:lnSpc>
                <a:spcPct val="100000"/>
              </a:lnSpc>
              <a:spcBef>
                <a:spcPts val="0"/>
              </a:spcBef>
              <a:spcAft>
                <a:spcPts val="0"/>
              </a:spcAft>
              <a:buClr>
                <a:srgbClr val="DC0032"/>
              </a:buClr>
              <a:buSzTx/>
              <a:buFont typeface="Arial" panose="020B0604020202020204" pitchFamily="34" charset="0"/>
              <a:buChar char="•"/>
              <a:tabLst/>
              <a:defRPr/>
            </a:pPr>
            <a:r>
              <a:rPr kumimoji="0" lang="sl-SI" sz="1000" b="0" i="0" u="none" strike="noStrike" kern="0" cap="none" spc="0" normalizeH="0" baseline="0" noProof="0" dirty="0">
                <a:ln>
                  <a:noFill/>
                </a:ln>
                <a:solidFill>
                  <a:srgbClr val="414042"/>
                </a:solidFill>
                <a:effectLst/>
                <a:uLnTx/>
                <a:uFillTx/>
              </a:rPr>
              <a:t>Bodite pozorni na bližino umestitve besedila do simbola. </a:t>
            </a:r>
          </a:p>
        </p:txBody>
      </p:sp>
    </p:spTree>
    <p:extLst>
      <p:ext uri="{BB962C8B-B14F-4D97-AF65-F5344CB8AC3E}">
        <p14:creationId xmlns:p14="http://schemas.microsoft.com/office/powerpoint/2010/main" val="28597356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a:extLst>
              <a:ext uri="{FF2B5EF4-FFF2-40B4-BE49-F238E27FC236}">
                <a16:creationId xmlns:a16="http://schemas.microsoft.com/office/drawing/2014/main" id="{6A54CD81-FE70-747D-BA34-AD8300783F51}"/>
              </a:ext>
            </a:extLst>
          </p:cNvPr>
          <p:cNvSpPr>
            <a:spLocks noGrp="1"/>
          </p:cNvSpPr>
          <p:nvPr>
            <p:ph type="sldNum" sz="quarter" idx="19"/>
          </p:nvPr>
        </p:nvSpPr>
        <p:spPr/>
        <p:txBody>
          <a:bodyPr/>
          <a:lstStyle/>
          <a:p>
            <a:fld id="{9EA669D3-5529-4BB0-8BB4-F8AF37E83BE9}" type="slidenum">
              <a:rPr lang="en-GB" smtClean="0"/>
              <a:pPr/>
              <a:t>32</a:t>
            </a:fld>
            <a:endParaRPr lang="en-GB" dirty="0"/>
          </a:p>
        </p:txBody>
      </p:sp>
      <p:sp>
        <p:nvSpPr>
          <p:cNvPr id="5" name="Title 2">
            <a:extLst>
              <a:ext uri="{FF2B5EF4-FFF2-40B4-BE49-F238E27FC236}">
                <a16:creationId xmlns:a16="http://schemas.microsoft.com/office/drawing/2014/main" id="{B75A7C64-BB24-4C75-6F24-9DB92EEE0513}"/>
              </a:ext>
            </a:extLst>
          </p:cNvPr>
          <p:cNvSpPr txBox="1">
            <a:spLocks/>
          </p:cNvSpPr>
          <p:nvPr/>
        </p:nvSpPr>
        <p:spPr bwMode="gray">
          <a:xfrm>
            <a:off x="288244" y="144088"/>
            <a:ext cx="10801275" cy="576239"/>
          </a:xfrm>
          <a:prstGeom prst="rect">
            <a:avLst/>
          </a:prstGeom>
        </p:spPr>
        <p:txBody>
          <a:bodyPr vert="horz" lIns="0" tIns="0" rIns="0" bIns="0" rtlCol="0" anchor="t">
            <a:noAutofit/>
          </a:bodyPr>
          <a:lstStyle>
            <a:lvl1pPr algn="l" defTabSz="914400" rtl="0" eaLnBrk="1" latinLnBrk="0" hangingPunct="1">
              <a:lnSpc>
                <a:spcPct val="100000"/>
              </a:lnSpc>
              <a:spcBef>
                <a:spcPts val="0"/>
              </a:spcBef>
              <a:spcAft>
                <a:spcPts val="0"/>
              </a:spcAft>
              <a:buNone/>
              <a:defRPr sz="3600" kern="1200">
                <a:solidFill>
                  <a:schemeClr val="bg2"/>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3600" b="0" i="0" u="none" strike="noStrike" kern="1200" cap="none" spc="0" normalizeH="0" baseline="0" noProof="0" dirty="0">
                <a:ln>
                  <a:noFill/>
                </a:ln>
                <a:solidFill>
                  <a:srgbClr val="DC0032"/>
                </a:solidFill>
                <a:effectLst/>
                <a:uLnTx/>
                <a:uFillTx/>
                <a:latin typeface="Pluto Sans DPD Light" panose="02000000000000000000" pitchFamily="2" charset="-18"/>
              </a:rPr>
              <a:t>Uporaba DPD simbola</a:t>
            </a:r>
          </a:p>
        </p:txBody>
      </p:sp>
      <p:pic>
        <p:nvPicPr>
          <p:cNvPr id="6" name="Picture 5" descr="A picture containing application&#10;&#10;Description automatically generated">
            <a:extLst>
              <a:ext uri="{FF2B5EF4-FFF2-40B4-BE49-F238E27FC236}">
                <a16:creationId xmlns:a16="http://schemas.microsoft.com/office/drawing/2014/main" id="{A180A0B5-83EB-D840-B17D-390ABA4BB14B}"/>
              </a:ext>
            </a:extLst>
          </p:cNvPr>
          <p:cNvPicPr>
            <a:picLocks noChangeAspect="1"/>
          </p:cNvPicPr>
          <p:nvPr/>
        </p:nvPicPr>
        <p:blipFill rotWithShape="1">
          <a:blip r:embed="rId2"/>
          <a:srcRect l="2842" t="2956" r="64850" b="70170"/>
          <a:stretch/>
        </p:blipFill>
        <p:spPr>
          <a:xfrm>
            <a:off x="932352" y="686568"/>
            <a:ext cx="1810013" cy="1906914"/>
          </a:xfrm>
          <a:prstGeom prst="rect">
            <a:avLst/>
          </a:prstGeom>
        </p:spPr>
      </p:pic>
      <p:pic>
        <p:nvPicPr>
          <p:cNvPr id="7" name="Picture 6" descr="A picture containing application&#10;&#10;Description automatically generated">
            <a:extLst>
              <a:ext uri="{FF2B5EF4-FFF2-40B4-BE49-F238E27FC236}">
                <a16:creationId xmlns:a16="http://schemas.microsoft.com/office/drawing/2014/main" id="{627DD5EC-A97D-45E7-85B9-5698283951D6}"/>
              </a:ext>
            </a:extLst>
          </p:cNvPr>
          <p:cNvPicPr>
            <a:picLocks noChangeAspect="1"/>
          </p:cNvPicPr>
          <p:nvPr/>
        </p:nvPicPr>
        <p:blipFill rotWithShape="1">
          <a:blip r:embed="rId2"/>
          <a:srcRect l="35294" t="2465" r="33824" b="70829"/>
          <a:stretch/>
        </p:blipFill>
        <p:spPr>
          <a:xfrm>
            <a:off x="3528979" y="639377"/>
            <a:ext cx="1698310" cy="1860054"/>
          </a:xfrm>
          <a:prstGeom prst="rect">
            <a:avLst/>
          </a:prstGeom>
        </p:spPr>
      </p:pic>
      <p:pic>
        <p:nvPicPr>
          <p:cNvPr id="8" name="Picture 8" descr="A picture containing application&#10;&#10;Description automatically generated">
            <a:extLst>
              <a:ext uri="{FF2B5EF4-FFF2-40B4-BE49-F238E27FC236}">
                <a16:creationId xmlns:a16="http://schemas.microsoft.com/office/drawing/2014/main" id="{CE58095D-7774-0A1E-6336-5E366E2AADF0}"/>
              </a:ext>
            </a:extLst>
          </p:cNvPr>
          <p:cNvPicPr>
            <a:picLocks noChangeAspect="1"/>
          </p:cNvPicPr>
          <p:nvPr/>
        </p:nvPicPr>
        <p:blipFill rotWithShape="1">
          <a:blip r:embed="rId2"/>
          <a:srcRect l="65812" t="1982" b="70151"/>
          <a:stretch/>
        </p:blipFill>
        <p:spPr>
          <a:xfrm>
            <a:off x="6041091" y="629014"/>
            <a:ext cx="1871971" cy="1932559"/>
          </a:xfrm>
          <a:prstGeom prst="rect">
            <a:avLst/>
          </a:prstGeom>
        </p:spPr>
      </p:pic>
      <p:sp>
        <p:nvSpPr>
          <p:cNvPr id="9" name="TextBox 9">
            <a:extLst>
              <a:ext uri="{FF2B5EF4-FFF2-40B4-BE49-F238E27FC236}">
                <a16:creationId xmlns:a16="http://schemas.microsoft.com/office/drawing/2014/main" id="{55078B31-7C03-77DE-8142-E079CEB2098D}"/>
              </a:ext>
            </a:extLst>
          </p:cNvPr>
          <p:cNvSpPr txBox="1"/>
          <p:nvPr/>
        </p:nvSpPr>
        <p:spPr bwMode="gray">
          <a:xfrm>
            <a:off x="1199358" y="2635958"/>
            <a:ext cx="1594183" cy="203494"/>
          </a:xfrm>
          <a:prstGeom prst="rect">
            <a:avLst/>
          </a:prstGeom>
          <a:noFill/>
        </p:spPr>
        <p:txBody>
          <a:bodyPr wrap="square" lIns="0" tIns="0" rIns="0" bIns="0" rtlCol="0">
            <a:noAutofit/>
          </a:bodyPr>
          <a:lstStyle/>
          <a:p>
            <a:pPr marL="180000" marR="0" lvl="0" indent="-180000" defTabSz="914400" eaLnBrk="1" fontAlgn="auto" latinLnBrk="0" hangingPunct="1">
              <a:lnSpc>
                <a:spcPct val="100000"/>
              </a:lnSpc>
              <a:spcBef>
                <a:spcPts val="0"/>
              </a:spcBef>
              <a:spcAft>
                <a:spcPts val="0"/>
              </a:spcAft>
              <a:buClr>
                <a:srgbClr val="DC0032"/>
              </a:buClr>
              <a:buSzTx/>
              <a:buFont typeface="Arial" panose="020B0604020202020204" pitchFamily="34" charset="0"/>
              <a:buChar char="•"/>
              <a:tabLst/>
              <a:defRPr/>
            </a:pPr>
            <a:r>
              <a:rPr kumimoji="0" lang="sl-SI" sz="1000" b="0" i="0" u="none" strike="noStrike" kern="0" cap="none" spc="0" normalizeH="0" baseline="0" noProof="0" dirty="0">
                <a:ln>
                  <a:noFill/>
                </a:ln>
                <a:solidFill>
                  <a:srgbClr val="414042"/>
                </a:solidFill>
                <a:effectLst/>
                <a:uLnTx/>
                <a:uFillTx/>
              </a:rPr>
              <a:t>Ni dovoljeno spreminjati oblike</a:t>
            </a:r>
            <a:r>
              <a:rPr kumimoji="0" lang="hr-HR" sz="1000" b="0" i="0" u="none" strike="noStrike" kern="0" cap="none" spc="0" normalizeH="0" baseline="0" noProof="0" dirty="0">
                <a:ln>
                  <a:noFill/>
                </a:ln>
                <a:solidFill>
                  <a:srgbClr val="414042"/>
                </a:solidFill>
                <a:effectLst/>
                <a:uLnTx/>
                <a:uFillTx/>
              </a:rPr>
              <a:t>.</a:t>
            </a:r>
            <a:endParaRPr kumimoji="0" lang="hr-HR" sz="1600" b="0" i="0" u="none" strike="noStrike" kern="0" cap="none" spc="0" normalizeH="0" baseline="0" noProof="0" dirty="0">
              <a:ln>
                <a:noFill/>
              </a:ln>
              <a:solidFill>
                <a:srgbClr val="414042"/>
              </a:solidFill>
              <a:effectLst/>
              <a:uLnTx/>
              <a:uFillTx/>
            </a:endParaRPr>
          </a:p>
        </p:txBody>
      </p:sp>
      <p:sp>
        <p:nvSpPr>
          <p:cNvPr id="10" name="TextBox 11">
            <a:extLst>
              <a:ext uri="{FF2B5EF4-FFF2-40B4-BE49-F238E27FC236}">
                <a16:creationId xmlns:a16="http://schemas.microsoft.com/office/drawing/2014/main" id="{479096F6-D5B6-F9BD-5894-13DA8F4DEDA0}"/>
              </a:ext>
            </a:extLst>
          </p:cNvPr>
          <p:cNvSpPr txBox="1"/>
          <p:nvPr/>
        </p:nvSpPr>
        <p:spPr bwMode="gray">
          <a:xfrm>
            <a:off x="3633106" y="2591031"/>
            <a:ext cx="1594183" cy="203494"/>
          </a:xfrm>
          <a:prstGeom prst="rect">
            <a:avLst/>
          </a:prstGeom>
          <a:noFill/>
        </p:spPr>
        <p:txBody>
          <a:bodyPr wrap="square" lIns="0" tIns="0" rIns="0" bIns="0" rtlCol="0">
            <a:noAutofit/>
          </a:bodyPr>
          <a:lstStyle/>
          <a:p>
            <a:pPr marL="180000" marR="0" lvl="0" indent="-180000" defTabSz="914400" eaLnBrk="1" fontAlgn="auto" latinLnBrk="0" hangingPunct="1">
              <a:lnSpc>
                <a:spcPct val="100000"/>
              </a:lnSpc>
              <a:spcBef>
                <a:spcPts val="0"/>
              </a:spcBef>
              <a:spcAft>
                <a:spcPts val="0"/>
              </a:spcAft>
              <a:buClr>
                <a:srgbClr val="DC0032"/>
              </a:buClr>
              <a:buSzTx/>
              <a:buFont typeface="Arial" panose="020B0604020202020204" pitchFamily="34" charset="0"/>
              <a:buChar char="•"/>
              <a:tabLst/>
              <a:defRPr/>
            </a:pPr>
            <a:r>
              <a:rPr kumimoji="0" lang="sl-SI" sz="1000" b="0" i="0" u="none" strike="noStrike" kern="0" cap="none" spc="0" normalizeH="0" baseline="0" noProof="0" dirty="0">
                <a:ln>
                  <a:noFill/>
                </a:ln>
                <a:solidFill>
                  <a:srgbClr val="414042"/>
                </a:solidFill>
                <a:effectLst/>
                <a:uLnTx/>
                <a:uFillTx/>
              </a:rPr>
              <a:t>Dodajanje dodatnih elementov ni dovoljeno.</a:t>
            </a:r>
            <a:endParaRPr kumimoji="0" lang="sl-SI" sz="1600" b="0" i="0" u="none" strike="noStrike" kern="0" cap="none" spc="0" normalizeH="0" baseline="0" noProof="0" dirty="0">
              <a:ln>
                <a:noFill/>
              </a:ln>
              <a:solidFill>
                <a:srgbClr val="414042"/>
              </a:solidFill>
              <a:effectLst/>
              <a:uLnTx/>
              <a:uFillTx/>
            </a:endParaRPr>
          </a:p>
        </p:txBody>
      </p:sp>
      <p:pic>
        <p:nvPicPr>
          <p:cNvPr id="11" name="Picture 12" descr="A picture containing application&#10;&#10;Description automatically generated">
            <a:extLst>
              <a:ext uri="{FF2B5EF4-FFF2-40B4-BE49-F238E27FC236}">
                <a16:creationId xmlns:a16="http://schemas.microsoft.com/office/drawing/2014/main" id="{072B17CC-7814-6F7C-0DBE-FC2A25DBE764}"/>
              </a:ext>
            </a:extLst>
          </p:cNvPr>
          <p:cNvPicPr>
            <a:picLocks noChangeAspect="1"/>
          </p:cNvPicPr>
          <p:nvPr/>
        </p:nvPicPr>
        <p:blipFill rotWithShape="1">
          <a:blip r:embed="rId2"/>
          <a:srcRect l="67146" t="66037" r="2390" b="8141"/>
          <a:stretch/>
        </p:blipFill>
        <p:spPr>
          <a:xfrm>
            <a:off x="9642908" y="3273701"/>
            <a:ext cx="1665657" cy="1788104"/>
          </a:xfrm>
          <a:prstGeom prst="rect">
            <a:avLst/>
          </a:prstGeom>
        </p:spPr>
      </p:pic>
      <p:sp>
        <p:nvSpPr>
          <p:cNvPr id="12" name="TextBox 13">
            <a:extLst>
              <a:ext uri="{FF2B5EF4-FFF2-40B4-BE49-F238E27FC236}">
                <a16:creationId xmlns:a16="http://schemas.microsoft.com/office/drawing/2014/main" id="{416C25E9-BD52-1952-21DB-37FA502B8F07}"/>
              </a:ext>
            </a:extLst>
          </p:cNvPr>
          <p:cNvSpPr txBox="1"/>
          <p:nvPr/>
        </p:nvSpPr>
        <p:spPr bwMode="gray">
          <a:xfrm>
            <a:off x="6118030" y="2599751"/>
            <a:ext cx="1594183" cy="203494"/>
          </a:xfrm>
          <a:prstGeom prst="rect">
            <a:avLst/>
          </a:prstGeom>
          <a:noFill/>
        </p:spPr>
        <p:txBody>
          <a:bodyPr wrap="square" lIns="0" tIns="0" rIns="0" bIns="0" rtlCol="0">
            <a:noAutofit/>
          </a:bodyPr>
          <a:lstStyle/>
          <a:p>
            <a:pPr marL="180000" marR="0" lvl="0" indent="-180000" defTabSz="914400" eaLnBrk="1" fontAlgn="auto" latinLnBrk="0" hangingPunct="1">
              <a:lnSpc>
                <a:spcPct val="100000"/>
              </a:lnSpc>
              <a:spcBef>
                <a:spcPts val="0"/>
              </a:spcBef>
              <a:spcAft>
                <a:spcPts val="0"/>
              </a:spcAft>
              <a:buClr>
                <a:srgbClr val="DC0032"/>
              </a:buClr>
              <a:buSzTx/>
              <a:buFont typeface="Arial" panose="020B0604020202020204" pitchFamily="34" charset="0"/>
              <a:buChar char="•"/>
              <a:tabLst/>
              <a:defRPr/>
            </a:pPr>
            <a:r>
              <a:rPr kumimoji="0" lang="sl-SI" sz="1000" b="0" i="0" u="none" strike="noStrike" kern="0" cap="none" spc="0" normalizeH="0" baseline="0" noProof="0" dirty="0">
                <a:ln>
                  <a:noFill/>
                </a:ln>
                <a:solidFill>
                  <a:srgbClr val="414042"/>
                </a:solidFill>
                <a:effectLst/>
                <a:uLnTx/>
                <a:uFillTx/>
              </a:rPr>
              <a:t>Izogibajte se uporabi slik znotraj logotipa. </a:t>
            </a:r>
            <a:endParaRPr kumimoji="0" lang="sl-SI" sz="1600" b="0" i="0" u="none" strike="noStrike" kern="0" cap="none" spc="0" normalizeH="0" baseline="0" noProof="0" dirty="0">
              <a:ln>
                <a:noFill/>
              </a:ln>
              <a:solidFill>
                <a:srgbClr val="414042"/>
              </a:solidFill>
              <a:effectLst/>
              <a:uLnTx/>
              <a:uFillTx/>
            </a:endParaRPr>
          </a:p>
        </p:txBody>
      </p:sp>
      <p:pic>
        <p:nvPicPr>
          <p:cNvPr id="13" name="Picture 14" descr="A picture containing application&#10;&#10;Description automatically generated">
            <a:extLst>
              <a:ext uri="{FF2B5EF4-FFF2-40B4-BE49-F238E27FC236}">
                <a16:creationId xmlns:a16="http://schemas.microsoft.com/office/drawing/2014/main" id="{995D2789-CE12-6C67-33CB-A0644A706F2B}"/>
              </a:ext>
            </a:extLst>
          </p:cNvPr>
          <p:cNvPicPr>
            <a:picLocks noChangeAspect="1"/>
          </p:cNvPicPr>
          <p:nvPr/>
        </p:nvPicPr>
        <p:blipFill rotWithShape="1">
          <a:blip r:embed="rId2"/>
          <a:srcRect l="2369" t="33670" r="65074" b="39307"/>
          <a:stretch/>
        </p:blipFill>
        <p:spPr>
          <a:xfrm>
            <a:off x="157486" y="3152095"/>
            <a:ext cx="1810013" cy="1902764"/>
          </a:xfrm>
          <a:prstGeom prst="rect">
            <a:avLst/>
          </a:prstGeom>
        </p:spPr>
      </p:pic>
      <p:sp>
        <p:nvSpPr>
          <p:cNvPr id="14" name="TextBox 15">
            <a:extLst>
              <a:ext uri="{FF2B5EF4-FFF2-40B4-BE49-F238E27FC236}">
                <a16:creationId xmlns:a16="http://schemas.microsoft.com/office/drawing/2014/main" id="{C001B695-D263-9160-D4A6-3E8938F2328D}"/>
              </a:ext>
            </a:extLst>
          </p:cNvPr>
          <p:cNvSpPr txBox="1"/>
          <p:nvPr/>
        </p:nvSpPr>
        <p:spPr bwMode="gray">
          <a:xfrm>
            <a:off x="348404" y="5166814"/>
            <a:ext cx="1594183" cy="203494"/>
          </a:xfrm>
          <a:prstGeom prst="rect">
            <a:avLst/>
          </a:prstGeom>
          <a:noFill/>
        </p:spPr>
        <p:txBody>
          <a:bodyPr wrap="square" lIns="0" tIns="0" rIns="0" bIns="0" rtlCol="0">
            <a:noAutofit/>
          </a:bodyPr>
          <a:lstStyle/>
          <a:p>
            <a:pPr marL="180000" marR="0" lvl="0" indent="-180000" defTabSz="914400" eaLnBrk="1" fontAlgn="auto" latinLnBrk="0" hangingPunct="1">
              <a:lnSpc>
                <a:spcPct val="100000"/>
              </a:lnSpc>
              <a:spcBef>
                <a:spcPts val="0"/>
              </a:spcBef>
              <a:spcAft>
                <a:spcPts val="0"/>
              </a:spcAft>
              <a:buClr>
                <a:srgbClr val="DC0032"/>
              </a:buClr>
              <a:buSzTx/>
              <a:buFont typeface="Arial" panose="020B0604020202020204" pitchFamily="34" charset="0"/>
              <a:buChar char="•"/>
              <a:tabLst/>
              <a:defRPr/>
            </a:pPr>
            <a:r>
              <a:rPr kumimoji="0" lang="sl-SI" sz="1000" b="0" i="0" u="none" strike="noStrike" kern="0" cap="none" spc="0" normalizeH="0" baseline="0" noProof="0" dirty="0">
                <a:ln>
                  <a:noFill/>
                </a:ln>
                <a:solidFill>
                  <a:srgbClr val="414042"/>
                </a:solidFill>
                <a:effectLst/>
                <a:uLnTx/>
                <a:uFillTx/>
              </a:rPr>
              <a:t>Ne motite prostega prostora.</a:t>
            </a:r>
            <a:endParaRPr kumimoji="0" lang="sl-SI" sz="1600" b="0" i="0" u="none" strike="noStrike" kern="0" cap="none" spc="0" normalizeH="0" baseline="0" noProof="0" dirty="0">
              <a:ln>
                <a:noFill/>
              </a:ln>
              <a:solidFill>
                <a:srgbClr val="414042"/>
              </a:solidFill>
              <a:effectLst/>
              <a:uLnTx/>
              <a:uFillTx/>
            </a:endParaRPr>
          </a:p>
        </p:txBody>
      </p:sp>
      <p:pic>
        <p:nvPicPr>
          <p:cNvPr id="15" name="Picture 16" descr="A picture containing application&#10;&#10;Description automatically generated">
            <a:extLst>
              <a:ext uri="{FF2B5EF4-FFF2-40B4-BE49-F238E27FC236}">
                <a16:creationId xmlns:a16="http://schemas.microsoft.com/office/drawing/2014/main" id="{83C5F877-0BA1-E809-226C-1BAE8C846461}"/>
              </a:ext>
            </a:extLst>
          </p:cNvPr>
          <p:cNvPicPr>
            <a:picLocks noChangeAspect="1"/>
          </p:cNvPicPr>
          <p:nvPr/>
        </p:nvPicPr>
        <p:blipFill rotWithShape="1">
          <a:blip r:embed="rId2"/>
          <a:srcRect l="35121" t="34064" r="33997" b="38913"/>
          <a:stretch/>
        </p:blipFill>
        <p:spPr>
          <a:xfrm>
            <a:off x="2400636" y="3182900"/>
            <a:ext cx="1698310" cy="1882167"/>
          </a:xfrm>
          <a:prstGeom prst="rect">
            <a:avLst/>
          </a:prstGeom>
        </p:spPr>
      </p:pic>
      <p:sp>
        <p:nvSpPr>
          <p:cNvPr id="16" name="TextBox 17">
            <a:extLst>
              <a:ext uri="{FF2B5EF4-FFF2-40B4-BE49-F238E27FC236}">
                <a16:creationId xmlns:a16="http://schemas.microsoft.com/office/drawing/2014/main" id="{A02B011E-0A98-0D33-D92D-9C1D9993DEA7}"/>
              </a:ext>
            </a:extLst>
          </p:cNvPr>
          <p:cNvSpPr txBox="1"/>
          <p:nvPr/>
        </p:nvSpPr>
        <p:spPr bwMode="gray">
          <a:xfrm>
            <a:off x="2452699" y="5166814"/>
            <a:ext cx="1594183" cy="203494"/>
          </a:xfrm>
          <a:prstGeom prst="rect">
            <a:avLst/>
          </a:prstGeom>
          <a:noFill/>
        </p:spPr>
        <p:txBody>
          <a:bodyPr wrap="square" lIns="0" tIns="0" rIns="0" bIns="0" rtlCol="0">
            <a:noAutofit/>
          </a:bodyPr>
          <a:lstStyle/>
          <a:p>
            <a:pPr marL="180000" marR="0" lvl="0" indent="-180000" defTabSz="914400" eaLnBrk="1" fontAlgn="auto" latinLnBrk="0" hangingPunct="1">
              <a:lnSpc>
                <a:spcPct val="100000"/>
              </a:lnSpc>
              <a:spcBef>
                <a:spcPts val="0"/>
              </a:spcBef>
              <a:spcAft>
                <a:spcPts val="0"/>
              </a:spcAft>
              <a:buClr>
                <a:srgbClr val="DC0032"/>
              </a:buClr>
              <a:buSzTx/>
              <a:buFont typeface="Arial" panose="020B0604020202020204" pitchFamily="34" charset="0"/>
              <a:buChar char="•"/>
              <a:tabLst/>
              <a:defRPr/>
            </a:pPr>
            <a:r>
              <a:rPr kumimoji="0" lang="sl-SI" sz="1000" b="0" i="0" u="none" strike="noStrike" kern="0" cap="none" spc="0" normalizeH="0" baseline="0" noProof="0" dirty="0">
                <a:ln>
                  <a:noFill/>
                </a:ln>
                <a:solidFill>
                  <a:srgbClr val="414042"/>
                </a:solidFill>
                <a:effectLst/>
                <a:uLnTx/>
                <a:uFillTx/>
              </a:rPr>
              <a:t>Simbola ni dovoljeno uporabljati kot ozadje. </a:t>
            </a:r>
            <a:endParaRPr kumimoji="0" lang="sl-SI" sz="1600" b="0" i="0" u="none" strike="noStrike" kern="0" cap="none" spc="0" normalizeH="0" baseline="0" noProof="0" dirty="0">
              <a:ln>
                <a:noFill/>
              </a:ln>
              <a:solidFill>
                <a:srgbClr val="414042"/>
              </a:solidFill>
              <a:effectLst/>
              <a:uLnTx/>
              <a:uFillTx/>
            </a:endParaRPr>
          </a:p>
        </p:txBody>
      </p:sp>
      <p:pic>
        <p:nvPicPr>
          <p:cNvPr id="17" name="Picture 18" descr="A picture containing application&#10;&#10;Description automatically generated">
            <a:extLst>
              <a:ext uri="{FF2B5EF4-FFF2-40B4-BE49-F238E27FC236}">
                <a16:creationId xmlns:a16="http://schemas.microsoft.com/office/drawing/2014/main" id="{CEA41BD8-43BF-3A79-0B45-3C6093734652}"/>
              </a:ext>
            </a:extLst>
          </p:cNvPr>
          <p:cNvPicPr>
            <a:picLocks noChangeAspect="1"/>
          </p:cNvPicPr>
          <p:nvPr/>
        </p:nvPicPr>
        <p:blipFill rotWithShape="1">
          <a:blip r:embed="rId2"/>
          <a:srcRect l="66680" t="34354" b="40228"/>
          <a:stretch/>
        </p:blipFill>
        <p:spPr>
          <a:xfrm>
            <a:off x="4772178" y="3182900"/>
            <a:ext cx="1851186" cy="1788533"/>
          </a:xfrm>
          <a:prstGeom prst="rect">
            <a:avLst/>
          </a:prstGeom>
        </p:spPr>
      </p:pic>
      <p:sp>
        <p:nvSpPr>
          <p:cNvPr id="18" name="TextBox 19">
            <a:extLst>
              <a:ext uri="{FF2B5EF4-FFF2-40B4-BE49-F238E27FC236}">
                <a16:creationId xmlns:a16="http://schemas.microsoft.com/office/drawing/2014/main" id="{88AE1941-79CF-AD2A-F36E-F590B2DCC1BD}"/>
              </a:ext>
            </a:extLst>
          </p:cNvPr>
          <p:cNvSpPr txBox="1"/>
          <p:nvPr/>
        </p:nvSpPr>
        <p:spPr bwMode="gray">
          <a:xfrm>
            <a:off x="4901967" y="5186381"/>
            <a:ext cx="1594183" cy="203494"/>
          </a:xfrm>
          <a:prstGeom prst="rect">
            <a:avLst/>
          </a:prstGeom>
          <a:noFill/>
        </p:spPr>
        <p:txBody>
          <a:bodyPr wrap="square" lIns="0" tIns="0" rIns="0" bIns="0" rtlCol="0">
            <a:noAutofit/>
          </a:bodyPr>
          <a:lstStyle/>
          <a:p>
            <a:pPr marL="180000" marR="0" lvl="0" indent="-180000" defTabSz="914400" eaLnBrk="1" fontAlgn="auto" latinLnBrk="0" hangingPunct="1">
              <a:lnSpc>
                <a:spcPct val="100000"/>
              </a:lnSpc>
              <a:spcBef>
                <a:spcPts val="0"/>
              </a:spcBef>
              <a:spcAft>
                <a:spcPts val="0"/>
              </a:spcAft>
              <a:buClr>
                <a:srgbClr val="DC0032"/>
              </a:buClr>
              <a:buSzTx/>
              <a:buFont typeface="Arial" panose="020B0604020202020204" pitchFamily="34" charset="0"/>
              <a:buChar char="•"/>
              <a:tabLst/>
              <a:defRPr/>
            </a:pPr>
            <a:r>
              <a:rPr kumimoji="0" lang="sl-SI" sz="1000" b="0" i="0" u="none" strike="noStrike" kern="0" cap="none" spc="0" normalizeH="0" baseline="0" noProof="0" dirty="0">
                <a:ln>
                  <a:noFill/>
                </a:ln>
                <a:solidFill>
                  <a:srgbClr val="414042"/>
                </a:solidFill>
                <a:effectLst/>
                <a:uLnTx/>
                <a:uFillTx/>
              </a:rPr>
              <a:t>Slike ni dovoljeno postavljati čez logotip.</a:t>
            </a:r>
            <a:endParaRPr kumimoji="0" lang="sl-SI" sz="1600" b="0" i="0" u="none" strike="noStrike" kern="0" cap="none" spc="0" normalizeH="0" baseline="0" noProof="0" dirty="0">
              <a:ln>
                <a:noFill/>
              </a:ln>
              <a:solidFill>
                <a:srgbClr val="414042"/>
              </a:solidFill>
              <a:effectLst/>
              <a:uLnTx/>
              <a:uFillTx/>
            </a:endParaRPr>
          </a:p>
        </p:txBody>
      </p:sp>
      <p:pic>
        <p:nvPicPr>
          <p:cNvPr id="19" name="Picture 20" descr="A picture containing application&#10;&#10;Description automatically generated">
            <a:extLst>
              <a:ext uri="{FF2B5EF4-FFF2-40B4-BE49-F238E27FC236}">
                <a16:creationId xmlns:a16="http://schemas.microsoft.com/office/drawing/2014/main" id="{730CDE64-8927-0070-1187-E0706021E11F}"/>
              </a:ext>
            </a:extLst>
          </p:cNvPr>
          <p:cNvPicPr>
            <a:picLocks noChangeAspect="1"/>
          </p:cNvPicPr>
          <p:nvPr/>
        </p:nvPicPr>
        <p:blipFill rotWithShape="1">
          <a:blip r:embed="rId2"/>
          <a:srcRect l="3526" t="65369" r="63917" b="8098"/>
          <a:stretch/>
        </p:blipFill>
        <p:spPr>
          <a:xfrm>
            <a:off x="8614278" y="735770"/>
            <a:ext cx="1710177" cy="1765355"/>
          </a:xfrm>
          <a:prstGeom prst="rect">
            <a:avLst/>
          </a:prstGeom>
        </p:spPr>
      </p:pic>
      <p:pic>
        <p:nvPicPr>
          <p:cNvPr id="20" name="Picture 28" descr="A picture containing application&#10;&#10;Description automatically generated">
            <a:extLst>
              <a:ext uri="{FF2B5EF4-FFF2-40B4-BE49-F238E27FC236}">
                <a16:creationId xmlns:a16="http://schemas.microsoft.com/office/drawing/2014/main" id="{A7429813-DDA2-65D4-F532-2B8DA7A82D90}"/>
              </a:ext>
            </a:extLst>
          </p:cNvPr>
          <p:cNvPicPr>
            <a:picLocks noChangeAspect="1"/>
          </p:cNvPicPr>
          <p:nvPr/>
        </p:nvPicPr>
        <p:blipFill rotWithShape="1">
          <a:blip r:embed="rId2"/>
          <a:srcRect l="35738" t="65943" r="33798" b="8079"/>
          <a:stretch/>
        </p:blipFill>
        <p:spPr>
          <a:xfrm>
            <a:off x="7222335" y="3227314"/>
            <a:ext cx="1661883" cy="1794834"/>
          </a:xfrm>
          <a:prstGeom prst="rect">
            <a:avLst/>
          </a:prstGeom>
        </p:spPr>
      </p:pic>
      <p:sp>
        <p:nvSpPr>
          <p:cNvPr id="21" name="TextBox 29">
            <a:extLst>
              <a:ext uri="{FF2B5EF4-FFF2-40B4-BE49-F238E27FC236}">
                <a16:creationId xmlns:a16="http://schemas.microsoft.com/office/drawing/2014/main" id="{CB4B790C-EE91-BF29-6277-DAEF0D353C97}"/>
              </a:ext>
            </a:extLst>
          </p:cNvPr>
          <p:cNvSpPr txBox="1"/>
          <p:nvPr/>
        </p:nvSpPr>
        <p:spPr bwMode="gray">
          <a:xfrm>
            <a:off x="7256184" y="5163645"/>
            <a:ext cx="1594183" cy="203494"/>
          </a:xfrm>
          <a:prstGeom prst="rect">
            <a:avLst/>
          </a:prstGeom>
          <a:noFill/>
        </p:spPr>
        <p:txBody>
          <a:bodyPr wrap="square" lIns="0" tIns="0" rIns="0" bIns="0" rtlCol="0">
            <a:noAutofit/>
          </a:bodyPr>
          <a:lstStyle/>
          <a:p>
            <a:pPr marL="180000" marR="0" lvl="0" indent="-180000" defTabSz="914400" eaLnBrk="1" fontAlgn="auto" latinLnBrk="0" hangingPunct="1">
              <a:lnSpc>
                <a:spcPct val="100000"/>
              </a:lnSpc>
              <a:spcBef>
                <a:spcPts val="0"/>
              </a:spcBef>
              <a:spcAft>
                <a:spcPts val="0"/>
              </a:spcAft>
              <a:buClr>
                <a:srgbClr val="DC0032"/>
              </a:buClr>
              <a:buSzTx/>
              <a:buFont typeface="Arial" panose="020B0604020202020204" pitchFamily="34" charset="0"/>
              <a:buChar char="•"/>
              <a:tabLst/>
              <a:defRPr/>
            </a:pPr>
            <a:r>
              <a:rPr kumimoji="0" lang="sl-SI" sz="1000" b="0" i="0" u="none" strike="noStrike" kern="0" cap="none" spc="0" normalizeH="0" baseline="0" noProof="0" dirty="0">
                <a:ln>
                  <a:noFill/>
                </a:ln>
                <a:solidFill>
                  <a:srgbClr val="414042"/>
                </a:solidFill>
                <a:effectLst/>
                <a:uLnTx/>
                <a:uFillTx/>
              </a:rPr>
              <a:t>Uporaba učinkov ni dovoljena. </a:t>
            </a:r>
            <a:endParaRPr kumimoji="0" lang="sl-SI" sz="1600" b="0" i="0" u="none" strike="noStrike" kern="0" cap="none" spc="0" normalizeH="0" baseline="0" noProof="0" dirty="0">
              <a:ln>
                <a:noFill/>
              </a:ln>
              <a:solidFill>
                <a:srgbClr val="414042"/>
              </a:solidFill>
              <a:effectLst/>
              <a:uLnTx/>
              <a:uFillTx/>
            </a:endParaRPr>
          </a:p>
        </p:txBody>
      </p:sp>
      <p:sp>
        <p:nvSpPr>
          <p:cNvPr id="22" name="TextBox 30">
            <a:extLst>
              <a:ext uri="{FF2B5EF4-FFF2-40B4-BE49-F238E27FC236}">
                <a16:creationId xmlns:a16="http://schemas.microsoft.com/office/drawing/2014/main" id="{1BD8F7CE-8D55-FA1C-F590-0B1E753E1B35}"/>
              </a:ext>
            </a:extLst>
          </p:cNvPr>
          <p:cNvSpPr txBox="1"/>
          <p:nvPr/>
        </p:nvSpPr>
        <p:spPr bwMode="gray">
          <a:xfrm>
            <a:off x="9723883" y="5186381"/>
            <a:ext cx="1594183" cy="203494"/>
          </a:xfrm>
          <a:prstGeom prst="rect">
            <a:avLst/>
          </a:prstGeom>
          <a:noFill/>
        </p:spPr>
        <p:txBody>
          <a:bodyPr wrap="square" lIns="0" tIns="0" rIns="0" bIns="0" rtlCol="0">
            <a:noAutofit/>
          </a:bodyPr>
          <a:lstStyle/>
          <a:p>
            <a:pPr marL="180000" marR="0" lvl="0" indent="-180000" defTabSz="914400" eaLnBrk="1" fontAlgn="auto" latinLnBrk="0" hangingPunct="1">
              <a:lnSpc>
                <a:spcPct val="100000"/>
              </a:lnSpc>
              <a:spcBef>
                <a:spcPts val="0"/>
              </a:spcBef>
              <a:spcAft>
                <a:spcPts val="0"/>
              </a:spcAft>
              <a:buClr>
                <a:srgbClr val="DC0032"/>
              </a:buClr>
              <a:buSzTx/>
              <a:buFont typeface="Arial" panose="020B0604020202020204" pitchFamily="34" charset="0"/>
              <a:buChar char="•"/>
              <a:tabLst/>
              <a:defRPr/>
            </a:pPr>
            <a:r>
              <a:rPr kumimoji="0" lang="sl-SI" sz="1000" b="0" i="0" u="none" strike="noStrike" kern="0" cap="none" spc="0" normalizeH="0" baseline="0" noProof="0" dirty="0">
                <a:ln>
                  <a:noFill/>
                </a:ln>
                <a:solidFill>
                  <a:srgbClr val="414042"/>
                </a:solidFill>
                <a:effectLst/>
                <a:uLnTx/>
                <a:uFillTx/>
              </a:rPr>
              <a:t>Uporabljajte samo dovoljene DPD barve</a:t>
            </a:r>
            <a:r>
              <a:rPr kumimoji="0" lang="hr-HR" sz="1000" b="0" i="0" u="none" strike="noStrike" kern="0" cap="none" spc="0" normalizeH="0" baseline="0" noProof="0" dirty="0">
                <a:ln>
                  <a:noFill/>
                </a:ln>
                <a:solidFill>
                  <a:srgbClr val="414042"/>
                </a:solidFill>
                <a:effectLst/>
                <a:uLnTx/>
                <a:uFillTx/>
              </a:rPr>
              <a:t>. </a:t>
            </a:r>
            <a:endParaRPr kumimoji="0" lang="hr-HR" sz="1600" b="0" i="0" u="none" strike="noStrike" kern="0" cap="none" spc="0" normalizeH="0" baseline="0" noProof="0" dirty="0">
              <a:ln>
                <a:noFill/>
              </a:ln>
              <a:solidFill>
                <a:srgbClr val="414042"/>
              </a:solidFill>
              <a:effectLst/>
              <a:uLnTx/>
              <a:uFillTx/>
            </a:endParaRPr>
          </a:p>
        </p:txBody>
      </p:sp>
      <p:sp>
        <p:nvSpPr>
          <p:cNvPr id="23" name="TextBox 24">
            <a:extLst>
              <a:ext uri="{FF2B5EF4-FFF2-40B4-BE49-F238E27FC236}">
                <a16:creationId xmlns:a16="http://schemas.microsoft.com/office/drawing/2014/main" id="{0B699D6F-D5CA-13D2-125E-5696EF1F808A}"/>
              </a:ext>
            </a:extLst>
          </p:cNvPr>
          <p:cNvSpPr txBox="1"/>
          <p:nvPr/>
        </p:nvSpPr>
        <p:spPr bwMode="gray">
          <a:xfrm>
            <a:off x="8492926" y="2561573"/>
            <a:ext cx="2747795" cy="400110"/>
          </a:xfrm>
          <a:prstGeom prst="rect">
            <a:avLst/>
          </a:prstGeom>
          <a:noFill/>
        </p:spPr>
        <p:txBody>
          <a:bodyPr wrap="square">
            <a:spAutoFit/>
          </a:bodyPr>
          <a:lstStyle/>
          <a:p>
            <a:pPr marL="180000" marR="0" lvl="0" indent="-180000" defTabSz="914400" eaLnBrk="1" fontAlgn="auto" latinLnBrk="0" hangingPunct="1">
              <a:lnSpc>
                <a:spcPct val="100000"/>
              </a:lnSpc>
              <a:spcBef>
                <a:spcPts val="0"/>
              </a:spcBef>
              <a:spcAft>
                <a:spcPts val="0"/>
              </a:spcAft>
              <a:buClr>
                <a:srgbClr val="DC0032"/>
              </a:buClr>
              <a:buSzTx/>
              <a:buFont typeface="Arial" panose="020B0604020202020204" pitchFamily="34" charset="0"/>
              <a:buChar char="•"/>
              <a:tabLst/>
              <a:defRPr/>
            </a:pPr>
            <a:r>
              <a:rPr kumimoji="0" lang="sl-SI" sz="1000" b="0" i="0" u="none" strike="noStrike" kern="0" cap="none" spc="0" normalizeH="0" baseline="0" noProof="0" dirty="0">
                <a:ln>
                  <a:noFill/>
                </a:ln>
                <a:solidFill>
                  <a:srgbClr val="414042"/>
                </a:solidFill>
                <a:effectLst/>
                <a:uLnTx/>
                <a:uFillTx/>
              </a:rPr>
              <a:t>Izdelava lastnih različic logotipa ni dovoljena. </a:t>
            </a:r>
          </a:p>
        </p:txBody>
      </p:sp>
      <p:sp>
        <p:nvSpPr>
          <p:cNvPr id="26" name="PoljeZBesedilom 25">
            <a:extLst>
              <a:ext uri="{FF2B5EF4-FFF2-40B4-BE49-F238E27FC236}">
                <a16:creationId xmlns:a16="http://schemas.microsoft.com/office/drawing/2014/main" id="{33DD0178-1396-737A-2361-31DDF3FB17E7}"/>
              </a:ext>
            </a:extLst>
          </p:cNvPr>
          <p:cNvSpPr txBox="1"/>
          <p:nvPr/>
        </p:nvSpPr>
        <p:spPr bwMode="gray">
          <a:xfrm>
            <a:off x="1447380" y="5994119"/>
            <a:ext cx="8849548" cy="323935"/>
          </a:xfrm>
          <a:prstGeom prst="rect">
            <a:avLst/>
          </a:prstGeom>
          <a:noFill/>
        </p:spPr>
        <p:txBody>
          <a:bodyPr wrap="square">
            <a:spAutoFit/>
          </a:bodyPr>
          <a:lstStyle/>
          <a:p>
            <a:pPr marL="0" marR="0" lvl="0" indent="0" algn="just"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r>
              <a:rPr kumimoji="0" lang="sl-SI" sz="1400" b="0" i="0" u="none" strike="noStrike" kern="1200" cap="none" spc="0" normalizeH="0" baseline="0" noProof="0" dirty="0">
                <a:ln>
                  <a:noFill/>
                </a:ln>
                <a:solidFill>
                  <a:srgbClr val="DC0032"/>
                </a:solidFill>
                <a:effectLst/>
                <a:uLnTx/>
                <a:uFillTx/>
                <a:latin typeface="Pluto Sans DPD PPT Light"/>
                <a:ea typeface="+mn-ea"/>
                <a:cs typeface="+mn-cs"/>
              </a:rPr>
              <a:t>Za vsa vprašanja in podporo v zvezi z marketingom in komunikacijo se obrnite na: </a:t>
            </a:r>
            <a:r>
              <a:rPr kumimoji="0" lang="sl-SI" sz="1400" b="0" i="0" u="none" strike="noStrike" kern="1200" cap="none" spc="0" normalizeH="0" baseline="0" noProof="0" dirty="0">
                <a:ln>
                  <a:noFill/>
                </a:ln>
                <a:solidFill>
                  <a:srgbClr val="DC0032"/>
                </a:solidFill>
                <a:effectLst/>
                <a:uLnTx/>
                <a:uFillTx/>
                <a:latin typeface="Pluto Sans DPD PPT Light"/>
                <a:ea typeface="+mn-ea"/>
                <a:cs typeface="+mn-cs"/>
                <a:hlinkClick r:id="rId3"/>
              </a:rPr>
              <a:t>press@dpd.si</a:t>
            </a:r>
            <a:r>
              <a:rPr kumimoji="0" lang="sl-SI" sz="1400" b="0" i="0" u="none" strike="noStrike" kern="1200" cap="none" spc="0" normalizeH="0" baseline="0" noProof="0" dirty="0">
                <a:ln>
                  <a:noFill/>
                </a:ln>
                <a:solidFill>
                  <a:srgbClr val="DC0032"/>
                </a:solidFill>
                <a:effectLst/>
                <a:uLnTx/>
                <a:uFillTx/>
                <a:latin typeface="Pluto Sans DPD PPT Light"/>
                <a:ea typeface="+mn-ea"/>
                <a:cs typeface="+mn-cs"/>
              </a:rPr>
              <a:t>. </a:t>
            </a:r>
          </a:p>
        </p:txBody>
      </p:sp>
    </p:spTree>
    <p:extLst>
      <p:ext uri="{BB962C8B-B14F-4D97-AF65-F5344CB8AC3E}">
        <p14:creationId xmlns:p14="http://schemas.microsoft.com/office/powerpoint/2010/main" val="14151638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821716-9F88-4D25-BA4D-74868389EA11}"/>
              </a:ext>
            </a:extLst>
          </p:cNvPr>
          <p:cNvSpPr>
            <a:spLocks noGrp="1"/>
          </p:cNvSpPr>
          <p:nvPr>
            <p:ph type="title"/>
            <p:custDataLst>
              <p:tags r:id="rId1"/>
            </p:custDataLst>
          </p:nvPr>
        </p:nvSpPr>
        <p:spPr/>
        <p:txBody>
          <a:bodyPr/>
          <a:lstStyle/>
          <a:p>
            <a:r>
              <a:rPr lang="sl-SI" dirty="0">
                <a:latin typeface="+mn-lt"/>
              </a:rPr>
              <a:t>Vzajemna promocija</a:t>
            </a:r>
            <a:br>
              <a:rPr lang="sl-SI" dirty="0">
                <a:latin typeface="+mn-lt"/>
              </a:rPr>
            </a:br>
            <a:r>
              <a:rPr lang="sl-SI" sz="4000" dirty="0">
                <a:latin typeface="+mn-lt"/>
              </a:rPr>
              <a:t>(</a:t>
            </a:r>
            <a:r>
              <a:rPr lang="sl-SI" sz="4000" dirty="0" err="1">
                <a:latin typeface="+mn-lt"/>
              </a:rPr>
              <a:t>Win-win</a:t>
            </a:r>
            <a:r>
              <a:rPr lang="sl-SI" sz="4000" dirty="0">
                <a:latin typeface="+mn-lt"/>
              </a:rPr>
              <a:t> promocija)</a:t>
            </a:r>
            <a:endParaRPr lang="en-GB" dirty="0">
              <a:latin typeface="+mn-lt"/>
            </a:endParaRPr>
          </a:p>
        </p:txBody>
      </p:sp>
      <p:sp>
        <p:nvSpPr>
          <p:cNvPr id="7" name="Foliennummernplatzhalter 6">
            <a:extLst>
              <a:ext uri="{FF2B5EF4-FFF2-40B4-BE49-F238E27FC236}">
                <a16:creationId xmlns:a16="http://schemas.microsoft.com/office/drawing/2014/main" id="{F64133FD-A1DA-4FFD-9330-203C0FDA7F0C}"/>
              </a:ext>
            </a:extLst>
          </p:cNvPr>
          <p:cNvSpPr>
            <a:spLocks noGrp="1"/>
          </p:cNvSpPr>
          <p:nvPr>
            <p:ph type="sldNum" sz="quarter" idx="19"/>
          </p:nvPr>
        </p:nvSpPr>
        <p:spPr>
          <a:xfrm>
            <a:off x="14387" y="6120087"/>
            <a:ext cx="288000" cy="180000"/>
          </a:xfrm>
        </p:spPr>
        <p:txBody>
          <a:bodyPr/>
          <a:lstStyle/>
          <a:p>
            <a:pPr algn="r" defTabSz="864017">
              <a:defRPr/>
            </a:pPr>
            <a:fld id="{9EA669D3-5529-4BB0-8BB4-F8AF37E83BE9}" type="slidenum">
              <a:rPr lang="en-GB" sz="756">
                <a:solidFill>
                  <a:srgbClr val="808285"/>
                </a:solidFill>
                <a:latin typeface="Pluto Sans DPD PPT Light"/>
              </a:rPr>
              <a:pPr algn="r" defTabSz="864017">
                <a:defRPr/>
              </a:pPr>
              <a:t>33</a:t>
            </a:fld>
            <a:endParaRPr lang="en-GB" sz="756" dirty="0">
              <a:solidFill>
                <a:srgbClr val="808285"/>
              </a:solidFill>
              <a:latin typeface="Pluto Sans DPD PPT Light"/>
            </a:endParaRPr>
          </a:p>
        </p:txBody>
      </p:sp>
    </p:spTree>
    <p:extLst>
      <p:ext uri="{BB962C8B-B14F-4D97-AF65-F5344CB8AC3E}">
        <p14:creationId xmlns:p14="http://schemas.microsoft.com/office/powerpoint/2010/main" val="26222234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a:extLst>
              <a:ext uri="{FF2B5EF4-FFF2-40B4-BE49-F238E27FC236}">
                <a16:creationId xmlns:a16="http://schemas.microsoft.com/office/drawing/2014/main" id="{023FF1DB-3371-6CFC-39BC-C8F14DC9F3BF}"/>
              </a:ext>
            </a:extLst>
          </p:cNvPr>
          <p:cNvSpPr>
            <a:spLocks noGrp="1"/>
          </p:cNvSpPr>
          <p:nvPr>
            <p:ph type="sldNum" sz="quarter" idx="19"/>
          </p:nvPr>
        </p:nvSpPr>
        <p:spPr/>
        <p:txBody>
          <a:bodyPr/>
          <a:lstStyle/>
          <a:p>
            <a:fld id="{9EA669D3-5529-4BB0-8BB4-F8AF37E83BE9}" type="slidenum">
              <a:rPr lang="en-GB" smtClean="0"/>
              <a:pPr/>
              <a:t>34</a:t>
            </a:fld>
            <a:endParaRPr lang="en-GB" dirty="0"/>
          </a:p>
        </p:txBody>
      </p:sp>
      <p:sp>
        <p:nvSpPr>
          <p:cNvPr id="5" name="Title 2">
            <a:extLst>
              <a:ext uri="{FF2B5EF4-FFF2-40B4-BE49-F238E27FC236}">
                <a16:creationId xmlns:a16="http://schemas.microsoft.com/office/drawing/2014/main" id="{F108FBF0-88F0-0E82-468F-CB14392AB2B5}"/>
              </a:ext>
            </a:extLst>
          </p:cNvPr>
          <p:cNvSpPr>
            <a:spLocks noGrp="1"/>
          </p:cNvSpPr>
          <p:nvPr>
            <p:ph type="title"/>
          </p:nvPr>
        </p:nvSpPr>
        <p:spPr>
          <a:xfrm>
            <a:off x="359606" y="216087"/>
            <a:ext cx="10801275" cy="576239"/>
          </a:xfrm>
        </p:spPr>
        <p:txBody>
          <a:bodyPr/>
          <a:lstStyle/>
          <a:p>
            <a:r>
              <a:rPr lang="hr-HR" sz="3600" dirty="0" err="1">
                <a:latin typeface="+mn-lt"/>
              </a:rPr>
              <a:t>Vzajemna</a:t>
            </a:r>
            <a:r>
              <a:rPr lang="hr-HR" sz="3600" dirty="0">
                <a:latin typeface="+mn-lt"/>
              </a:rPr>
              <a:t> promocija</a:t>
            </a:r>
            <a:endParaRPr lang="en-DE" sz="3600" dirty="0">
              <a:latin typeface="+mn-lt"/>
            </a:endParaRPr>
          </a:p>
        </p:txBody>
      </p:sp>
      <p:sp>
        <p:nvSpPr>
          <p:cNvPr id="7" name="PoljeZBesedilom 6">
            <a:extLst>
              <a:ext uri="{FF2B5EF4-FFF2-40B4-BE49-F238E27FC236}">
                <a16:creationId xmlns:a16="http://schemas.microsoft.com/office/drawing/2014/main" id="{76F049EC-EF98-8CEF-4404-87F974EFFBD8}"/>
              </a:ext>
            </a:extLst>
          </p:cNvPr>
          <p:cNvSpPr txBox="1"/>
          <p:nvPr/>
        </p:nvSpPr>
        <p:spPr bwMode="gray">
          <a:xfrm>
            <a:off x="288244" y="936087"/>
            <a:ext cx="10512000" cy="354071"/>
          </a:xfrm>
          <a:prstGeom prst="rect">
            <a:avLst/>
          </a:prstGeom>
          <a:noFill/>
        </p:spPr>
        <p:txBody>
          <a:bodyPr wrap="square">
            <a:spAutoFit/>
          </a:bodyPr>
          <a:lstStyle/>
          <a:p>
            <a:r>
              <a:rPr lang="hr-HR" dirty="0"/>
              <a:t>Ponudimo vam </a:t>
            </a:r>
            <a:r>
              <a:rPr lang="hr-HR" dirty="0" err="1"/>
              <a:t>lahko</a:t>
            </a:r>
            <a:r>
              <a:rPr lang="hr-HR" dirty="0"/>
              <a:t> marketinško </a:t>
            </a:r>
            <a:r>
              <a:rPr lang="hr-HR" dirty="0" err="1"/>
              <a:t>podporo</a:t>
            </a:r>
            <a:r>
              <a:rPr lang="hr-HR" dirty="0"/>
              <a:t>, da čim </a:t>
            </a:r>
            <a:r>
              <a:rPr lang="hr-HR" dirty="0" err="1"/>
              <a:t>bolj</a:t>
            </a:r>
            <a:r>
              <a:rPr lang="hr-HR" dirty="0"/>
              <a:t> </a:t>
            </a:r>
            <a:r>
              <a:rPr lang="hr-HR" dirty="0" err="1"/>
              <a:t>izkoristite</a:t>
            </a:r>
            <a:r>
              <a:rPr lang="hr-HR" dirty="0"/>
              <a:t> </a:t>
            </a:r>
            <a:r>
              <a:rPr lang="hr-HR" dirty="0" err="1"/>
              <a:t>potencial</a:t>
            </a:r>
            <a:r>
              <a:rPr lang="hr-HR" dirty="0"/>
              <a:t> našega </a:t>
            </a:r>
            <a:r>
              <a:rPr lang="hr-HR" dirty="0" err="1"/>
              <a:t>sodelovanja</a:t>
            </a:r>
            <a:r>
              <a:rPr lang="hr-HR" dirty="0"/>
              <a:t>. </a:t>
            </a:r>
            <a:endParaRPr lang="en-DE" dirty="0"/>
          </a:p>
        </p:txBody>
      </p:sp>
      <p:grpSp>
        <p:nvGrpSpPr>
          <p:cNvPr id="16" name="Skupina 15">
            <a:extLst>
              <a:ext uri="{FF2B5EF4-FFF2-40B4-BE49-F238E27FC236}">
                <a16:creationId xmlns:a16="http://schemas.microsoft.com/office/drawing/2014/main" id="{ED956BE0-8123-B54E-615E-DD5B04EA1910}"/>
              </a:ext>
            </a:extLst>
          </p:cNvPr>
          <p:cNvGrpSpPr/>
          <p:nvPr/>
        </p:nvGrpSpPr>
        <p:grpSpPr>
          <a:xfrm>
            <a:off x="8169583" y="1881263"/>
            <a:ext cx="3081333" cy="3488504"/>
            <a:chOff x="3744244" y="1806302"/>
            <a:chExt cx="3081333" cy="3488504"/>
          </a:xfrm>
        </p:grpSpPr>
        <p:sp>
          <p:nvSpPr>
            <p:cNvPr id="13" name="Freeform 5">
              <a:extLst>
                <a:ext uri="{FF2B5EF4-FFF2-40B4-BE49-F238E27FC236}">
                  <a16:creationId xmlns:a16="http://schemas.microsoft.com/office/drawing/2014/main" id="{9BC68B35-7363-05B9-DBD3-81ECD5AB9DE8}"/>
                </a:ext>
              </a:extLst>
            </p:cNvPr>
            <p:cNvSpPr>
              <a:spLocks noChangeAspect="1"/>
            </p:cNvSpPr>
            <p:nvPr/>
          </p:nvSpPr>
          <p:spPr bwMode="auto">
            <a:xfrm>
              <a:off x="3744244" y="1806302"/>
              <a:ext cx="3081333" cy="3488504"/>
            </a:xfrm>
            <a:custGeom>
              <a:avLst/>
              <a:gdLst>
                <a:gd name="T0" fmla="*/ 273 w 15137"/>
                <a:gd name="T1" fmla="*/ 13431 h 17639"/>
                <a:gd name="T2" fmla="*/ 7296 w 15137"/>
                <a:gd name="T3" fmla="*/ 17573 h 17639"/>
                <a:gd name="T4" fmla="*/ 7568 w 15137"/>
                <a:gd name="T5" fmla="*/ 17638 h 17639"/>
                <a:gd name="T6" fmla="*/ 7841 w 15137"/>
                <a:gd name="T7" fmla="*/ 17573 h 17639"/>
                <a:gd name="T8" fmla="*/ 14865 w 15137"/>
                <a:gd name="T9" fmla="*/ 13431 h 17639"/>
                <a:gd name="T10" fmla="*/ 14865 w 15137"/>
                <a:gd name="T11" fmla="*/ 13431 h 17639"/>
                <a:gd name="T12" fmla="*/ 15137 w 15137"/>
                <a:gd name="T13" fmla="*/ 12955 h 17639"/>
                <a:gd name="T14" fmla="*/ 15137 w 15137"/>
                <a:gd name="T15" fmla="*/ 4366 h 17639"/>
                <a:gd name="T16" fmla="*/ 14865 w 15137"/>
                <a:gd name="T17" fmla="*/ 3889 h 17639"/>
                <a:gd name="T18" fmla="*/ 7845 w 15137"/>
                <a:gd name="T19" fmla="*/ 63 h 17639"/>
                <a:gd name="T20" fmla="*/ 7569 w 15137"/>
                <a:gd name="T21" fmla="*/ 1 h 17639"/>
                <a:gd name="T22" fmla="*/ 7291 w 15137"/>
                <a:gd name="T23" fmla="*/ 63 h 17639"/>
                <a:gd name="T24" fmla="*/ 273 w 15137"/>
                <a:gd name="T25" fmla="*/ 3889 h 17639"/>
                <a:gd name="T26" fmla="*/ 0 w 15137"/>
                <a:gd name="T27" fmla="*/ 4365 h 17639"/>
                <a:gd name="T28" fmla="*/ 0 w 15137"/>
                <a:gd name="T29" fmla="*/ 12955 h 17639"/>
                <a:gd name="T30" fmla="*/ 273 w 15137"/>
                <a:gd name="T31" fmla="*/ 13431 h 17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137" h="17639">
                  <a:moveTo>
                    <a:pt x="273" y="13431"/>
                  </a:moveTo>
                  <a:cubicBezTo>
                    <a:pt x="7296" y="17573"/>
                    <a:pt x="7296" y="17573"/>
                    <a:pt x="7296" y="17573"/>
                  </a:cubicBezTo>
                  <a:cubicBezTo>
                    <a:pt x="7371" y="17617"/>
                    <a:pt x="7470" y="17639"/>
                    <a:pt x="7568" y="17638"/>
                  </a:cubicBezTo>
                  <a:cubicBezTo>
                    <a:pt x="7667" y="17638"/>
                    <a:pt x="7766" y="17617"/>
                    <a:pt x="7841" y="17573"/>
                  </a:cubicBezTo>
                  <a:cubicBezTo>
                    <a:pt x="14865" y="13431"/>
                    <a:pt x="14865" y="13431"/>
                    <a:pt x="14865" y="13431"/>
                  </a:cubicBezTo>
                  <a:cubicBezTo>
                    <a:pt x="14865" y="13431"/>
                    <a:pt x="14865" y="13431"/>
                    <a:pt x="14865" y="13431"/>
                  </a:cubicBezTo>
                  <a:cubicBezTo>
                    <a:pt x="15015" y="13342"/>
                    <a:pt x="15137" y="13129"/>
                    <a:pt x="15137" y="12955"/>
                  </a:cubicBezTo>
                  <a:cubicBezTo>
                    <a:pt x="15137" y="4366"/>
                    <a:pt x="15137" y="4366"/>
                    <a:pt x="15137" y="4366"/>
                  </a:cubicBezTo>
                  <a:cubicBezTo>
                    <a:pt x="15137" y="4191"/>
                    <a:pt x="15015" y="3977"/>
                    <a:pt x="14865" y="3889"/>
                  </a:cubicBezTo>
                  <a:cubicBezTo>
                    <a:pt x="7845" y="63"/>
                    <a:pt x="7845" y="63"/>
                    <a:pt x="7845" y="63"/>
                  </a:cubicBezTo>
                  <a:cubicBezTo>
                    <a:pt x="7769" y="21"/>
                    <a:pt x="7669" y="1"/>
                    <a:pt x="7569" y="1"/>
                  </a:cubicBezTo>
                  <a:cubicBezTo>
                    <a:pt x="7468" y="0"/>
                    <a:pt x="7368" y="21"/>
                    <a:pt x="7291" y="63"/>
                  </a:cubicBezTo>
                  <a:cubicBezTo>
                    <a:pt x="273" y="3889"/>
                    <a:pt x="273" y="3889"/>
                    <a:pt x="273" y="3889"/>
                  </a:cubicBezTo>
                  <a:cubicBezTo>
                    <a:pt x="123" y="3976"/>
                    <a:pt x="0" y="4191"/>
                    <a:pt x="0" y="4365"/>
                  </a:cubicBezTo>
                  <a:cubicBezTo>
                    <a:pt x="0" y="12955"/>
                    <a:pt x="0" y="12955"/>
                    <a:pt x="0" y="12955"/>
                  </a:cubicBezTo>
                  <a:cubicBezTo>
                    <a:pt x="0" y="13129"/>
                    <a:pt x="123" y="13343"/>
                    <a:pt x="273" y="13431"/>
                  </a:cubicBezTo>
                  <a:close/>
                </a:path>
              </a:pathLst>
            </a:custGeom>
            <a:solidFill>
              <a:srgbClr val="DC003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r-HR" sz="1800" b="0" i="0" u="none" strike="noStrike" kern="0" cap="none" spc="0" normalizeH="0" baseline="0" noProof="0" dirty="0">
                <a:ln>
                  <a:noFill/>
                </a:ln>
                <a:solidFill>
                  <a:srgbClr val="414042"/>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hr-HR" sz="1800" b="0" i="0" u="none" strike="noStrike" kern="0" cap="none" spc="0" normalizeH="0" baseline="0" noProof="0" dirty="0">
                <a:ln>
                  <a:noFill/>
                </a:ln>
                <a:solidFill>
                  <a:srgbClr val="414042"/>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hr-HR" sz="1800" b="0" i="0" u="none" strike="noStrike" kern="0" cap="none" spc="0" normalizeH="0" baseline="0" noProof="0" dirty="0">
                <a:ln>
                  <a:noFill/>
                </a:ln>
                <a:solidFill>
                  <a:srgbClr val="414042"/>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1800" b="0" i="0" u="none" strike="noStrike" kern="0" cap="none" spc="0" normalizeH="0" baseline="0" noProof="0" dirty="0">
                <a:ln>
                  <a:noFill/>
                </a:ln>
                <a:solidFill>
                  <a:srgbClr val="FFFFFF"/>
                </a:solidFill>
                <a:effectLst/>
                <a:uLnTx/>
                <a:uFillTx/>
              </a:endParaRPr>
            </a:p>
          </p:txBody>
        </p:sp>
        <p:sp>
          <p:nvSpPr>
            <p:cNvPr id="14" name="PoljeZBesedilom 13">
              <a:extLst>
                <a:ext uri="{FF2B5EF4-FFF2-40B4-BE49-F238E27FC236}">
                  <a16:creationId xmlns:a16="http://schemas.microsoft.com/office/drawing/2014/main" id="{0335DCD3-CA1A-4305-642A-3906530FA98D}"/>
                </a:ext>
              </a:extLst>
            </p:cNvPr>
            <p:cNvSpPr txBox="1"/>
            <p:nvPr/>
          </p:nvSpPr>
          <p:spPr bwMode="gray">
            <a:xfrm>
              <a:off x="3960244" y="2749914"/>
              <a:ext cx="2540467" cy="1972786"/>
            </a:xfrm>
            <a:prstGeom prst="rect">
              <a:avLst/>
            </a:prstGeom>
            <a:noFill/>
          </p:spPr>
          <p:txBody>
            <a:bodyPr wrap="square" lIns="0" tIns="0" rIns="0" bIns="0" rtlCol="0">
              <a:noAutofit/>
            </a:bodyPr>
            <a:lstStyle/>
            <a:p>
              <a:pPr marL="180000" marR="0" lvl="0" indent="-180000" algn="ctr" defTabSz="914400" eaLnBrk="1" fontAlgn="auto" latinLnBrk="0" hangingPunct="1">
                <a:lnSpc>
                  <a:spcPct val="100000"/>
                </a:lnSpc>
                <a:spcBef>
                  <a:spcPts val="0"/>
                </a:spcBef>
                <a:spcAft>
                  <a:spcPts val="0"/>
                </a:spcAft>
                <a:buClr>
                  <a:srgbClr val="DC0032"/>
                </a:buClr>
                <a:buSzTx/>
                <a:buFont typeface="Arial" panose="020B0604020202020204" pitchFamily="34" charset="0"/>
                <a:buChar char="•"/>
                <a:tabLst/>
                <a:defRPr/>
              </a:pPr>
              <a:r>
                <a:rPr kumimoji="0" lang="sl-SI" sz="1600" b="0" i="0" u="none" strike="noStrike" kern="0" cap="none" spc="0" normalizeH="0" baseline="0" noProof="0" dirty="0">
                  <a:ln>
                    <a:noFill/>
                  </a:ln>
                  <a:solidFill>
                    <a:srgbClr val="FFFFFF"/>
                  </a:solidFill>
                  <a:effectLst/>
                  <a:uLnTx/>
                  <a:uFillTx/>
                </a:rPr>
                <a:t>Zagotavljamo možnosti za vzajemno promocijo preko družbenih omrežij (Facebook, </a:t>
              </a:r>
              <a:r>
                <a:rPr kumimoji="0" lang="sl-SI" sz="1600" b="0" i="0" u="none" strike="noStrike" kern="0" cap="none" spc="0" normalizeH="0" baseline="0" noProof="0" dirty="0" err="1">
                  <a:ln>
                    <a:noFill/>
                  </a:ln>
                  <a:solidFill>
                    <a:srgbClr val="FFFFFF"/>
                  </a:solidFill>
                  <a:effectLst/>
                  <a:uLnTx/>
                  <a:uFillTx/>
                </a:rPr>
                <a:t>LinkedIn</a:t>
              </a:r>
              <a:r>
                <a:rPr kumimoji="0" lang="sl-SI" sz="1600" b="0" i="0" u="none" strike="noStrike" kern="0" cap="none" spc="0" normalizeH="0" baseline="0" noProof="0" dirty="0">
                  <a:ln>
                    <a:noFill/>
                  </a:ln>
                  <a:solidFill>
                    <a:srgbClr val="FFFFFF"/>
                  </a:solidFill>
                  <a:effectLst/>
                  <a:uLnTx/>
                  <a:uFillTx/>
                </a:rPr>
                <a:t>, Instagram) in objav na spletni strani DPD. </a:t>
              </a:r>
            </a:p>
            <a:p>
              <a:pPr marL="180000" marR="0" lvl="0" indent="-180000" defTabSz="914400" eaLnBrk="1" fontAlgn="auto" latinLnBrk="0" hangingPunct="1">
                <a:lnSpc>
                  <a:spcPct val="100000"/>
                </a:lnSpc>
                <a:spcBef>
                  <a:spcPts val="0"/>
                </a:spcBef>
                <a:spcAft>
                  <a:spcPts val="0"/>
                </a:spcAft>
                <a:buClr>
                  <a:srgbClr val="DC0032"/>
                </a:buClr>
                <a:buSzTx/>
                <a:buFont typeface="Arial" panose="020B0604020202020204" pitchFamily="34" charset="0"/>
                <a:buChar char="•"/>
                <a:tabLst/>
                <a:defRPr/>
              </a:pPr>
              <a:endParaRPr kumimoji="0" lang="sl-SI" sz="1600" b="0" i="0" u="none" strike="noStrike" kern="0" cap="none" spc="0" normalizeH="0" baseline="0" noProof="0" dirty="0">
                <a:ln>
                  <a:noFill/>
                </a:ln>
                <a:solidFill>
                  <a:srgbClr val="414042"/>
                </a:solidFill>
                <a:effectLst/>
                <a:uLnTx/>
                <a:uFillTx/>
              </a:endParaRPr>
            </a:p>
          </p:txBody>
        </p:sp>
      </p:grpSp>
      <p:grpSp>
        <p:nvGrpSpPr>
          <p:cNvPr id="17" name="Skupina 16">
            <a:extLst>
              <a:ext uri="{FF2B5EF4-FFF2-40B4-BE49-F238E27FC236}">
                <a16:creationId xmlns:a16="http://schemas.microsoft.com/office/drawing/2014/main" id="{D91A84F6-2875-4680-A314-B0F9D2E4CDC7}"/>
              </a:ext>
            </a:extLst>
          </p:cNvPr>
          <p:cNvGrpSpPr/>
          <p:nvPr/>
        </p:nvGrpSpPr>
        <p:grpSpPr>
          <a:xfrm>
            <a:off x="164878" y="1800087"/>
            <a:ext cx="3075222" cy="3488504"/>
            <a:chOff x="345964" y="1806302"/>
            <a:chExt cx="3075222" cy="3488504"/>
          </a:xfrm>
        </p:grpSpPr>
        <p:sp>
          <p:nvSpPr>
            <p:cNvPr id="12" name="Freeform 5">
              <a:extLst>
                <a:ext uri="{FF2B5EF4-FFF2-40B4-BE49-F238E27FC236}">
                  <a16:creationId xmlns:a16="http://schemas.microsoft.com/office/drawing/2014/main" id="{898E6DDE-F033-3C25-DBF9-CC72F208F95F}"/>
                </a:ext>
              </a:extLst>
            </p:cNvPr>
            <p:cNvSpPr>
              <a:spLocks noChangeAspect="1"/>
            </p:cNvSpPr>
            <p:nvPr/>
          </p:nvSpPr>
          <p:spPr bwMode="auto">
            <a:xfrm>
              <a:off x="345964" y="1806302"/>
              <a:ext cx="3075222" cy="3488504"/>
            </a:xfrm>
            <a:custGeom>
              <a:avLst/>
              <a:gdLst>
                <a:gd name="T0" fmla="*/ 273 w 15137"/>
                <a:gd name="T1" fmla="*/ 13431 h 17639"/>
                <a:gd name="T2" fmla="*/ 7296 w 15137"/>
                <a:gd name="T3" fmla="*/ 17573 h 17639"/>
                <a:gd name="T4" fmla="*/ 7568 w 15137"/>
                <a:gd name="T5" fmla="*/ 17638 h 17639"/>
                <a:gd name="T6" fmla="*/ 7841 w 15137"/>
                <a:gd name="T7" fmla="*/ 17573 h 17639"/>
                <a:gd name="T8" fmla="*/ 14865 w 15137"/>
                <a:gd name="T9" fmla="*/ 13431 h 17639"/>
                <a:gd name="T10" fmla="*/ 14865 w 15137"/>
                <a:gd name="T11" fmla="*/ 13431 h 17639"/>
                <a:gd name="T12" fmla="*/ 15137 w 15137"/>
                <a:gd name="T13" fmla="*/ 12955 h 17639"/>
                <a:gd name="T14" fmla="*/ 15137 w 15137"/>
                <a:gd name="T15" fmla="*/ 4366 h 17639"/>
                <a:gd name="T16" fmla="*/ 14865 w 15137"/>
                <a:gd name="T17" fmla="*/ 3889 h 17639"/>
                <a:gd name="T18" fmla="*/ 7845 w 15137"/>
                <a:gd name="T19" fmla="*/ 63 h 17639"/>
                <a:gd name="T20" fmla="*/ 7569 w 15137"/>
                <a:gd name="T21" fmla="*/ 1 h 17639"/>
                <a:gd name="T22" fmla="*/ 7291 w 15137"/>
                <a:gd name="T23" fmla="*/ 63 h 17639"/>
                <a:gd name="T24" fmla="*/ 273 w 15137"/>
                <a:gd name="T25" fmla="*/ 3889 h 17639"/>
                <a:gd name="T26" fmla="*/ 0 w 15137"/>
                <a:gd name="T27" fmla="*/ 4365 h 17639"/>
                <a:gd name="T28" fmla="*/ 0 w 15137"/>
                <a:gd name="T29" fmla="*/ 12955 h 17639"/>
                <a:gd name="T30" fmla="*/ 273 w 15137"/>
                <a:gd name="T31" fmla="*/ 13431 h 17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137" h="17639">
                  <a:moveTo>
                    <a:pt x="273" y="13431"/>
                  </a:moveTo>
                  <a:cubicBezTo>
                    <a:pt x="7296" y="17573"/>
                    <a:pt x="7296" y="17573"/>
                    <a:pt x="7296" y="17573"/>
                  </a:cubicBezTo>
                  <a:cubicBezTo>
                    <a:pt x="7371" y="17617"/>
                    <a:pt x="7470" y="17639"/>
                    <a:pt x="7568" y="17638"/>
                  </a:cubicBezTo>
                  <a:cubicBezTo>
                    <a:pt x="7667" y="17638"/>
                    <a:pt x="7766" y="17617"/>
                    <a:pt x="7841" y="17573"/>
                  </a:cubicBezTo>
                  <a:cubicBezTo>
                    <a:pt x="14865" y="13431"/>
                    <a:pt x="14865" y="13431"/>
                    <a:pt x="14865" y="13431"/>
                  </a:cubicBezTo>
                  <a:cubicBezTo>
                    <a:pt x="14865" y="13431"/>
                    <a:pt x="14865" y="13431"/>
                    <a:pt x="14865" y="13431"/>
                  </a:cubicBezTo>
                  <a:cubicBezTo>
                    <a:pt x="15015" y="13342"/>
                    <a:pt x="15137" y="13129"/>
                    <a:pt x="15137" y="12955"/>
                  </a:cubicBezTo>
                  <a:cubicBezTo>
                    <a:pt x="15137" y="4366"/>
                    <a:pt x="15137" y="4366"/>
                    <a:pt x="15137" y="4366"/>
                  </a:cubicBezTo>
                  <a:cubicBezTo>
                    <a:pt x="15137" y="4191"/>
                    <a:pt x="15015" y="3977"/>
                    <a:pt x="14865" y="3889"/>
                  </a:cubicBezTo>
                  <a:cubicBezTo>
                    <a:pt x="7845" y="63"/>
                    <a:pt x="7845" y="63"/>
                    <a:pt x="7845" y="63"/>
                  </a:cubicBezTo>
                  <a:cubicBezTo>
                    <a:pt x="7769" y="21"/>
                    <a:pt x="7669" y="1"/>
                    <a:pt x="7569" y="1"/>
                  </a:cubicBezTo>
                  <a:cubicBezTo>
                    <a:pt x="7468" y="0"/>
                    <a:pt x="7368" y="21"/>
                    <a:pt x="7291" y="63"/>
                  </a:cubicBezTo>
                  <a:cubicBezTo>
                    <a:pt x="273" y="3889"/>
                    <a:pt x="273" y="3889"/>
                    <a:pt x="273" y="3889"/>
                  </a:cubicBezTo>
                  <a:cubicBezTo>
                    <a:pt x="123" y="3976"/>
                    <a:pt x="0" y="4191"/>
                    <a:pt x="0" y="4365"/>
                  </a:cubicBezTo>
                  <a:cubicBezTo>
                    <a:pt x="0" y="12955"/>
                    <a:pt x="0" y="12955"/>
                    <a:pt x="0" y="12955"/>
                  </a:cubicBezTo>
                  <a:cubicBezTo>
                    <a:pt x="0" y="13129"/>
                    <a:pt x="123" y="13343"/>
                    <a:pt x="273" y="13431"/>
                  </a:cubicBezTo>
                  <a:close/>
                </a:path>
              </a:pathLst>
            </a:custGeom>
            <a:solidFill>
              <a:srgbClr val="DC003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r-HR" sz="1800" b="0" i="0" u="none" strike="noStrike" kern="0" cap="none" spc="0" normalizeH="0" baseline="0" noProof="0" dirty="0">
                <a:ln>
                  <a:noFill/>
                </a:ln>
                <a:solidFill>
                  <a:srgbClr val="414042"/>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hr-HR" sz="1800" b="0" i="0" u="none" strike="noStrike" kern="0" cap="none" spc="0" normalizeH="0" baseline="0" noProof="0" dirty="0">
                <a:ln>
                  <a:noFill/>
                </a:ln>
                <a:solidFill>
                  <a:srgbClr val="414042"/>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hr-HR" sz="1800" b="0" i="0" u="none" strike="noStrike" kern="0" cap="none" spc="0" normalizeH="0" baseline="0" noProof="0" dirty="0">
                <a:ln>
                  <a:noFill/>
                </a:ln>
                <a:solidFill>
                  <a:srgbClr val="414042"/>
                </a:solidFill>
                <a:effectLst/>
                <a:uLnTx/>
                <a:uFillTx/>
              </a:endParaRPr>
            </a:p>
          </p:txBody>
        </p:sp>
        <p:sp>
          <p:nvSpPr>
            <p:cNvPr id="15" name="PoljeZBesedilom 14">
              <a:extLst>
                <a:ext uri="{FF2B5EF4-FFF2-40B4-BE49-F238E27FC236}">
                  <a16:creationId xmlns:a16="http://schemas.microsoft.com/office/drawing/2014/main" id="{B8BE68E8-6379-B3D3-F123-31DD3807F58F}"/>
                </a:ext>
              </a:extLst>
            </p:cNvPr>
            <p:cNvSpPr txBox="1"/>
            <p:nvPr/>
          </p:nvSpPr>
          <p:spPr bwMode="gray">
            <a:xfrm>
              <a:off x="551352" y="2710932"/>
              <a:ext cx="2664445" cy="1841596"/>
            </a:xfrm>
            <a:prstGeom prst="rect">
              <a:avLst/>
            </a:prstGeom>
            <a:noFill/>
          </p:spPr>
          <p:txBody>
            <a:bodyPr wrap="square" lIns="0" tIns="0" rIns="0" bIns="0"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l-SI" sz="1600" b="0" i="0" u="none" strike="noStrike" kern="0" cap="none" spc="0" normalizeH="0" baseline="0" noProof="0" dirty="0">
                  <a:ln>
                    <a:noFill/>
                  </a:ln>
                  <a:solidFill>
                    <a:srgbClr val="FFFFFF"/>
                  </a:solidFill>
                  <a:effectLst/>
                  <a:uLnTx/>
                  <a:uFillTx/>
                </a:rPr>
                <a:t>Naše marketing iniciative so vedno prilagojene vašim potrebam in pričakovanjem končnih uporabnikov (objavljene na uradnih DPD komunikacijskih kanalih).</a:t>
              </a:r>
            </a:p>
          </p:txBody>
        </p:sp>
      </p:grpSp>
      <p:sp>
        <p:nvSpPr>
          <p:cNvPr id="22" name="Text Placeholder 35">
            <a:extLst>
              <a:ext uri="{FF2B5EF4-FFF2-40B4-BE49-F238E27FC236}">
                <a16:creationId xmlns:a16="http://schemas.microsoft.com/office/drawing/2014/main" id="{69058B65-FF90-F579-765B-EF3A3ABB7B3B}"/>
              </a:ext>
            </a:extLst>
          </p:cNvPr>
          <p:cNvSpPr txBox="1">
            <a:spLocks/>
          </p:cNvSpPr>
          <p:nvPr>
            <p:custDataLst>
              <p:tags r:id="rId1"/>
            </p:custDataLst>
          </p:nvPr>
        </p:nvSpPr>
        <p:spPr bwMode="gray">
          <a:xfrm>
            <a:off x="7992244" y="5646571"/>
            <a:ext cx="3258672" cy="409355"/>
          </a:xfrm>
          <a:prstGeom prst="roundRect">
            <a:avLst>
              <a:gd name="adj" fmla="val 4783"/>
            </a:avLst>
          </a:prstGeom>
          <a:solidFill>
            <a:schemeClr val="bg1"/>
          </a:solidFill>
        </p:spPr>
        <p:txBody>
          <a:bodyPr vert="horz" lIns="216000" tIns="216000" rIns="216000" bIns="216000" rtlCol="0" anchor="ctr">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r>
              <a:rPr lang="sl-SI" sz="1200" dirty="0">
                <a:solidFill>
                  <a:srgbClr val="DC0032"/>
                </a:solidFill>
              </a:rPr>
              <a:t>Za vsa vprašanja in podporo v zvezi z  marketingom in komunikacijo se obrnite na </a:t>
            </a:r>
            <a:r>
              <a:rPr lang="sl-SI" sz="1200" dirty="0">
                <a:solidFill>
                  <a:schemeClr val="bg2"/>
                </a:solidFill>
                <a:hlinkClick r:id="rId3"/>
              </a:rPr>
              <a:t>press@dpd.si</a:t>
            </a:r>
            <a:r>
              <a:rPr lang="sl-SI" sz="1200" dirty="0">
                <a:solidFill>
                  <a:schemeClr val="bg2"/>
                </a:solidFill>
              </a:rPr>
              <a:t>. </a:t>
            </a:r>
          </a:p>
        </p:txBody>
      </p:sp>
      <p:pic>
        <p:nvPicPr>
          <p:cNvPr id="24" name="Picture 4" descr="May be an image of dog and text">
            <a:extLst>
              <a:ext uri="{FF2B5EF4-FFF2-40B4-BE49-F238E27FC236}">
                <a16:creationId xmlns:a16="http://schemas.microsoft.com/office/drawing/2014/main" id="{CB12BD66-3BCE-B107-9B25-63566C7DA0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8609" y="1393958"/>
            <a:ext cx="2202108" cy="184612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May be an image of text that says &quot;NAGRADNA IGRA V SODELOVANJU z DECATHLONOM! VINTERSPORT GENERAY CHING VADBA dpd Pravilna vadba za polmaraton ALOŻBA GRAHOVAC dpd DECATHLON&quot;">
            <a:extLst>
              <a:ext uri="{FF2B5EF4-FFF2-40B4-BE49-F238E27FC236}">
                <a16:creationId xmlns:a16="http://schemas.microsoft.com/office/drawing/2014/main" id="{955C6BB2-248C-A004-9E76-6555025452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4490" y="1321958"/>
            <a:ext cx="2373874" cy="199013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May be an image of text">
            <a:extLst>
              <a:ext uri="{FF2B5EF4-FFF2-40B4-BE49-F238E27FC236}">
                <a16:creationId xmlns:a16="http://schemas.microsoft.com/office/drawing/2014/main" id="{881DB2A1-40A5-2138-F40B-61501473B4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14649" y="3409262"/>
            <a:ext cx="3491188" cy="2926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23890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821716-9F88-4D25-BA4D-74868389EA11}"/>
              </a:ext>
            </a:extLst>
          </p:cNvPr>
          <p:cNvSpPr>
            <a:spLocks noGrp="1"/>
          </p:cNvSpPr>
          <p:nvPr>
            <p:ph type="title"/>
            <p:custDataLst>
              <p:tags r:id="rId1"/>
            </p:custDataLst>
          </p:nvPr>
        </p:nvSpPr>
        <p:spPr/>
        <p:txBody>
          <a:bodyPr/>
          <a:lstStyle/>
          <a:p>
            <a:r>
              <a:rPr lang="sl-SI" dirty="0">
                <a:latin typeface="+mn-lt"/>
              </a:rPr>
              <a:t>Trajnostna dostava</a:t>
            </a:r>
            <a:endParaRPr lang="en-GB" dirty="0">
              <a:latin typeface="+mn-lt"/>
            </a:endParaRPr>
          </a:p>
        </p:txBody>
      </p:sp>
      <p:sp>
        <p:nvSpPr>
          <p:cNvPr id="7" name="Foliennummernplatzhalter 6">
            <a:extLst>
              <a:ext uri="{FF2B5EF4-FFF2-40B4-BE49-F238E27FC236}">
                <a16:creationId xmlns:a16="http://schemas.microsoft.com/office/drawing/2014/main" id="{F64133FD-A1DA-4FFD-9330-203C0FDA7F0C}"/>
              </a:ext>
            </a:extLst>
          </p:cNvPr>
          <p:cNvSpPr>
            <a:spLocks noGrp="1"/>
          </p:cNvSpPr>
          <p:nvPr>
            <p:ph type="sldNum" sz="quarter" idx="19"/>
          </p:nvPr>
        </p:nvSpPr>
        <p:spPr>
          <a:xfrm>
            <a:off x="14387" y="6120087"/>
            <a:ext cx="288000" cy="180000"/>
          </a:xfrm>
        </p:spPr>
        <p:txBody>
          <a:bodyPr/>
          <a:lstStyle/>
          <a:p>
            <a:pPr algn="r" defTabSz="864017">
              <a:defRPr/>
            </a:pPr>
            <a:fld id="{9EA669D3-5529-4BB0-8BB4-F8AF37E83BE9}" type="slidenum">
              <a:rPr lang="en-GB" sz="756">
                <a:solidFill>
                  <a:srgbClr val="808285"/>
                </a:solidFill>
                <a:latin typeface="Pluto Sans DPD PPT Light"/>
              </a:rPr>
              <a:pPr algn="r" defTabSz="864017">
                <a:defRPr/>
              </a:pPr>
              <a:t>35</a:t>
            </a:fld>
            <a:endParaRPr lang="en-GB" sz="756" dirty="0">
              <a:solidFill>
                <a:srgbClr val="808285"/>
              </a:solidFill>
              <a:latin typeface="Pluto Sans DPD PPT Light"/>
            </a:endParaRPr>
          </a:p>
        </p:txBody>
      </p:sp>
    </p:spTree>
    <p:extLst>
      <p:ext uri="{BB962C8B-B14F-4D97-AF65-F5344CB8AC3E}">
        <p14:creationId xmlns:p14="http://schemas.microsoft.com/office/powerpoint/2010/main" val="37868673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E4BCC770-4703-4086-1195-22F75A4B1206}"/>
              </a:ext>
            </a:extLst>
          </p:cNvPr>
          <p:cNvSpPr>
            <a:spLocks noGrp="1"/>
          </p:cNvSpPr>
          <p:nvPr>
            <p:ph type="sldNum" sz="quarter" idx="12"/>
          </p:nvPr>
        </p:nvSpPr>
        <p:spPr/>
        <p:txBody>
          <a:bodyPr/>
          <a:lstStyle/>
          <a:p>
            <a:pPr marL="0" marR="0" lvl="0" indent="0" algn="l" defTabSz="863950" rtl="0" eaLnBrk="1" fontAlgn="auto" latinLnBrk="0" hangingPunct="1">
              <a:lnSpc>
                <a:spcPct val="100000"/>
              </a:lnSpc>
              <a:spcBef>
                <a:spcPts val="0"/>
              </a:spcBef>
              <a:spcAft>
                <a:spcPts val="0"/>
              </a:spcAft>
              <a:buClrTx/>
              <a:buSzTx/>
              <a:buFontTx/>
              <a:buNone/>
              <a:tabLst/>
              <a:defRPr/>
            </a:pPr>
            <a:fld id="{9EA669D3-5529-4BB0-8BB4-F8AF37E83BE9}" type="slidenum">
              <a:rPr kumimoji="0" lang="en-GB" sz="800" b="0" i="0" u="none" strike="noStrike" kern="1200" cap="none" spc="0" normalizeH="0" baseline="0" noProof="0" smtClean="0">
                <a:ln>
                  <a:noFill/>
                </a:ln>
                <a:solidFill>
                  <a:srgbClr val="414042"/>
                </a:solidFill>
                <a:effectLst/>
                <a:uLnTx/>
                <a:uFillTx/>
                <a:latin typeface="Pluto Sans DPD PPT Light"/>
                <a:ea typeface="+mn-ea"/>
                <a:cs typeface="+mn-cs"/>
              </a:rPr>
              <a:pPr marL="0" marR="0" lvl="0" indent="0" algn="l" defTabSz="863950" rtl="0" eaLnBrk="1" fontAlgn="auto" latinLnBrk="0" hangingPunct="1">
                <a:lnSpc>
                  <a:spcPct val="100000"/>
                </a:lnSpc>
                <a:spcBef>
                  <a:spcPts val="0"/>
                </a:spcBef>
                <a:spcAft>
                  <a:spcPts val="0"/>
                </a:spcAft>
                <a:buClrTx/>
                <a:buSzTx/>
                <a:buFontTx/>
                <a:buNone/>
                <a:tabLst/>
                <a:defRPr/>
              </a:pPr>
              <a:t>36</a:t>
            </a:fld>
            <a:endParaRPr kumimoji="0" lang="en-GB" sz="800" b="0" i="0" u="none" strike="noStrike" kern="1200" cap="none" spc="0" normalizeH="0" baseline="0" noProof="0" dirty="0">
              <a:ln>
                <a:noFill/>
              </a:ln>
              <a:solidFill>
                <a:srgbClr val="414042"/>
              </a:solidFill>
              <a:effectLst/>
              <a:uLnTx/>
              <a:uFillTx/>
              <a:latin typeface="Pluto Sans DPD PPT Light"/>
              <a:ea typeface="+mn-ea"/>
              <a:cs typeface="+mn-cs"/>
            </a:endParaRPr>
          </a:p>
        </p:txBody>
      </p:sp>
      <p:sp>
        <p:nvSpPr>
          <p:cNvPr id="7" name="ZoneTexte 100">
            <a:extLst>
              <a:ext uri="{FF2B5EF4-FFF2-40B4-BE49-F238E27FC236}">
                <a16:creationId xmlns:a16="http://schemas.microsoft.com/office/drawing/2014/main" id="{C027A932-E9D3-FB72-0A5F-A089E4D91EDA}"/>
              </a:ext>
            </a:extLst>
          </p:cNvPr>
          <p:cNvSpPr txBox="1"/>
          <p:nvPr/>
        </p:nvSpPr>
        <p:spPr>
          <a:xfrm>
            <a:off x="7050050" y="4377984"/>
            <a:ext cx="1555595" cy="938719"/>
          </a:xfrm>
          <a:prstGeom prst="rect">
            <a:avLst/>
          </a:prstGeom>
          <a:noFill/>
        </p:spPr>
        <p:txBody>
          <a:bodyPr wrap="square" lIns="0" tIns="0" rIns="0" bIns="0" rtlCol="0" anchor="b">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sl-SI" sz="3500" b="1" i="0" u="none" strike="noStrike" kern="0" cap="none" spc="-150" normalizeH="0" baseline="0" noProof="0" dirty="0">
                <a:ln>
                  <a:noFill/>
                </a:ln>
                <a:solidFill>
                  <a:srgbClr val="414042"/>
                </a:solidFill>
                <a:effectLst/>
                <a:uLnTx/>
                <a:uFillTx/>
                <a:latin typeface="Pluto Sans DPD PPT Light"/>
                <a:ea typeface="+mn-ea"/>
                <a:cs typeface="+mn-cs"/>
              </a:rPr>
              <a:t>60</a:t>
            </a:r>
            <a:r>
              <a:rPr kumimoji="0" lang="fr-FR" sz="3500" b="1" i="0" u="none" strike="noStrike" kern="0" cap="none" spc="-150" normalizeH="0" baseline="0" noProof="0" dirty="0">
                <a:ln>
                  <a:noFill/>
                </a:ln>
                <a:solidFill>
                  <a:srgbClr val="414042"/>
                </a:solidFill>
                <a:effectLst/>
                <a:uLnTx/>
                <a:uFillTx/>
                <a:latin typeface="Pluto Sans DPD PPT Light"/>
                <a:ea typeface="+mn-ea"/>
                <a:cs typeface="+mn-cs"/>
              </a:rPr>
              <a:t>%</a:t>
            </a:r>
            <a:endParaRPr kumimoji="0" lang="hr-HR" sz="3500" b="1" i="0" u="none" strike="noStrike" kern="0" cap="none" spc="-150" normalizeH="0" baseline="0" noProof="0" dirty="0">
              <a:ln>
                <a:noFill/>
              </a:ln>
              <a:solidFill>
                <a:srgbClr val="414042"/>
              </a:solidFill>
              <a:effectLst/>
              <a:uLnTx/>
              <a:uFillTx/>
              <a:latin typeface="Pluto Sans DPD PPT Light"/>
              <a:ea typeface="+mn-ea"/>
              <a:cs typeface="+mn-cs"/>
            </a:endParaRP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hr-HR" sz="700" b="0" i="0" u="none" strike="noStrike" kern="1200" cap="none" spc="0" normalizeH="0" baseline="0" noProof="0" dirty="0">
                <a:ln>
                  <a:noFill/>
                </a:ln>
                <a:solidFill>
                  <a:srgbClr val="414042"/>
                </a:solidFill>
                <a:effectLst/>
                <a:uLnTx/>
                <a:uFillTx/>
                <a:latin typeface="Pluto Sans DPD PPT Light"/>
                <a:ea typeface="+mn-ea"/>
                <a:cs typeface="Arial" panose="020B0604020202020204" pitchFamily="34" charset="0"/>
              </a:rPr>
              <a:t>(Evropsko </a:t>
            </a:r>
            <a:r>
              <a:rPr kumimoji="0" lang="hr-HR" sz="700" b="0" i="0" u="none" strike="noStrike" kern="1200" cap="none" spc="0" normalizeH="0" baseline="0" noProof="0" dirty="0" err="1">
                <a:ln>
                  <a:noFill/>
                </a:ln>
                <a:solidFill>
                  <a:srgbClr val="414042"/>
                </a:solidFill>
                <a:effectLst/>
                <a:uLnTx/>
                <a:uFillTx/>
                <a:latin typeface="Pluto Sans DPD PPT Light"/>
                <a:ea typeface="+mn-ea"/>
                <a:cs typeface="Arial" panose="020B0604020202020204" pitchFamily="34" charset="0"/>
              </a:rPr>
              <a:t>povprečno</a:t>
            </a:r>
            <a:r>
              <a:rPr kumimoji="0" lang="hr-HR" sz="700" b="0" i="0" u="none" strike="noStrike" kern="1200" cap="none" spc="0" normalizeH="0" baseline="0" noProof="0" dirty="0">
                <a:ln>
                  <a:noFill/>
                </a:ln>
                <a:solidFill>
                  <a:srgbClr val="414042"/>
                </a:solidFill>
                <a:effectLst/>
                <a:uLnTx/>
                <a:uFillTx/>
                <a:latin typeface="Pluto Sans DPD PPT Light"/>
                <a:ea typeface="+mn-ea"/>
                <a:cs typeface="Arial" panose="020B0604020202020204" pitchFamily="34" charset="0"/>
              </a:rPr>
              <a:t> 64 %)</a:t>
            </a:r>
            <a:r>
              <a:rPr kumimoji="0" lang="hr-HR" sz="1300" b="0" i="0" u="none" strike="noStrike" kern="1200" cap="none" spc="0" normalizeH="0" baseline="0" noProof="0" dirty="0">
                <a:ln>
                  <a:noFill/>
                </a:ln>
                <a:solidFill>
                  <a:srgbClr val="414042"/>
                </a:solidFill>
                <a:effectLst/>
                <a:uLnTx/>
                <a:uFillTx/>
                <a:latin typeface="Pluto Sans DPD PPT Light"/>
                <a:ea typeface="+mn-ea"/>
                <a:cs typeface="Arial" panose="020B0604020202020204" pitchFamily="34" charset="0"/>
              </a:rPr>
              <a:t>
</a:t>
            </a:r>
            <a:endParaRPr kumimoji="0" lang="fr-FR" sz="1300" b="0" i="0" u="none" strike="noStrike" kern="1200" cap="none" spc="0" normalizeH="0" baseline="0" noProof="0" dirty="0">
              <a:ln>
                <a:noFill/>
              </a:ln>
              <a:solidFill>
                <a:srgbClr val="414042"/>
              </a:solidFill>
              <a:effectLst/>
              <a:uLnTx/>
              <a:uFillTx/>
              <a:latin typeface="Pluto Sans DPD PPT Light"/>
              <a:ea typeface="+mn-ea"/>
              <a:cs typeface="Arial" panose="020B0604020202020204" pitchFamily="34" charset="0"/>
            </a:endParaRPr>
          </a:p>
        </p:txBody>
      </p:sp>
      <p:sp>
        <p:nvSpPr>
          <p:cNvPr id="9" name="Rectangle 102">
            <a:extLst>
              <a:ext uri="{FF2B5EF4-FFF2-40B4-BE49-F238E27FC236}">
                <a16:creationId xmlns:a16="http://schemas.microsoft.com/office/drawing/2014/main" id="{AE910E83-85E4-FA25-62A5-C89C6523D03C}"/>
              </a:ext>
            </a:extLst>
          </p:cNvPr>
          <p:cNvSpPr/>
          <p:nvPr/>
        </p:nvSpPr>
        <p:spPr>
          <a:xfrm>
            <a:off x="8385513" y="4330296"/>
            <a:ext cx="2743941" cy="915635"/>
          </a:xfrm>
          <a:prstGeom prst="rect">
            <a:avLst/>
          </a:prstGeom>
        </p:spPr>
        <p:txBody>
          <a:bodyPr wrap="square" lIns="0" tIns="0" rIns="0" bIns="0">
            <a:spAutoFit/>
          </a:bodyPr>
          <a:lstStyle/>
          <a:p>
            <a:pPr marL="0" marR="0" lvl="0" indent="0" algn="l" defTabSz="863950" rtl="0" eaLnBrk="1" fontAlgn="auto" latinLnBrk="0" hangingPunct="1">
              <a:lnSpc>
                <a:spcPts val="1800"/>
              </a:lnSpc>
              <a:spcBef>
                <a:spcPts val="0"/>
              </a:spcBef>
              <a:spcAft>
                <a:spcPts val="0"/>
              </a:spcAft>
              <a:buClrTx/>
              <a:buSzTx/>
              <a:buFontTx/>
              <a:buNone/>
              <a:tabLst/>
              <a:defRPr/>
            </a:pPr>
            <a:r>
              <a:rPr kumimoji="0" lang="sl-SI" sz="1300" b="0" i="0" u="none" strike="noStrike" kern="1200" cap="none" spc="-30" normalizeH="0" baseline="0" noProof="0" dirty="0">
                <a:ln>
                  <a:noFill/>
                </a:ln>
                <a:solidFill>
                  <a:srgbClr val="414042"/>
                </a:solidFill>
                <a:effectLst/>
                <a:uLnTx/>
                <a:uFillTx/>
                <a:latin typeface="Pluto Sans DPD PPT Light"/>
                <a:ea typeface="+mn-ea"/>
                <a:cs typeface="Arial" panose="020B0604020202020204" pitchFamily="34" charset="0"/>
              </a:rPr>
              <a:t>„Slovenskih rednih e-kupcev  </a:t>
            </a:r>
            <a:r>
              <a:rPr kumimoji="0" lang="fr-FR" sz="1300" b="0" i="0" u="none" strike="noStrike" kern="1200" cap="none" spc="-30" normalizeH="0" baseline="0" noProof="0" dirty="0">
                <a:ln>
                  <a:noFill/>
                </a:ln>
                <a:solidFill>
                  <a:srgbClr val="414042"/>
                </a:solidFill>
                <a:effectLst/>
                <a:uLnTx/>
                <a:uFillTx/>
                <a:latin typeface="Pluto Sans DPD PPT Light"/>
                <a:ea typeface="+mn-ea"/>
                <a:cs typeface="Arial" panose="020B0604020202020204" pitchFamily="34" charset="0"/>
              </a:rPr>
              <a:t>bi se bolj verjetno odločili za spletno mesto</a:t>
            </a:r>
            <a:r>
              <a:rPr kumimoji="0" lang="sl-SI" sz="1300" b="0" i="0" u="none" strike="noStrike" kern="1200" cap="none" spc="-30" normalizeH="0" baseline="0" noProof="0" dirty="0">
                <a:ln>
                  <a:noFill/>
                </a:ln>
                <a:solidFill>
                  <a:srgbClr val="414042"/>
                </a:solidFill>
                <a:effectLst/>
                <a:uLnTx/>
                <a:uFillTx/>
                <a:latin typeface="Pluto Sans DPD PPT Light"/>
                <a:ea typeface="+mn-ea"/>
                <a:cs typeface="Arial" panose="020B0604020202020204" pitchFamily="34" charset="0"/>
              </a:rPr>
              <a:t> ali </a:t>
            </a:r>
            <a:r>
              <a:rPr kumimoji="0" lang="fr-FR" sz="1300" b="0" i="0" u="none" strike="noStrike" kern="1200" cap="none" spc="-30" normalizeH="0" baseline="0" noProof="0" dirty="0">
                <a:ln>
                  <a:noFill/>
                </a:ln>
                <a:solidFill>
                  <a:srgbClr val="414042"/>
                </a:solidFill>
                <a:effectLst/>
                <a:uLnTx/>
                <a:uFillTx/>
                <a:latin typeface="Pluto Sans DPD PPT Light"/>
                <a:ea typeface="+mn-ea"/>
                <a:cs typeface="Arial" panose="020B0604020202020204" pitchFamily="34" charset="0"/>
              </a:rPr>
              <a:t>trgovca, ki ima okolju prijazne možnosti dostave</a:t>
            </a:r>
            <a:r>
              <a:rPr kumimoji="0" lang="sl-SI" sz="1300" b="0" i="0" u="none" strike="noStrike" kern="1200" cap="none" spc="-30" normalizeH="0" baseline="0" noProof="0" dirty="0">
                <a:ln>
                  <a:noFill/>
                </a:ln>
                <a:solidFill>
                  <a:srgbClr val="414042"/>
                </a:solidFill>
                <a:effectLst/>
                <a:uLnTx/>
                <a:uFillTx/>
                <a:latin typeface="Pluto Sans DPD PPT Light"/>
                <a:ea typeface="+mn-ea"/>
                <a:cs typeface="Arial" panose="020B0604020202020204" pitchFamily="34" charset="0"/>
              </a:rPr>
              <a:t>.</a:t>
            </a:r>
            <a:endParaRPr kumimoji="0" lang="fr-FR" sz="1300" b="0" i="0" u="none" strike="noStrike" kern="1200" cap="none" spc="-30" normalizeH="0" baseline="0" noProof="0" dirty="0">
              <a:ln>
                <a:noFill/>
              </a:ln>
              <a:solidFill>
                <a:srgbClr val="414042"/>
              </a:solidFill>
              <a:effectLst/>
              <a:uLnTx/>
              <a:uFillTx/>
              <a:latin typeface="Pluto Sans DPD PPT Light"/>
              <a:ea typeface="+mn-ea"/>
              <a:cs typeface="Arial" panose="020B0604020202020204" pitchFamily="34" charset="0"/>
            </a:endParaRPr>
          </a:p>
        </p:txBody>
      </p:sp>
      <p:pic>
        <p:nvPicPr>
          <p:cNvPr id="10" name="Image 104">
            <a:extLst>
              <a:ext uri="{FF2B5EF4-FFF2-40B4-BE49-F238E27FC236}">
                <a16:creationId xmlns:a16="http://schemas.microsoft.com/office/drawing/2014/main" id="{974BD7ED-6CB7-651A-9D4C-8E69DF52DA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5372" y="3431427"/>
            <a:ext cx="780356" cy="268247"/>
          </a:xfrm>
          <a:prstGeom prst="rect">
            <a:avLst/>
          </a:prstGeom>
        </p:spPr>
      </p:pic>
      <p:pic>
        <p:nvPicPr>
          <p:cNvPr id="11" name="Image 105">
            <a:extLst>
              <a:ext uri="{FF2B5EF4-FFF2-40B4-BE49-F238E27FC236}">
                <a16:creationId xmlns:a16="http://schemas.microsoft.com/office/drawing/2014/main" id="{46039322-D7E9-E8F5-CC08-12C70F07FE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5467" y="5159495"/>
            <a:ext cx="780356" cy="268247"/>
          </a:xfrm>
          <a:prstGeom prst="rect">
            <a:avLst/>
          </a:prstGeom>
        </p:spPr>
      </p:pic>
      <p:grpSp>
        <p:nvGrpSpPr>
          <p:cNvPr id="12" name="Groupe 29">
            <a:extLst>
              <a:ext uri="{FF2B5EF4-FFF2-40B4-BE49-F238E27FC236}">
                <a16:creationId xmlns:a16="http://schemas.microsoft.com/office/drawing/2014/main" id="{02DB5D8E-8AE3-B703-4D3B-E453E11EC490}"/>
              </a:ext>
            </a:extLst>
          </p:cNvPr>
          <p:cNvGrpSpPr/>
          <p:nvPr/>
        </p:nvGrpSpPr>
        <p:grpSpPr>
          <a:xfrm>
            <a:off x="7056388" y="275374"/>
            <a:ext cx="3496651" cy="1882288"/>
            <a:chOff x="3608605" y="4250576"/>
            <a:chExt cx="3496651" cy="1882288"/>
          </a:xfrm>
        </p:grpSpPr>
        <p:sp>
          <p:nvSpPr>
            <p:cNvPr id="13" name="ZoneTexte 30">
              <a:extLst>
                <a:ext uri="{FF2B5EF4-FFF2-40B4-BE49-F238E27FC236}">
                  <a16:creationId xmlns:a16="http://schemas.microsoft.com/office/drawing/2014/main" id="{9EF2BC46-E9FC-1C7D-C8AD-B64C85C67373}"/>
                </a:ext>
              </a:extLst>
            </p:cNvPr>
            <p:cNvSpPr txBox="1"/>
            <p:nvPr/>
          </p:nvSpPr>
          <p:spPr>
            <a:xfrm>
              <a:off x="3860297" y="4250576"/>
              <a:ext cx="2245472" cy="1061829"/>
            </a:xfrm>
            <a:prstGeom prst="rect">
              <a:avLst/>
            </a:prstGeom>
            <a:noFill/>
          </p:spPr>
          <p:txBody>
            <a:bodyPr wrap="square" lIns="0" tIns="0" rIns="0" bIns="0" rtlCol="0" anchor="b">
              <a:spAutoFit/>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kumimoji="0" lang="hr-HR" sz="5600" b="1" i="0" u="none" strike="noStrike" kern="0" cap="none" spc="-150" normalizeH="0" baseline="0" noProof="0" dirty="0">
                  <a:ln>
                    <a:noFill/>
                  </a:ln>
                  <a:solidFill>
                    <a:srgbClr val="DC0032"/>
                  </a:solidFill>
                  <a:effectLst/>
                  <a:uLnTx/>
                  <a:uFillTx/>
                  <a:latin typeface="Pluto Sans DPD PPT Light"/>
                  <a:ea typeface="+mn-ea"/>
                  <a:cs typeface="+mn-cs"/>
                </a:rPr>
                <a:t>89</a:t>
              </a:r>
              <a:r>
                <a:rPr kumimoji="0" lang="fr-FR" sz="5600" b="1" i="0" u="none" strike="noStrike" kern="0" cap="none" spc="-150" normalizeH="0" baseline="0" noProof="0" dirty="0">
                  <a:ln>
                    <a:noFill/>
                  </a:ln>
                  <a:solidFill>
                    <a:srgbClr val="DC0032"/>
                  </a:solidFill>
                  <a:effectLst/>
                  <a:uLnTx/>
                  <a:uFillTx/>
                  <a:latin typeface="Pluto Sans DPD PPT Light"/>
                  <a:ea typeface="+mn-ea"/>
                  <a:cs typeface="+mn-cs"/>
                </a:rPr>
                <a:t>%</a:t>
              </a:r>
              <a:endParaRPr kumimoji="0" lang="hr-HR" sz="5600" b="1" i="0" u="none" strike="noStrike" kern="0" cap="none" spc="-150" normalizeH="0" baseline="0" noProof="0" dirty="0">
                <a:ln>
                  <a:noFill/>
                </a:ln>
                <a:solidFill>
                  <a:srgbClr val="DC0032"/>
                </a:solidFill>
                <a:effectLst/>
                <a:uLnTx/>
                <a:uFillTx/>
                <a:latin typeface="Pluto Sans DPD PPT Light"/>
                <a:ea typeface="+mn-ea"/>
                <a:cs typeface="+mn-cs"/>
              </a:endParaRPr>
            </a:p>
            <a:p>
              <a:pPr marL="0" marR="0" lvl="0" indent="0" algn="r" defTabSz="342900" rtl="0" eaLnBrk="1" fontAlgn="auto" latinLnBrk="0" hangingPunct="1">
                <a:lnSpc>
                  <a:spcPct val="100000"/>
                </a:lnSpc>
                <a:spcBef>
                  <a:spcPts val="0"/>
                </a:spcBef>
                <a:spcAft>
                  <a:spcPts val="0"/>
                </a:spcAft>
                <a:buClrTx/>
                <a:buSzTx/>
                <a:buFontTx/>
                <a:buNone/>
                <a:tabLst/>
                <a:defRPr/>
              </a:pPr>
              <a:r>
                <a:rPr kumimoji="0" lang="hr-HR" sz="1300" b="0" i="0" u="none" strike="noStrike" kern="1200" cap="none" spc="0" normalizeH="0" baseline="0" noProof="0" dirty="0">
                  <a:ln>
                    <a:noFill/>
                  </a:ln>
                  <a:solidFill>
                    <a:srgbClr val="414042"/>
                  </a:solidFill>
                  <a:effectLst/>
                  <a:uLnTx/>
                  <a:uFillTx/>
                  <a:latin typeface="Pluto Sans DPD PPT Light"/>
                  <a:ea typeface="+mn-ea"/>
                  <a:cs typeface="Arial" panose="020B0604020202020204" pitchFamily="34" charset="0"/>
                </a:rPr>
                <a:t>(Evropsko </a:t>
              </a:r>
              <a:r>
                <a:rPr kumimoji="0" lang="hr-HR" sz="1300" b="0" i="0" u="none" strike="noStrike" kern="1200" cap="none" spc="0" normalizeH="0" baseline="0" noProof="0" dirty="0" err="1">
                  <a:ln>
                    <a:noFill/>
                  </a:ln>
                  <a:solidFill>
                    <a:srgbClr val="414042"/>
                  </a:solidFill>
                  <a:effectLst/>
                  <a:uLnTx/>
                  <a:uFillTx/>
                  <a:latin typeface="Pluto Sans DPD PPT Light"/>
                  <a:ea typeface="+mn-ea"/>
                  <a:cs typeface="Arial" panose="020B0604020202020204" pitchFamily="34" charset="0"/>
                </a:rPr>
                <a:t>povprečje</a:t>
              </a:r>
              <a:r>
                <a:rPr kumimoji="0" lang="hr-HR" sz="1300" b="0" i="0" u="none" strike="noStrike" kern="1200" cap="none" spc="0" normalizeH="0" baseline="0" noProof="0" dirty="0">
                  <a:ln>
                    <a:noFill/>
                  </a:ln>
                  <a:solidFill>
                    <a:srgbClr val="414042"/>
                  </a:solidFill>
                  <a:effectLst/>
                  <a:uLnTx/>
                  <a:uFillTx/>
                  <a:latin typeface="Pluto Sans DPD PPT Light"/>
                  <a:ea typeface="+mn-ea"/>
                  <a:cs typeface="Arial" panose="020B0604020202020204" pitchFamily="34" charset="0"/>
                </a:rPr>
                <a:t> %)</a:t>
              </a:r>
              <a:endParaRPr kumimoji="0" lang="fr-FR" sz="1300" b="0" i="0" u="none" strike="noStrike" kern="1200" cap="none" spc="0" normalizeH="0" baseline="0" noProof="0" dirty="0">
                <a:ln>
                  <a:noFill/>
                </a:ln>
                <a:solidFill>
                  <a:srgbClr val="414042"/>
                </a:solidFill>
                <a:effectLst/>
                <a:uLnTx/>
                <a:uFillTx/>
                <a:latin typeface="Pluto Sans DPD PPT Light"/>
                <a:ea typeface="+mn-ea"/>
                <a:cs typeface="Arial" panose="020B0604020202020204" pitchFamily="34" charset="0"/>
              </a:endParaRPr>
            </a:p>
          </p:txBody>
        </p:sp>
        <p:sp>
          <p:nvSpPr>
            <p:cNvPr id="14" name="tb_C6">
              <a:extLst>
                <a:ext uri="{FF2B5EF4-FFF2-40B4-BE49-F238E27FC236}">
                  <a16:creationId xmlns:a16="http://schemas.microsoft.com/office/drawing/2014/main" id="{0F793408-AA02-E3B3-4C2F-3CCE36CF79F5}"/>
                </a:ext>
              </a:extLst>
            </p:cNvPr>
            <p:cNvSpPr txBox="1"/>
            <p:nvPr/>
          </p:nvSpPr>
          <p:spPr>
            <a:xfrm>
              <a:off x="3608605" y="5344956"/>
              <a:ext cx="3383280" cy="787908"/>
            </a:xfrm>
            <a:prstGeom prst="rect">
              <a:avLst/>
            </a:prstGeom>
          </p:spPr>
          <p:txBody>
            <a:bodyPr vert="horz" wrap="square" lIns="0" tIns="0" rIns="0" bIns="0" rtlCol="0">
              <a:spAutoFit/>
            </a:bodyPr>
            <a:lstStyle>
              <a:lvl1pPr marL="0" indent="0" defTabSz="1028700" eaLnBrk="1" latinLnBrk="0" hangingPunct="1">
                <a:spcBef>
                  <a:spcPct val="20000"/>
                </a:spcBef>
                <a:buFont typeface="Arial" pitchFamily="34" charset="0"/>
                <a:buNone/>
                <a:defRPr lang="en-US" sz="1400">
                  <a:solidFill>
                    <a:srgbClr val="333333"/>
                  </a:solidFill>
                  <a:latin typeface="Arial" panose="020B0604020202020204" pitchFamily="34" charset="0"/>
                  <a:cs typeface="Arial" panose="020B0604020202020204" pitchFamily="34" charset="0"/>
                </a:defRPr>
              </a:lvl1pPr>
              <a:lvl2pPr marL="0" indent="0" defTabSz="1028700" eaLnBrk="1" latinLnBrk="0" hangingPunct="1">
                <a:spcBef>
                  <a:spcPct val="20000"/>
                </a:spcBef>
                <a:buFont typeface="Arial" pitchFamily="34" charset="0"/>
                <a:buNone/>
                <a:defRPr sz="1300">
                  <a:solidFill>
                    <a:srgbClr val="333333"/>
                  </a:solidFill>
                  <a:latin typeface="Arial" panose="020B0604020202020204" pitchFamily="34" charset="0"/>
                  <a:cs typeface="Arial" panose="020B0604020202020204" pitchFamily="34" charset="0"/>
                </a:defRPr>
              </a:lvl2pPr>
              <a:lvl3pPr marL="283965" indent="-283965" defTabSz="1028700" eaLnBrk="1" latinLnBrk="0" hangingPunct="1">
                <a:spcBef>
                  <a:spcPct val="20000"/>
                </a:spcBef>
                <a:buFont typeface="Wingdings" pitchFamily="2" charset="2"/>
                <a:buChar char=""/>
                <a:defRPr sz="1300">
                  <a:solidFill>
                    <a:srgbClr val="333333"/>
                  </a:solidFill>
                  <a:latin typeface="Arial" panose="020B0604020202020204" pitchFamily="34" charset="0"/>
                  <a:cs typeface="Arial" panose="020B0604020202020204" pitchFamily="34" charset="0"/>
                </a:defRPr>
              </a:lvl3pPr>
              <a:lvl4pPr marL="571500" indent="-287537" defTabSz="1028700" eaLnBrk="1" latinLnBrk="0" hangingPunct="1">
                <a:spcBef>
                  <a:spcPct val="20000"/>
                </a:spcBef>
                <a:buFont typeface="Wingdings" pitchFamily="2" charset="2"/>
                <a:buChar char="n"/>
                <a:defRPr sz="1300">
                  <a:solidFill>
                    <a:srgbClr val="333333"/>
                  </a:solidFill>
                  <a:latin typeface="Arial" panose="020B0604020202020204" pitchFamily="34" charset="0"/>
                  <a:cs typeface="Arial" panose="020B0604020202020204" pitchFamily="34" charset="0"/>
                </a:defRPr>
              </a:lvl4pPr>
              <a:lvl5pPr marL="855465" indent="-283965" defTabSz="1028700" eaLnBrk="1" latinLnBrk="0" hangingPunct="1">
                <a:spcBef>
                  <a:spcPct val="20000"/>
                </a:spcBef>
                <a:buFont typeface="Wingdings" pitchFamily="2" charset="2"/>
                <a:buChar char="n"/>
                <a:defRPr sz="1300">
                  <a:solidFill>
                    <a:srgbClr val="333333"/>
                  </a:solidFill>
                  <a:latin typeface="Arial" panose="020B0604020202020204" pitchFamily="34" charset="0"/>
                  <a:cs typeface="Arial" panose="020B0604020202020204" pitchFamily="34" charset="0"/>
                </a:defRPr>
              </a:lvl5pPr>
              <a:lvl6pPr marL="2828925" indent="-257175">
                <a:spcBef>
                  <a:spcPct val="20000"/>
                </a:spcBef>
                <a:buFont typeface="Arial" pitchFamily="34" charset="0"/>
                <a:buChar char="•"/>
                <a:defRPr sz="2300">
                  <a:latin typeface="+mn-lt"/>
                  <a:cs typeface="+mn-cs"/>
                </a:defRPr>
              </a:lvl6pPr>
              <a:lvl7pPr marL="3343275" indent="-257175">
                <a:spcBef>
                  <a:spcPct val="20000"/>
                </a:spcBef>
                <a:buFont typeface="Arial" pitchFamily="34" charset="0"/>
                <a:buChar char="•"/>
                <a:defRPr sz="2300">
                  <a:latin typeface="+mn-lt"/>
                  <a:cs typeface="+mn-cs"/>
                </a:defRPr>
              </a:lvl7pPr>
              <a:lvl8pPr marL="3857625" indent="-257175">
                <a:spcBef>
                  <a:spcPct val="20000"/>
                </a:spcBef>
                <a:buFont typeface="Arial" pitchFamily="34" charset="0"/>
                <a:buChar char="•"/>
                <a:defRPr sz="2300">
                  <a:latin typeface="+mn-lt"/>
                  <a:cs typeface="+mn-cs"/>
                </a:defRPr>
              </a:lvl8pPr>
              <a:lvl9pPr marL="4371975" indent="-257175">
                <a:spcBef>
                  <a:spcPct val="20000"/>
                </a:spcBef>
                <a:buFont typeface="Arial" pitchFamily="34" charset="0"/>
                <a:buChar char="•"/>
                <a:defRPr sz="2300">
                  <a:latin typeface="+mn-lt"/>
                  <a:cs typeface="+mn-cs"/>
                </a:defRPr>
              </a:lvl9pPr>
            </a:lstStyle>
            <a:p>
              <a:pPr marL="0" marR="0" lvl="0" indent="0" algn="r" defTabSz="1028700" rtl="0" eaLnBrk="1" fontAlgn="auto" latinLnBrk="0" hangingPunct="1">
                <a:lnSpc>
                  <a:spcPct val="100000"/>
                </a:lnSpc>
                <a:spcBef>
                  <a:spcPct val="20000"/>
                </a:spcBef>
                <a:spcAft>
                  <a:spcPts val="0"/>
                </a:spcAft>
                <a:buClrTx/>
                <a:buSzTx/>
                <a:buFont typeface="Arial" pitchFamily="34" charset="0"/>
                <a:buNone/>
                <a:tabLst/>
                <a:defRPr/>
              </a:pPr>
              <a:r>
                <a:rPr kumimoji="0" lang="en-US" sz="1600" b="0" i="0" u="none" strike="noStrike" kern="1200" cap="none" spc="0" normalizeH="0" baseline="0" noProof="0" dirty="0">
                  <a:ln>
                    <a:noFill/>
                  </a:ln>
                  <a:solidFill>
                    <a:srgbClr val="414042"/>
                  </a:solidFill>
                  <a:effectLst/>
                  <a:uLnTx/>
                  <a:uFillTx/>
                  <a:latin typeface="Pluto Sans DPD PPT Light"/>
                  <a:ea typeface="+mn-ea"/>
                  <a:cs typeface="Arial" panose="020B0604020202020204" pitchFamily="34" charset="0"/>
                </a:rPr>
                <a:t>"</a:t>
              </a:r>
              <a:r>
                <a:rPr kumimoji="0" lang="en-US" sz="1600" b="0" i="0" u="none" strike="noStrike" kern="1200" cap="none" spc="0" normalizeH="0" baseline="0" noProof="0" dirty="0" err="1">
                  <a:ln>
                    <a:noFill/>
                  </a:ln>
                  <a:solidFill>
                    <a:srgbClr val="414042"/>
                  </a:solidFill>
                  <a:effectLst/>
                  <a:uLnTx/>
                  <a:uFillTx/>
                  <a:latin typeface="Pluto Sans DPD PPT Light"/>
                  <a:ea typeface="+mn-ea"/>
                  <a:cs typeface="Arial" panose="020B0604020202020204" pitchFamily="34" charset="0"/>
                </a:rPr>
                <a:t>Meni</a:t>
              </a:r>
              <a:r>
                <a:rPr kumimoji="0" lang="en-US" sz="1600" b="0" i="0" u="none" strike="noStrike" kern="1200" cap="none" spc="0" normalizeH="0" baseline="0" noProof="0" dirty="0">
                  <a:ln>
                    <a:noFill/>
                  </a:ln>
                  <a:solidFill>
                    <a:srgbClr val="414042"/>
                  </a:solidFill>
                  <a:effectLst/>
                  <a:uLnTx/>
                  <a:uFillTx/>
                  <a:latin typeface="Pluto Sans DPD PPT Light"/>
                  <a:ea typeface="+mn-ea"/>
                  <a:cs typeface="Arial" panose="020B0604020202020204" pitchFamily="34" charset="0"/>
                </a:rPr>
                <a:t>, da </a:t>
              </a:r>
              <a:r>
                <a:rPr kumimoji="0" lang="en-US" sz="1600" b="0" i="0" u="none" strike="noStrike" kern="1200" cap="none" spc="0" normalizeH="0" baseline="0" noProof="0" dirty="0" err="1">
                  <a:ln>
                    <a:noFill/>
                  </a:ln>
                  <a:solidFill>
                    <a:srgbClr val="414042"/>
                  </a:solidFill>
                  <a:effectLst/>
                  <a:uLnTx/>
                  <a:uFillTx/>
                  <a:latin typeface="Pluto Sans DPD PPT Light"/>
                  <a:ea typeface="+mn-ea"/>
                  <a:cs typeface="Arial" panose="020B0604020202020204" pitchFamily="34" charset="0"/>
                </a:rPr>
                <a:t>morajo</a:t>
              </a:r>
              <a:r>
                <a:rPr kumimoji="0" lang="en-US" sz="1600" b="0" i="0" u="none" strike="noStrike" kern="1200" cap="none" spc="0" normalizeH="0" baseline="0" noProof="0" dirty="0">
                  <a:ln>
                    <a:noFill/>
                  </a:ln>
                  <a:solidFill>
                    <a:srgbClr val="414042"/>
                  </a:solidFill>
                  <a:effectLst/>
                  <a:uLnTx/>
                  <a:uFillTx/>
                  <a:latin typeface="Pluto Sans DPD PPT Light"/>
                  <a:ea typeface="+mn-ea"/>
                  <a:cs typeface="Arial" panose="020B0604020202020204" pitchFamily="34" charset="0"/>
                </a:rPr>
                <a:t> </a:t>
              </a:r>
              <a:r>
                <a:rPr kumimoji="0" lang="en-US" sz="1600" b="0" i="0" u="none" strike="noStrike" kern="1200" cap="none" spc="0" normalizeH="0" baseline="0" noProof="0" dirty="0" err="1">
                  <a:ln>
                    <a:noFill/>
                  </a:ln>
                  <a:solidFill>
                    <a:srgbClr val="414042"/>
                  </a:solidFill>
                  <a:effectLst/>
                  <a:uLnTx/>
                  <a:uFillTx/>
                  <a:latin typeface="Pluto Sans DPD PPT Light"/>
                  <a:ea typeface="+mn-ea"/>
                  <a:cs typeface="Arial" panose="020B0604020202020204" pitchFamily="34" charset="0"/>
                </a:rPr>
                <a:t>biti</a:t>
              </a:r>
              <a:r>
                <a:rPr kumimoji="0" lang="en-US" sz="1600" b="0" i="0" u="none" strike="noStrike" kern="1200" cap="none" spc="0" normalizeH="0" baseline="0" noProof="0" dirty="0">
                  <a:ln>
                    <a:noFill/>
                  </a:ln>
                  <a:solidFill>
                    <a:srgbClr val="414042"/>
                  </a:solidFill>
                  <a:effectLst/>
                  <a:uLnTx/>
                  <a:uFillTx/>
                  <a:latin typeface="Pluto Sans DPD PPT Light"/>
                  <a:ea typeface="+mn-ea"/>
                  <a:cs typeface="Arial" panose="020B0604020202020204" pitchFamily="34" charset="0"/>
                </a:rPr>
                <a:t> </a:t>
              </a:r>
              <a:r>
                <a:rPr kumimoji="0" lang="en-US" sz="1600" b="0" i="0" u="none" strike="noStrike" kern="1200" cap="none" spc="0" normalizeH="0" baseline="0" noProof="0" dirty="0" err="1">
                  <a:ln>
                    <a:noFill/>
                  </a:ln>
                  <a:solidFill>
                    <a:srgbClr val="414042"/>
                  </a:solidFill>
                  <a:effectLst/>
                  <a:uLnTx/>
                  <a:uFillTx/>
                  <a:latin typeface="Pluto Sans DPD PPT Light"/>
                  <a:ea typeface="+mn-ea"/>
                  <a:cs typeface="Arial" panose="020B0604020202020204" pitchFamily="34" charset="0"/>
                </a:rPr>
                <a:t>podjetja</a:t>
              </a:r>
              <a:r>
                <a:rPr kumimoji="0" lang="en-US" sz="1600" b="0" i="0" u="none" strike="noStrike" kern="1200" cap="none" spc="0" normalizeH="0" baseline="0" noProof="0" dirty="0">
                  <a:ln>
                    <a:noFill/>
                  </a:ln>
                  <a:solidFill>
                    <a:srgbClr val="414042"/>
                  </a:solidFill>
                  <a:effectLst/>
                  <a:uLnTx/>
                  <a:uFillTx/>
                  <a:latin typeface="Pluto Sans DPD PPT Light"/>
                  <a:ea typeface="+mn-ea"/>
                  <a:cs typeface="Arial" panose="020B0604020202020204" pitchFamily="34" charset="0"/>
                </a:rPr>
                <a:t> </a:t>
              </a:r>
              <a:r>
                <a:rPr kumimoji="0" lang="sl-SI" sz="1600" b="0" i="0" u="none" strike="noStrike" kern="1200" cap="none" spc="0" normalizeH="0" baseline="0" noProof="0" dirty="0">
                  <a:ln>
                    <a:noFill/>
                  </a:ln>
                  <a:solidFill>
                    <a:srgbClr val="414042"/>
                  </a:solidFill>
                  <a:effectLst/>
                  <a:uLnTx/>
                  <a:uFillTx/>
                  <a:latin typeface="Pluto Sans DPD PPT Light"/>
                  <a:ea typeface="+mn-ea"/>
                  <a:cs typeface="Arial" panose="020B0604020202020204" pitchFamily="34" charset="0"/>
                </a:rPr>
                <a:t>odgovorna</a:t>
              </a:r>
              <a:r>
                <a:rPr kumimoji="0" lang="en-US" sz="1600" b="0" i="0" u="none" strike="noStrike" kern="1200" cap="none" spc="0" normalizeH="0" baseline="0" noProof="0" dirty="0">
                  <a:ln>
                    <a:noFill/>
                  </a:ln>
                  <a:solidFill>
                    <a:srgbClr val="414042"/>
                  </a:solidFill>
                  <a:effectLst/>
                  <a:uLnTx/>
                  <a:uFillTx/>
                  <a:latin typeface="Pluto Sans DPD PPT Light"/>
                  <a:ea typeface="+mn-ea"/>
                  <a:cs typeface="Arial" panose="020B0604020202020204" pitchFamily="34" charset="0"/>
                </a:rPr>
                <a:t> za </a:t>
              </a:r>
              <a:r>
                <a:rPr kumimoji="0" lang="sl-SI" sz="1600" b="0" i="0" u="none" strike="noStrike" kern="1200" cap="none" spc="0" normalizeH="0" baseline="0" noProof="0" dirty="0">
                  <a:ln>
                    <a:noFill/>
                  </a:ln>
                  <a:solidFill>
                    <a:srgbClr val="414042"/>
                  </a:solidFill>
                  <a:effectLst/>
                  <a:uLnTx/>
                  <a:uFillTx/>
                  <a:latin typeface="Pluto Sans DPD PPT Light"/>
                  <a:ea typeface="+mn-ea"/>
                  <a:cs typeface="Arial" panose="020B0604020202020204" pitchFamily="34" charset="0"/>
                </a:rPr>
                <a:t>okolje</a:t>
              </a:r>
              <a:r>
                <a:rPr kumimoji="0" lang="en-US" sz="1600" b="0" i="0" u="none" strike="noStrike" kern="1200" cap="none" spc="0" normalizeH="0" baseline="0" noProof="0" dirty="0">
                  <a:ln>
                    <a:noFill/>
                  </a:ln>
                  <a:solidFill>
                    <a:srgbClr val="414042"/>
                  </a:solidFill>
                  <a:effectLst/>
                  <a:uLnTx/>
                  <a:uFillTx/>
                  <a:latin typeface="Pluto Sans DPD PPT Light"/>
                  <a:ea typeface="+mn-ea"/>
                  <a:cs typeface="Arial" panose="020B0604020202020204" pitchFamily="34" charset="0"/>
                </a:rPr>
                <a:t>"
</a:t>
              </a:r>
              <a:endParaRPr kumimoji="0" lang="en-US" sz="1400" b="1" i="0" u="none" strike="noStrike" kern="1200" cap="none" spc="0" normalizeH="0" baseline="0" noProof="0" dirty="0">
                <a:ln>
                  <a:noFill/>
                </a:ln>
                <a:solidFill>
                  <a:srgbClr val="DC0032"/>
                </a:solidFill>
                <a:effectLst/>
                <a:uLnTx/>
                <a:uFillTx/>
                <a:latin typeface="Pluto Sans DPD PPT Light"/>
                <a:ea typeface="+mn-ea"/>
                <a:cs typeface="Arial" panose="020B0604020202020204" pitchFamily="34" charset="0"/>
              </a:endParaRPr>
            </a:p>
          </p:txBody>
        </p:sp>
        <p:pic>
          <p:nvPicPr>
            <p:cNvPr id="15" name="Image 32">
              <a:extLst>
                <a:ext uri="{FF2B5EF4-FFF2-40B4-BE49-F238E27FC236}">
                  <a16:creationId xmlns:a16="http://schemas.microsoft.com/office/drawing/2014/main" id="{D6A8F3C5-96E0-C233-A024-6C28FD3140E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48778" t="50222" r="15222" b="12333"/>
            <a:stretch/>
          </p:blipFill>
          <p:spPr>
            <a:xfrm>
              <a:off x="6233257" y="4318704"/>
              <a:ext cx="871999" cy="906987"/>
            </a:xfrm>
            <a:prstGeom prst="rect">
              <a:avLst/>
            </a:prstGeom>
          </p:spPr>
        </p:pic>
      </p:grpSp>
      <p:pic>
        <p:nvPicPr>
          <p:cNvPr id="1028" name="Picture 4" descr="Electric vans on street">
            <a:extLst>
              <a:ext uri="{FF2B5EF4-FFF2-40B4-BE49-F238E27FC236}">
                <a16:creationId xmlns:a16="http://schemas.microsoft.com/office/drawing/2014/main" id="{0F08FFDA-0721-4849-B62F-D7B61194C23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728"/>
          <a:stretch/>
        </p:blipFill>
        <p:spPr bwMode="auto">
          <a:xfrm>
            <a:off x="0" y="-1"/>
            <a:ext cx="6725071" cy="6480175"/>
          </a:xfrm>
          <a:prstGeom prst="rect">
            <a:avLst/>
          </a:prstGeom>
          <a:noFill/>
          <a:extLst>
            <a:ext uri="{909E8E84-426E-40DD-AFC4-6F175D3DCCD1}">
              <a14:hiddenFill xmlns:a14="http://schemas.microsoft.com/office/drawing/2010/main">
                <a:solidFill>
                  <a:srgbClr val="FFFFFF"/>
                </a:solidFill>
              </a14:hiddenFill>
            </a:ext>
          </a:extLst>
        </p:spPr>
      </p:pic>
      <p:sp>
        <p:nvSpPr>
          <p:cNvPr id="17" name="ZoneTexte 98">
            <a:extLst>
              <a:ext uri="{FF2B5EF4-FFF2-40B4-BE49-F238E27FC236}">
                <a16:creationId xmlns:a16="http://schemas.microsoft.com/office/drawing/2014/main" id="{0B68CA36-C525-4D72-BAA7-8B2C889AA29F}"/>
              </a:ext>
            </a:extLst>
          </p:cNvPr>
          <p:cNvSpPr txBox="1"/>
          <p:nvPr/>
        </p:nvSpPr>
        <p:spPr>
          <a:xfrm>
            <a:off x="7136809" y="2562264"/>
            <a:ext cx="1294007" cy="1184940"/>
          </a:xfrm>
          <a:prstGeom prst="rect">
            <a:avLst/>
          </a:prstGeom>
          <a:noFill/>
        </p:spPr>
        <p:txBody>
          <a:bodyPr wrap="square" lIns="0" tIns="0" rIns="0" bIns="0" rtlCol="0" anchor="b">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hr-HR" sz="3500" b="1" i="0" u="none" strike="noStrike" kern="0" cap="none" spc="-150" normalizeH="0" baseline="0" noProof="0" dirty="0">
                <a:ln>
                  <a:noFill/>
                </a:ln>
                <a:solidFill>
                  <a:srgbClr val="414042"/>
                </a:solidFill>
                <a:effectLst/>
                <a:uLnTx/>
                <a:uFillTx/>
                <a:latin typeface="Pluto Sans DPD PPT Light"/>
                <a:ea typeface="+mn-ea"/>
                <a:cs typeface="+mn-cs"/>
              </a:rPr>
              <a:t>59</a:t>
            </a:r>
            <a:r>
              <a:rPr kumimoji="0" lang="fr-FR" sz="3500" b="1" i="0" u="none" strike="noStrike" kern="0" cap="none" spc="-150" normalizeH="0" baseline="0" noProof="0" dirty="0">
                <a:ln>
                  <a:noFill/>
                </a:ln>
                <a:solidFill>
                  <a:srgbClr val="414042"/>
                </a:solidFill>
                <a:effectLst/>
                <a:uLnTx/>
                <a:uFillTx/>
                <a:latin typeface="Pluto Sans DPD PPT Light"/>
                <a:ea typeface="+mn-ea"/>
                <a:cs typeface="+mn-cs"/>
              </a:rPr>
              <a:t>%</a:t>
            </a:r>
            <a:endParaRPr kumimoji="0" lang="hr-HR" sz="3500" b="1" i="0" u="none" strike="noStrike" kern="0" cap="none" spc="-150" normalizeH="0" baseline="0" noProof="0" dirty="0">
              <a:ln>
                <a:noFill/>
              </a:ln>
              <a:solidFill>
                <a:srgbClr val="414042"/>
              </a:solidFill>
              <a:effectLst/>
              <a:uLnTx/>
              <a:uFillTx/>
              <a:latin typeface="Pluto Sans DPD PPT Light"/>
              <a:ea typeface="+mn-ea"/>
              <a:cs typeface="+mn-cs"/>
            </a:endParaRP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hr-HR" sz="700" b="0" i="0" u="none" strike="noStrike" kern="1200" cap="none" spc="0" normalizeH="0" baseline="0" noProof="0" dirty="0">
                <a:ln>
                  <a:noFill/>
                </a:ln>
                <a:solidFill>
                  <a:srgbClr val="414042"/>
                </a:solidFill>
                <a:effectLst/>
                <a:uLnTx/>
                <a:uFillTx/>
                <a:latin typeface="Pluto Sans DPD PPT Light"/>
                <a:ea typeface="+mn-ea"/>
                <a:cs typeface="Arial" panose="020B0604020202020204" pitchFamily="34" charset="0"/>
              </a:rPr>
              <a:t>(evropsko </a:t>
            </a:r>
            <a:r>
              <a:rPr kumimoji="0" lang="hr-HR" sz="700" b="0" i="0" u="none" strike="noStrike" kern="1200" cap="none" spc="0" normalizeH="0" baseline="0" noProof="0" dirty="0" err="1">
                <a:ln>
                  <a:noFill/>
                </a:ln>
                <a:solidFill>
                  <a:srgbClr val="414042"/>
                </a:solidFill>
                <a:effectLst/>
                <a:uLnTx/>
                <a:uFillTx/>
                <a:latin typeface="Pluto Sans DPD PPT Light"/>
                <a:ea typeface="+mn-ea"/>
                <a:cs typeface="Arial" panose="020B0604020202020204" pitchFamily="34" charset="0"/>
              </a:rPr>
              <a:t>povprečje</a:t>
            </a:r>
            <a:r>
              <a:rPr kumimoji="0" lang="hr-HR" sz="700" b="0" i="0" u="none" strike="noStrike" kern="1200" cap="none" spc="0" normalizeH="0" baseline="0" noProof="0" dirty="0">
                <a:ln>
                  <a:noFill/>
                </a:ln>
                <a:solidFill>
                  <a:srgbClr val="414042"/>
                </a:solidFill>
                <a:effectLst/>
                <a:uLnTx/>
                <a:uFillTx/>
                <a:latin typeface="Pluto Sans DPD PPT Light"/>
                <a:ea typeface="+mn-ea"/>
                <a:cs typeface="Arial" panose="020B0604020202020204" pitchFamily="34" charset="0"/>
              </a:rPr>
              <a:t> 60 %)</a:t>
            </a:r>
            <a:endParaRPr kumimoji="0" lang="fr-FR" sz="700" b="0" i="0" u="none" strike="noStrike" kern="1200" cap="none" spc="0" normalizeH="0" baseline="0" noProof="0" dirty="0">
              <a:ln>
                <a:noFill/>
              </a:ln>
              <a:solidFill>
                <a:srgbClr val="414042"/>
              </a:solidFill>
              <a:effectLst/>
              <a:uLnTx/>
              <a:uFillTx/>
              <a:latin typeface="Pluto Sans DPD PPT Light"/>
              <a:ea typeface="+mn-ea"/>
              <a:cs typeface="Arial" panose="020B0604020202020204" pitchFamily="34" charset="0"/>
            </a:endParaRPr>
          </a:p>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fr-FR" sz="3500" b="1" i="0" u="none" strike="noStrike" kern="0" cap="none" spc="-150" normalizeH="0" baseline="0" noProof="0" dirty="0">
              <a:ln>
                <a:noFill/>
              </a:ln>
              <a:solidFill>
                <a:srgbClr val="414042"/>
              </a:solidFill>
              <a:effectLst/>
              <a:uLnTx/>
              <a:uFillTx/>
              <a:latin typeface="Pluto Sans DPD PPT Light"/>
              <a:ea typeface="+mn-ea"/>
              <a:cs typeface="+mn-cs"/>
            </a:endParaRPr>
          </a:p>
        </p:txBody>
      </p:sp>
      <p:sp>
        <p:nvSpPr>
          <p:cNvPr id="18" name="Rectangle 101">
            <a:extLst>
              <a:ext uri="{FF2B5EF4-FFF2-40B4-BE49-F238E27FC236}">
                <a16:creationId xmlns:a16="http://schemas.microsoft.com/office/drawing/2014/main" id="{33345BCB-581E-BF10-4473-8F38D5454903}"/>
              </a:ext>
            </a:extLst>
          </p:cNvPr>
          <p:cNvSpPr/>
          <p:nvPr/>
        </p:nvSpPr>
        <p:spPr>
          <a:xfrm>
            <a:off x="8385514" y="2359263"/>
            <a:ext cx="2743941" cy="1608133"/>
          </a:xfrm>
          <a:prstGeom prst="rect">
            <a:avLst/>
          </a:prstGeom>
        </p:spPr>
        <p:txBody>
          <a:bodyPr wrap="square" lIns="0" tIns="0" rIns="0" bIns="0">
            <a:spAutoFit/>
          </a:bodyPr>
          <a:lstStyle/>
          <a:p>
            <a:pPr marL="0" marR="0" lvl="0" indent="0" algn="l" defTabSz="863950" rtl="0" eaLnBrk="1" fontAlgn="auto" latinLnBrk="0" hangingPunct="1">
              <a:lnSpc>
                <a:spcPts val="1800"/>
              </a:lnSpc>
              <a:spcBef>
                <a:spcPts val="0"/>
              </a:spcBef>
              <a:spcAft>
                <a:spcPts val="0"/>
              </a:spcAft>
              <a:buClrTx/>
              <a:buSzTx/>
              <a:buFontTx/>
              <a:buNone/>
              <a:tabLst/>
              <a:defRPr/>
            </a:pPr>
            <a:r>
              <a:rPr kumimoji="0" lang="sl-SI" sz="1300" b="0" i="0" u="none" strike="noStrike" kern="1200" cap="none" spc="0" normalizeH="0" baseline="0" noProof="0" dirty="0">
                <a:ln>
                  <a:noFill/>
                </a:ln>
                <a:solidFill>
                  <a:srgbClr val="414042"/>
                </a:solidFill>
                <a:effectLst/>
                <a:uLnTx/>
                <a:uFillTx/>
                <a:latin typeface="Pluto Sans DPD PPT Light"/>
                <a:ea typeface="+mn-ea"/>
                <a:cs typeface="Arial" panose="020B0604020202020204" pitchFamily="34" charset="0"/>
              </a:rPr>
              <a:t>„Slovenskih rednih e-kupcev meni, </a:t>
            </a:r>
            <a:r>
              <a:rPr kumimoji="0" lang="en-US" sz="1300" b="0" i="0" u="none" strike="noStrike" kern="1200" cap="none" spc="0" normalizeH="0" baseline="0" noProof="0" dirty="0">
                <a:ln>
                  <a:noFill/>
                </a:ln>
                <a:solidFill>
                  <a:srgbClr val="414042"/>
                </a:solidFill>
                <a:effectLst/>
                <a:uLnTx/>
                <a:uFillTx/>
                <a:latin typeface="Pluto Sans DPD PPT Light"/>
                <a:ea typeface="+mn-ea"/>
                <a:cs typeface="Arial" panose="020B0604020202020204" pitchFamily="34" charset="0"/>
              </a:rPr>
              <a:t>da je </a:t>
            </a:r>
            <a:r>
              <a:rPr kumimoji="0" lang="en-US" sz="1300" b="0" i="0" u="none" strike="noStrike" kern="1200" cap="none" spc="0" normalizeH="0" baseline="0" noProof="0" dirty="0" err="1">
                <a:ln>
                  <a:noFill/>
                </a:ln>
                <a:solidFill>
                  <a:srgbClr val="414042"/>
                </a:solidFill>
                <a:effectLst/>
                <a:uLnTx/>
                <a:uFillTx/>
                <a:latin typeface="Pluto Sans DPD PPT Light"/>
                <a:ea typeface="+mn-ea"/>
                <a:cs typeface="Arial" panose="020B0604020202020204" pitchFamily="34" charset="0"/>
              </a:rPr>
              <a:t>pri</a:t>
            </a:r>
            <a:r>
              <a:rPr kumimoji="0" lang="en-US" sz="1300" b="0" i="0" u="none" strike="noStrike" kern="1200" cap="none" spc="0" normalizeH="0" baseline="0" noProof="0" dirty="0">
                <a:ln>
                  <a:noFill/>
                </a:ln>
                <a:solidFill>
                  <a:srgbClr val="414042"/>
                </a:solidFill>
                <a:effectLst/>
                <a:uLnTx/>
                <a:uFillTx/>
                <a:latin typeface="Pluto Sans DPD PPT Light"/>
                <a:ea typeface="+mn-ea"/>
                <a:cs typeface="Arial" panose="020B0604020202020204" pitchFamily="34" charset="0"/>
              </a:rPr>
              <a:t> </a:t>
            </a:r>
            <a:r>
              <a:rPr kumimoji="0" lang="en-US" sz="1300" b="0" i="0" u="none" strike="noStrike" kern="1200" cap="none" spc="0" normalizeH="0" baseline="0" noProof="0" dirty="0" err="1">
                <a:ln>
                  <a:noFill/>
                </a:ln>
                <a:solidFill>
                  <a:srgbClr val="414042"/>
                </a:solidFill>
                <a:effectLst/>
                <a:uLnTx/>
                <a:uFillTx/>
                <a:latin typeface="Pluto Sans DPD PPT Light"/>
                <a:ea typeface="+mn-ea"/>
                <a:cs typeface="Arial" panose="020B0604020202020204" pitchFamily="34" charset="0"/>
              </a:rPr>
              <a:t>spletnem</a:t>
            </a:r>
            <a:r>
              <a:rPr kumimoji="0" lang="en-US" sz="1300" b="0" i="0" u="none" strike="noStrike" kern="1200" cap="none" spc="0" normalizeH="0" baseline="0" noProof="0" dirty="0">
                <a:ln>
                  <a:noFill/>
                </a:ln>
                <a:solidFill>
                  <a:srgbClr val="414042"/>
                </a:solidFill>
                <a:effectLst/>
                <a:uLnTx/>
                <a:uFillTx/>
                <a:latin typeface="Pluto Sans DPD PPT Light"/>
                <a:ea typeface="+mn-ea"/>
                <a:cs typeface="Arial" panose="020B0604020202020204" pitchFamily="34" charset="0"/>
              </a:rPr>
              <a:t> </a:t>
            </a:r>
            <a:r>
              <a:rPr kumimoji="0" lang="en-US" sz="1300" b="0" i="0" u="none" strike="noStrike" kern="1200" cap="none" spc="0" normalizeH="0" baseline="0" noProof="0" dirty="0" err="1">
                <a:ln>
                  <a:noFill/>
                </a:ln>
                <a:solidFill>
                  <a:srgbClr val="414042"/>
                </a:solidFill>
                <a:effectLst/>
                <a:uLnTx/>
                <a:uFillTx/>
                <a:latin typeface="Pluto Sans DPD PPT Light"/>
                <a:ea typeface="+mn-ea"/>
                <a:cs typeface="Arial" panose="020B0604020202020204" pitchFamily="34" charset="0"/>
              </a:rPr>
              <a:t>nakupovanju</a:t>
            </a:r>
            <a:r>
              <a:rPr kumimoji="0" lang="en-US" sz="1300" b="0" i="0" u="none" strike="noStrike" kern="1200" cap="none" spc="0" normalizeH="0" baseline="0" noProof="0" dirty="0">
                <a:ln>
                  <a:noFill/>
                </a:ln>
                <a:solidFill>
                  <a:srgbClr val="414042"/>
                </a:solidFill>
                <a:effectLst/>
                <a:uLnTx/>
                <a:uFillTx/>
                <a:latin typeface="Pluto Sans DPD PPT Light"/>
                <a:ea typeface="+mn-ea"/>
                <a:cs typeface="Arial" panose="020B0604020202020204" pitchFamily="34" charset="0"/>
              </a:rPr>
              <a:t> </a:t>
            </a:r>
            <a:r>
              <a:rPr kumimoji="0" lang="en-US" sz="1300" b="0" i="0" u="none" strike="noStrike" kern="1200" cap="none" spc="0" normalizeH="0" baseline="0" noProof="0" dirty="0" err="1">
                <a:ln>
                  <a:noFill/>
                </a:ln>
                <a:solidFill>
                  <a:srgbClr val="414042"/>
                </a:solidFill>
                <a:effectLst/>
                <a:uLnTx/>
                <a:uFillTx/>
                <a:latin typeface="Pluto Sans DPD PPT Light"/>
                <a:ea typeface="+mn-ea"/>
                <a:cs typeface="Arial" panose="020B0604020202020204" pitchFamily="34" charset="0"/>
              </a:rPr>
              <a:t>pomembna</a:t>
            </a:r>
            <a:r>
              <a:rPr kumimoji="0" lang="en-US" sz="1300" b="0" i="0" u="none" strike="noStrike" kern="1200" cap="none" spc="0" normalizeH="0" baseline="0" noProof="0" dirty="0">
                <a:ln>
                  <a:noFill/>
                </a:ln>
                <a:solidFill>
                  <a:srgbClr val="414042"/>
                </a:solidFill>
                <a:effectLst/>
                <a:uLnTx/>
                <a:uFillTx/>
                <a:latin typeface="Pluto Sans DPD PPT Light"/>
                <a:ea typeface="+mn-ea"/>
                <a:cs typeface="Arial" panose="020B0604020202020204" pitchFamily="34" charset="0"/>
              </a:rPr>
              <a:t> </a:t>
            </a:r>
            <a:r>
              <a:rPr kumimoji="0" lang="en-US" sz="1300" b="0" i="0" u="none" strike="noStrike" kern="1200" cap="none" spc="0" normalizeH="0" baseline="0" noProof="0" dirty="0" err="1">
                <a:ln>
                  <a:noFill/>
                </a:ln>
                <a:solidFill>
                  <a:srgbClr val="414042"/>
                </a:solidFill>
                <a:effectLst/>
                <a:uLnTx/>
                <a:uFillTx/>
                <a:latin typeface="Pluto Sans DPD PPT Light"/>
                <a:ea typeface="+mn-ea"/>
                <a:cs typeface="Arial" panose="020B0604020202020204" pitchFamily="34" charset="0"/>
              </a:rPr>
              <a:t>izbira</a:t>
            </a:r>
            <a:r>
              <a:rPr kumimoji="0" lang="en-US" sz="1300" b="0" i="0" u="none" strike="noStrike" kern="1200" cap="none" spc="0" normalizeH="0" baseline="0" noProof="0" dirty="0">
                <a:ln>
                  <a:noFill/>
                </a:ln>
                <a:solidFill>
                  <a:srgbClr val="414042"/>
                </a:solidFill>
                <a:effectLst/>
                <a:uLnTx/>
                <a:uFillTx/>
                <a:latin typeface="Pluto Sans DPD PPT Light"/>
                <a:ea typeface="+mn-ea"/>
                <a:cs typeface="Arial" panose="020B0604020202020204" pitchFamily="34" charset="0"/>
              </a:rPr>
              <a:t> </a:t>
            </a:r>
            <a:r>
              <a:rPr kumimoji="0" lang="en-US" sz="1300" b="0" i="0" u="none" strike="noStrike" kern="1200" cap="none" spc="0" normalizeH="0" baseline="0" noProof="0" dirty="0" err="1">
                <a:ln>
                  <a:noFill/>
                </a:ln>
                <a:solidFill>
                  <a:srgbClr val="414042"/>
                </a:solidFill>
                <a:effectLst/>
                <a:uLnTx/>
                <a:uFillTx/>
                <a:latin typeface="Pluto Sans DPD PPT Light"/>
                <a:ea typeface="+mn-ea"/>
                <a:cs typeface="Arial" panose="020B0604020202020204" pitchFamily="34" charset="0"/>
              </a:rPr>
              <a:t>okolju</a:t>
            </a:r>
            <a:r>
              <a:rPr kumimoji="0" lang="en-US" sz="1300" b="0" i="0" u="none" strike="noStrike" kern="1200" cap="none" spc="0" normalizeH="0" baseline="0" noProof="0" dirty="0">
                <a:ln>
                  <a:noFill/>
                </a:ln>
                <a:solidFill>
                  <a:srgbClr val="414042"/>
                </a:solidFill>
                <a:effectLst/>
                <a:uLnTx/>
                <a:uFillTx/>
                <a:latin typeface="Pluto Sans DPD PPT Light"/>
                <a:ea typeface="+mn-ea"/>
                <a:cs typeface="Arial" panose="020B0604020202020204" pitchFamily="34" charset="0"/>
              </a:rPr>
              <a:t> </a:t>
            </a:r>
            <a:r>
              <a:rPr kumimoji="0" lang="en-US" sz="1300" b="0" i="0" u="none" strike="noStrike" kern="1200" cap="none" spc="0" normalizeH="0" baseline="0" noProof="0" dirty="0" err="1">
                <a:ln>
                  <a:noFill/>
                </a:ln>
                <a:solidFill>
                  <a:srgbClr val="414042"/>
                </a:solidFill>
                <a:effectLst/>
                <a:uLnTx/>
                <a:uFillTx/>
                <a:latin typeface="Pluto Sans DPD PPT Light"/>
                <a:ea typeface="+mn-ea"/>
                <a:cs typeface="Arial" panose="020B0604020202020204" pitchFamily="34" charset="0"/>
              </a:rPr>
              <a:t>prijaznih</a:t>
            </a:r>
            <a:r>
              <a:rPr kumimoji="0" lang="en-US" sz="1300" b="0" i="0" u="none" strike="noStrike" kern="1200" cap="none" spc="0" normalizeH="0" baseline="0" noProof="0" dirty="0">
                <a:ln>
                  <a:noFill/>
                </a:ln>
                <a:solidFill>
                  <a:srgbClr val="414042"/>
                </a:solidFill>
                <a:effectLst/>
                <a:uLnTx/>
                <a:uFillTx/>
                <a:latin typeface="Pluto Sans DPD PPT Light"/>
                <a:ea typeface="+mn-ea"/>
                <a:cs typeface="Arial" panose="020B0604020202020204" pitchFamily="34" charset="0"/>
              </a:rPr>
              <a:t> </a:t>
            </a:r>
            <a:r>
              <a:rPr kumimoji="0" lang="en-US" sz="1300" b="0" i="0" u="none" strike="noStrike" kern="1200" cap="none" spc="0" normalizeH="0" baseline="0" noProof="0" dirty="0" err="1">
                <a:ln>
                  <a:noFill/>
                </a:ln>
                <a:solidFill>
                  <a:srgbClr val="414042"/>
                </a:solidFill>
                <a:effectLst/>
                <a:uLnTx/>
                <a:uFillTx/>
                <a:latin typeface="Pluto Sans DPD PPT Light"/>
                <a:ea typeface="+mn-ea"/>
                <a:cs typeface="Arial" panose="020B0604020202020204" pitchFamily="34" charset="0"/>
              </a:rPr>
              <a:t>alternativ</a:t>
            </a:r>
            <a:r>
              <a:rPr kumimoji="0" lang="en-US" sz="1300" b="0" i="0" u="none" strike="noStrike" kern="1200" cap="none" spc="0" normalizeH="0" baseline="0" noProof="0" dirty="0">
                <a:ln>
                  <a:noFill/>
                </a:ln>
                <a:solidFill>
                  <a:srgbClr val="414042"/>
                </a:solidFill>
                <a:effectLst/>
                <a:uLnTx/>
                <a:uFillTx/>
                <a:latin typeface="Pluto Sans DPD PPT Light"/>
                <a:ea typeface="+mn-ea"/>
                <a:cs typeface="Arial" panose="020B0604020202020204" pitchFamily="34" charset="0"/>
              </a:rPr>
              <a:t> </a:t>
            </a:r>
            <a:r>
              <a:rPr kumimoji="0" lang="en-US" sz="1300" b="0" i="0" u="none" strike="noStrike" kern="1200" cap="none" spc="0" normalizeH="0" baseline="0" noProof="0" dirty="0" err="1">
                <a:ln>
                  <a:noFill/>
                </a:ln>
                <a:solidFill>
                  <a:srgbClr val="414042"/>
                </a:solidFill>
                <a:effectLst/>
                <a:uLnTx/>
                <a:uFillTx/>
                <a:latin typeface="Pluto Sans DPD PPT Light"/>
                <a:ea typeface="+mn-ea"/>
                <a:cs typeface="Arial" panose="020B0604020202020204" pitchFamily="34" charset="0"/>
              </a:rPr>
              <a:t>dostave</a:t>
            </a:r>
            <a:r>
              <a:rPr kumimoji="0" lang="sl-SI" sz="1300" b="0" i="0" u="none" strike="noStrike" kern="1200" cap="none" spc="0" normalizeH="0" baseline="0" noProof="0" dirty="0">
                <a:ln>
                  <a:noFill/>
                </a:ln>
                <a:solidFill>
                  <a:srgbClr val="414042"/>
                </a:solidFill>
                <a:effectLst/>
                <a:uLnTx/>
                <a:uFillTx/>
                <a:latin typeface="Pluto Sans DPD PPT Light"/>
                <a:ea typeface="+mn-ea"/>
                <a:cs typeface="Arial" panose="020B0604020202020204" pitchFamily="34" charset="0"/>
              </a:rPr>
              <a:t>.“</a:t>
            </a:r>
            <a:endParaRPr kumimoji="0" lang="en-US" sz="1300" b="0" i="0" u="none" strike="noStrike" kern="1200" cap="none" spc="0" normalizeH="0" baseline="0" noProof="0" dirty="0">
              <a:ln>
                <a:noFill/>
              </a:ln>
              <a:solidFill>
                <a:srgbClr val="414042"/>
              </a:solidFill>
              <a:effectLst/>
              <a:uLnTx/>
              <a:uFillTx/>
              <a:latin typeface="Pluto Sans DPD PPT Light"/>
              <a:ea typeface="+mn-ea"/>
              <a:cs typeface="Arial" panose="020B0604020202020204" pitchFamily="34" charset="0"/>
            </a:endParaRPr>
          </a:p>
          <a:p>
            <a:pPr marL="0" marR="0" lvl="0" indent="0" algn="l" defTabSz="863950" rtl="0" eaLnBrk="1" fontAlgn="auto" latinLnBrk="0" hangingPunct="1">
              <a:lnSpc>
                <a:spcPts val="18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414042"/>
                </a:solidFill>
                <a:effectLst/>
                <a:uLnTx/>
                <a:uFillTx/>
                <a:latin typeface="Pluto Sans DPD PPT Light"/>
                <a:ea typeface="+mn-ea"/>
                <a:cs typeface="Arial" panose="020B0604020202020204" pitchFamily="34" charset="0"/>
              </a:rPr>
              <a:t>
</a:t>
            </a:r>
            <a:endParaRPr kumimoji="0" lang="fr-FR" sz="1300" b="1" i="0" u="none" strike="noStrike" kern="1200" cap="none" spc="-30" normalizeH="0" baseline="0" noProof="0" dirty="0">
              <a:ln>
                <a:noFill/>
              </a:ln>
              <a:solidFill>
                <a:srgbClr val="414042"/>
              </a:solidFill>
              <a:effectLst/>
              <a:uLnTx/>
              <a:uFillTx/>
              <a:latin typeface="Pluto Sans DPD PPT Light"/>
              <a:ea typeface="+mn-ea"/>
              <a:cs typeface="Arial" panose="020B0604020202020204" pitchFamily="34" charset="0"/>
            </a:endParaRPr>
          </a:p>
        </p:txBody>
      </p:sp>
    </p:spTree>
    <p:extLst>
      <p:ext uri="{BB962C8B-B14F-4D97-AF65-F5344CB8AC3E}">
        <p14:creationId xmlns:p14="http://schemas.microsoft.com/office/powerpoint/2010/main" val="1697724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D9E7D9CF-83CF-C5C6-E8ED-A7102E09E070}"/>
              </a:ext>
            </a:extLst>
          </p:cNvPr>
          <p:cNvSpPr>
            <a:spLocks noGrp="1"/>
          </p:cNvSpPr>
          <p:nvPr>
            <p:ph type="sldNum" sz="quarter" idx="12"/>
          </p:nvPr>
        </p:nvSpPr>
        <p:spPr/>
        <p:txBody>
          <a:bodyPr/>
          <a:lstStyle/>
          <a:p>
            <a:pPr marL="0" marR="0" lvl="0" indent="0" algn="l" defTabSz="863950" rtl="0" eaLnBrk="1" fontAlgn="auto" latinLnBrk="0" hangingPunct="1">
              <a:lnSpc>
                <a:spcPct val="100000"/>
              </a:lnSpc>
              <a:spcBef>
                <a:spcPts val="0"/>
              </a:spcBef>
              <a:spcAft>
                <a:spcPts val="0"/>
              </a:spcAft>
              <a:buClrTx/>
              <a:buSzTx/>
              <a:buFontTx/>
              <a:buNone/>
              <a:tabLst/>
              <a:defRPr/>
            </a:pPr>
            <a:fld id="{9EA669D3-5529-4BB0-8BB4-F8AF37E83BE9}" type="slidenum">
              <a:rPr kumimoji="0" lang="en-GB" sz="800" b="0" i="0" u="none" strike="noStrike" kern="1200" cap="none" spc="0" normalizeH="0" baseline="0" noProof="0" smtClean="0">
                <a:ln>
                  <a:noFill/>
                </a:ln>
                <a:solidFill>
                  <a:srgbClr val="414042"/>
                </a:solidFill>
                <a:effectLst/>
                <a:uLnTx/>
                <a:uFillTx/>
                <a:latin typeface="Pluto Sans DPD PPT Light"/>
                <a:ea typeface="+mn-ea"/>
                <a:cs typeface="+mn-cs"/>
              </a:rPr>
              <a:pPr marL="0" marR="0" lvl="0" indent="0" algn="l" defTabSz="863950" rtl="0" eaLnBrk="1" fontAlgn="auto" latinLnBrk="0" hangingPunct="1">
                <a:lnSpc>
                  <a:spcPct val="100000"/>
                </a:lnSpc>
                <a:spcBef>
                  <a:spcPts val="0"/>
                </a:spcBef>
                <a:spcAft>
                  <a:spcPts val="0"/>
                </a:spcAft>
                <a:buClrTx/>
                <a:buSzTx/>
                <a:buFontTx/>
                <a:buNone/>
                <a:tabLst/>
                <a:defRPr/>
              </a:pPr>
              <a:t>37</a:t>
            </a:fld>
            <a:endParaRPr kumimoji="0" lang="en-GB" sz="800" b="0" i="0" u="none" strike="noStrike" kern="1200" cap="none" spc="0" normalizeH="0" baseline="0" noProof="0" dirty="0">
              <a:ln>
                <a:noFill/>
              </a:ln>
              <a:solidFill>
                <a:srgbClr val="414042"/>
              </a:solidFill>
              <a:effectLst/>
              <a:uLnTx/>
              <a:uFillTx/>
              <a:latin typeface="Pluto Sans DPD PPT Light"/>
              <a:ea typeface="+mn-ea"/>
              <a:cs typeface="+mn-cs"/>
            </a:endParaRPr>
          </a:p>
        </p:txBody>
      </p:sp>
      <p:sp>
        <p:nvSpPr>
          <p:cNvPr id="3" name="Naslov 2">
            <a:extLst>
              <a:ext uri="{FF2B5EF4-FFF2-40B4-BE49-F238E27FC236}">
                <a16:creationId xmlns:a16="http://schemas.microsoft.com/office/drawing/2014/main" id="{D02275FE-8DF9-F68D-8A9E-F519B0218B1B}"/>
              </a:ext>
            </a:extLst>
          </p:cNvPr>
          <p:cNvSpPr>
            <a:spLocks noGrp="1"/>
          </p:cNvSpPr>
          <p:nvPr>
            <p:ph type="title"/>
          </p:nvPr>
        </p:nvSpPr>
        <p:spPr>
          <a:xfrm>
            <a:off x="4104060" y="1223863"/>
            <a:ext cx="5472212" cy="360000"/>
          </a:xfrm>
        </p:spPr>
        <p:txBody>
          <a:bodyPr/>
          <a:lstStyle/>
          <a:p>
            <a:r>
              <a:rPr lang="sl-SI" dirty="0">
                <a:latin typeface="+mn-lt"/>
              </a:rPr>
              <a:t>Zavezanost trajnostni dostavi</a:t>
            </a:r>
            <a:endParaRPr lang="en-GB" dirty="0">
              <a:latin typeface="+mn-lt"/>
            </a:endParaRPr>
          </a:p>
        </p:txBody>
      </p:sp>
      <p:sp>
        <p:nvSpPr>
          <p:cNvPr id="6" name="ZoneTexte 11">
            <a:extLst>
              <a:ext uri="{FF2B5EF4-FFF2-40B4-BE49-F238E27FC236}">
                <a16:creationId xmlns:a16="http://schemas.microsoft.com/office/drawing/2014/main" id="{282BA82C-15FE-5A2F-6266-239B196FE37A}"/>
              </a:ext>
            </a:extLst>
          </p:cNvPr>
          <p:cNvSpPr txBox="1"/>
          <p:nvPr/>
        </p:nvSpPr>
        <p:spPr>
          <a:xfrm>
            <a:off x="3817000" y="1960861"/>
            <a:ext cx="6580576" cy="2955681"/>
          </a:xfrm>
          <a:prstGeom prst="rect">
            <a:avLst/>
          </a:prstGeom>
          <a:noFill/>
        </p:spPr>
        <p:txBody>
          <a:bodyPr wrap="square" rtlCol="0">
            <a:spAutoFit/>
          </a:bodyPr>
          <a:lstStyle/>
          <a:p>
            <a:pPr marL="285750" marR="0" lvl="0" indent="-200025" algn="l" defTabSz="863950" rtl="0" eaLnBrk="1" fontAlgn="auto" latinLnBrk="0" hangingPunct="1">
              <a:lnSpc>
                <a:spcPct val="100000"/>
              </a:lnSpc>
              <a:spcBef>
                <a:spcPts val="1200"/>
              </a:spcBef>
              <a:spcAft>
                <a:spcPts val="0"/>
              </a:spcAft>
              <a:buClr>
                <a:srgbClr val="DC0032"/>
              </a:buClr>
              <a:buSzTx/>
              <a:buFont typeface="Arial" panose="020B0604020202020204" pitchFamily="34" charset="0"/>
              <a:buChar char="•"/>
              <a:tabLst/>
              <a:defRPr/>
            </a:pPr>
            <a:r>
              <a:rPr kumimoji="0" lang="hr-HR" sz="1701" b="1" i="0" u="none" strike="noStrike" kern="0" cap="none" spc="0" normalizeH="0" baseline="0" noProof="0" dirty="0">
                <a:ln>
                  <a:noFill/>
                </a:ln>
                <a:solidFill>
                  <a:srgbClr val="414042"/>
                </a:solidFill>
                <a:effectLst/>
                <a:uLnTx/>
                <a:uFillTx/>
                <a:latin typeface="Pluto Sans DPD PPT Light"/>
                <a:ea typeface="+mn-ea"/>
                <a:cs typeface="+mn-cs"/>
              </a:rPr>
              <a:t>Postati želimo </a:t>
            </a:r>
            <a:r>
              <a:rPr kumimoji="0" lang="hr-HR" sz="1701" b="1" i="0" u="none" strike="noStrike" kern="0" cap="none" spc="0" normalizeH="0" baseline="0" noProof="0" dirty="0" err="1">
                <a:ln>
                  <a:noFill/>
                </a:ln>
                <a:solidFill>
                  <a:srgbClr val="414042"/>
                </a:solidFill>
                <a:effectLst/>
                <a:uLnTx/>
                <a:uFillTx/>
                <a:latin typeface="Pluto Sans DPD PPT Light"/>
                <a:ea typeface="+mn-ea"/>
                <a:cs typeface="+mn-cs"/>
              </a:rPr>
              <a:t>mednarodna</a:t>
            </a:r>
            <a:r>
              <a:rPr kumimoji="0" lang="hr-HR" sz="1701" b="1" i="0" u="none" strike="noStrike" kern="0" cap="none" spc="0" normalizeH="0" baseline="0" noProof="0" dirty="0">
                <a:ln>
                  <a:noFill/>
                </a:ln>
                <a:solidFill>
                  <a:srgbClr val="414042"/>
                </a:solidFill>
                <a:effectLst/>
                <a:uLnTx/>
                <a:uFillTx/>
                <a:latin typeface="Pluto Sans DPD PPT Light"/>
                <a:ea typeface="+mn-ea"/>
                <a:cs typeface="+mn-cs"/>
              </a:rPr>
              <a:t> referenca v </a:t>
            </a:r>
            <a:r>
              <a:rPr kumimoji="0" lang="hr-HR" sz="1701" b="1" i="0" u="none" strike="noStrike" kern="0" cap="none" spc="0" normalizeH="0" baseline="0" noProof="0" dirty="0" err="1">
                <a:ln>
                  <a:noFill/>
                </a:ln>
                <a:solidFill>
                  <a:srgbClr val="414042"/>
                </a:solidFill>
                <a:effectLst/>
                <a:uLnTx/>
                <a:uFillTx/>
                <a:latin typeface="Pluto Sans DPD PPT Light"/>
                <a:ea typeface="+mn-ea"/>
                <a:cs typeface="+mn-cs"/>
              </a:rPr>
              <a:t>trajnostni</a:t>
            </a:r>
            <a:r>
              <a:rPr kumimoji="0" lang="hr-HR" sz="1701" b="1" i="0" u="none" strike="noStrike" kern="0" cap="none" spc="0" normalizeH="0" baseline="0" noProof="0" dirty="0">
                <a:ln>
                  <a:noFill/>
                </a:ln>
                <a:solidFill>
                  <a:srgbClr val="414042"/>
                </a:solidFill>
                <a:effectLst/>
                <a:uLnTx/>
                <a:uFillTx/>
                <a:latin typeface="Pluto Sans DPD PPT Light"/>
                <a:ea typeface="+mn-ea"/>
                <a:cs typeface="+mn-cs"/>
              </a:rPr>
              <a:t> dostavi.</a:t>
            </a:r>
            <a:r>
              <a:rPr kumimoji="0" lang="hr-HR" sz="1701" b="0" i="0" u="none" strike="noStrike" kern="0" cap="none" spc="0" normalizeH="0" baseline="0" noProof="0" dirty="0">
                <a:ln>
                  <a:noFill/>
                </a:ln>
                <a:solidFill>
                  <a:srgbClr val="414042"/>
                </a:solidFill>
                <a:effectLst/>
                <a:uLnTx/>
                <a:uFillTx/>
                <a:latin typeface="Pluto Sans DPD PPT Light"/>
                <a:ea typeface="+mn-ea"/>
                <a:cs typeface="+mn-cs"/>
              </a:rPr>
              <a:t>
Do leta 2025 je cilj:</a:t>
            </a:r>
          </a:p>
          <a:p>
            <a:pPr marL="803450" marR="0" lvl="1" indent="-285750" algn="l" defTabSz="863950" rtl="0" eaLnBrk="1" fontAlgn="auto" latinLnBrk="0" hangingPunct="1">
              <a:lnSpc>
                <a:spcPct val="100000"/>
              </a:lnSpc>
              <a:spcBef>
                <a:spcPts val="1200"/>
              </a:spcBef>
              <a:spcAft>
                <a:spcPts val="0"/>
              </a:spcAft>
              <a:buClr>
                <a:srgbClr val="DC0032"/>
              </a:buClr>
              <a:buSzTx/>
              <a:buFont typeface="Courier New" panose="02070309020205020404" pitchFamily="49" charset="0"/>
              <a:buChar char="o"/>
              <a:tabLst/>
              <a:defRPr/>
            </a:pPr>
            <a:r>
              <a:rPr kumimoji="0" lang="hr-HR" sz="1701" b="0" i="0" u="none" strike="noStrike" kern="0" cap="none" spc="0" normalizeH="0" baseline="0" noProof="0" dirty="0">
                <a:ln>
                  <a:noFill/>
                </a:ln>
                <a:solidFill>
                  <a:srgbClr val="414042"/>
                </a:solidFill>
                <a:effectLst/>
                <a:uLnTx/>
                <a:uFillTx/>
                <a:latin typeface="Pluto Sans DPD PPT Light"/>
                <a:ea typeface="+mn-ea"/>
                <a:cs typeface="+mn-cs"/>
              </a:rPr>
              <a:t>v 350 </a:t>
            </a:r>
            <a:r>
              <a:rPr kumimoji="0" lang="hr-HR" sz="1701" b="0" i="0" u="none" strike="noStrike" kern="0" cap="none" spc="0" normalizeH="0" baseline="0" noProof="0" dirty="0" err="1">
                <a:ln>
                  <a:noFill/>
                </a:ln>
                <a:solidFill>
                  <a:srgbClr val="414042"/>
                </a:solidFill>
                <a:effectLst/>
                <a:uLnTx/>
                <a:uFillTx/>
                <a:latin typeface="Pluto Sans DPD PPT Light"/>
                <a:ea typeface="+mn-ea"/>
                <a:cs typeface="+mn-cs"/>
              </a:rPr>
              <a:t>mestih</a:t>
            </a:r>
            <a:r>
              <a:rPr kumimoji="0" lang="hr-HR" sz="1701" b="0" i="0" u="none" strike="noStrike" kern="0" cap="none" spc="0" normalizeH="0" baseline="0" noProof="0" dirty="0">
                <a:ln>
                  <a:noFill/>
                </a:ln>
                <a:solidFill>
                  <a:srgbClr val="414042"/>
                </a:solidFill>
                <a:effectLst/>
                <a:uLnTx/>
                <a:uFillTx/>
                <a:latin typeface="Pluto Sans DPD PPT Light"/>
                <a:ea typeface="+mn-ea"/>
                <a:cs typeface="+mn-cs"/>
              </a:rPr>
              <a:t> po Evropi dostavljati </a:t>
            </a:r>
            <a:r>
              <a:rPr kumimoji="0" lang="hr-HR" sz="1701" b="0" i="0" u="none" strike="noStrike" kern="0" cap="none" spc="0" normalizeH="0" baseline="0" noProof="0" dirty="0" err="1">
                <a:ln>
                  <a:noFill/>
                </a:ln>
                <a:solidFill>
                  <a:srgbClr val="414042"/>
                </a:solidFill>
                <a:effectLst/>
                <a:uLnTx/>
                <a:uFillTx/>
                <a:latin typeface="Pluto Sans DPD PPT Light"/>
                <a:ea typeface="+mn-ea"/>
                <a:cs typeface="+mn-cs"/>
              </a:rPr>
              <a:t>izključno</a:t>
            </a:r>
            <a:r>
              <a:rPr kumimoji="0" lang="hr-HR" sz="1701" b="0" i="0" u="none" strike="noStrike" kern="0" cap="none" spc="0" normalizeH="0" baseline="0" noProof="0" dirty="0">
                <a:ln>
                  <a:noFill/>
                </a:ln>
                <a:solidFill>
                  <a:srgbClr val="414042"/>
                </a:solidFill>
                <a:effectLst/>
                <a:uLnTx/>
                <a:uFillTx/>
                <a:latin typeface="Pluto Sans DPD PPT Light"/>
                <a:ea typeface="+mn-ea"/>
                <a:cs typeface="+mn-cs"/>
              </a:rPr>
              <a:t> z vozili z </a:t>
            </a:r>
            <a:r>
              <a:rPr kumimoji="0" lang="hr-HR" sz="1701" b="0" i="0" u="none" strike="noStrike" kern="0" cap="none" spc="0" normalizeH="0" baseline="0" noProof="0" dirty="0" err="1">
                <a:ln>
                  <a:noFill/>
                </a:ln>
                <a:solidFill>
                  <a:srgbClr val="414042"/>
                </a:solidFill>
                <a:effectLst/>
                <a:uLnTx/>
                <a:uFillTx/>
                <a:latin typeface="Pluto Sans DPD PPT Light"/>
                <a:ea typeface="+mn-ea"/>
                <a:cs typeface="+mn-cs"/>
              </a:rPr>
              <a:t>nizkimi</a:t>
            </a:r>
            <a:r>
              <a:rPr kumimoji="0" lang="hr-HR" sz="1701" b="0" i="0" u="none" strike="noStrike" kern="0" cap="none" spc="0" normalizeH="0" baseline="0" noProof="0" dirty="0">
                <a:ln>
                  <a:noFill/>
                </a:ln>
                <a:solidFill>
                  <a:srgbClr val="414042"/>
                </a:solidFill>
                <a:effectLst/>
                <a:uLnTx/>
                <a:uFillTx/>
                <a:latin typeface="Pluto Sans DPD PPT Light"/>
                <a:ea typeface="+mn-ea"/>
                <a:cs typeface="+mn-cs"/>
              </a:rPr>
              <a:t> </a:t>
            </a:r>
            <a:r>
              <a:rPr kumimoji="0" lang="hr-HR" sz="1701" b="0" i="0" u="none" strike="noStrike" kern="0" cap="none" spc="0" normalizeH="0" baseline="0" noProof="0" dirty="0" err="1">
                <a:ln>
                  <a:noFill/>
                </a:ln>
                <a:solidFill>
                  <a:srgbClr val="414042"/>
                </a:solidFill>
                <a:effectLst/>
                <a:uLnTx/>
                <a:uFillTx/>
                <a:latin typeface="Pluto Sans DPD PPT Light"/>
                <a:ea typeface="+mn-ea"/>
                <a:cs typeface="+mn-cs"/>
              </a:rPr>
              <a:t>emisijami</a:t>
            </a:r>
            <a:r>
              <a:rPr kumimoji="0" lang="hr-HR" sz="1701" b="0" i="0" u="none" strike="noStrike" kern="0" cap="none" spc="0" normalizeH="0" baseline="0" noProof="0" dirty="0">
                <a:ln>
                  <a:noFill/>
                </a:ln>
                <a:solidFill>
                  <a:srgbClr val="414042"/>
                </a:solidFill>
                <a:effectLst/>
                <a:uLnTx/>
                <a:uFillTx/>
                <a:latin typeface="Pluto Sans DPD PPT Light"/>
                <a:ea typeface="+mn-ea"/>
                <a:cs typeface="+mn-cs"/>
              </a:rPr>
              <a:t> CO2; </a:t>
            </a:r>
          </a:p>
          <a:p>
            <a:pPr marL="803450" marR="0" lvl="1" indent="-285750" algn="l" defTabSz="863950" rtl="0" eaLnBrk="1" fontAlgn="auto" latinLnBrk="0" hangingPunct="1">
              <a:lnSpc>
                <a:spcPct val="100000"/>
              </a:lnSpc>
              <a:spcBef>
                <a:spcPts val="1200"/>
              </a:spcBef>
              <a:spcAft>
                <a:spcPts val="0"/>
              </a:spcAft>
              <a:buClr>
                <a:srgbClr val="DC0032"/>
              </a:buClr>
              <a:buSzTx/>
              <a:buFont typeface="Courier New" panose="02070309020205020404" pitchFamily="49" charset="0"/>
              <a:buChar char="o"/>
              <a:tabLst/>
              <a:defRPr/>
            </a:pPr>
            <a:r>
              <a:rPr kumimoji="0" lang="hr-HR" sz="1701" b="0" i="0" u="none" strike="noStrike" kern="0" cap="none" spc="0" normalizeH="0" baseline="0" noProof="0" dirty="0" err="1">
                <a:ln>
                  <a:noFill/>
                </a:ln>
                <a:solidFill>
                  <a:srgbClr val="414042"/>
                </a:solidFill>
                <a:effectLst/>
                <a:uLnTx/>
                <a:uFillTx/>
                <a:latin typeface="Pluto Sans DPD PPT Light"/>
                <a:ea typeface="+mn-ea"/>
                <a:cs typeface="+mn-cs"/>
              </a:rPr>
              <a:t>zmanjšanje</a:t>
            </a:r>
            <a:r>
              <a:rPr kumimoji="0" lang="hr-HR" sz="1701" b="0" i="0" u="none" strike="noStrike" kern="0" cap="none" spc="0" normalizeH="0" baseline="0" noProof="0" dirty="0">
                <a:ln>
                  <a:noFill/>
                </a:ln>
                <a:solidFill>
                  <a:srgbClr val="414042"/>
                </a:solidFill>
                <a:effectLst/>
                <a:uLnTx/>
                <a:uFillTx/>
                <a:latin typeface="Pluto Sans DPD PPT Light"/>
                <a:ea typeface="+mn-ea"/>
                <a:cs typeface="+mn-cs"/>
              </a:rPr>
              <a:t> </a:t>
            </a:r>
            <a:r>
              <a:rPr kumimoji="0" lang="hr-HR" sz="1701" b="0" i="0" u="none" strike="noStrike" kern="0" cap="none" spc="0" normalizeH="0" baseline="0" noProof="0" dirty="0" err="1">
                <a:ln>
                  <a:noFill/>
                </a:ln>
                <a:solidFill>
                  <a:srgbClr val="414042"/>
                </a:solidFill>
                <a:effectLst/>
                <a:uLnTx/>
                <a:uFillTx/>
                <a:latin typeface="Pluto Sans DPD PPT Light"/>
                <a:ea typeface="+mn-ea"/>
                <a:cs typeface="+mn-cs"/>
              </a:rPr>
              <a:t>emisij</a:t>
            </a:r>
            <a:r>
              <a:rPr kumimoji="0" lang="hr-HR" sz="1701" b="0" i="0" u="none" strike="noStrike" kern="0" cap="none" spc="0" normalizeH="0" baseline="0" noProof="0" dirty="0">
                <a:ln>
                  <a:noFill/>
                </a:ln>
                <a:solidFill>
                  <a:srgbClr val="414042"/>
                </a:solidFill>
                <a:effectLst/>
                <a:uLnTx/>
                <a:uFillTx/>
                <a:latin typeface="Pluto Sans DPD PPT Light"/>
                <a:ea typeface="+mn-ea"/>
                <a:cs typeface="+mn-cs"/>
              </a:rPr>
              <a:t> CO2 na paket za 30 %;</a:t>
            </a:r>
          </a:p>
          <a:p>
            <a:pPr marL="803450" marR="0" lvl="1" indent="-285750" algn="l" defTabSz="863950" rtl="0" eaLnBrk="1" fontAlgn="auto" latinLnBrk="0" hangingPunct="1">
              <a:lnSpc>
                <a:spcPct val="100000"/>
              </a:lnSpc>
              <a:spcBef>
                <a:spcPts val="1200"/>
              </a:spcBef>
              <a:spcAft>
                <a:spcPts val="0"/>
              </a:spcAft>
              <a:buClr>
                <a:srgbClr val="DC0032"/>
              </a:buClr>
              <a:buSzTx/>
              <a:buFont typeface="Courier New" panose="02070309020205020404" pitchFamily="49" charset="0"/>
              <a:buChar char="o"/>
              <a:tabLst/>
              <a:defRPr/>
            </a:pPr>
            <a:r>
              <a:rPr kumimoji="0" lang="hr-HR" sz="1701" b="0" i="0" u="none" strike="noStrike" kern="0" cap="none" spc="0" normalizeH="0" baseline="0" noProof="0" dirty="0">
                <a:ln>
                  <a:noFill/>
                </a:ln>
                <a:solidFill>
                  <a:srgbClr val="414042"/>
                </a:solidFill>
                <a:effectLst/>
                <a:uLnTx/>
                <a:uFillTx/>
                <a:latin typeface="Pluto Sans DPD PPT Light"/>
                <a:ea typeface="+mn-ea"/>
                <a:cs typeface="+mn-cs"/>
              </a:rPr>
              <a:t>7.700 novih vozi z </a:t>
            </a:r>
            <a:r>
              <a:rPr kumimoji="0" lang="hr-HR" sz="1701" b="0" i="0" u="none" strike="noStrike" kern="0" cap="none" spc="0" normalizeH="0" baseline="0" noProof="0" dirty="0" err="1">
                <a:ln>
                  <a:noFill/>
                </a:ln>
                <a:solidFill>
                  <a:srgbClr val="414042"/>
                </a:solidFill>
                <a:effectLst/>
                <a:uLnTx/>
                <a:uFillTx/>
                <a:latin typeface="Pluto Sans DPD PPT Light"/>
                <a:ea typeface="+mn-ea"/>
                <a:cs typeface="+mn-cs"/>
              </a:rPr>
              <a:t>nizkimi</a:t>
            </a:r>
            <a:r>
              <a:rPr kumimoji="0" lang="hr-HR" sz="1701" b="0" i="0" u="none" strike="noStrike" kern="0" cap="none" spc="0" normalizeH="0" baseline="0" noProof="0" dirty="0">
                <a:ln>
                  <a:noFill/>
                </a:ln>
                <a:solidFill>
                  <a:srgbClr val="414042"/>
                </a:solidFill>
                <a:effectLst/>
                <a:uLnTx/>
                <a:uFillTx/>
                <a:latin typeface="Pluto Sans DPD PPT Light"/>
                <a:ea typeface="+mn-ea"/>
                <a:cs typeface="+mn-cs"/>
              </a:rPr>
              <a:t> </a:t>
            </a:r>
            <a:r>
              <a:rPr kumimoji="0" lang="hr-HR" sz="1701" b="0" i="0" u="none" strike="noStrike" kern="0" cap="none" spc="0" normalizeH="0" baseline="0" noProof="0" dirty="0" err="1">
                <a:ln>
                  <a:noFill/>
                </a:ln>
                <a:solidFill>
                  <a:srgbClr val="414042"/>
                </a:solidFill>
                <a:effectLst/>
                <a:uLnTx/>
                <a:uFillTx/>
                <a:latin typeface="Pluto Sans DPD PPT Light"/>
                <a:ea typeface="+mn-ea"/>
                <a:cs typeface="+mn-cs"/>
              </a:rPr>
              <a:t>emisijami</a:t>
            </a:r>
            <a:r>
              <a:rPr kumimoji="0" lang="hr-HR" sz="1701" b="0" i="0" u="none" strike="noStrike" kern="0" cap="none" spc="0" normalizeH="0" baseline="0" noProof="0" dirty="0">
                <a:ln>
                  <a:noFill/>
                </a:ln>
                <a:solidFill>
                  <a:srgbClr val="414042"/>
                </a:solidFill>
                <a:effectLst/>
                <a:uLnTx/>
                <a:uFillTx/>
                <a:latin typeface="Pluto Sans DPD PPT Light"/>
                <a:ea typeface="+mn-ea"/>
                <a:cs typeface="+mn-cs"/>
              </a:rPr>
              <a:t>;
program </a:t>
            </a:r>
            <a:r>
              <a:rPr kumimoji="0" lang="hr-HR" sz="1701" b="0" i="0" u="none" strike="noStrike" kern="0" cap="none" spc="0" normalizeH="0" baseline="0" noProof="0" dirty="0" err="1">
                <a:ln>
                  <a:noFill/>
                </a:ln>
                <a:solidFill>
                  <a:srgbClr val="414042"/>
                </a:solidFill>
                <a:effectLst/>
                <a:uLnTx/>
                <a:uFillTx/>
                <a:latin typeface="Pluto Sans DPD PPT Light"/>
                <a:ea typeface="+mn-ea"/>
                <a:cs typeface="+mn-cs"/>
              </a:rPr>
              <a:t>spremljanja</a:t>
            </a:r>
            <a:r>
              <a:rPr kumimoji="0" lang="hr-HR" sz="1701" b="0" i="0" u="none" strike="noStrike" kern="0" cap="none" spc="0" normalizeH="0" baseline="0" noProof="0" dirty="0">
                <a:ln>
                  <a:noFill/>
                </a:ln>
                <a:solidFill>
                  <a:srgbClr val="414042"/>
                </a:solidFill>
                <a:effectLst/>
                <a:uLnTx/>
                <a:uFillTx/>
                <a:latin typeface="Pluto Sans DPD PPT Light"/>
                <a:ea typeface="+mn-ea"/>
                <a:cs typeface="+mn-cs"/>
              </a:rPr>
              <a:t> </a:t>
            </a:r>
            <a:r>
              <a:rPr kumimoji="0" lang="hr-HR" sz="1701" b="0" i="0" u="none" strike="noStrike" kern="0" cap="none" spc="0" normalizeH="0" baseline="0" noProof="0" dirty="0" err="1">
                <a:ln>
                  <a:noFill/>
                </a:ln>
                <a:solidFill>
                  <a:srgbClr val="414042"/>
                </a:solidFill>
                <a:effectLst/>
                <a:uLnTx/>
                <a:uFillTx/>
                <a:latin typeface="Pluto Sans DPD PPT Light"/>
                <a:ea typeface="+mn-ea"/>
                <a:cs typeface="+mn-cs"/>
              </a:rPr>
              <a:t>kakovosti</a:t>
            </a:r>
            <a:r>
              <a:rPr kumimoji="0" lang="hr-HR" sz="1701" b="0" i="0" u="none" strike="noStrike" kern="0" cap="none" spc="0" normalizeH="0" baseline="0" noProof="0" dirty="0">
                <a:ln>
                  <a:noFill/>
                </a:ln>
                <a:solidFill>
                  <a:srgbClr val="414042"/>
                </a:solidFill>
                <a:effectLst/>
                <a:uLnTx/>
                <a:uFillTx/>
                <a:latin typeface="Pluto Sans DPD PPT Light"/>
                <a:ea typeface="+mn-ea"/>
                <a:cs typeface="+mn-cs"/>
              </a:rPr>
              <a:t> zraka;</a:t>
            </a:r>
            <a:endParaRPr kumimoji="0" lang="en-GB" sz="1701" b="0" i="0" u="none" strike="noStrike" kern="0" cap="none" spc="0" normalizeH="0" baseline="0" noProof="0" dirty="0">
              <a:ln>
                <a:noFill/>
              </a:ln>
              <a:solidFill>
                <a:srgbClr val="414042"/>
              </a:solidFill>
              <a:effectLst/>
              <a:uLnTx/>
              <a:uFillTx/>
              <a:latin typeface="Pluto Sans DPD PPT Light"/>
              <a:ea typeface="+mn-ea"/>
              <a:cs typeface="+mn-cs"/>
            </a:endParaRPr>
          </a:p>
        </p:txBody>
      </p:sp>
      <p:pic>
        <p:nvPicPr>
          <p:cNvPr id="13" name="Image 15">
            <a:extLst>
              <a:ext uri="{FF2B5EF4-FFF2-40B4-BE49-F238E27FC236}">
                <a16:creationId xmlns:a16="http://schemas.microsoft.com/office/drawing/2014/main" id="{C307C641-1B01-38B4-F389-652DB254BAF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63078" y="0"/>
            <a:ext cx="4368799" cy="6877405"/>
          </a:xfrm>
          <a:prstGeom prst="rect">
            <a:avLst/>
          </a:prstGeom>
        </p:spPr>
      </p:pic>
    </p:spTree>
    <p:extLst>
      <p:ext uri="{BB962C8B-B14F-4D97-AF65-F5344CB8AC3E}">
        <p14:creationId xmlns:p14="http://schemas.microsoft.com/office/powerpoint/2010/main" val="42273097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EC337B78-5561-ED2C-36C3-EC6B9E824A56}"/>
              </a:ext>
            </a:extLst>
          </p:cNvPr>
          <p:cNvSpPr>
            <a:spLocks noGrp="1"/>
          </p:cNvSpPr>
          <p:nvPr>
            <p:ph type="sldNum" sz="quarter" idx="12"/>
          </p:nvPr>
        </p:nvSpPr>
        <p:spPr/>
        <p:txBody>
          <a:bodyPr/>
          <a:lstStyle/>
          <a:p>
            <a:pPr marL="0" marR="0" lvl="0" indent="0" algn="l" defTabSz="863950" rtl="0" eaLnBrk="1" fontAlgn="auto" latinLnBrk="0" hangingPunct="1">
              <a:lnSpc>
                <a:spcPct val="100000"/>
              </a:lnSpc>
              <a:spcBef>
                <a:spcPts val="0"/>
              </a:spcBef>
              <a:spcAft>
                <a:spcPts val="0"/>
              </a:spcAft>
              <a:buClrTx/>
              <a:buSzTx/>
              <a:buFontTx/>
              <a:buNone/>
              <a:tabLst/>
              <a:defRPr/>
            </a:pPr>
            <a:fld id="{9EA669D3-5529-4BB0-8BB4-F8AF37E83BE9}" type="slidenum">
              <a:rPr kumimoji="0" lang="en-GB" sz="800" b="0" i="0" u="none" strike="noStrike" kern="1200" cap="none" spc="0" normalizeH="0" baseline="0" noProof="0" smtClean="0">
                <a:ln>
                  <a:noFill/>
                </a:ln>
                <a:solidFill>
                  <a:srgbClr val="414042"/>
                </a:solidFill>
                <a:effectLst/>
                <a:uLnTx/>
                <a:uFillTx/>
                <a:latin typeface="Pluto Sans DPD PPT Light"/>
                <a:ea typeface="+mn-ea"/>
                <a:cs typeface="+mn-cs"/>
              </a:rPr>
              <a:pPr marL="0" marR="0" lvl="0" indent="0" algn="l" defTabSz="863950" rtl="0" eaLnBrk="1" fontAlgn="auto" latinLnBrk="0" hangingPunct="1">
                <a:lnSpc>
                  <a:spcPct val="100000"/>
                </a:lnSpc>
                <a:spcBef>
                  <a:spcPts val="0"/>
                </a:spcBef>
                <a:spcAft>
                  <a:spcPts val="0"/>
                </a:spcAft>
                <a:buClrTx/>
                <a:buSzTx/>
                <a:buFontTx/>
                <a:buNone/>
                <a:tabLst/>
                <a:defRPr/>
              </a:pPr>
              <a:t>38</a:t>
            </a:fld>
            <a:endParaRPr kumimoji="0" lang="en-GB" sz="800" b="0" i="0" u="none" strike="noStrike" kern="1200" cap="none" spc="0" normalizeH="0" baseline="0" noProof="0" dirty="0">
              <a:ln>
                <a:noFill/>
              </a:ln>
              <a:solidFill>
                <a:srgbClr val="414042"/>
              </a:solidFill>
              <a:effectLst/>
              <a:uLnTx/>
              <a:uFillTx/>
              <a:latin typeface="Pluto Sans DPD PPT Light"/>
              <a:ea typeface="+mn-ea"/>
              <a:cs typeface="+mn-cs"/>
            </a:endParaRPr>
          </a:p>
        </p:txBody>
      </p:sp>
      <p:sp>
        <p:nvSpPr>
          <p:cNvPr id="5" name="Ellipse 9">
            <a:extLst>
              <a:ext uri="{FF2B5EF4-FFF2-40B4-BE49-F238E27FC236}">
                <a16:creationId xmlns:a16="http://schemas.microsoft.com/office/drawing/2014/main" id="{BCEB3ADD-FB65-A293-DD4C-E7C749F7AC75}"/>
              </a:ext>
            </a:extLst>
          </p:cNvPr>
          <p:cNvSpPr/>
          <p:nvPr/>
        </p:nvSpPr>
        <p:spPr>
          <a:xfrm>
            <a:off x="-1584572" y="1727919"/>
            <a:ext cx="6480000" cy="6480000"/>
          </a:xfrm>
          <a:prstGeom prst="ellipse">
            <a:avLst/>
          </a:prstGeom>
          <a:solidFill>
            <a:srgbClr val="509E2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395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FFFFFF"/>
                </a:solidFill>
                <a:effectLst/>
                <a:uLnTx/>
                <a:uFillTx/>
                <a:latin typeface="Pluto Sans DPD PPT Light"/>
                <a:ea typeface="+mn-ea"/>
                <a:cs typeface="+mn-cs"/>
              </a:rPr>
              <a:t> </a:t>
            </a:r>
          </a:p>
        </p:txBody>
      </p:sp>
      <p:sp>
        <p:nvSpPr>
          <p:cNvPr id="7" name="Rectangle 8">
            <a:extLst>
              <a:ext uri="{FF2B5EF4-FFF2-40B4-BE49-F238E27FC236}">
                <a16:creationId xmlns:a16="http://schemas.microsoft.com/office/drawing/2014/main" id="{A27E1838-F7DC-40CD-9629-16FC109CC876}"/>
              </a:ext>
            </a:extLst>
          </p:cNvPr>
          <p:cNvSpPr/>
          <p:nvPr/>
        </p:nvSpPr>
        <p:spPr>
          <a:xfrm>
            <a:off x="536070" y="2669623"/>
            <a:ext cx="3917058" cy="3631763"/>
          </a:xfrm>
          <a:prstGeom prst="rect">
            <a:avLst/>
          </a:prstGeom>
        </p:spPr>
        <p:txBody>
          <a:bodyPr wrap="square">
            <a:spAutoFit/>
          </a:bodyPr>
          <a:lstStyle/>
          <a:p>
            <a:pPr marL="285750" marR="0" lvl="0" indent="-285750" algn="l" defTabSz="86395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hr-HR" sz="1600" b="0" i="0" u="none" strike="noStrike" kern="1200" cap="none" spc="0" normalizeH="0" baseline="0" noProof="0" dirty="0">
                <a:ln>
                  <a:noFill/>
                </a:ln>
                <a:solidFill>
                  <a:srgbClr val="414042"/>
                </a:solidFill>
                <a:effectLst/>
                <a:uLnTx/>
                <a:uFillTx/>
                <a:latin typeface="Pluto Sans DPD PPT Light"/>
                <a:ea typeface="+mn-ea"/>
                <a:cs typeface="+mn-cs"/>
              </a:rPr>
              <a:t>350 evropskih mest
Eno od njih je Ljubljana
80 </a:t>
            </a:r>
            <a:r>
              <a:rPr kumimoji="0" lang="hr-HR" sz="1600" b="0" i="0" u="none" strike="noStrike" kern="1200" cap="none" spc="0" normalizeH="0" baseline="0" noProof="0" dirty="0" err="1">
                <a:ln>
                  <a:noFill/>
                </a:ln>
                <a:solidFill>
                  <a:srgbClr val="414042"/>
                </a:solidFill>
                <a:effectLst/>
                <a:uLnTx/>
                <a:uFillTx/>
                <a:latin typeface="Pluto Sans DPD PPT Light"/>
                <a:ea typeface="+mn-ea"/>
                <a:cs typeface="+mn-cs"/>
              </a:rPr>
              <a:t>milijonov</a:t>
            </a:r>
            <a:r>
              <a:rPr kumimoji="0" lang="hr-HR" sz="16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hr-HR" sz="1600" b="0" i="0" u="none" strike="noStrike" kern="1200" cap="none" spc="0" normalizeH="0" baseline="0" noProof="0" dirty="0" err="1">
                <a:ln>
                  <a:noFill/>
                </a:ln>
                <a:solidFill>
                  <a:srgbClr val="414042"/>
                </a:solidFill>
                <a:effectLst/>
                <a:uLnTx/>
                <a:uFillTx/>
                <a:latin typeface="Pluto Sans DPD PPT Light"/>
                <a:ea typeface="+mn-ea"/>
                <a:cs typeface="+mn-cs"/>
              </a:rPr>
              <a:t>prebivalcev</a:t>
            </a:r>
            <a:r>
              <a:rPr kumimoji="0" lang="hr-HR" sz="1600" b="0" i="0" u="none" strike="noStrike" kern="1200" cap="none" spc="0" normalizeH="0" baseline="0" noProof="0" dirty="0">
                <a:ln>
                  <a:noFill/>
                </a:ln>
                <a:solidFill>
                  <a:srgbClr val="414042"/>
                </a:solidFill>
                <a:effectLst/>
                <a:uLnTx/>
                <a:uFillTx/>
                <a:latin typeface="Pluto Sans DPD PPT Light"/>
                <a:ea typeface="+mn-ea"/>
                <a:cs typeface="+mn-cs"/>
              </a:rPr>
              <a:t>
260 </a:t>
            </a:r>
            <a:r>
              <a:rPr kumimoji="0" lang="hr-HR" sz="1600" b="0" i="0" u="none" strike="noStrike" kern="1200" cap="none" spc="0" normalizeH="0" baseline="0" noProof="0" dirty="0" err="1">
                <a:ln>
                  <a:noFill/>
                </a:ln>
                <a:solidFill>
                  <a:srgbClr val="414042"/>
                </a:solidFill>
                <a:effectLst/>
                <a:uLnTx/>
                <a:uFillTx/>
                <a:latin typeface="Pluto Sans DPD PPT Light"/>
                <a:ea typeface="+mn-ea"/>
                <a:cs typeface="+mn-cs"/>
              </a:rPr>
              <a:t>milijonov</a:t>
            </a:r>
            <a:r>
              <a:rPr kumimoji="0" lang="hr-HR" sz="16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hr-HR" sz="1600" b="0" i="0" u="none" strike="noStrike" kern="1200" cap="none" spc="0" normalizeH="0" baseline="0" noProof="0" dirty="0" err="1">
                <a:ln>
                  <a:noFill/>
                </a:ln>
                <a:solidFill>
                  <a:srgbClr val="414042"/>
                </a:solidFill>
                <a:effectLst/>
                <a:uLnTx/>
                <a:uFillTx/>
                <a:latin typeface="Pluto Sans DPD PPT Light"/>
                <a:ea typeface="+mn-ea"/>
                <a:cs typeface="+mn-cs"/>
              </a:rPr>
              <a:t>paketov</a:t>
            </a:r>
            <a:r>
              <a:rPr kumimoji="0" lang="hr-HR" sz="1600" b="0" i="0" u="none" strike="noStrike" kern="1200" cap="none" spc="0" normalizeH="0" baseline="0" noProof="0" dirty="0">
                <a:ln>
                  <a:noFill/>
                </a:ln>
                <a:solidFill>
                  <a:srgbClr val="414042"/>
                </a:solidFill>
                <a:effectLst/>
                <a:uLnTx/>
                <a:uFillTx/>
                <a:latin typeface="Pluto Sans DPD PPT Light"/>
                <a:ea typeface="+mn-ea"/>
                <a:cs typeface="+mn-cs"/>
              </a:rPr>
              <a:t> na </a:t>
            </a:r>
            <a:r>
              <a:rPr kumimoji="0" lang="hr-HR" sz="1600" b="0" i="0" u="none" strike="noStrike" kern="1200" cap="none" spc="0" normalizeH="0" baseline="0" noProof="0" dirty="0" err="1">
                <a:ln>
                  <a:noFill/>
                </a:ln>
                <a:solidFill>
                  <a:srgbClr val="414042"/>
                </a:solidFill>
                <a:effectLst/>
                <a:uLnTx/>
                <a:uFillTx/>
                <a:latin typeface="Pluto Sans DPD PPT Light"/>
                <a:ea typeface="+mn-ea"/>
                <a:cs typeface="+mn-cs"/>
              </a:rPr>
              <a:t>leto</a:t>
            </a:r>
            <a:r>
              <a:rPr kumimoji="0" lang="hr-HR" sz="1600" b="0" i="0" u="none" strike="noStrike" kern="1200" cap="none" spc="0" normalizeH="0" baseline="0" noProof="0" dirty="0">
                <a:ln>
                  <a:noFill/>
                </a:ln>
                <a:solidFill>
                  <a:srgbClr val="414042"/>
                </a:solidFill>
                <a:effectLst/>
                <a:uLnTx/>
                <a:uFillTx/>
                <a:latin typeface="Pluto Sans DPD PPT Light"/>
                <a:ea typeface="+mn-ea"/>
                <a:cs typeface="+mn-cs"/>
              </a:rPr>
              <a:t>
7.700 novih alternativnih </a:t>
            </a:r>
            <a:r>
              <a:rPr kumimoji="0" lang="hr-HR" sz="1600" b="0" i="0" u="none" strike="noStrike" kern="1200" cap="none" spc="0" normalizeH="0" baseline="0" noProof="0" dirty="0" err="1">
                <a:ln>
                  <a:noFill/>
                </a:ln>
                <a:solidFill>
                  <a:srgbClr val="414042"/>
                </a:solidFill>
                <a:effectLst/>
                <a:uLnTx/>
                <a:uFillTx/>
                <a:latin typeface="Pluto Sans DPD PPT Light"/>
                <a:ea typeface="+mn-ea"/>
                <a:cs typeface="+mn-cs"/>
              </a:rPr>
              <a:t>vozil</a:t>
            </a:r>
            <a:r>
              <a:rPr kumimoji="0" lang="hr-HR" sz="16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hr-HR" sz="1200" b="0" i="0" u="none" strike="noStrike" kern="1200" cap="none" spc="0" normalizeH="0" baseline="0" noProof="0" dirty="0">
                <a:ln>
                  <a:noFill/>
                </a:ln>
                <a:solidFill>
                  <a:srgbClr val="414042"/>
                </a:solidFill>
                <a:effectLst/>
                <a:uLnTx/>
                <a:uFillTx/>
                <a:latin typeface="Pluto Sans DPD PPT Light"/>
                <a:ea typeface="+mn-ea"/>
                <a:cs typeface="+mn-cs"/>
              </a:rPr>
              <a:t>(električna, plinska, </a:t>
            </a:r>
            <a:r>
              <a:rPr kumimoji="0" lang="hr-HR" sz="1200" b="0" i="0" u="none" strike="noStrike" kern="1200" cap="none" spc="0" normalizeH="0" baseline="0" noProof="0" dirty="0" err="1">
                <a:ln>
                  <a:noFill/>
                </a:ln>
                <a:solidFill>
                  <a:srgbClr val="414042"/>
                </a:solidFill>
                <a:effectLst/>
                <a:uLnTx/>
                <a:uFillTx/>
                <a:latin typeface="Pluto Sans DPD PPT Light"/>
                <a:ea typeface="+mn-ea"/>
                <a:cs typeface="+mn-cs"/>
              </a:rPr>
              <a:t>tovorna</a:t>
            </a:r>
            <a:r>
              <a:rPr kumimoji="0" lang="hr-HR" sz="1200" b="0" i="0" u="none" strike="noStrike" kern="1200" cap="none" spc="0" normalizeH="0" baseline="0" noProof="0" dirty="0">
                <a:ln>
                  <a:noFill/>
                </a:ln>
                <a:solidFill>
                  <a:srgbClr val="414042"/>
                </a:solidFill>
                <a:effectLst/>
                <a:uLnTx/>
                <a:uFillTx/>
                <a:latin typeface="Pluto Sans DPD PPT Light"/>
                <a:ea typeface="+mn-ea"/>
                <a:cs typeface="+mn-cs"/>
              </a:rPr>
              <a:t> kolesa, ...)</a:t>
            </a:r>
            <a:r>
              <a:rPr kumimoji="0" lang="hr-HR" sz="1600" b="0" i="0" u="none" strike="noStrike" kern="1200" cap="none" spc="0" normalizeH="0" baseline="0" noProof="0" dirty="0">
                <a:ln>
                  <a:noFill/>
                </a:ln>
                <a:solidFill>
                  <a:srgbClr val="414042"/>
                </a:solidFill>
                <a:effectLst/>
                <a:uLnTx/>
                <a:uFillTx/>
                <a:latin typeface="Pluto Sans DPD PPT Light"/>
                <a:ea typeface="+mn-ea"/>
                <a:cs typeface="+mn-cs"/>
              </a:rPr>
              <a:t>
80 novih </a:t>
            </a:r>
            <a:r>
              <a:rPr kumimoji="0" lang="hr-HR" sz="1600" b="0" i="0" u="none" strike="noStrike" kern="1200" cap="none" spc="0" normalizeH="0" baseline="0" noProof="0" dirty="0" err="1">
                <a:ln>
                  <a:noFill/>
                </a:ln>
                <a:solidFill>
                  <a:srgbClr val="414042"/>
                </a:solidFill>
                <a:effectLst/>
                <a:uLnTx/>
                <a:uFillTx/>
                <a:latin typeface="Pluto Sans DPD PPT Light"/>
                <a:ea typeface="+mn-ea"/>
                <a:cs typeface="+mn-cs"/>
              </a:rPr>
              <a:t>mestnih</a:t>
            </a:r>
            <a:r>
              <a:rPr kumimoji="0" lang="hr-HR" sz="16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hr-HR" sz="1600" b="0" i="0" u="none" strike="noStrike" kern="1200" cap="none" spc="0" normalizeH="0" baseline="0" noProof="0" dirty="0" err="1">
                <a:ln>
                  <a:noFill/>
                </a:ln>
                <a:solidFill>
                  <a:srgbClr val="414042"/>
                </a:solidFill>
                <a:effectLst/>
                <a:uLnTx/>
                <a:uFillTx/>
                <a:latin typeface="Pluto Sans DPD PPT Light"/>
                <a:ea typeface="+mn-ea"/>
                <a:cs typeface="+mn-cs"/>
              </a:rPr>
              <a:t>skladišč</a:t>
            </a:r>
            <a:r>
              <a:rPr kumimoji="0" lang="hr-HR" sz="1600" b="0" i="0" u="none" strike="noStrike" kern="1200" cap="none" spc="0" normalizeH="0" baseline="0" noProof="0" dirty="0">
                <a:ln>
                  <a:noFill/>
                </a:ln>
                <a:solidFill>
                  <a:srgbClr val="414042"/>
                </a:solidFill>
                <a:effectLst/>
                <a:uLnTx/>
                <a:uFillTx/>
                <a:latin typeface="Pluto Sans DPD PPT Light"/>
                <a:ea typeface="+mn-ea"/>
                <a:cs typeface="+mn-cs"/>
              </a:rPr>
              <a:t>
3.600 </a:t>
            </a:r>
            <a:r>
              <a:rPr kumimoji="0" lang="hr-HR" sz="1600" b="0" i="0" u="none" strike="noStrike" kern="1200" cap="none" spc="0" normalizeH="0" baseline="0" noProof="0" dirty="0" err="1">
                <a:ln>
                  <a:noFill/>
                </a:ln>
                <a:solidFill>
                  <a:srgbClr val="414042"/>
                </a:solidFill>
                <a:effectLst/>
                <a:uLnTx/>
                <a:uFillTx/>
                <a:latin typeface="Pluto Sans DPD PPT Light"/>
                <a:ea typeface="+mn-ea"/>
                <a:cs typeface="+mn-cs"/>
              </a:rPr>
              <a:t>polnilnih</a:t>
            </a:r>
            <a:r>
              <a:rPr kumimoji="0" lang="hr-HR" sz="16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hr-HR" sz="1600" b="0" i="0" u="none" strike="noStrike" kern="1200" cap="none" spc="0" normalizeH="0" baseline="0" noProof="0" dirty="0" err="1">
                <a:ln>
                  <a:noFill/>
                </a:ln>
                <a:solidFill>
                  <a:srgbClr val="414042"/>
                </a:solidFill>
                <a:effectLst/>
                <a:uLnTx/>
                <a:uFillTx/>
                <a:latin typeface="Pluto Sans DPD PPT Light"/>
                <a:ea typeface="+mn-ea"/>
                <a:cs typeface="+mn-cs"/>
              </a:rPr>
              <a:t>sistemov</a:t>
            </a:r>
            <a:r>
              <a:rPr kumimoji="0" lang="hr-HR" sz="1600" b="0" i="0" u="none" strike="noStrike" kern="1200" cap="none" spc="0" normalizeH="0" baseline="0" noProof="0" dirty="0">
                <a:ln>
                  <a:noFill/>
                </a:ln>
                <a:solidFill>
                  <a:srgbClr val="414042"/>
                </a:solidFill>
                <a:effectLst/>
                <a:uLnTx/>
                <a:uFillTx/>
                <a:latin typeface="Pluto Sans DPD PPT Light"/>
                <a:ea typeface="+mn-ea"/>
                <a:cs typeface="+mn-cs"/>
              </a:rPr>
              <a:t> za električna vozila
</a:t>
            </a:r>
            <a:r>
              <a:rPr kumimoji="0" lang="hr-HR" sz="1600" b="0" i="0" u="none" strike="noStrike" kern="1200" cap="none" spc="0" normalizeH="0" baseline="0" noProof="0" dirty="0" err="1">
                <a:ln>
                  <a:noFill/>
                </a:ln>
                <a:solidFill>
                  <a:srgbClr val="414042"/>
                </a:solidFill>
                <a:effectLst/>
                <a:uLnTx/>
                <a:uFillTx/>
                <a:latin typeface="Pluto Sans DPD PPT Light"/>
                <a:ea typeface="+mn-ea"/>
                <a:cs typeface="+mn-cs"/>
              </a:rPr>
              <a:t>Naložbe</a:t>
            </a:r>
            <a:r>
              <a:rPr kumimoji="0" lang="hr-HR" sz="1600" b="0" i="0" u="none" strike="noStrike" kern="1200" cap="none" spc="0" normalizeH="0" baseline="0" noProof="0" dirty="0">
                <a:ln>
                  <a:noFill/>
                </a:ln>
                <a:solidFill>
                  <a:srgbClr val="414042"/>
                </a:solidFill>
                <a:effectLst/>
                <a:uLnTx/>
                <a:uFillTx/>
                <a:latin typeface="Pluto Sans DPD PPT Light"/>
                <a:ea typeface="+mn-ea"/>
                <a:cs typeface="+mn-cs"/>
              </a:rPr>
              <a:t> v </a:t>
            </a:r>
            <a:r>
              <a:rPr kumimoji="0" lang="hr-HR" sz="1600" b="0" i="0" u="none" strike="noStrike" kern="1200" cap="none" spc="0" normalizeH="0" baseline="0" noProof="0" dirty="0" err="1">
                <a:ln>
                  <a:noFill/>
                </a:ln>
                <a:solidFill>
                  <a:srgbClr val="414042"/>
                </a:solidFill>
                <a:effectLst/>
                <a:uLnTx/>
                <a:uFillTx/>
                <a:latin typeface="Pluto Sans DPD PPT Light"/>
                <a:ea typeface="+mn-ea"/>
                <a:cs typeface="+mn-cs"/>
              </a:rPr>
              <a:t>višini</a:t>
            </a:r>
            <a:r>
              <a:rPr kumimoji="0" lang="hr-HR" sz="1600" b="0" i="0" u="none" strike="noStrike" kern="1200" cap="none" spc="0" normalizeH="0" baseline="0" noProof="0" dirty="0">
                <a:ln>
                  <a:noFill/>
                </a:ln>
                <a:solidFill>
                  <a:srgbClr val="414042"/>
                </a:solidFill>
                <a:effectLst/>
                <a:uLnTx/>
                <a:uFillTx/>
                <a:latin typeface="Pluto Sans DPD PPT Light"/>
                <a:ea typeface="+mn-ea"/>
                <a:cs typeface="+mn-cs"/>
              </a:rPr>
              <a:t> 200 </a:t>
            </a:r>
            <a:r>
              <a:rPr kumimoji="0" lang="hr-HR" sz="1600" b="0" i="0" u="none" strike="noStrike" kern="1200" cap="none" spc="0" normalizeH="0" baseline="0" noProof="0" dirty="0" err="1">
                <a:ln>
                  <a:noFill/>
                </a:ln>
                <a:solidFill>
                  <a:srgbClr val="414042"/>
                </a:solidFill>
                <a:effectLst/>
                <a:uLnTx/>
                <a:uFillTx/>
                <a:latin typeface="Pluto Sans DPD PPT Light"/>
                <a:ea typeface="+mn-ea"/>
                <a:cs typeface="+mn-cs"/>
              </a:rPr>
              <a:t>milijonov</a:t>
            </a:r>
            <a:r>
              <a:rPr kumimoji="0" lang="hr-HR" sz="1600" b="0" i="0" u="none" strike="noStrike" kern="1200" cap="none" spc="0" normalizeH="0" baseline="0" noProof="0" dirty="0">
                <a:ln>
                  <a:noFill/>
                </a:ln>
                <a:solidFill>
                  <a:srgbClr val="414042"/>
                </a:solidFill>
                <a:effectLst/>
                <a:uLnTx/>
                <a:uFillTx/>
                <a:latin typeface="Pluto Sans DPD PPT Light"/>
                <a:ea typeface="+mn-ea"/>
                <a:cs typeface="+mn-cs"/>
              </a:rPr>
              <a:t> EUR</a:t>
            </a:r>
          </a:p>
        </p:txBody>
      </p:sp>
      <p:pic>
        <p:nvPicPr>
          <p:cNvPr id="8" name="Image 4">
            <a:extLst>
              <a:ext uri="{FF2B5EF4-FFF2-40B4-BE49-F238E27FC236}">
                <a16:creationId xmlns:a16="http://schemas.microsoft.com/office/drawing/2014/main" id="{5691E5CB-06D8-F5EC-25D9-759E331DBBC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70407" y="395751"/>
            <a:ext cx="6274955" cy="6084424"/>
          </a:xfrm>
          <a:prstGeom prst="rect">
            <a:avLst/>
          </a:prstGeom>
        </p:spPr>
      </p:pic>
      <p:sp>
        <p:nvSpPr>
          <p:cNvPr id="9" name="Title 2">
            <a:extLst>
              <a:ext uri="{FF2B5EF4-FFF2-40B4-BE49-F238E27FC236}">
                <a16:creationId xmlns:a16="http://schemas.microsoft.com/office/drawing/2014/main" id="{8AF72788-6BD8-08F9-058D-01BE79A6CC25}"/>
              </a:ext>
            </a:extLst>
          </p:cNvPr>
          <p:cNvSpPr txBox="1">
            <a:spLocks/>
          </p:cNvSpPr>
          <p:nvPr/>
        </p:nvSpPr>
        <p:spPr bwMode="gray">
          <a:xfrm>
            <a:off x="418480" y="225255"/>
            <a:ext cx="11236326" cy="403006"/>
          </a:xfrm>
          <a:prstGeom prst="rect">
            <a:avLst/>
          </a:prstGeom>
        </p:spPr>
        <p:txBody>
          <a:bodyPr vert="horz" lIns="0" tIns="0" rIns="0" bIns="0" rtlCol="0" anchor="t" anchorCtr="0">
            <a:noAutofit/>
          </a:bodyPr>
          <a:lstStyle>
            <a:lvl1pPr algn="l" defTabSz="950336" rtl="0" eaLnBrk="1" latinLnBrk="0" hangingPunct="1">
              <a:lnSpc>
                <a:spcPct val="110000"/>
              </a:lnSpc>
              <a:spcBef>
                <a:spcPts val="0"/>
              </a:spcBef>
              <a:spcAft>
                <a:spcPts val="200"/>
              </a:spcAft>
              <a:buNone/>
              <a:defRPr sz="2800" b="0" kern="1200" spc="0">
                <a:solidFill>
                  <a:schemeClr val="tx2"/>
                </a:solidFill>
                <a:latin typeface="+mj-lt"/>
                <a:ea typeface="+mj-ea"/>
                <a:cs typeface="+mj-cs"/>
              </a:defRPr>
            </a:lvl1pPr>
          </a:lstStyle>
          <a:p>
            <a:pPr marL="0" marR="0" lvl="0" indent="0" algn="l" defTabSz="950336" rtl="0" eaLnBrk="1" fontAlgn="auto" latinLnBrk="0" hangingPunct="1">
              <a:lnSpc>
                <a:spcPct val="110000"/>
              </a:lnSpc>
              <a:spcBef>
                <a:spcPts val="0"/>
              </a:spcBef>
              <a:spcAft>
                <a:spcPts val="200"/>
              </a:spcAft>
              <a:buClrTx/>
              <a:buSzTx/>
              <a:buFontTx/>
              <a:buNone/>
              <a:tabLst/>
              <a:defRPr/>
            </a:pPr>
            <a:r>
              <a:rPr kumimoji="0" lang="hr-HR" sz="2800" b="0" i="0" u="none" strike="noStrike" kern="1200" cap="none" spc="0" normalizeH="0" baseline="0" noProof="0" dirty="0">
                <a:ln>
                  <a:noFill/>
                </a:ln>
                <a:solidFill>
                  <a:srgbClr val="DC0032"/>
                </a:solidFill>
                <a:effectLst/>
                <a:uLnTx/>
                <a:uFillTx/>
                <a:latin typeface="Pluto Sans DPD PPT Light"/>
                <a:ea typeface="+mj-ea"/>
                <a:cs typeface="+mj-cs"/>
              </a:rPr>
              <a:t>Dostava z </a:t>
            </a:r>
            <a:r>
              <a:rPr kumimoji="0" lang="hr-HR" sz="2800" b="0" i="0" u="none" strike="noStrike" kern="1200" cap="none" spc="0" normalizeH="0" baseline="0" noProof="0" dirty="0" err="1">
                <a:ln>
                  <a:noFill/>
                </a:ln>
                <a:solidFill>
                  <a:srgbClr val="DC0032"/>
                </a:solidFill>
                <a:effectLst/>
                <a:uLnTx/>
                <a:uFillTx/>
                <a:latin typeface="Pluto Sans DPD PPT Light"/>
                <a:ea typeface="+mj-ea"/>
                <a:cs typeface="+mj-cs"/>
              </a:rPr>
              <a:t>nizkimi</a:t>
            </a:r>
            <a:r>
              <a:rPr kumimoji="0" lang="hr-HR" sz="2800" b="0" i="0" u="none" strike="noStrike" kern="1200" cap="none" spc="0" normalizeH="0" baseline="0" noProof="0" dirty="0">
                <a:ln>
                  <a:noFill/>
                </a:ln>
                <a:solidFill>
                  <a:srgbClr val="DC0032"/>
                </a:solidFill>
                <a:effectLst/>
                <a:uLnTx/>
                <a:uFillTx/>
                <a:latin typeface="Pluto Sans DPD PPT Light"/>
                <a:ea typeface="+mj-ea"/>
                <a:cs typeface="+mj-cs"/>
              </a:rPr>
              <a:t> </a:t>
            </a:r>
            <a:r>
              <a:rPr kumimoji="0" lang="hr-HR" sz="2800" b="0" i="0" u="none" strike="noStrike" kern="1200" cap="none" spc="0" normalizeH="0" baseline="0" noProof="0" dirty="0" err="1">
                <a:ln>
                  <a:noFill/>
                </a:ln>
                <a:solidFill>
                  <a:srgbClr val="DC0032"/>
                </a:solidFill>
                <a:effectLst/>
                <a:uLnTx/>
                <a:uFillTx/>
                <a:latin typeface="Pluto Sans DPD PPT Light"/>
                <a:ea typeface="+mj-ea"/>
                <a:cs typeface="+mj-cs"/>
              </a:rPr>
              <a:t>emisijami</a:t>
            </a:r>
            <a:r>
              <a:rPr kumimoji="0" lang="hr-HR" sz="2800" b="0" i="0" u="none" strike="noStrike" kern="1200" cap="none" spc="0" normalizeH="0" baseline="0" noProof="0" dirty="0">
                <a:ln>
                  <a:noFill/>
                </a:ln>
                <a:solidFill>
                  <a:srgbClr val="DC0032"/>
                </a:solidFill>
                <a:effectLst/>
                <a:uLnTx/>
                <a:uFillTx/>
                <a:latin typeface="Pluto Sans DPD PPT Light"/>
                <a:ea typeface="+mj-ea"/>
                <a:cs typeface="+mj-cs"/>
              </a:rPr>
              <a:t> v 350 evropskih </a:t>
            </a:r>
            <a:r>
              <a:rPr kumimoji="0" lang="hr-HR" sz="2800" b="0" i="0" u="none" strike="noStrike" kern="1200" cap="none" spc="0" normalizeH="0" baseline="0" noProof="0" dirty="0" err="1">
                <a:ln>
                  <a:noFill/>
                </a:ln>
                <a:solidFill>
                  <a:srgbClr val="DC0032"/>
                </a:solidFill>
                <a:effectLst/>
                <a:uLnTx/>
                <a:uFillTx/>
                <a:latin typeface="Pluto Sans DPD PPT Light"/>
                <a:ea typeface="+mj-ea"/>
                <a:cs typeface="+mj-cs"/>
              </a:rPr>
              <a:t>mestih</a:t>
            </a:r>
            <a:br>
              <a:rPr kumimoji="0" lang="hr-HR" sz="2800" b="0" i="0" u="none" strike="noStrike" kern="1200" cap="none" spc="0" normalizeH="0" baseline="0" noProof="0" dirty="0">
                <a:ln>
                  <a:noFill/>
                </a:ln>
                <a:solidFill>
                  <a:srgbClr val="DC0032"/>
                </a:solidFill>
                <a:effectLst/>
                <a:uLnTx/>
                <a:uFillTx/>
                <a:latin typeface="Pluto Sans DPD PPT Light"/>
                <a:ea typeface="+mj-ea"/>
                <a:cs typeface="+mj-cs"/>
              </a:rPr>
            </a:br>
            <a:r>
              <a:rPr kumimoji="0" lang="hr-HR" sz="1600" b="0" i="0" u="none" strike="noStrike" kern="1200" cap="none" spc="0" normalizeH="0" baseline="0" noProof="0" dirty="0">
                <a:ln>
                  <a:noFill/>
                </a:ln>
                <a:solidFill>
                  <a:srgbClr val="414042"/>
                </a:solidFill>
                <a:effectLst/>
                <a:uLnTx/>
                <a:uFillTx/>
                <a:latin typeface="Pluto Sans DPD PPT Light"/>
                <a:ea typeface="+mj-ea"/>
                <a:cs typeface="+mj-cs"/>
              </a:rPr>
              <a:t>Pokrivanje 20 % </a:t>
            </a:r>
            <a:r>
              <a:rPr kumimoji="0" lang="hr-HR" sz="1600" b="0" i="0" u="none" strike="noStrike" kern="1200" cap="none" spc="0" normalizeH="0" baseline="0" noProof="0" dirty="0" err="1">
                <a:ln>
                  <a:noFill/>
                </a:ln>
                <a:solidFill>
                  <a:srgbClr val="414042"/>
                </a:solidFill>
                <a:effectLst/>
                <a:uLnTx/>
                <a:uFillTx/>
                <a:latin typeface="Pluto Sans DPD PPT Light"/>
                <a:ea typeface="+mj-ea"/>
                <a:cs typeface="+mj-cs"/>
              </a:rPr>
              <a:t>evropskega</a:t>
            </a:r>
            <a:r>
              <a:rPr kumimoji="0" lang="hr-HR" sz="1600" b="0" i="0" u="none" strike="noStrike" kern="1200" cap="none" spc="0" normalizeH="0" baseline="0" noProof="0" dirty="0">
                <a:ln>
                  <a:noFill/>
                </a:ln>
                <a:solidFill>
                  <a:srgbClr val="414042"/>
                </a:solidFill>
                <a:effectLst/>
                <a:uLnTx/>
                <a:uFillTx/>
                <a:latin typeface="Pluto Sans DPD PPT Light"/>
                <a:ea typeface="+mj-ea"/>
                <a:cs typeface="+mj-cs"/>
              </a:rPr>
              <a:t> </a:t>
            </a:r>
            <a:r>
              <a:rPr kumimoji="0" lang="hr-HR" sz="1600" b="0" i="0" u="none" strike="noStrike" kern="1200" cap="none" spc="0" normalizeH="0" baseline="0" noProof="0" dirty="0" err="1">
                <a:ln>
                  <a:noFill/>
                </a:ln>
                <a:solidFill>
                  <a:srgbClr val="414042"/>
                </a:solidFill>
                <a:effectLst/>
                <a:uLnTx/>
                <a:uFillTx/>
                <a:latin typeface="Pluto Sans DPD PPT Light"/>
                <a:ea typeface="+mj-ea"/>
                <a:cs typeface="+mj-cs"/>
              </a:rPr>
              <a:t>prebivalstva</a:t>
            </a:r>
            <a:r>
              <a:rPr kumimoji="0" lang="hr-HR" sz="1600" b="0" i="0" u="none" strike="noStrike" kern="1200" cap="none" spc="0" normalizeH="0" baseline="0" noProof="0" dirty="0">
                <a:ln>
                  <a:noFill/>
                </a:ln>
                <a:solidFill>
                  <a:srgbClr val="414042"/>
                </a:solidFill>
                <a:effectLst/>
                <a:uLnTx/>
                <a:uFillTx/>
                <a:latin typeface="Pluto Sans DPD PPT Light"/>
                <a:ea typeface="+mj-ea"/>
                <a:cs typeface="+mj-cs"/>
              </a:rPr>
              <a:t> do leta 2025</a:t>
            </a:r>
            <a:r>
              <a:rPr kumimoji="0" lang="hr-HR" sz="2800" b="0" i="0" u="none" strike="noStrike" kern="1200" cap="none" spc="0" normalizeH="0" baseline="0" noProof="0" dirty="0">
                <a:ln>
                  <a:noFill/>
                </a:ln>
                <a:solidFill>
                  <a:srgbClr val="414042"/>
                </a:solidFill>
                <a:effectLst/>
                <a:uLnTx/>
                <a:uFillTx/>
                <a:latin typeface="Pluto Sans DPD PPT Light"/>
                <a:ea typeface="+mj-ea"/>
                <a:cs typeface="+mj-cs"/>
              </a:rPr>
              <a:t>
</a:t>
            </a:r>
            <a:endParaRPr kumimoji="0" lang="en-GB" sz="2800" b="0" i="0" u="none" strike="noStrike" kern="1200" cap="none" spc="0" normalizeH="0" baseline="0" noProof="0" dirty="0">
              <a:ln>
                <a:noFill/>
              </a:ln>
              <a:solidFill>
                <a:srgbClr val="414042"/>
              </a:solidFill>
              <a:effectLst/>
              <a:uLnTx/>
              <a:uFillTx/>
              <a:latin typeface="Pluto Sans DPD PPT Light"/>
              <a:ea typeface="+mj-ea"/>
              <a:cs typeface="+mj-cs"/>
            </a:endParaRPr>
          </a:p>
        </p:txBody>
      </p:sp>
    </p:spTree>
    <p:extLst>
      <p:ext uri="{BB962C8B-B14F-4D97-AF65-F5344CB8AC3E}">
        <p14:creationId xmlns:p14="http://schemas.microsoft.com/office/powerpoint/2010/main" val="27413085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2F7812CF-124A-5104-ACB1-C6C81A1452E5}"/>
              </a:ext>
            </a:extLst>
          </p:cNvPr>
          <p:cNvSpPr>
            <a:spLocks noGrp="1"/>
          </p:cNvSpPr>
          <p:nvPr>
            <p:ph type="sldNum" sz="quarter" idx="12"/>
          </p:nvPr>
        </p:nvSpPr>
        <p:spPr/>
        <p:txBody>
          <a:bodyPr/>
          <a:lstStyle/>
          <a:p>
            <a:pPr marL="0" marR="0" lvl="0" indent="0" algn="l" defTabSz="863950" rtl="0" eaLnBrk="1" fontAlgn="auto" latinLnBrk="0" hangingPunct="1">
              <a:lnSpc>
                <a:spcPct val="100000"/>
              </a:lnSpc>
              <a:spcBef>
                <a:spcPts val="0"/>
              </a:spcBef>
              <a:spcAft>
                <a:spcPts val="0"/>
              </a:spcAft>
              <a:buClrTx/>
              <a:buSzTx/>
              <a:buFontTx/>
              <a:buNone/>
              <a:tabLst/>
              <a:defRPr/>
            </a:pPr>
            <a:fld id="{9EA669D3-5529-4BB0-8BB4-F8AF37E83BE9}" type="slidenum">
              <a:rPr kumimoji="0" lang="en-GB" sz="800" b="0" i="0" u="none" strike="noStrike" kern="1200" cap="none" spc="0" normalizeH="0" baseline="0" noProof="0" smtClean="0">
                <a:ln>
                  <a:noFill/>
                </a:ln>
                <a:solidFill>
                  <a:srgbClr val="414042"/>
                </a:solidFill>
                <a:effectLst/>
                <a:uLnTx/>
                <a:uFillTx/>
                <a:latin typeface="Pluto Sans DPD PPT Light"/>
                <a:ea typeface="+mn-ea"/>
                <a:cs typeface="+mn-cs"/>
              </a:rPr>
              <a:pPr marL="0" marR="0" lvl="0" indent="0" algn="l" defTabSz="863950" rtl="0" eaLnBrk="1" fontAlgn="auto" latinLnBrk="0" hangingPunct="1">
                <a:lnSpc>
                  <a:spcPct val="100000"/>
                </a:lnSpc>
                <a:spcBef>
                  <a:spcPts val="0"/>
                </a:spcBef>
                <a:spcAft>
                  <a:spcPts val="0"/>
                </a:spcAft>
                <a:buClrTx/>
                <a:buSzTx/>
                <a:buFontTx/>
                <a:buNone/>
                <a:tabLst/>
                <a:defRPr/>
              </a:pPr>
              <a:t>39</a:t>
            </a:fld>
            <a:endParaRPr kumimoji="0" lang="en-GB" sz="800" b="0" i="0" u="none" strike="noStrike" kern="1200" cap="none" spc="0" normalizeH="0" baseline="0" noProof="0" dirty="0">
              <a:ln>
                <a:noFill/>
              </a:ln>
              <a:solidFill>
                <a:srgbClr val="414042"/>
              </a:solidFill>
              <a:effectLst/>
              <a:uLnTx/>
              <a:uFillTx/>
              <a:latin typeface="Pluto Sans DPD PPT Light"/>
              <a:ea typeface="+mn-ea"/>
              <a:cs typeface="+mn-cs"/>
            </a:endParaRPr>
          </a:p>
        </p:txBody>
      </p:sp>
      <p:sp>
        <p:nvSpPr>
          <p:cNvPr id="3" name="Naslov 2">
            <a:extLst>
              <a:ext uri="{FF2B5EF4-FFF2-40B4-BE49-F238E27FC236}">
                <a16:creationId xmlns:a16="http://schemas.microsoft.com/office/drawing/2014/main" id="{10F0632B-F9C5-71B6-87FE-8A3998FE4BF2}"/>
              </a:ext>
            </a:extLst>
          </p:cNvPr>
          <p:cNvSpPr>
            <a:spLocks noGrp="1"/>
          </p:cNvSpPr>
          <p:nvPr>
            <p:ph type="title"/>
          </p:nvPr>
        </p:nvSpPr>
        <p:spPr>
          <a:xfrm>
            <a:off x="379200" y="377810"/>
            <a:ext cx="10944000" cy="360000"/>
          </a:xfrm>
        </p:spPr>
        <p:txBody>
          <a:bodyPr/>
          <a:lstStyle/>
          <a:p>
            <a:r>
              <a:rPr lang="sl-SI" dirty="0">
                <a:latin typeface="+mn-lt"/>
              </a:rPr>
              <a:t>Tehnologija = večja uspešnost dostave</a:t>
            </a:r>
            <a:endParaRPr lang="en-GB" dirty="0">
              <a:latin typeface="+mn-lt"/>
            </a:endParaRPr>
          </a:p>
        </p:txBody>
      </p:sp>
      <p:sp>
        <p:nvSpPr>
          <p:cNvPr id="5" name="Espace réservé du numéro de diapositive 1">
            <a:extLst>
              <a:ext uri="{FF2B5EF4-FFF2-40B4-BE49-F238E27FC236}">
                <a16:creationId xmlns:a16="http://schemas.microsoft.com/office/drawing/2014/main" id="{F69175AA-47ED-67E0-CBB9-19259F3D1CE5}"/>
              </a:ext>
            </a:extLst>
          </p:cNvPr>
          <p:cNvSpPr>
            <a:spLocks noGrp="1"/>
          </p:cNvSpPr>
          <p:nvPr/>
        </p:nvSpPr>
        <p:spPr>
          <a:xfrm>
            <a:off x="10964222" y="5253745"/>
            <a:ext cx="337602" cy="116609"/>
          </a:xfrm>
          <a:prstGeom prst="rect">
            <a:avLst/>
          </a:prstGeom>
        </p:spPr>
        <p:txBody>
          <a:bodyPr vert="horz" lIns="54000" tIns="0" rIns="0" bIns="0" rtlCol="0" anchor="t" anchorCtr="0">
            <a:noAutofit/>
          </a:bodyPr>
          <a:lstStyle>
            <a:defPPr>
              <a:defRPr lang="x-none"/>
            </a:defPPr>
            <a:lvl1pPr marL="0" algn="r" defTabSz="914400" rtl="0" eaLnBrk="1" latinLnBrk="0" hangingPunct="1">
              <a:defRPr sz="800" kern="1200">
                <a:solidFill>
                  <a:srgbClr val="414042"/>
                </a:solidFill>
                <a:latin typeface="Pluto Sans DPD PPT Light"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18D249E-531C-448D-97B7-84919B9EBFFF}" type="slidenum">
              <a:rPr kumimoji="0" lang="en-GB" sz="800" b="0" i="0" u="none" strike="noStrike" kern="1200" cap="none" spc="0" normalizeH="0" baseline="0" noProof="0" smtClean="0">
                <a:ln>
                  <a:noFill/>
                </a:ln>
                <a:solidFill>
                  <a:srgbClr val="414042"/>
                </a:solidFill>
                <a:effectLst/>
                <a:uLnTx/>
                <a:uFillTx/>
                <a:latin typeface="Pluto Sans DPD PPT Light" panose="02000000000000000000"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800" b="0" i="0" u="none" strike="noStrike" kern="1200" cap="none" spc="0" normalizeH="0" baseline="0" noProof="0">
              <a:ln>
                <a:noFill/>
              </a:ln>
              <a:solidFill>
                <a:srgbClr val="414042"/>
              </a:solidFill>
              <a:effectLst/>
              <a:uLnTx/>
              <a:uFillTx/>
              <a:latin typeface="Pluto Sans DPD PPT Light" panose="02000000000000000000" pitchFamily="2" charset="0"/>
              <a:ea typeface="+mn-ea"/>
              <a:cs typeface="+mn-cs"/>
            </a:endParaRPr>
          </a:p>
        </p:txBody>
      </p:sp>
      <p:sp>
        <p:nvSpPr>
          <p:cNvPr id="6" name="Espace réservé du texte 2">
            <a:extLst>
              <a:ext uri="{FF2B5EF4-FFF2-40B4-BE49-F238E27FC236}">
                <a16:creationId xmlns:a16="http://schemas.microsoft.com/office/drawing/2014/main" id="{9C87919D-6BD7-7C71-7DA4-7B7FE90C1740}"/>
              </a:ext>
            </a:extLst>
          </p:cNvPr>
          <p:cNvSpPr>
            <a:spLocks noGrp="1"/>
          </p:cNvSpPr>
          <p:nvPr/>
        </p:nvSpPr>
        <p:spPr>
          <a:xfrm>
            <a:off x="432244" y="882464"/>
            <a:ext cx="11235267" cy="641351"/>
          </a:xfrm>
          <a:prstGeom prst="rect">
            <a:avLst/>
          </a:prstGeom>
        </p:spPr>
        <p:txBody>
          <a:bodyPr vert="horz" lIns="0" tIns="0" rIns="0" bIns="0" rtlCol="0">
            <a:normAutofit fontScale="85000" lnSpcReduction="20000"/>
          </a:bodyPr>
          <a:lstStyle>
            <a:lvl1pPr marL="0" indent="0" algn="l" defTabSz="914400" rtl="0" eaLnBrk="1" latinLnBrk="0" hangingPunct="1">
              <a:lnSpc>
                <a:spcPct val="130000"/>
              </a:lnSpc>
              <a:spcBef>
                <a:spcPts val="1000"/>
              </a:spcBef>
              <a:buClr>
                <a:schemeClr val="accent1"/>
              </a:buClr>
              <a:buFont typeface="Arial" panose="020B0604020202020204" pitchFamily="34" charset="0"/>
              <a:buNone/>
              <a:defRPr sz="2000" kern="1200">
                <a:solidFill>
                  <a:schemeClr val="tx1"/>
                </a:solidFill>
                <a:latin typeface="+mn-lt"/>
                <a:ea typeface="+mn-ea"/>
                <a:cs typeface="+mn-cs"/>
              </a:defRPr>
            </a:lvl1pPr>
            <a:lvl2pPr marL="360363" indent="-360363" algn="l" defTabSz="914400" rtl="0" eaLnBrk="1" latinLnBrk="0" hangingPunct="1">
              <a:lnSpc>
                <a:spcPct val="130000"/>
              </a:lnSpc>
              <a:spcBef>
                <a:spcPts val="500"/>
              </a:spcBef>
              <a:buClr>
                <a:schemeClr val="accent1"/>
              </a:buClr>
              <a:buFont typeface="Arial" panose="020B0604020202020204" pitchFamily="34" charset="0"/>
              <a:buChar char="•"/>
              <a:defRPr sz="1800" kern="1200">
                <a:solidFill>
                  <a:schemeClr val="tx1"/>
                </a:solidFill>
                <a:latin typeface="Pluto Sans DPD PPT Light" panose="02000000000000000000" pitchFamily="2" charset="0"/>
                <a:ea typeface="+mn-ea"/>
                <a:cs typeface="+mn-cs"/>
              </a:defRPr>
            </a:lvl2pPr>
            <a:lvl3pPr marL="715963" indent="-355600" algn="l" defTabSz="914400" rtl="0" eaLnBrk="1" latinLnBrk="0" hangingPunct="1">
              <a:lnSpc>
                <a:spcPct val="130000"/>
              </a:lnSpc>
              <a:spcBef>
                <a:spcPts val="500"/>
              </a:spcBef>
              <a:buClr>
                <a:schemeClr val="accent4"/>
              </a:buClr>
              <a:buFont typeface="Arial" panose="020B0604020202020204" pitchFamily="34" charset="0"/>
              <a:buChar char="•"/>
              <a:defRPr sz="1600" kern="1200">
                <a:solidFill>
                  <a:schemeClr val="tx1"/>
                </a:solidFill>
                <a:latin typeface="Pluto Sans DPD PPT Light" panose="02000000000000000000" pitchFamily="2" charset="0"/>
                <a:ea typeface="+mn-ea"/>
                <a:cs typeface="+mn-cs"/>
              </a:defRPr>
            </a:lvl3pPr>
            <a:lvl4pPr marL="1076325" indent="-360363" algn="l" defTabSz="914400" rtl="0" eaLnBrk="1" latinLnBrk="0" hangingPunct="1">
              <a:lnSpc>
                <a:spcPct val="130000"/>
              </a:lnSpc>
              <a:spcBef>
                <a:spcPts val="500"/>
              </a:spcBef>
              <a:buFont typeface="Arial" panose="020B0604020202020204" pitchFamily="34" charset="0"/>
              <a:buChar char="•"/>
              <a:defRPr sz="1400" kern="1200">
                <a:solidFill>
                  <a:schemeClr val="tx1"/>
                </a:solidFill>
                <a:latin typeface="Pluto Sans DPD PPT Light" panose="02000000000000000000" pitchFamily="2" charset="0"/>
                <a:ea typeface="+mn-ea"/>
                <a:cs typeface="+mn-cs"/>
              </a:defRPr>
            </a:lvl4pPr>
            <a:lvl5pPr marL="1438275" indent="-361950" algn="l" defTabSz="914400" rtl="0" eaLnBrk="1" latinLnBrk="0" hangingPunct="1">
              <a:lnSpc>
                <a:spcPct val="130000"/>
              </a:lnSpc>
              <a:spcBef>
                <a:spcPts val="500"/>
              </a:spcBef>
              <a:buFont typeface="Arial" panose="020B0604020202020204" pitchFamily="34" charset="0"/>
              <a:buChar char="•"/>
              <a:defRPr sz="1200" kern="1200">
                <a:solidFill>
                  <a:schemeClr val="tx1"/>
                </a:solidFill>
                <a:latin typeface="Pluto Sans DPD PPT Light"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1000"/>
              </a:spcBef>
              <a:spcAft>
                <a:spcPts val="0"/>
              </a:spcAft>
              <a:buClr>
                <a:srgbClr val="DC0032"/>
              </a:buClr>
              <a:buSzTx/>
              <a:buFont typeface="Arial" panose="020B0604020202020204" pitchFamily="34" charset="0"/>
              <a:buNone/>
              <a:tabLst/>
              <a:defRPr/>
            </a:pPr>
            <a:r>
              <a:rPr kumimoji="0" lang="fr-FR" sz="1800" b="0" i="0" u="none" strike="noStrike" kern="1200" cap="none" spc="0" normalizeH="0" baseline="0" noProof="0" dirty="0">
                <a:ln>
                  <a:noFill/>
                </a:ln>
                <a:solidFill>
                  <a:srgbClr val="414042"/>
                </a:solidFill>
                <a:effectLst/>
                <a:uLnTx/>
                <a:uFillTx/>
                <a:latin typeface="Pluto Sans DPD PPT Light"/>
                <a:ea typeface="+mn-ea"/>
                <a:cs typeface="+mn-cs"/>
              </a:rPr>
              <a:t>Najboljša izkušnja dostave, ki prinaša </a:t>
            </a:r>
            <a:r>
              <a:rPr kumimoji="0" lang="sl-SI" sz="1800" b="0" i="0" u="none" strike="noStrike" kern="1200" cap="none" spc="0" normalizeH="0" baseline="0" noProof="0" dirty="0">
                <a:ln>
                  <a:noFill/>
                </a:ln>
                <a:solidFill>
                  <a:srgbClr val="414042"/>
                </a:solidFill>
                <a:effectLst/>
                <a:uLnTx/>
                <a:uFillTx/>
                <a:latin typeface="Pluto Sans DPD PPT Light"/>
                <a:ea typeface="+mn-ea"/>
                <a:cs typeface="+mn-cs"/>
              </a:rPr>
              <a:t>dodano </a:t>
            </a:r>
            <a:r>
              <a:rPr kumimoji="0" lang="fr-FR" sz="1800" b="0" i="0" u="none" strike="noStrike" kern="1200" cap="none" spc="0" normalizeH="0" baseline="0" noProof="0" dirty="0">
                <a:ln>
                  <a:noFill/>
                </a:ln>
                <a:solidFill>
                  <a:srgbClr val="414042"/>
                </a:solidFill>
                <a:effectLst/>
                <a:uLnTx/>
                <a:uFillTx/>
                <a:latin typeface="Pluto Sans DPD PPT Light"/>
                <a:ea typeface="+mn-ea"/>
                <a:cs typeface="+mn-cs"/>
              </a:rPr>
              <a:t>vrednost prejemnikom in našemu planetu</a:t>
            </a:r>
            <a:r>
              <a:rPr kumimoji="0" lang="sl-SI" sz="18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fr-FR" sz="1800" b="0" i="0" u="none" strike="noStrike" kern="1200" cap="none" spc="0" normalizeH="0" baseline="0" noProof="0" dirty="0">
                <a:ln>
                  <a:noFill/>
                </a:ln>
                <a:solidFill>
                  <a:srgbClr val="414042"/>
                </a:solidFill>
                <a:effectLst/>
                <a:uLnTx/>
                <a:uFillTx/>
                <a:latin typeface="Pluto Sans DPD PPT Light"/>
                <a:ea typeface="+mn-ea"/>
                <a:cs typeface="+mn-cs"/>
              </a:rPr>
              <a:t>
</a:t>
            </a:r>
          </a:p>
        </p:txBody>
      </p:sp>
      <p:sp>
        <p:nvSpPr>
          <p:cNvPr id="8" name="Ellipse 5">
            <a:extLst>
              <a:ext uri="{FF2B5EF4-FFF2-40B4-BE49-F238E27FC236}">
                <a16:creationId xmlns:a16="http://schemas.microsoft.com/office/drawing/2014/main" id="{C5D425AD-FEB7-46A2-9235-B26BBC4EF4A9}"/>
              </a:ext>
            </a:extLst>
          </p:cNvPr>
          <p:cNvSpPr/>
          <p:nvPr/>
        </p:nvSpPr>
        <p:spPr>
          <a:xfrm>
            <a:off x="2267257" y="2836986"/>
            <a:ext cx="6480000" cy="6480000"/>
          </a:xfrm>
          <a:prstGeom prst="ellipse">
            <a:avLst/>
          </a:prstGeom>
          <a:solidFill>
            <a:srgbClr val="509E2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x-non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white"/>
                </a:solidFill>
                <a:effectLst/>
                <a:uLnTx/>
                <a:uFillTx/>
                <a:latin typeface="Pluto Sans DPD PPT Light"/>
                <a:ea typeface="+mn-ea"/>
                <a:cs typeface="+mn-cs"/>
              </a:rPr>
              <a:t> </a:t>
            </a:r>
          </a:p>
        </p:txBody>
      </p:sp>
      <p:sp>
        <p:nvSpPr>
          <p:cNvPr id="9" name="ZoneTexte 7">
            <a:extLst>
              <a:ext uri="{FF2B5EF4-FFF2-40B4-BE49-F238E27FC236}">
                <a16:creationId xmlns:a16="http://schemas.microsoft.com/office/drawing/2014/main" id="{398F7F90-C905-6885-A0FA-E3E31A4EA9BD}"/>
              </a:ext>
            </a:extLst>
          </p:cNvPr>
          <p:cNvSpPr txBox="1"/>
          <p:nvPr/>
        </p:nvSpPr>
        <p:spPr>
          <a:xfrm>
            <a:off x="171259" y="1312650"/>
            <a:ext cx="2850094" cy="369332"/>
          </a:xfrm>
          <a:prstGeom prst="rect">
            <a:avLst/>
          </a:prstGeom>
          <a:solidFill>
            <a:schemeClr val="accent1"/>
          </a:solidFill>
          <a:ln>
            <a:solidFill>
              <a:schemeClr val="accent1"/>
            </a:solidFill>
          </a:ln>
        </p:spPr>
        <p:txBody>
          <a:bodyPr wrap="square" rtlCol="0">
            <a:spAutoFit/>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hr-HR" sz="1800" b="0" i="0" u="none" strike="noStrike" kern="1200" cap="none" spc="0" normalizeH="0" baseline="0" noProof="0" dirty="0">
                <a:ln>
                  <a:noFill/>
                </a:ln>
                <a:solidFill>
                  <a:prstClr val="white"/>
                </a:solidFill>
                <a:effectLst/>
                <a:uLnTx/>
                <a:uFillTx/>
                <a:latin typeface="Pluto Sans DPD PPT Light"/>
                <a:ea typeface="+mn-ea"/>
                <a:cs typeface="+mn-cs"/>
              </a:rPr>
              <a:t>Dostava na dom</a:t>
            </a:r>
            <a:endParaRPr kumimoji="0" lang="en-GB" sz="1800" b="0" i="0" u="none" strike="noStrike" kern="1200" cap="none" spc="0" normalizeH="0" baseline="0" noProof="0" dirty="0">
              <a:ln>
                <a:noFill/>
              </a:ln>
              <a:solidFill>
                <a:prstClr val="white"/>
              </a:solidFill>
              <a:effectLst/>
              <a:uLnTx/>
              <a:uFillTx/>
              <a:latin typeface="Pluto Sans DPD PPT Light"/>
              <a:ea typeface="+mn-ea"/>
              <a:cs typeface="+mn-cs"/>
            </a:endParaRPr>
          </a:p>
        </p:txBody>
      </p:sp>
      <p:sp>
        <p:nvSpPr>
          <p:cNvPr id="10" name="ZoneTexte 9">
            <a:extLst>
              <a:ext uri="{FF2B5EF4-FFF2-40B4-BE49-F238E27FC236}">
                <a16:creationId xmlns:a16="http://schemas.microsoft.com/office/drawing/2014/main" id="{CEB1A0E0-200F-9269-A42B-7A2E0A258295}"/>
              </a:ext>
            </a:extLst>
          </p:cNvPr>
          <p:cNvSpPr txBox="1"/>
          <p:nvPr/>
        </p:nvSpPr>
        <p:spPr>
          <a:xfrm>
            <a:off x="8480969" y="1300789"/>
            <a:ext cx="2868260" cy="369332"/>
          </a:xfrm>
          <a:prstGeom prst="rect">
            <a:avLst/>
          </a:prstGeom>
          <a:solidFill>
            <a:schemeClr val="accent1"/>
          </a:solidFill>
          <a:ln>
            <a:solidFill>
              <a:schemeClr val="accent1"/>
            </a:solidFill>
          </a:ln>
        </p:spPr>
        <p:txBody>
          <a:bodyPr wrap="square" rtlCol="0">
            <a:spAutoFit/>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white"/>
                </a:solidFill>
                <a:effectLst/>
                <a:uLnTx/>
                <a:uFillTx/>
                <a:latin typeface="Pluto Sans DPD PPT Light"/>
                <a:ea typeface="+mn-ea"/>
                <a:cs typeface="+mn-cs"/>
              </a:rPr>
              <a:t>Dostava zunaj doma</a:t>
            </a:r>
            <a:endParaRPr kumimoji="0" lang="en-GB" sz="1800" b="0" i="0" u="none" strike="noStrike" kern="1200" cap="none" spc="0" normalizeH="0" baseline="0" noProof="0" dirty="0">
              <a:ln>
                <a:noFill/>
              </a:ln>
              <a:solidFill>
                <a:prstClr val="white"/>
              </a:solidFill>
              <a:effectLst/>
              <a:uLnTx/>
              <a:uFillTx/>
              <a:latin typeface="Pluto Sans DPD PPT Light"/>
              <a:ea typeface="+mn-ea"/>
              <a:cs typeface="+mn-cs"/>
            </a:endParaRPr>
          </a:p>
        </p:txBody>
      </p:sp>
      <p:pic>
        <p:nvPicPr>
          <p:cNvPr id="11" name="Image 10">
            <a:extLst>
              <a:ext uri="{FF2B5EF4-FFF2-40B4-BE49-F238E27FC236}">
                <a16:creationId xmlns:a16="http://schemas.microsoft.com/office/drawing/2014/main" id="{2147B2CB-8BA7-8DEF-F63F-19BC52C8B29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72898" y="4564180"/>
            <a:ext cx="1341950" cy="1976771"/>
          </a:xfrm>
          <a:prstGeom prst="rect">
            <a:avLst/>
          </a:prstGeom>
        </p:spPr>
      </p:pic>
      <p:pic>
        <p:nvPicPr>
          <p:cNvPr id="12" name="Picture 18">
            <a:extLst>
              <a:ext uri="{FF2B5EF4-FFF2-40B4-BE49-F238E27FC236}">
                <a16:creationId xmlns:a16="http://schemas.microsoft.com/office/drawing/2014/main" id="{033F8E14-8302-2561-4268-D43A63BF856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1358" y="4321669"/>
            <a:ext cx="909772" cy="194725"/>
          </a:xfrm>
          <a:prstGeom prst="rect">
            <a:avLst/>
          </a:prstGeom>
        </p:spPr>
      </p:pic>
      <p:sp>
        <p:nvSpPr>
          <p:cNvPr id="13" name="Rectangle 12">
            <a:extLst>
              <a:ext uri="{FF2B5EF4-FFF2-40B4-BE49-F238E27FC236}">
                <a16:creationId xmlns:a16="http://schemas.microsoft.com/office/drawing/2014/main" id="{DB3FD882-E5F8-63A5-4877-379D91C7CF6F}"/>
              </a:ext>
            </a:extLst>
          </p:cNvPr>
          <p:cNvSpPr/>
          <p:nvPr/>
        </p:nvSpPr>
        <p:spPr>
          <a:xfrm>
            <a:off x="3021353" y="1300789"/>
            <a:ext cx="3535392" cy="1384995"/>
          </a:xfrm>
          <a:prstGeom prst="rect">
            <a:avLst/>
          </a:prstGeom>
        </p:spPr>
        <p:txBody>
          <a:bodyPr wrap="square">
            <a:spAutoFit/>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just" defTabSz="457200" rtl="0" eaLnBrk="1" fontAlgn="auto" latinLnBrk="0" hangingPunct="1">
              <a:lnSpc>
                <a:spcPct val="100000"/>
              </a:lnSpc>
              <a:spcBef>
                <a:spcPts val="0"/>
              </a:spcBef>
              <a:spcAft>
                <a:spcPts val="0"/>
              </a:spcAft>
              <a:buClr>
                <a:srgbClr val="DC0032"/>
              </a:buClr>
              <a:buSzTx/>
              <a:buFont typeface="Arial" panose="020B0604020202020204" pitchFamily="34" charset="0"/>
              <a:buChar char="•"/>
              <a:tabLst/>
              <a:defRPr/>
            </a:pPr>
            <a:r>
              <a:rPr kumimoji="0" lang="hr-HR" sz="1050" b="0" i="0" u="none" strike="noStrike" kern="1200" cap="none" spc="0" normalizeH="0" baseline="0" noProof="0" dirty="0">
                <a:ln>
                  <a:noFill/>
                </a:ln>
                <a:solidFill>
                  <a:srgbClr val="414042"/>
                </a:solidFill>
                <a:effectLst/>
                <a:uLnTx/>
                <a:uFillTx/>
                <a:latin typeface="Pluto Sans DPD PPT Light"/>
                <a:ea typeface="+mn-ea"/>
                <a:cs typeface="+mn-cs"/>
              </a:rPr>
              <a:t>Različne </a:t>
            </a:r>
            <a:r>
              <a:rPr kumimoji="0" lang="hr-HR" sz="1050" b="0" i="0" u="none" strike="noStrike" kern="1200" cap="none" spc="0" normalizeH="0" baseline="0" noProof="0" dirty="0" err="1">
                <a:ln>
                  <a:noFill/>
                </a:ln>
                <a:solidFill>
                  <a:srgbClr val="414042"/>
                </a:solidFill>
                <a:effectLst/>
                <a:uLnTx/>
                <a:uFillTx/>
                <a:latin typeface="Pluto Sans DPD PPT Light"/>
                <a:ea typeface="+mn-ea"/>
                <a:cs typeface="+mn-cs"/>
              </a:rPr>
              <a:t>možnosti</a:t>
            </a:r>
            <a:r>
              <a:rPr kumimoji="0" lang="hr-HR" sz="1050" b="0" i="0" u="none" strike="noStrike" kern="1200" cap="none" spc="0" normalizeH="0" baseline="0" noProof="0" dirty="0">
                <a:ln>
                  <a:noFill/>
                </a:ln>
                <a:solidFill>
                  <a:srgbClr val="414042"/>
                </a:solidFill>
                <a:effectLst/>
                <a:uLnTx/>
                <a:uFillTx/>
                <a:latin typeface="Pluto Sans DPD PPT Light"/>
                <a:ea typeface="+mn-ea"/>
                <a:cs typeface="+mn-cs"/>
              </a:rPr>
              <a:t> dostave </a:t>
            </a:r>
            <a:r>
              <a:rPr kumimoji="0" lang="hr-HR" sz="1050" b="0" i="0" u="none" strike="noStrike" kern="1200" cap="none" spc="0" normalizeH="0" baseline="0" noProof="0" dirty="0" err="1">
                <a:ln>
                  <a:noFill/>
                </a:ln>
                <a:solidFill>
                  <a:srgbClr val="414042"/>
                </a:solidFill>
                <a:effectLst/>
                <a:uLnTx/>
                <a:uFillTx/>
                <a:latin typeface="Pluto Sans DPD PPT Light"/>
                <a:ea typeface="+mn-ea"/>
                <a:cs typeface="+mn-cs"/>
              </a:rPr>
              <a:t>paketov</a:t>
            </a:r>
            <a:r>
              <a:rPr kumimoji="0" lang="hr-HR" sz="105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hr-HR" sz="1050" b="0" i="0" u="none" strike="noStrike" kern="1200" cap="none" spc="0" normalizeH="0" baseline="0" noProof="0" dirty="0" err="1">
                <a:ln>
                  <a:noFill/>
                </a:ln>
                <a:solidFill>
                  <a:srgbClr val="414042"/>
                </a:solidFill>
                <a:effectLst/>
                <a:uLnTx/>
                <a:uFillTx/>
                <a:latin typeface="Pluto Sans DPD PPT Light"/>
                <a:ea typeface="+mn-ea"/>
                <a:cs typeface="+mn-cs"/>
              </a:rPr>
              <a:t>kot</a:t>
            </a:r>
            <a:r>
              <a:rPr kumimoji="0" lang="hr-HR" sz="105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hr-HR" sz="1050" b="0" i="0" u="none" strike="noStrike" kern="1200" cap="none" spc="0" normalizeH="0" baseline="0" noProof="0" dirty="0" err="1">
                <a:ln>
                  <a:noFill/>
                </a:ln>
                <a:solidFill>
                  <a:srgbClr val="414042"/>
                </a:solidFill>
                <a:effectLst/>
                <a:uLnTx/>
                <a:uFillTx/>
                <a:latin typeface="Pluto Sans DPD PPT Light"/>
                <a:ea typeface="+mn-ea"/>
                <a:cs typeface="+mn-cs"/>
              </a:rPr>
              <a:t>so</a:t>
            </a:r>
            <a:r>
              <a:rPr kumimoji="0" lang="hr-HR" sz="105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hr-HR" sz="1050" b="1" i="0" u="none" strike="noStrike" kern="1200" cap="none" spc="0" normalizeH="0" baseline="0" noProof="0" dirty="0" err="1">
                <a:ln>
                  <a:noFill/>
                </a:ln>
                <a:solidFill>
                  <a:srgbClr val="414042"/>
                </a:solidFill>
                <a:effectLst/>
                <a:uLnTx/>
                <a:uFillTx/>
                <a:latin typeface="Pluto Sans DPD PPT Light"/>
                <a:ea typeface="+mn-ea"/>
                <a:cs typeface="+mn-cs"/>
              </a:rPr>
              <a:t>preusmeritev</a:t>
            </a:r>
            <a:r>
              <a:rPr kumimoji="0" lang="hr-HR" sz="1050" b="1" i="0" u="none" strike="noStrike" kern="1200" cap="none" spc="0" normalizeH="0" baseline="0" noProof="0" dirty="0">
                <a:ln>
                  <a:noFill/>
                </a:ln>
                <a:solidFill>
                  <a:srgbClr val="414042"/>
                </a:solidFill>
                <a:effectLst/>
                <a:uLnTx/>
                <a:uFillTx/>
                <a:latin typeface="Pluto Sans DPD PPT Light"/>
                <a:ea typeface="+mn-ea"/>
                <a:cs typeface="+mn-cs"/>
              </a:rPr>
              <a:t> paketa na </a:t>
            </a:r>
            <a:r>
              <a:rPr kumimoji="0" lang="hr-HR" sz="1050" b="1" i="0" u="none" strike="noStrike" kern="1200" cap="none" spc="0" normalizeH="0" baseline="0" noProof="0" dirty="0" err="1">
                <a:ln>
                  <a:noFill/>
                </a:ln>
                <a:solidFill>
                  <a:srgbClr val="414042"/>
                </a:solidFill>
                <a:effectLst/>
                <a:uLnTx/>
                <a:uFillTx/>
                <a:latin typeface="Pluto Sans DPD PPT Light"/>
                <a:ea typeface="+mn-ea"/>
                <a:cs typeface="+mn-cs"/>
              </a:rPr>
              <a:t>Pickup</a:t>
            </a:r>
            <a:r>
              <a:rPr kumimoji="0" lang="hr-HR" sz="1050" b="1" i="0" u="none" strike="noStrike" kern="1200" cap="none" spc="0" normalizeH="0" baseline="0" noProof="0" dirty="0">
                <a:ln>
                  <a:noFill/>
                </a:ln>
                <a:solidFill>
                  <a:srgbClr val="414042"/>
                </a:solidFill>
                <a:effectLst/>
                <a:uLnTx/>
                <a:uFillTx/>
                <a:latin typeface="Pluto Sans DPD PPT Light"/>
                <a:ea typeface="+mn-ea"/>
                <a:cs typeface="+mn-cs"/>
              </a:rPr>
              <a:t> lokacijo (</a:t>
            </a:r>
            <a:r>
              <a:rPr kumimoji="0" lang="hr-HR" sz="1050" b="1" i="0" u="none" strike="noStrike" kern="1200" cap="none" spc="0" normalizeH="0" baseline="0" noProof="0" dirty="0" err="1">
                <a:ln>
                  <a:noFill/>
                </a:ln>
                <a:solidFill>
                  <a:srgbClr val="414042"/>
                </a:solidFill>
                <a:effectLst/>
                <a:uLnTx/>
                <a:uFillTx/>
                <a:latin typeface="Pluto Sans DPD PPT Light"/>
                <a:ea typeface="+mn-ea"/>
                <a:cs typeface="+mn-cs"/>
              </a:rPr>
              <a:t>Pickup</a:t>
            </a:r>
            <a:r>
              <a:rPr kumimoji="0" lang="hr-HR" sz="1050" b="1" i="0" u="none" strike="noStrike" kern="1200" cap="none" spc="0" normalizeH="0" baseline="0" noProof="0" dirty="0">
                <a:ln>
                  <a:noFill/>
                </a:ln>
                <a:solidFill>
                  <a:srgbClr val="414042"/>
                </a:solidFill>
                <a:effectLst/>
                <a:uLnTx/>
                <a:uFillTx/>
                <a:latin typeface="Pluto Sans DPD PPT Light"/>
                <a:ea typeface="+mn-ea"/>
                <a:cs typeface="+mn-cs"/>
              </a:rPr>
              <a:t> </a:t>
            </a:r>
            <a:r>
              <a:rPr kumimoji="0" lang="hr-HR" sz="1050" b="1" i="0" u="none" strike="noStrike" kern="1200" cap="none" spc="0" normalizeH="0" baseline="0" noProof="0" dirty="0" err="1">
                <a:ln>
                  <a:noFill/>
                </a:ln>
                <a:solidFill>
                  <a:srgbClr val="414042"/>
                </a:solidFill>
                <a:effectLst/>
                <a:uLnTx/>
                <a:uFillTx/>
                <a:latin typeface="Pluto Sans DPD PPT Light"/>
                <a:ea typeface="+mn-ea"/>
                <a:cs typeface="+mn-cs"/>
              </a:rPr>
              <a:t>prevzemna</a:t>
            </a:r>
            <a:r>
              <a:rPr kumimoji="0" lang="hr-HR" sz="1050" b="1" i="0" u="none" strike="noStrike" kern="1200" cap="none" spc="0" normalizeH="0" baseline="0" noProof="0" dirty="0">
                <a:ln>
                  <a:noFill/>
                </a:ln>
                <a:solidFill>
                  <a:srgbClr val="414042"/>
                </a:solidFill>
                <a:effectLst/>
                <a:uLnTx/>
                <a:uFillTx/>
                <a:latin typeface="Pluto Sans DPD PPT Light"/>
                <a:ea typeface="+mn-ea"/>
                <a:cs typeface="+mn-cs"/>
              </a:rPr>
              <a:t> točka ali DPD </a:t>
            </a:r>
            <a:r>
              <a:rPr kumimoji="0" lang="hr-HR" sz="1050" b="1" i="0" u="none" strike="noStrike" kern="1200" cap="none" spc="0" normalizeH="0" baseline="0" noProof="0" dirty="0" err="1">
                <a:ln>
                  <a:noFill/>
                </a:ln>
                <a:solidFill>
                  <a:srgbClr val="414042"/>
                </a:solidFill>
                <a:effectLst/>
                <a:uLnTx/>
                <a:uFillTx/>
                <a:latin typeface="Pluto Sans DPD PPT Light"/>
                <a:ea typeface="+mn-ea"/>
                <a:cs typeface="+mn-cs"/>
              </a:rPr>
              <a:t>Pickup</a:t>
            </a:r>
            <a:r>
              <a:rPr kumimoji="0" lang="hr-HR" sz="1050" b="1" i="0" u="none" strike="noStrike" kern="1200" cap="none" spc="0" normalizeH="0" baseline="0" noProof="0" dirty="0">
                <a:ln>
                  <a:noFill/>
                </a:ln>
                <a:solidFill>
                  <a:srgbClr val="414042"/>
                </a:solidFill>
                <a:effectLst/>
                <a:uLnTx/>
                <a:uFillTx/>
                <a:latin typeface="Pluto Sans DPD PPT Light"/>
                <a:ea typeface="+mn-ea"/>
                <a:cs typeface="+mn-cs"/>
              </a:rPr>
              <a:t> </a:t>
            </a:r>
            <a:r>
              <a:rPr kumimoji="0" lang="hr-HR" sz="1050" b="1" i="0" u="none" strike="noStrike" kern="1200" cap="none" spc="0" normalizeH="0" baseline="0" noProof="0" dirty="0" err="1">
                <a:ln>
                  <a:noFill/>
                </a:ln>
                <a:solidFill>
                  <a:srgbClr val="414042"/>
                </a:solidFill>
                <a:effectLst/>
                <a:uLnTx/>
                <a:uFillTx/>
                <a:latin typeface="Pluto Sans DPD PPT Light"/>
                <a:ea typeface="+mn-ea"/>
                <a:cs typeface="+mn-cs"/>
              </a:rPr>
              <a:t>paketomat</a:t>
            </a:r>
            <a:r>
              <a:rPr kumimoji="0" lang="hr-HR" sz="1050" b="1" i="0" u="none" strike="noStrike" kern="1200" cap="none" spc="0" normalizeH="0" baseline="0" noProof="0" dirty="0">
                <a:ln>
                  <a:noFill/>
                </a:ln>
                <a:solidFill>
                  <a:srgbClr val="414042"/>
                </a:solidFill>
                <a:effectLst/>
                <a:uLnTx/>
                <a:uFillTx/>
                <a:latin typeface="Pluto Sans DPD PPT Light"/>
                <a:ea typeface="+mn-ea"/>
                <a:cs typeface="+mn-cs"/>
              </a:rPr>
              <a:t>), </a:t>
            </a:r>
            <a:r>
              <a:rPr kumimoji="0" lang="hr-HR" sz="1050" b="1" i="0" u="none" strike="noStrike" kern="1200" cap="none" spc="0" normalizeH="0" baseline="0" noProof="0" dirty="0" err="1">
                <a:ln>
                  <a:noFill/>
                </a:ln>
                <a:solidFill>
                  <a:srgbClr val="414042"/>
                </a:solidFill>
                <a:effectLst/>
                <a:uLnTx/>
                <a:uFillTx/>
                <a:latin typeface="Pluto Sans DPD PPT Light"/>
                <a:ea typeface="+mn-ea"/>
                <a:cs typeface="+mn-cs"/>
              </a:rPr>
              <a:t>sprememba</a:t>
            </a:r>
            <a:r>
              <a:rPr kumimoji="0" lang="hr-HR" sz="1050" b="1" i="0" u="none" strike="noStrike" kern="1200" cap="none" spc="0" normalizeH="0" baseline="0" noProof="0" dirty="0">
                <a:ln>
                  <a:noFill/>
                </a:ln>
                <a:solidFill>
                  <a:srgbClr val="414042"/>
                </a:solidFill>
                <a:effectLst/>
                <a:uLnTx/>
                <a:uFillTx/>
                <a:latin typeface="Pluto Sans DPD PPT Light"/>
                <a:ea typeface="+mn-ea"/>
                <a:cs typeface="+mn-cs"/>
              </a:rPr>
              <a:t> naslova za dostavo, </a:t>
            </a:r>
            <a:r>
              <a:rPr kumimoji="0" lang="hr-HR" sz="1050" b="1" i="0" u="none" strike="noStrike" kern="1200" cap="none" spc="0" normalizeH="0" baseline="0" noProof="0" dirty="0" err="1">
                <a:ln>
                  <a:noFill/>
                </a:ln>
                <a:solidFill>
                  <a:srgbClr val="414042"/>
                </a:solidFill>
                <a:effectLst/>
                <a:uLnTx/>
                <a:uFillTx/>
                <a:latin typeface="Pluto Sans DPD PPT Light"/>
                <a:ea typeface="+mn-ea"/>
                <a:cs typeface="+mn-cs"/>
              </a:rPr>
              <a:t>sprememba</a:t>
            </a:r>
            <a:r>
              <a:rPr kumimoji="0" lang="hr-HR" sz="1050" b="1" i="0" u="none" strike="noStrike" kern="1200" cap="none" spc="0" normalizeH="0" baseline="0" noProof="0" dirty="0">
                <a:ln>
                  <a:noFill/>
                </a:ln>
                <a:solidFill>
                  <a:srgbClr val="414042"/>
                </a:solidFill>
                <a:effectLst/>
                <a:uLnTx/>
                <a:uFillTx/>
                <a:latin typeface="Pluto Sans DPD PPT Light"/>
                <a:ea typeface="+mn-ea"/>
                <a:cs typeface="+mn-cs"/>
              </a:rPr>
              <a:t> datuma, dostava na </a:t>
            </a:r>
            <a:r>
              <a:rPr kumimoji="0" lang="hr-HR" sz="1050" b="1" i="0" u="none" strike="noStrike" kern="1200" cap="none" spc="0" normalizeH="0" baseline="0" noProof="0" dirty="0" err="1">
                <a:ln>
                  <a:noFill/>
                </a:ln>
                <a:solidFill>
                  <a:srgbClr val="414042"/>
                </a:solidFill>
                <a:effectLst/>
                <a:uLnTx/>
                <a:uFillTx/>
                <a:latin typeface="Pluto Sans DPD PPT Light"/>
                <a:ea typeface="+mn-ea"/>
                <a:cs typeface="+mn-cs"/>
              </a:rPr>
              <a:t>varno</a:t>
            </a:r>
            <a:r>
              <a:rPr kumimoji="0" lang="hr-HR" sz="1050" b="1" i="0" u="none" strike="noStrike" kern="1200" cap="none" spc="0" normalizeH="0" baseline="0" noProof="0" dirty="0">
                <a:ln>
                  <a:noFill/>
                </a:ln>
                <a:solidFill>
                  <a:srgbClr val="414042"/>
                </a:solidFill>
                <a:effectLst/>
                <a:uLnTx/>
                <a:uFillTx/>
                <a:latin typeface="Pluto Sans DPD PPT Light"/>
                <a:ea typeface="+mn-ea"/>
                <a:cs typeface="+mn-cs"/>
              </a:rPr>
              <a:t> </a:t>
            </a:r>
            <a:r>
              <a:rPr kumimoji="0" lang="hr-HR" sz="1050" b="1" i="0" u="none" strike="noStrike" kern="1200" cap="none" spc="0" normalizeH="0" baseline="0" noProof="0" dirty="0" err="1">
                <a:ln>
                  <a:noFill/>
                </a:ln>
                <a:solidFill>
                  <a:srgbClr val="414042"/>
                </a:solidFill>
                <a:effectLst/>
                <a:uLnTx/>
                <a:uFillTx/>
                <a:latin typeface="Pluto Sans DPD PPT Light"/>
                <a:ea typeface="+mn-ea"/>
                <a:cs typeface="+mn-cs"/>
              </a:rPr>
              <a:t>mesto</a:t>
            </a:r>
            <a:r>
              <a:rPr kumimoji="0" lang="hr-HR" sz="1050" b="1" i="0" u="none" strike="noStrike" kern="1200" cap="none" spc="0" normalizeH="0" baseline="0" noProof="0" dirty="0">
                <a:ln>
                  <a:noFill/>
                </a:ln>
                <a:solidFill>
                  <a:srgbClr val="414042"/>
                </a:solidFill>
                <a:effectLst/>
                <a:uLnTx/>
                <a:uFillTx/>
                <a:latin typeface="Pluto Sans DPD PPT Light"/>
                <a:ea typeface="+mn-ea"/>
                <a:cs typeface="+mn-cs"/>
              </a:rPr>
              <a:t> ali v DPD City depo. </a:t>
            </a:r>
          </a:p>
          <a:p>
            <a:pPr marL="285750" marR="0" lvl="0" indent="-285750" algn="just" defTabSz="457200" rtl="0" eaLnBrk="1" fontAlgn="auto" latinLnBrk="0" hangingPunct="1">
              <a:lnSpc>
                <a:spcPct val="100000"/>
              </a:lnSpc>
              <a:spcBef>
                <a:spcPts val="0"/>
              </a:spcBef>
              <a:spcAft>
                <a:spcPts val="0"/>
              </a:spcAft>
              <a:buClr>
                <a:srgbClr val="DC0032"/>
              </a:buClr>
              <a:buSzTx/>
              <a:buFont typeface="Arial" panose="020B0604020202020204" pitchFamily="34" charset="0"/>
              <a:buChar char="•"/>
              <a:tabLst/>
              <a:defRPr/>
            </a:pPr>
            <a:r>
              <a:rPr kumimoji="0" lang="hr-HR" sz="1050" b="0" i="0" u="none" strike="noStrike" kern="1200" cap="none" spc="0" normalizeH="0" baseline="0" noProof="0" dirty="0" err="1">
                <a:ln>
                  <a:noFill/>
                </a:ln>
                <a:solidFill>
                  <a:srgbClr val="414042"/>
                </a:solidFill>
                <a:effectLst/>
                <a:uLnTx/>
                <a:uFillTx/>
                <a:latin typeface="Pluto Sans DPD PPT Light"/>
                <a:ea typeface="+mn-ea"/>
                <a:cs typeface="+mn-cs"/>
              </a:rPr>
              <a:t>Sledenje</a:t>
            </a:r>
            <a:r>
              <a:rPr kumimoji="0" lang="hr-HR" sz="1050" b="0" i="0" u="none" strike="noStrike" kern="1200" cap="none" spc="0" normalizeH="0" baseline="0" noProof="0" dirty="0">
                <a:ln>
                  <a:noFill/>
                </a:ln>
                <a:solidFill>
                  <a:srgbClr val="414042"/>
                </a:solidFill>
                <a:effectLst/>
                <a:uLnTx/>
                <a:uFillTx/>
                <a:latin typeface="Pluto Sans DPD PPT Light"/>
                <a:ea typeface="+mn-ea"/>
                <a:cs typeface="+mn-cs"/>
              </a:rPr>
              <a:t> paketom v živo</a:t>
            </a:r>
          </a:p>
          <a:p>
            <a:pPr marL="285750" marR="0" lvl="0" indent="-285750" algn="just" defTabSz="457200" rtl="0" eaLnBrk="1" fontAlgn="auto" latinLnBrk="0" hangingPunct="1">
              <a:lnSpc>
                <a:spcPct val="100000"/>
              </a:lnSpc>
              <a:spcBef>
                <a:spcPts val="0"/>
              </a:spcBef>
              <a:spcAft>
                <a:spcPts val="0"/>
              </a:spcAft>
              <a:buClr>
                <a:srgbClr val="DC0032"/>
              </a:buClr>
              <a:buSzTx/>
              <a:buFont typeface="Arial" panose="020B0604020202020204" pitchFamily="34" charset="0"/>
              <a:buChar char="•"/>
              <a:tabLst/>
              <a:defRPr/>
            </a:pPr>
            <a:r>
              <a:rPr kumimoji="0" lang="hr-HR" sz="1050" b="0" i="0" u="none" strike="noStrike" kern="1200" cap="none" spc="0" normalizeH="0" baseline="0" noProof="0" dirty="0" err="1">
                <a:ln>
                  <a:noFill/>
                </a:ln>
                <a:solidFill>
                  <a:srgbClr val="414042"/>
                </a:solidFill>
                <a:effectLst/>
                <a:uLnTx/>
                <a:uFillTx/>
                <a:latin typeface="Pluto Sans DPD PPT Light"/>
                <a:ea typeface="+mn-ea"/>
                <a:cs typeface="+mn-cs"/>
              </a:rPr>
              <a:t>Obvestila</a:t>
            </a:r>
            <a:endParaRPr kumimoji="0" lang="en-GB" sz="1050" b="0" i="0" u="none" strike="noStrike" kern="1200" cap="none" spc="0" normalizeH="0" baseline="0" noProof="0" dirty="0">
              <a:ln>
                <a:noFill/>
              </a:ln>
              <a:solidFill>
                <a:srgbClr val="414042"/>
              </a:solidFill>
              <a:effectLst/>
              <a:uLnTx/>
              <a:uFillTx/>
              <a:latin typeface="Pluto Sans DPD PPT Light"/>
              <a:ea typeface="+mn-ea"/>
              <a:cs typeface="+mn-cs"/>
            </a:endParaRPr>
          </a:p>
        </p:txBody>
      </p:sp>
      <p:pic>
        <p:nvPicPr>
          <p:cNvPr id="14" name="Image 13">
            <a:extLst>
              <a:ext uri="{FF2B5EF4-FFF2-40B4-BE49-F238E27FC236}">
                <a16:creationId xmlns:a16="http://schemas.microsoft.com/office/drawing/2014/main" id="{20C09CDD-A799-7E96-8C8E-D15ACAF29A0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142" t="5978" r="4375" b="6650"/>
          <a:stretch/>
        </p:blipFill>
        <p:spPr>
          <a:xfrm>
            <a:off x="133759" y="4674561"/>
            <a:ext cx="909772" cy="1252548"/>
          </a:xfrm>
          <a:prstGeom prst="rect">
            <a:avLst/>
          </a:prstGeom>
        </p:spPr>
      </p:pic>
      <p:grpSp>
        <p:nvGrpSpPr>
          <p:cNvPr id="15" name="Graphique 198">
            <a:extLst>
              <a:ext uri="{FF2B5EF4-FFF2-40B4-BE49-F238E27FC236}">
                <a16:creationId xmlns:a16="http://schemas.microsoft.com/office/drawing/2014/main" id="{13C1BC15-4D0D-4481-8780-3ECE65810683}"/>
              </a:ext>
            </a:extLst>
          </p:cNvPr>
          <p:cNvGrpSpPr/>
          <p:nvPr/>
        </p:nvGrpSpPr>
        <p:grpSpPr>
          <a:xfrm>
            <a:off x="4934886" y="5289371"/>
            <a:ext cx="834196" cy="937170"/>
            <a:chOff x="3517402" y="731139"/>
            <a:chExt cx="5153025" cy="5399627"/>
          </a:xfrm>
          <a:noFill/>
        </p:grpSpPr>
        <p:sp>
          <p:nvSpPr>
            <p:cNvPr id="29" name="Forme libre : forme 67">
              <a:extLst>
                <a:ext uri="{FF2B5EF4-FFF2-40B4-BE49-F238E27FC236}">
                  <a16:creationId xmlns:a16="http://schemas.microsoft.com/office/drawing/2014/main" id="{E5CDE46D-736A-4D4B-9D96-CEC4CEF095F8}"/>
                </a:ext>
              </a:extLst>
            </p:cNvPr>
            <p:cNvSpPr/>
            <p:nvPr/>
          </p:nvSpPr>
          <p:spPr>
            <a:xfrm>
              <a:off x="3517402" y="731139"/>
              <a:ext cx="5153025" cy="5305425"/>
            </a:xfrm>
            <a:custGeom>
              <a:avLst/>
              <a:gdLst>
                <a:gd name="connsiteX0" fmla="*/ 4441688 w 5153025"/>
                <a:gd name="connsiteY0" fmla="*/ 4497610 h 5305425"/>
                <a:gd name="connsiteX1" fmla="*/ 4477597 w 5153025"/>
                <a:gd name="connsiteY1" fmla="*/ 4459034 h 5305425"/>
                <a:gd name="connsiteX2" fmla="*/ 4489027 w 5153025"/>
                <a:gd name="connsiteY2" fmla="*/ 4446365 h 5305425"/>
                <a:gd name="connsiteX3" fmla="*/ 4516840 w 5153025"/>
                <a:gd name="connsiteY3" fmla="*/ 4414933 h 5305425"/>
                <a:gd name="connsiteX4" fmla="*/ 4527699 w 5153025"/>
                <a:gd name="connsiteY4" fmla="*/ 4402645 h 5305425"/>
                <a:gd name="connsiteX5" fmla="*/ 4534938 w 5153025"/>
                <a:gd name="connsiteY5" fmla="*/ 4393978 h 5305425"/>
                <a:gd name="connsiteX6" fmla="*/ 4552845 w 5153025"/>
                <a:gd name="connsiteY6" fmla="*/ 4372642 h 5305425"/>
                <a:gd name="connsiteX7" fmla="*/ 4579325 w 5153025"/>
                <a:gd name="connsiteY7" fmla="*/ 4340448 h 5305425"/>
                <a:gd name="connsiteX8" fmla="*/ 4584467 w 5153025"/>
                <a:gd name="connsiteY8" fmla="*/ 4334066 h 5305425"/>
                <a:gd name="connsiteX9" fmla="*/ 5139489 w 5153025"/>
                <a:gd name="connsiteY9" fmla="*/ 2495741 h 5305425"/>
                <a:gd name="connsiteX10" fmla="*/ 4989089 w 5153025"/>
                <a:gd name="connsiteY10" fmla="*/ 7144 h 5305425"/>
                <a:gd name="connsiteX11" fmla="*/ 2507637 w 5153025"/>
                <a:gd name="connsiteY11" fmla="*/ 157067 h 5305425"/>
                <a:gd name="connsiteX12" fmla="*/ 698459 w 5153025"/>
                <a:gd name="connsiteY12" fmla="*/ 976217 h 5305425"/>
                <a:gd name="connsiteX13" fmla="*/ 693600 w 5153025"/>
                <a:gd name="connsiteY13" fmla="*/ 981456 h 5305425"/>
                <a:gd name="connsiteX14" fmla="*/ 662263 w 5153025"/>
                <a:gd name="connsiteY14" fmla="*/ 1015937 h 5305425"/>
                <a:gd name="connsiteX15" fmla="*/ 645023 w 5153025"/>
                <a:gd name="connsiteY15" fmla="*/ 1035844 h 5305425"/>
                <a:gd name="connsiteX16" fmla="*/ 633212 w 5153025"/>
                <a:gd name="connsiteY16" fmla="*/ 1049274 h 5305425"/>
                <a:gd name="connsiteX17" fmla="*/ 625211 w 5153025"/>
                <a:gd name="connsiteY17" fmla="*/ 1058799 h 5305425"/>
                <a:gd name="connsiteX18" fmla="*/ 596636 w 5153025"/>
                <a:gd name="connsiteY18" fmla="*/ 1092613 h 5305425"/>
                <a:gd name="connsiteX19" fmla="*/ 587111 w 5153025"/>
                <a:gd name="connsiteY19" fmla="*/ 1104233 h 5305425"/>
                <a:gd name="connsiteX20" fmla="*/ 757227 w 5153025"/>
                <a:gd name="connsiteY20" fmla="*/ 4541044 h 5305425"/>
                <a:gd name="connsiteX21" fmla="*/ 759132 w 5153025"/>
                <a:gd name="connsiteY21" fmla="*/ 4538949 h 5305425"/>
                <a:gd name="connsiteX22" fmla="*/ 903531 w 5153025"/>
                <a:gd name="connsiteY22" fmla="*/ 4673156 h 5305425"/>
                <a:gd name="connsiteX23" fmla="*/ 999733 w 5153025"/>
                <a:gd name="connsiteY23" fmla="*/ 4751928 h 5305425"/>
                <a:gd name="connsiteX24" fmla="*/ 997734 w 5153025"/>
                <a:gd name="connsiteY24" fmla="*/ 4754214 h 5305425"/>
                <a:gd name="connsiteX25" fmla="*/ 4435973 w 5153025"/>
                <a:gd name="connsiteY25" fmla="*/ 4502944 h 530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153025" h="5305425">
                  <a:moveTo>
                    <a:pt x="4441688" y="4497610"/>
                  </a:moveTo>
                  <a:cubicBezTo>
                    <a:pt x="4453753" y="4484910"/>
                    <a:pt x="4465722" y="4472051"/>
                    <a:pt x="4477597" y="4459034"/>
                  </a:cubicBezTo>
                  <a:lnTo>
                    <a:pt x="4489027" y="4446365"/>
                  </a:lnTo>
                  <a:cubicBezTo>
                    <a:pt x="4498361" y="4436015"/>
                    <a:pt x="4507632" y="4425538"/>
                    <a:pt x="4516840" y="4414933"/>
                  </a:cubicBezTo>
                  <a:lnTo>
                    <a:pt x="4527699" y="4402645"/>
                  </a:lnTo>
                  <a:cubicBezTo>
                    <a:pt x="4530175" y="4399788"/>
                    <a:pt x="4532461" y="4396835"/>
                    <a:pt x="4534938" y="4393978"/>
                  </a:cubicBezTo>
                  <a:cubicBezTo>
                    <a:pt x="4540938" y="4386930"/>
                    <a:pt x="4546844" y="4379786"/>
                    <a:pt x="4552845" y="4372642"/>
                  </a:cubicBezTo>
                  <a:cubicBezTo>
                    <a:pt x="4561798" y="4361974"/>
                    <a:pt x="4570656" y="4351306"/>
                    <a:pt x="4579325" y="4340448"/>
                  </a:cubicBezTo>
                  <a:lnTo>
                    <a:pt x="4584467" y="4334066"/>
                  </a:lnTo>
                  <a:cubicBezTo>
                    <a:pt x="5000786" y="3816409"/>
                    <a:pt x="5199784" y="3157296"/>
                    <a:pt x="5139489" y="2495741"/>
                  </a:cubicBezTo>
                  <a:lnTo>
                    <a:pt x="4989089" y="7144"/>
                  </a:lnTo>
                  <a:lnTo>
                    <a:pt x="2507637" y="157067"/>
                  </a:lnTo>
                  <a:cubicBezTo>
                    <a:pt x="1818994" y="175868"/>
                    <a:pt x="1166915" y="471113"/>
                    <a:pt x="698459" y="976217"/>
                  </a:cubicBezTo>
                  <a:lnTo>
                    <a:pt x="693600" y="981456"/>
                  </a:lnTo>
                  <a:cubicBezTo>
                    <a:pt x="683027" y="992886"/>
                    <a:pt x="672645" y="1004316"/>
                    <a:pt x="662263" y="1015937"/>
                  </a:cubicBezTo>
                  <a:lnTo>
                    <a:pt x="645023" y="1035844"/>
                  </a:lnTo>
                  <a:cubicBezTo>
                    <a:pt x="641117" y="1040321"/>
                    <a:pt x="637117" y="1044702"/>
                    <a:pt x="633212" y="1049274"/>
                  </a:cubicBezTo>
                  <a:cubicBezTo>
                    <a:pt x="630449" y="1052417"/>
                    <a:pt x="627877" y="1055561"/>
                    <a:pt x="625211" y="1058799"/>
                  </a:cubicBezTo>
                  <a:cubicBezTo>
                    <a:pt x="615686" y="1070039"/>
                    <a:pt x="606161" y="1081310"/>
                    <a:pt x="596636" y="1092613"/>
                  </a:cubicBezTo>
                  <a:lnTo>
                    <a:pt x="587111" y="1104233"/>
                  </a:lnTo>
                  <a:cubicBezTo>
                    <a:pt x="-247095" y="2123564"/>
                    <a:pt x="-173565" y="3609078"/>
                    <a:pt x="757227" y="4541044"/>
                  </a:cubicBezTo>
                  <a:lnTo>
                    <a:pt x="759132" y="4538949"/>
                  </a:lnTo>
                  <a:cubicBezTo>
                    <a:pt x="805106" y="4585049"/>
                    <a:pt x="853239" y="4629785"/>
                    <a:pt x="903531" y="4673156"/>
                  </a:cubicBezTo>
                  <a:cubicBezTo>
                    <a:pt x="935282" y="4700270"/>
                    <a:pt x="967348" y="4726527"/>
                    <a:pt x="999733" y="4751928"/>
                  </a:cubicBezTo>
                  <a:lnTo>
                    <a:pt x="997734" y="4754214"/>
                  </a:lnTo>
                  <a:cubicBezTo>
                    <a:pt x="2037645" y="5567933"/>
                    <a:pt x="3525414" y="5459205"/>
                    <a:pt x="4435973" y="4502944"/>
                  </a:cubicBezTo>
                  <a:close/>
                </a:path>
              </a:pathLst>
            </a:custGeom>
            <a:grpFill/>
            <a:ln w="28575" cap="rnd">
              <a:solidFill>
                <a:schemeClr val="bg1"/>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luto Sans DPD PPT Light"/>
                <a:ea typeface="+mn-ea"/>
                <a:cs typeface="+mn-cs"/>
              </a:endParaRPr>
            </a:p>
          </p:txBody>
        </p:sp>
        <p:sp>
          <p:nvSpPr>
            <p:cNvPr id="30" name="Forme libre : forme 68">
              <a:extLst>
                <a:ext uri="{FF2B5EF4-FFF2-40B4-BE49-F238E27FC236}">
                  <a16:creationId xmlns:a16="http://schemas.microsoft.com/office/drawing/2014/main" id="{1BAFBC05-5FE8-4B33-9E0A-CF2AC592C750}"/>
                </a:ext>
              </a:extLst>
            </p:cNvPr>
            <p:cNvSpPr/>
            <p:nvPr/>
          </p:nvSpPr>
          <p:spPr>
            <a:xfrm>
              <a:off x="3793714" y="1615914"/>
              <a:ext cx="3886196" cy="4514852"/>
            </a:xfrm>
            <a:custGeom>
              <a:avLst/>
              <a:gdLst>
                <a:gd name="connsiteX0" fmla="*/ 3882962 w 3886200"/>
                <a:gd name="connsiteY0" fmla="*/ 7144 h 4514850"/>
                <a:gd name="connsiteX1" fmla="*/ 7144 w 3886200"/>
                <a:gd name="connsiteY1" fmla="*/ 4508850 h 4514850"/>
              </a:gdLst>
              <a:ahLst/>
              <a:cxnLst>
                <a:cxn ang="0">
                  <a:pos x="connsiteX0" y="connsiteY0"/>
                </a:cxn>
                <a:cxn ang="0">
                  <a:pos x="connsiteX1" y="connsiteY1"/>
                </a:cxn>
              </a:cxnLst>
              <a:rect l="l" t="t" r="r" b="b"/>
              <a:pathLst>
                <a:path w="3886200" h="4514850">
                  <a:moveTo>
                    <a:pt x="3882962" y="7144"/>
                  </a:moveTo>
                  <a:lnTo>
                    <a:pt x="7144" y="4508850"/>
                  </a:lnTo>
                </a:path>
              </a:pathLst>
            </a:custGeom>
            <a:grpFill/>
            <a:ln w="28575" cap="rnd">
              <a:solidFill>
                <a:schemeClr val="bg1"/>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luto Sans DPD PPT Light"/>
                <a:ea typeface="+mn-ea"/>
                <a:cs typeface="+mn-cs"/>
              </a:endParaRPr>
            </a:p>
          </p:txBody>
        </p:sp>
        <p:sp>
          <p:nvSpPr>
            <p:cNvPr id="31" name="Forme libre : forme 69">
              <a:extLst>
                <a:ext uri="{FF2B5EF4-FFF2-40B4-BE49-F238E27FC236}">
                  <a16:creationId xmlns:a16="http://schemas.microsoft.com/office/drawing/2014/main" id="{858E88C2-8E04-428D-BE8A-AF21B172B98D}"/>
                </a:ext>
              </a:extLst>
            </p:cNvPr>
            <p:cNvSpPr/>
            <p:nvPr/>
          </p:nvSpPr>
          <p:spPr>
            <a:xfrm>
              <a:off x="6451187" y="1671066"/>
              <a:ext cx="114300" cy="1247775"/>
            </a:xfrm>
            <a:custGeom>
              <a:avLst/>
              <a:gdLst>
                <a:gd name="connsiteX0" fmla="*/ 7144 w 114300"/>
                <a:gd name="connsiteY0" fmla="*/ 7144 h 1247775"/>
                <a:gd name="connsiteX1" fmla="*/ 111062 w 114300"/>
                <a:gd name="connsiteY1" fmla="*/ 1246346 h 1247775"/>
              </a:gdLst>
              <a:ahLst/>
              <a:cxnLst>
                <a:cxn ang="0">
                  <a:pos x="connsiteX0" y="connsiteY0"/>
                </a:cxn>
                <a:cxn ang="0">
                  <a:pos x="connsiteX1" y="connsiteY1"/>
                </a:cxn>
              </a:cxnLst>
              <a:rect l="l" t="t" r="r" b="b"/>
              <a:pathLst>
                <a:path w="114300" h="1247775">
                  <a:moveTo>
                    <a:pt x="7144" y="7144"/>
                  </a:moveTo>
                  <a:lnTo>
                    <a:pt x="111062" y="1246346"/>
                  </a:lnTo>
                </a:path>
              </a:pathLst>
            </a:custGeom>
            <a:grpFill/>
            <a:ln w="28575" cap="rnd">
              <a:solidFill>
                <a:schemeClr val="bg1"/>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luto Sans DPD PPT Light"/>
                <a:ea typeface="+mn-ea"/>
                <a:cs typeface="+mn-cs"/>
              </a:endParaRPr>
            </a:p>
          </p:txBody>
        </p:sp>
        <p:sp>
          <p:nvSpPr>
            <p:cNvPr id="32" name="Forme libre : forme 70">
              <a:extLst>
                <a:ext uri="{FF2B5EF4-FFF2-40B4-BE49-F238E27FC236}">
                  <a16:creationId xmlns:a16="http://schemas.microsoft.com/office/drawing/2014/main" id="{67489B63-A71F-43D0-B73A-22CEAFB46B61}"/>
                </a:ext>
              </a:extLst>
            </p:cNvPr>
            <p:cNvSpPr/>
            <p:nvPr/>
          </p:nvSpPr>
          <p:spPr>
            <a:xfrm>
              <a:off x="5638228" y="2071021"/>
              <a:ext cx="152400" cy="1743075"/>
            </a:xfrm>
            <a:custGeom>
              <a:avLst/>
              <a:gdLst>
                <a:gd name="connsiteX0" fmla="*/ 7144 w 152400"/>
                <a:gd name="connsiteY0" fmla="*/ 7144 h 1743075"/>
                <a:gd name="connsiteX1" fmla="*/ 152591 w 152400"/>
                <a:gd name="connsiteY1" fmla="*/ 1742408 h 1743075"/>
              </a:gdLst>
              <a:ahLst/>
              <a:cxnLst>
                <a:cxn ang="0">
                  <a:pos x="connsiteX0" y="connsiteY0"/>
                </a:cxn>
                <a:cxn ang="0">
                  <a:pos x="connsiteX1" y="connsiteY1"/>
                </a:cxn>
              </a:cxnLst>
              <a:rect l="l" t="t" r="r" b="b"/>
              <a:pathLst>
                <a:path w="152400" h="1743075">
                  <a:moveTo>
                    <a:pt x="7144" y="7144"/>
                  </a:moveTo>
                  <a:lnTo>
                    <a:pt x="152591" y="1742408"/>
                  </a:lnTo>
                </a:path>
              </a:pathLst>
            </a:custGeom>
            <a:grpFill/>
            <a:ln w="28575" cap="rnd">
              <a:solidFill>
                <a:schemeClr val="bg1"/>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luto Sans DPD PPT Light"/>
                <a:ea typeface="+mn-ea"/>
                <a:cs typeface="+mn-cs"/>
              </a:endParaRPr>
            </a:p>
          </p:txBody>
        </p:sp>
        <p:sp>
          <p:nvSpPr>
            <p:cNvPr id="33" name="Forme libre : forme 71">
              <a:extLst>
                <a:ext uri="{FF2B5EF4-FFF2-40B4-BE49-F238E27FC236}">
                  <a16:creationId xmlns:a16="http://schemas.microsoft.com/office/drawing/2014/main" id="{A02CC905-1A4F-4A52-841B-91C207414A4D}"/>
                </a:ext>
              </a:extLst>
            </p:cNvPr>
            <p:cNvSpPr/>
            <p:nvPr/>
          </p:nvSpPr>
          <p:spPr>
            <a:xfrm>
              <a:off x="4842700" y="2679764"/>
              <a:ext cx="180975" cy="2028825"/>
            </a:xfrm>
            <a:custGeom>
              <a:avLst/>
              <a:gdLst>
                <a:gd name="connsiteX0" fmla="*/ 7144 w 180975"/>
                <a:gd name="connsiteY0" fmla="*/ 7144 h 2028825"/>
                <a:gd name="connsiteX1" fmla="*/ 176689 w 180975"/>
                <a:gd name="connsiteY1" fmla="*/ 2029682 h 2028825"/>
              </a:gdLst>
              <a:ahLst/>
              <a:cxnLst>
                <a:cxn ang="0">
                  <a:pos x="connsiteX0" y="connsiteY0"/>
                </a:cxn>
                <a:cxn ang="0">
                  <a:pos x="connsiteX1" y="connsiteY1"/>
                </a:cxn>
              </a:cxnLst>
              <a:rect l="l" t="t" r="r" b="b"/>
              <a:pathLst>
                <a:path w="180975" h="2028825">
                  <a:moveTo>
                    <a:pt x="7144" y="7144"/>
                  </a:moveTo>
                  <a:lnTo>
                    <a:pt x="176689" y="2029682"/>
                  </a:lnTo>
                </a:path>
              </a:pathLst>
            </a:custGeom>
            <a:grpFill/>
            <a:ln w="28575" cap="rnd">
              <a:solidFill>
                <a:schemeClr val="bg1"/>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luto Sans DPD PPT Light"/>
                <a:ea typeface="+mn-ea"/>
                <a:cs typeface="+mn-cs"/>
              </a:endParaRPr>
            </a:p>
          </p:txBody>
        </p:sp>
        <p:sp>
          <p:nvSpPr>
            <p:cNvPr id="34" name="Forme libre : forme 72">
              <a:extLst>
                <a:ext uri="{FF2B5EF4-FFF2-40B4-BE49-F238E27FC236}">
                  <a16:creationId xmlns:a16="http://schemas.microsoft.com/office/drawing/2014/main" id="{8ADA5B70-331A-4F29-B633-89338DF76847}"/>
                </a:ext>
              </a:extLst>
            </p:cNvPr>
            <p:cNvSpPr/>
            <p:nvPr/>
          </p:nvSpPr>
          <p:spPr>
            <a:xfrm>
              <a:off x="6557581" y="2825972"/>
              <a:ext cx="1247775" cy="95250"/>
            </a:xfrm>
            <a:custGeom>
              <a:avLst/>
              <a:gdLst>
                <a:gd name="connsiteX0" fmla="*/ 1248061 w 1247775"/>
                <a:gd name="connsiteY0" fmla="*/ 7144 h 95250"/>
                <a:gd name="connsiteX1" fmla="*/ 7144 w 1247775"/>
                <a:gd name="connsiteY1" fmla="*/ 88583 h 95250"/>
              </a:gdLst>
              <a:ahLst/>
              <a:cxnLst>
                <a:cxn ang="0">
                  <a:pos x="connsiteX0" y="connsiteY0"/>
                </a:cxn>
                <a:cxn ang="0">
                  <a:pos x="connsiteX1" y="connsiteY1"/>
                </a:cxn>
              </a:cxnLst>
              <a:rect l="l" t="t" r="r" b="b"/>
              <a:pathLst>
                <a:path w="1247775" h="95250">
                  <a:moveTo>
                    <a:pt x="1248061" y="7144"/>
                  </a:moveTo>
                  <a:lnTo>
                    <a:pt x="7144" y="88583"/>
                  </a:lnTo>
                </a:path>
              </a:pathLst>
            </a:custGeom>
            <a:grpFill/>
            <a:ln w="28575" cap="rnd">
              <a:solidFill>
                <a:schemeClr val="bg1"/>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luto Sans DPD PPT Light"/>
                <a:ea typeface="+mn-ea"/>
                <a:cs typeface="+mn-cs"/>
              </a:endParaRPr>
            </a:p>
          </p:txBody>
        </p:sp>
        <p:sp>
          <p:nvSpPr>
            <p:cNvPr id="35" name="Forme libre : forme 73">
              <a:extLst>
                <a:ext uri="{FF2B5EF4-FFF2-40B4-BE49-F238E27FC236}">
                  <a16:creationId xmlns:a16="http://schemas.microsoft.com/office/drawing/2014/main" id="{0006575F-C380-4E55-82D7-5D951BC68590}"/>
                </a:ext>
              </a:extLst>
            </p:cNvPr>
            <p:cNvSpPr/>
            <p:nvPr/>
          </p:nvSpPr>
          <p:spPr>
            <a:xfrm>
              <a:off x="5786151" y="3689413"/>
              <a:ext cx="1743075" cy="123825"/>
            </a:xfrm>
            <a:custGeom>
              <a:avLst/>
              <a:gdLst>
                <a:gd name="connsiteX0" fmla="*/ 1744790 w 1743075"/>
                <a:gd name="connsiteY0" fmla="*/ 7144 h 123825"/>
                <a:gd name="connsiteX1" fmla="*/ 7144 w 1743075"/>
                <a:gd name="connsiteY1" fmla="*/ 121158 h 123825"/>
              </a:gdLst>
              <a:ahLst/>
              <a:cxnLst>
                <a:cxn ang="0">
                  <a:pos x="connsiteX0" y="connsiteY0"/>
                </a:cxn>
                <a:cxn ang="0">
                  <a:pos x="connsiteX1" y="connsiteY1"/>
                </a:cxn>
              </a:cxnLst>
              <a:rect l="l" t="t" r="r" b="b"/>
              <a:pathLst>
                <a:path w="1743075" h="123825">
                  <a:moveTo>
                    <a:pt x="1744790" y="7144"/>
                  </a:moveTo>
                  <a:lnTo>
                    <a:pt x="7144" y="121158"/>
                  </a:lnTo>
                </a:path>
              </a:pathLst>
            </a:custGeom>
            <a:grpFill/>
            <a:ln w="28575" cap="rnd">
              <a:solidFill>
                <a:schemeClr val="bg1"/>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luto Sans DPD PPT Light"/>
                <a:ea typeface="+mn-ea"/>
                <a:cs typeface="+mn-cs"/>
              </a:endParaRPr>
            </a:p>
          </p:txBody>
        </p:sp>
        <p:sp>
          <p:nvSpPr>
            <p:cNvPr id="36" name="Forme libre : forme 74">
              <a:extLst>
                <a:ext uri="{FF2B5EF4-FFF2-40B4-BE49-F238E27FC236}">
                  <a16:creationId xmlns:a16="http://schemas.microsoft.com/office/drawing/2014/main" id="{D453B685-1910-4AE5-ADE3-F489987B9B60}"/>
                </a:ext>
              </a:extLst>
            </p:cNvPr>
            <p:cNvSpPr/>
            <p:nvPr/>
          </p:nvSpPr>
          <p:spPr>
            <a:xfrm>
              <a:off x="5014722" y="4566571"/>
              <a:ext cx="2038350" cy="142875"/>
            </a:xfrm>
            <a:custGeom>
              <a:avLst/>
              <a:gdLst>
                <a:gd name="connsiteX0" fmla="*/ 2032444 w 2038350"/>
                <a:gd name="connsiteY0" fmla="*/ 7144 h 142875"/>
                <a:gd name="connsiteX1" fmla="*/ 7144 w 2038350"/>
                <a:gd name="connsiteY1" fmla="*/ 140018 h 142875"/>
              </a:gdLst>
              <a:ahLst/>
              <a:cxnLst>
                <a:cxn ang="0">
                  <a:pos x="connsiteX0" y="connsiteY0"/>
                </a:cxn>
                <a:cxn ang="0">
                  <a:pos x="connsiteX1" y="connsiteY1"/>
                </a:cxn>
              </a:cxnLst>
              <a:rect l="l" t="t" r="r" b="b"/>
              <a:pathLst>
                <a:path w="2038350" h="142875">
                  <a:moveTo>
                    <a:pt x="2032444" y="7144"/>
                  </a:moveTo>
                  <a:lnTo>
                    <a:pt x="7144" y="140018"/>
                  </a:lnTo>
                </a:path>
              </a:pathLst>
            </a:custGeom>
            <a:grpFill/>
            <a:ln w="28575" cap="rnd">
              <a:solidFill>
                <a:schemeClr val="bg1"/>
              </a:solidFill>
              <a:prstDash val="solid"/>
              <a:round/>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luto Sans DPD PPT Light"/>
                <a:ea typeface="+mn-ea"/>
                <a:cs typeface="+mn-cs"/>
              </a:endParaRPr>
            </a:p>
          </p:txBody>
        </p:sp>
      </p:grpSp>
      <p:sp>
        <p:nvSpPr>
          <p:cNvPr id="16" name="ZoneTexte 23">
            <a:extLst>
              <a:ext uri="{FF2B5EF4-FFF2-40B4-BE49-F238E27FC236}">
                <a16:creationId xmlns:a16="http://schemas.microsoft.com/office/drawing/2014/main" id="{A9C82BE7-DE5B-A356-0DFD-7FB1DB7419B4}"/>
              </a:ext>
            </a:extLst>
          </p:cNvPr>
          <p:cNvSpPr txBox="1"/>
          <p:nvPr/>
        </p:nvSpPr>
        <p:spPr>
          <a:xfrm>
            <a:off x="3347400" y="3431120"/>
            <a:ext cx="4052724" cy="1015663"/>
          </a:xfrm>
          <a:prstGeom prst="rect">
            <a:avLst/>
          </a:prstGeom>
          <a:noFill/>
        </p:spPr>
        <p:txBody>
          <a:bodyPr wrap="square" rtlCol="0">
            <a:spAutoFit/>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err="1">
                <a:ln>
                  <a:noFill/>
                </a:ln>
                <a:solidFill>
                  <a:prstClr val="white"/>
                </a:solidFill>
                <a:effectLst/>
                <a:uLnTx/>
                <a:uFillTx/>
                <a:latin typeface="Pluto Sans DPD PPT Light"/>
                <a:ea typeface="+mn-ea"/>
                <a:cs typeface="+mn-cs"/>
              </a:rPr>
              <a:t>Okoljske</a:t>
            </a:r>
            <a:r>
              <a:rPr kumimoji="0" lang="hr-HR" sz="1800" b="1" i="0" u="none" strike="noStrike" kern="1200" cap="none" spc="0" normalizeH="0" baseline="0" noProof="0" dirty="0">
                <a:ln>
                  <a:noFill/>
                </a:ln>
                <a:solidFill>
                  <a:prstClr val="white"/>
                </a:solidFill>
                <a:effectLst/>
                <a:uLnTx/>
                <a:uFillTx/>
                <a:latin typeface="Pluto Sans DPD PPT Light"/>
                <a:ea typeface="+mn-ea"/>
                <a:cs typeface="+mn-cs"/>
              </a:rPr>
              <a:t> koristi naših </a:t>
            </a:r>
            <a:r>
              <a:rPr kumimoji="0" lang="hr-HR" sz="1800" b="1" i="0" u="none" strike="noStrike" kern="1200" cap="none" spc="0" normalizeH="0" baseline="0" noProof="0" dirty="0" err="1">
                <a:ln>
                  <a:noFill/>
                </a:ln>
                <a:solidFill>
                  <a:prstClr val="white"/>
                </a:solidFill>
                <a:effectLst/>
                <a:uLnTx/>
                <a:uFillTx/>
                <a:latin typeface="Pluto Sans DPD PPT Light"/>
                <a:ea typeface="+mn-ea"/>
                <a:cs typeface="+mn-cs"/>
              </a:rPr>
              <a:t>Predict</a:t>
            </a:r>
            <a:r>
              <a:rPr kumimoji="0" lang="hr-HR" sz="1800" b="1" i="0" u="none" strike="noStrike" kern="1200" cap="none" spc="0" normalizeH="0" baseline="0" noProof="0" dirty="0">
                <a:ln>
                  <a:noFill/>
                </a:ln>
                <a:solidFill>
                  <a:prstClr val="white"/>
                </a:solidFill>
                <a:effectLst/>
                <a:uLnTx/>
                <a:uFillTx/>
                <a:latin typeface="Pluto Sans DPD PPT Light"/>
                <a:ea typeface="+mn-ea"/>
                <a:cs typeface="+mn-cs"/>
              </a:rPr>
              <a:t> </a:t>
            </a:r>
            <a:r>
              <a:rPr kumimoji="0" lang="hr-HR" sz="1800" b="1" i="0" u="none" strike="noStrike" kern="1200" cap="none" spc="0" normalizeH="0" baseline="0" noProof="0" dirty="0" err="1">
                <a:ln>
                  <a:noFill/>
                </a:ln>
                <a:solidFill>
                  <a:prstClr val="white"/>
                </a:solidFill>
                <a:effectLst/>
                <a:uLnTx/>
                <a:uFillTx/>
                <a:latin typeface="Pluto Sans DPD PPT Light"/>
                <a:ea typeface="+mn-ea"/>
                <a:cs typeface="+mn-cs"/>
              </a:rPr>
              <a:t>in</a:t>
            </a:r>
            <a:r>
              <a:rPr kumimoji="0" lang="hr-HR" sz="1800" b="1" i="0" u="none" strike="noStrike" kern="1200" cap="none" spc="0" normalizeH="0" baseline="0" noProof="0" dirty="0">
                <a:ln>
                  <a:noFill/>
                </a:ln>
                <a:solidFill>
                  <a:prstClr val="white"/>
                </a:solidFill>
                <a:effectLst/>
                <a:uLnTx/>
                <a:uFillTx/>
                <a:latin typeface="Pluto Sans DPD PPT Light"/>
                <a:ea typeface="+mn-ea"/>
                <a:cs typeface="+mn-cs"/>
              </a:rPr>
              <a:t> </a:t>
            </a:r>
            <a:r>
              <a:rPr kumimoji="0" lang="hr-HR" sz="1800" b="1" i="0" u="none" strike="noStrike" kern="1200" cap="none" spc="0" normalizeH="0" baseline="0" noProof="0" dirty="0" err="1">
                <a:ln>
                  <a:noFill/>
                </a:ln>
                <a:solidFill>
                  <a:prstClr val="white"/>
                </a:solidFill>
                <a:effectLst/>
                <a:uLnTx/>
                <a:uFillTx/>
                <a:latin typeface="Pluto Sans DPD PPT Light"/>
                <a:ea typeface="+mn-ea"/>
                <a:cs typeface="+mn-cs"/>
              </a:rPr>
              <a:t>Pickup</a:t>
            </a:r>
            <a:r>
              <a:rPr kumimoji="0" lang="hr-HR" sz="1800" b="1" i="0" u="none" strike="noStrike" kern="1200" cap="none" spc="0" normalizeH="0" baseline="0" noProof="0" dirty="0">
                <a:ln>
                  <a:noFill/>
                </a:ln>
                <a:solidFill>
                  <a:prstClr val="white"/>
                </a:solidFill>
                <a:effectLst/>
                <a:uLnTx/>
                <a:uFillTx/>
                <a:latin typeface="Pluto Sans DPD PPT Light"/>
                <a:ea typeface="+mn-ea"/>
                <a:cs typeface="+mn-cs"/>
              </a:rPr>
              <a:t> </a:t>
            </a:r>
            <a:r>
              <a:rPr kumimoji="0" lang="hr-HR" sz="1800" b="1" i="0" u="none" strike="noStrike" kern="1200" cap="none" spc="0" normalizeH="0" baseline="0" noProof="0" dirty="0" err="1">
                <a:ln>
                  <a:noFill/>
                </a:ln>
                <a:solidFill>
                  <a:prstClr val="white"/>
                </a:solidFill>
                <a:effectLst/>
                <a:uLnTx/>
                <a:uFillTx/>
                <a:latin typeface="Pluto Sans DPD PPT Light"/>
                <a:ea typeface="+mn-ea"/>
                <a:cs typeface="+mn-cs"/>
              </a:rPr>
              <a:t>storitev</a:t>
            </a:r>
            <a:r>
              <a:rPr kumimoji="0" lang="hr-HR" sz="2000" b="1" i="0" u="none" strike="noStrike" kern="1200" cap="none" spc="0" normalizeH="0" baseline="0" noProof="0" dirty="0">
                <a:ln>
                  <a:noFill/>
                </a:ln>
                <a:solidFill>
                  <a:prstClr val="white"/>
                </a:solidFill>
                <a:effectLst/>
                <a:uLnTx/>
                <a:uFillTx/>
                <a:latin typeface="Pluto Sans DPD PPT Light"/>
                <a:ea typeface="+mn-ea"/>
                <a:cs typeface="+mn-cs"/>
              </a:rPr>
              <a:t>
</a:t>
            </a:r>
            <a:endParaRPr kumimoji="0" lang="fr-FR" sz="2000" b="1" i="0" u="none" strike="noStrike" kern="1200" cap="none" spc="0" normalizeH="0" baseline="0" noProof="0" dirty="0">
              <a:ln>
                <a:noFill/>
              </a:ln>
              <a:solidFill>
                <a:prstClr val="white"/>
              </a:solidFill>
              <a:effectLst/>
              <a:uLnTx/>
              <a:uFillTx/>
              <a:latin typeface="Pluto Sans DPD PPT Light"/>
              <a:ea typeface="+mn-ea"/>
              <a:cs typeface="+mn-cs"/>
            </a:endParaRPr>
          </a:p>
        </p:txBody>
      </p:sp>
      <p:cxnSp>
        <p:nvCxnSpPr>
          <p:cNvPr id="17" name="Connecteur droit 25">
            <a:extLst>
              <a:ext uri="{FF2B5EF4-FFF2-40B4-BE49-F238E27FC236}">
                <a16:creationId xmlns:a16="http://schemas.microsoft.com/office/drawing/2014/main" id="{C9FF9ED1-89F7-6DB0-5444-508150EF302F}"/>
              </a:ext>
            </a:extLst>
          </p:cNvPr>
          <p:cNvCxnSpPr>
            <a:cxnSpLocks/>
          </p:cNvCxnSpPr>
          <p:nvPr/>
        </p:nvCxnSpPr>
        <p:spPr>
          <a:xfrm>
            <a:off x="5379331" y="4173224"/>
            <a:ext cx="0" cy="10104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26">
            <a:extLst>
              <a:ext uri="{FF2B5EF4-FFF2-40B4-BE49-F238E27FC236}">
                <a16:creationId xmlns:a16="http://schemas.microsoft.com/office/drawing/2014/main" id="{F076F88C-4624-EB6F-CB99-00CCFFE50652}"/>
              </a:ext>
            </a:extLst>
          </p:cNvPr>
          <p:cNvSpPr/>
          <p:nvPr/>
        </p:nvSpPr>
        <p:spPr>
          <a:xfrm>
            <a:off x="6501606" y="2198795"/>
            <a:ext cx="2034502" cy="938719"/>
          </a:xfrm>
          <a:prstGeom prst="rect">
            <a:avLst/>
          </a:prstGeom>
        </p:spPr>
        <p:txBody>
          <a:bodyPr wrap="square">
            <a:spAutoFit/>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457200" rtl="0" eaLnBrk="1" fontAlgn="auto" latinLnBrk="0" hangingPunct="1">
              <a:lnSpc>
                <a:spcPct val="100000"/>
              </a:lnSpc>
              <a:spcBef>
                <a:spcPts val="0"/>
              </a:spcBef>
              <a:spcAft>
                <a:spcPts val="0"/>
              </a:spcAft>
              <a:buClr>
                <a:srgbClr val="DC0032"/>
              </a:buClr>
              <a:buSzTx/>
              <a:buFont typeface="Arial" panose="020B0604020202020204" pitchFamily="34" charset="0"/>
              <a:buChar char="•"/>
              <a:tabLst/>
              <a:defRPr/>
            </a:pPr>
            <a:r>
              <a:rPr kumimoji="0" lang="hr-HR" sz="1100" b="0" i="0" u="none" strike="noStrike" kern="1200" cap="none" spc="0" normalizeH="0" baseline="0" noProof="0" dirty="0" err="1">
                <a:ln>
                  <a:noFill/>
                </a:ln>
                <a:solidFill>
                  <a:srgbClr val="414042"/>
                </a:solidFill>
                <a:effectLst/>
                <a:uLnTx/>
                <a:uFillTx/>
                <a:latin typeface="Pluto Sans DPD PPT Light"/>
                <a:ea typeface="+mn-ea"/>
                <a:cs typeface="+mn-cs"/>
              </a:rPr>
              <a:t>Več</a:t>
            </a:r>
            <a:r>
              <a:rPr kumimoji="0" lang="hr-HR" sz="11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hr-HR" sz="1100" b="0" i="0" u="none" strike="noStrike" kern="1200" cap="none" spc="0" normalizeH="0" baseline="0" noProof="0" dirty="0" err="1">
                <a:ln>
                  <a:noFill/>
                </a:ln>
                <a:solidFill>
                  <a:srgbClr val="414042"/>
                </a:solidFill>
                <a:effectLst/>
                <a:uLnTx/>
                <a:uFillTx/>
                <a:latin typeface="Pluto Sans DPD PPT Light"/>
                <a:ea typeface="+mn-ea"/>
                <a:cs typeface="+mn-cs"/>
              </a:rPr>
              <a:t>kot</a:t>
            </a:r>
            <a:r>
              <a:rPr kumimoji="0" lang="hr-HR" sz="1100" b="0" i="0" u="none" strike="noStrike" kern="1200" cap="none" spc="0" normalizeH="0" baseline="0" noProof="0" dirty="0">
                <a:ln>
                  <a:noFill/>
                </a:ln>
                <a:solidFill>
                  <a:srgbClr val="414042"/>
                </a:solidFill>
                <a:effectLst/>
                <a:uLnTx/>
                <a:uFillTx/>
                <a:latin typeface="Pluto Sans DPD PPT Light"/>
                <a:ea typeface="+mn-ea"/>
                <a:cs typeface="+mn-cs"/>
              </a:rPr>
              <a:t> 78</a:t>
            </a:r>
            <a:r>
              <a:rPr kumimoji="0" lang="fr-FR" sz="1100" b="0" i="0" u="none" strike="noStrike" kern="1200" cap="none" spc="0" normalizeH="0" baseline="0" noProof="0" dirty="0">
                <a:ln>
                  <a:noFill/>
                </a:ln>
                <a:solidFill>
                  <a:srgbClr val="414042"/>
                </a:solidFill>
                <a:effectLst/>
                <a:uLnTx/>
                <a:uFillTx/>
                <a:latin typeface="Pluto Sans DPD PPT Light"/>
                <a:ea typeface="+mn-ea"/>
                <a:cs typeface="+mn-cs"/>
              </a:rPr>
              <a:t>.000 prevzemnih lokacij za prevzem paketov po vsej Evropi</a:t>
            </a:r>
            <a:r>
              <a:rPr kumimoji="0" lang="sl-SI" sz="1100" b="0" i="0" u="none" strike="noStrike" kern="1200" cap="none" spc="0" normalizeH="0" baseline="0" noProof="0" dirty="0">
                <a:ln>
                  <a:noFill/>
                </a:ln>
                <a:solidFill>
                  <a:srgbClr val="414042"/>
                </a:solidFill>
                <a:effectLst/>
                <a:uLnTx/>
                <a:uFillTx/>
                <a:latin typeface="Pluto Sans DPD PPT Light"/>
                <a:ea typeface="+mn-ea"/>
                <a:cs typeface="+mn-cs"/>
              </a:rPr>
              <a:t> in 83.000 lokacij po vsem svetu. </a:t>
            </a:r>
            <a:endParaRPr kumimoji="0" lang="en-GB" sz="1100" b="0" i="0" u="none" strike="noStrike" kern="1200" cap="none" spc="0" normalizeH="0" baseline="0" noProof="0" dirty="0">
              <a:ln>
                <a:noFill/>
              </a:ln>
              <a:solidFill>
                <a:srgbClr val="414042"/>
              </a:solidFill>
              <a:effectLst/>
              <a:uLnTx/>
              <a:uFillTx/>
              <a:latin typeface="Pluto Sans DPD PPT Light"/>
              <a:ea typeface="+mn-ea"/>
              <a:cs typeface="+mn-cs"/>
            </a:endParaRPr>
          </a:p>
        </p:txBody>
      </p:sp>
      <p:pic>
        <p:nvPicPr>
          <p:cNvPr id="19" name="Graphic 7">
            <a:extLst>
              <a:ext uri="{FF2B5EF4-FFF2-40B4-BE49-F238E27FC236}">
                <a16:creationId xmlns:a16="http://schemas.microsoft.com/office/drawing/2014/main" id="{67D2EF03-BD91-42BA-BA4B-99AA256C042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299631" y="5905307"/>
            <a:ext cx="1016888" cy="299234"/>
          </a:xfrm>
          <a:prstGeom prst="rect">
            <a:avLst/>
          </a:prstGeom>
        </p:spPr>
      </p:pic>
      <p:pic>
        <p:nvPicPr>
          <p:cNvPr id="20" name="Graphic 885">
            <a:extLst>
              <a:ext uri="{FF2B5EF4-FFF2-40B4-BE49-F238E27FC236}">
                <a16:creationId xmlns:a16="http://schemas.microsoft.com/office/drawing/2014/main" id="{CC983521-D771-4FFC-8AE3-2494D98DA388}"/>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r="29894"/>
          <a:stretch/>
        </p:blipFill>
        <p:spPr>
          <a:xfrm>
            <a:off x="8874746" y="3533144"/>
            <a:ext cx="2636300" cy="2404226"/>
          </a:xfrm>
          <a:prstGeom prst="rect">
            <a:avLst/>
          </a:prstGeom>
        </p:spPr>
      </p:pic>
      <p:sp>
        <p:nvSpPr>
          <p:cNvPr id="21" name="ZoneTexte 31">
            <a:extLst>
              <a:ext uri="{FF2B5EF4-FFF2-40B4-BE49-F238E27FC236}">
                <a16:creationId xmlns:a16="http://schemas.microsoft.com/office/drawing/2014/main" id="{39F0B257-4472-4B5C-3DCA-61C697680556}"/>
              </a:ext>
            </a:extLst>
          </p:cNvPr>
          <p:cNvSpPr txBox="1"/>
          <p:nvPr/>
        </p:nvSpPr>
        <p:spPr>
          <a:xfrm>
            <a:off x="2961598" y="4138478"/>
            <a:ext cx="1730175" cy="1015663"/>
          </a:xfrm>
          <a:prstGeom prst="rect">
            <a:avLst/>
          </a:prstGeom>
          <a:noFill/>
        </p:spPr>
        <p:txBody>
          <a:bodyPr wrap="square" rtlCol="0">
            <a:spAutoFit/>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0" normalizeH="0" baseline="0" noProof="0" dirty="0">
                <a:ln>
                  <a:noFill/>
                </a:ln>
                <a:solidFill>
                  <a:prstClr val="white"/>
                </a:solidFill>
                <a:effectLst/>
                <a:uLnTx/>
                <a:uFillTx/>
                <a:latin typeface="Pluto Sans DPD PPT Light"/>
                <a:ea typeface="+mn-ea"/>
                <a:cs typeface="+mn-cs"/>
              </a:rPr>
              <a:t>-5%</a:t>
            </a:r>
          </a:p>
        </p:txBody>
      </p:sp>
      <p:sp>
        <p:nvSpPr>
          <p:cNvPr id="22" name="ZoneTexte 32">
            <a:extLst>
              <a:ext uri="{FF2B5EF4-FFF2-40B4-BE49-F238E27FC236}">
                <a16:creationId xmlns:a16="http://schemas.microsoft.com/office/drawing/2014/main" id="{9D4AE15E-E95A-7287-4C72-54F7B9C53C0A}"/>
              </a:ext>
            </a:extLst>
          </p:cNvPr>
          <p:cNvSpPr txBox="1"/>
          <p:nvPr/>
        </p:nvSpPr>
        <p:spPr>
          <a:xfrm>
            <a:off x="5949372" y="4138478"/>
            <a:ext cx="2342941" cy="1015663"/>
          </a:xfrm>
          <a:prstGeom prst="rect">
            <a:avLst/>
          </a:prstGeom>
          <a:noFill/>
        </p:spPr>
        <p:txBody>
          <a:bodyPr wrap="square" rtlCol="0">
            <a:spAutoFit/>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0" normalizeH="0" baseline="0" noProof="0" dirty="0">
                <a:ln>
                  <a:noFill/>
                </a:ln>
                <a:solidFill>
                  <a:prstClr val="white"/>
                </a:solidFill>
                <a:effectLst/>
                <a:uLnTx/>
                <a:uFillTx/>
                <a:latin typeface="Pluto Sans DPD PPT Light"/>
                <a:ea typeface="+mn-ea"/>
                <a:cs typeface="+mn-cs"/>
              </a:rPr>
              <a:t>-63%</a:t>
            </a:r>
          </a:p>
        </p:txBody>
      </p:sp>
      <p:sp>
        <p:nvSpPr>
          <p:cNvPr id="23" name="ZoneTexte 33">
            <a:extLst>
              <a:ext uri="{FF2B5EF4-FFF2-40B4-BE49-F238E27FC236}">
                <a16:creationId xmlns:a16="http://schemas.microsoft.com/office/drawing/2014/main" id="{96A4A6CE-8878-DC17-A383-449C22282C6A}"/>
              </a:ext>
            </a:extLst>
          </p:cNvPr>
          <p:cNvSpPr txBox="1"/>
          <p:nvPr/>
        </p:nvSpPr>
        <p:spPr>
          <a:xfrm>
            <a:off x="2875874" y="5031446"/>
            <a:ext cx="2008114" cy="923330"/>
          </a:xfrm>
          <a:prstGeom prst="rect">
            <a:avLst/>
          </a:prstGeom>
          <a:noFill/>
        </p:spPr>
        <p:txBody>
          <a:bodyPr wrap="square" rtlCol="0">
            <a:spAutoFit/>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white"/>
                </a:solidFill>
                <a:effectLst/>
                <a:uLnTx/>
                <a:uFillTx/>
                <a:latin typeface="Pluto Sans DPD PPT Light"/>
                <a:ea typeface="+mn-ea"/>
                <a:cs typeface="+mn-cs"/>
              </a:rPr>
              <a:t>GHG emisij zaradi uporabe</a:t>
            </a:r>
            <a:r>
              <a:rPr kumimoji="0" lang="hr-HR" sz="1800" b="0" i="0" u="none" strike="noStrike" kern="1200" cap="none" spc="0" normalizeH="0" baseline="0" noProof="0" dirty="0">
                <a:ln>
                  <a:noFill/>
                </a:ln>
                <a:solidFill>
                  <a:prstClr val="white"/>
                </a:solidFill>
                <a:effectLst/>
                <a:uLnTx/>
                <a:uFillTx/>
                <a:latin typeface="Pluto Sans DPD PPT Light"/>
                <a:ea typeface="+mn-ea"/>
                <a:cs typeface="+mn-cs"/>
              </a:rPr>
              <a:t> P</a:t>
            </a:r>
            <a:r>
              <a:rPr kumimoji="0" lang="fr-FR" sz="1800" b="0" i="0" u="none" strike="noStrike" kern="1200" cap="none" spc="0" normalizeH="0" baseline="0" noProof="0" dirty="0" err="1">
                <a:ln>
                  <a:noFill/>
                </a:ln>
                <a:solidFill>
                  <a:prstClr val="white"/>
                </a:solidFill>
                <a:effectLst/>
                <a:uLnTx/>
                <a:uFillTx/>
                <a:latin typeface="Pluto Sans DPD PPT Light"/>
                <a:ea typeface="+mn-ea"/>
                <a:cs typeface="+mn-cs"/>
              </a:rPr>
              <a:t>redict</a:t>
            </a:r>
            <a:r>
              <a:rPr kumimoji="0" lang="fr-FR" sz="1800" b="0" i="0" u="none" strike="noStrike" kern="1200" cap="none" spc="0" normalizeH="0" baseline="0" noProof="0" dirty="0">
                <a:ln>
                  <a:noFill/>
                </a:ln>
                <a:solidFill>
                  <a:prstClr val="white"/>
                </a:solidFill>
                <a:effectLst/>
                <a:uLnTx/>
                <a:uFillTx/>
                <a:latin typeface="Pluto Sans DPD PPT Light"/>
                <a:ea typeface="+mn-ea"/>
                <a:cs typeface="+mn-cs"/>
              </a:rPr>
              <a:t>*</a:t>
            </a:r>
          </a:p>
        </p:txBody>
      </p:sp>
      <p:sp>
        <p:nvSpPr>
          <p:cNvPr id="24" name="ZoneTexte 34">
            <a:extLst>
              <a:ext uri="{FF2B5EF4-FFF2-40B4-BE49-F238E27FC236}">
                <a16:creationId xmlns:a16="http://schemas.microsoft.com/office/drawing/2014/main" id="{E9366713-5FD5-22AF-80C6-9EBAFC0737BD}"/>
              </a:ext>
            </a:extLst>
          </p:cNvPr>
          <p:cNvSpPr txBox="1"/>
          <p:nvPr/>
        </p:nvSpPr>
        <p:spPr>
          <a:xfrm>
            <a:off x="6095295" y="5025105"/>
            <a:ext cx="2008114" cy="923330"/>
          </a:xfrm>
          <a:prstGeom prst="rect">
            <a:avLst/>
          </a:prstGeom>
          <a:noFill/>
        </p:spPr>
        <p:txBody>
          <a:bodyPr wrap="square" rtlCol="0">
            <a:spAutoFit/>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Pluto Sans DPD PPT Light"/>
                <a:ea typeface="+mn-ea"/>
                <a:cs typeface="+mn-cs"/>
              </a:rPr>
              <a:t>GHG </a:t>
            </a:r>
            <a:r>
              <a:rPr kumimoji="0" lang="hr-HR" sz="1800" b="0" i="0" u="none" strike="noStrike" kern="1200" cap="none" spc="0" normalizeH="0" baseline="0" noProof="0" dirty="0" err="1">
                <a:ln>
                  <a:noFill/>
                </a:ln>
                <a:solidFill>
                  <a:prstClr val="white"/>
                </a:solidFill>
                <a:effectLst/>
                <a:uLnTx/>
                <a:uFillTx/>
                <a:latin typeface="Pluto Sans DPD PPT Light"/>
                <a:ea typeface="+mn-ea"/>
                <a:cs typeface="+mn-cs"/>
              </a:rPr>
              <a:t>emisij</a:t>
            </a:r>
            <a:r>
              <a:rPr kumimoji="0" lang="hr-HR" sz="1800" b="0" i="0" u="none" strike="noStrike" kern="1200" cap="none" spc="0" normalizeH="0" baseline="0" noProof="0" dirty="0">
                <a:ln>
                  <a:noFill/>
                </a:ln>
                <a:solidFill>
                  <a:prstClr val="white"/>
                </a:solidFill>
                <a:effectLst/>
                <a:uLnTx/>
                <a:uFillTx/>
                <a:latin typeface="Pluto Sans DPD PPT Light"/>
                <a:ea typeface="+mn-ea"/>
                <a:cs typeface="+mn-cs"/>
              </a:rPr>
              <a:t> zaradi uporabe P</a:t>
            </a:r>
            <a:r>
              <a:rPr kumimoji="0" lang="fr-FR" sz="1800" b="0" i="0" u="none" strike="noStrike" kern="1200" cap="none" spc="0" normalizeH="0" baseline="0" noProof="0" dirty="0" err="1">
                <a:ln>
                  <a:noFill/>
                </a:ln>
                <a:solidFill>
                  <a:prstClr val="white"/>
                </a:solidFill>
                <a:effectLst/>
                <a:uLnTx/>
                <a:uFillTx/>
                <a:latin typeface="Pluto Sans DPD PPT Light"/>
                <a:ea typeface="+mn-ea"/>
                <a:cs typeface="+mn-cs"/>
              </a:rPr>
              <a:t>ickup</a:t>
            </a:r>
            <a:r>
              <a:rPr kumimoji="0" lang="fr-FR" sz="1800" b="0" i="0" u="none" strike="noStrike" kern="1200" cap="none" spc="0" normalizeH="0" baseline="0" noProof="0" dirty="0">
                <a:ln>
                  <a:noFill/>
                </a:ln>
                <a:solidFill>
                  <a:prstClr val="white"/>
                </a:solidFill>
                <a:effectLst/>
                <a:uLnTx/>
                <a:uFillTx/>
                <a:latin typeface="Pluto Sans DPD PPT Light"/>
                <a:ea typeface="+mn-ea"/>
                <a:cs typeface="+mn-cs"/>
              </a:rPr>
              <a:t>*</a:t>
            </a:r>
          </a:p>
        </p:txBody>
      </p:sp>
      <p:sp>
        <p:nvSpPr>
          <p:cNvPr id="25" name="ZoneTexte 35">
            <a:extLst>
              <a:ext uri="{FF2B5EF4-FFF2-40B4-BE49-F238E27FC236}">
                <a16:creationId xmlns:a16="http://schemas.microsoft.com/office/drawing/2014/main" id="{9A4798BE-25FC-D27F-E54E-8D31C5281D12}"/>
              </a:ext>
            </a:extLst>
          </p:cNvPr>
          <p:cNvSpPr txBox="1"/>
          <p:nvPr/>
        </p:nvSpPr>
        <p:spPr>
          <a:xfrm>
            <a:off x="2534175" y="6255481"/>
            <a:ext cx="6141053" cy="369332"/>
          </a:xfrm>
          <a:prstGeom prst="rect">
            <a:avLst/>
          </a:prstGeom>
          <a:noFill/>
        </p:spPr>
        <p:txBody>
          <a:bodyPr wrap="square" rtlCol="0">
            <a:spAutoFit/>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700" b="0" i="0" u="none" strike="noStrike" kern="1200" cap="none" spc="0" normalizeH="0" baseline="0" noProof="0" dirty="0">
                <a:ln>
                  <a:noFill/>
                </a:ln>
                <a:solidFill>
                  <a:prstClr val="white"/>
                </a:solidFill>
                <a:effectLst/>
                <a:uLnTx/>
                <a:uFillTx/>
                <a:latin typeface="Pluto Sans DPD PPT Light"/>
                <a:ea typeface="+mn-ea"/>
                <a:cs typeface="+mn-cs"/>
              </a:rPr>
              <a:t>*GHG (emisije toplogrednih plinov) - zmanjšanje emisij, opaženo na zadnjem kilometru dobave v primerjavi s standardno dostavo na </a:t>
            </a:r>
            <a:r>
              <a:rPr kumimoji="0" lang="sl-SI" sz="700" b="0" i="0" u="none" strike="noStrike" kern="1200" cap="none" spc="0" normalizeH="0" baseline="0" noProof="0" dirty="0">
                <a:ln>
                  <a:noFill/>
                </a:ln>
                <a:solidFill>
                  <a:prstClr val="white"/>
                </a:solidFill>
                <a:effectLst/>
                <a:uLnTx/>
                <a:uFillTx/>
                <a:latin typeface="Pluto Sans DPD PPT Light"/>
                <a:ea typeface="+mn-ea"/>
                <a:cs typeface="+mn-cs"/>
              </a:rPr>
              <a:t>dom</a:t>
            </a:r>
            <a:r>
              <a:rPr kumimoji="0" lang="fr-FR" sz="900" b="0" i="0" u="none" strike="noStrike" kern="1200" cap="none" spc="0" normalizeH="0" baseline="0" noProof="0" dirty="0">
                <a:ln>
                  <a:noFill/>
                </a:ln>
                <a:solidFill>
                  <a:prstClr val="white"/>
                </a:solidFill>
                <a:effectLst/>
                <a:uLnTx/>
                <a:uFillTx/>
                <a:latin typeface="Pluto Sans DPD PPT Light"/>
                <a:ea typeface="+mn-ea"/>
                <a:cs typeface="+mn-cs"/>
              </a:rPr>
              <a:t>
</a:t>
            </a:r>
          </a:p>
        </p:txBody>
      </p:sp>
      <p:pic>
        <p:nvPicPr>
          <p:cNvPr id="26" name="Picture 2">
            <a:extLst>
              <a:ext uri="{FF2B5EF4-FFF2-40B4-BE49-F238E27FC236}">
                <a16:creationId xmlns:a16="http://schemas.microsoft.com/office/drawing/2014/main" id="{E9339F49-6621-04A5-E5C0-8A91BC6476C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36377" y="-234278"/>
            <a:ext cx="1584176" cy="1584176"/>
          </a:xfrm>
          <a:prstGeom prst="rect">
            <a:avLst/>
          </a:prstGeom>
          <a:noFill/>
          <a:extLst>
            <a:ext uri="{909E8E84-426E-40DD-AFC4-6F175D3DCCD1}">
              <a14:hiddenFill xmlns:a14="http://schemas.microsoft.com/office/drawing/2010/main">
                <a:solidFill>
                  <a:srgbClr val="FFFFFF"/>
                </a:solidFill>
              </a14:hiddenFill>
            </a:ext>
          </a:extLst>
        </p:spPr>
      </p:pic>
      <p:pic>
        <p:nvPicPr>
          <p:cNvPr id="27" name="Slika 26" descr="Slika, ki vsebuje besede oseba, rdeča, delovna oblačila&#10;&#10;Opis je samodejno ustvarjen">
            <a:extLst>
              <a:ext uri="{FF2B5EF4-FFF2-40B4-BE49-F238E27FC236}">
                <a16:creationId xmlns:a16="http://schemas.microsoft.com/office/drawing/2014/main" id="{52AE3ED0-1124-236F-3A8A-9BF32134827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4105" y="1680343"/>
            <a:ext cx="2850094" cy="1902438"/>
          </a:xfrm>
          <a:prstGeom prst="rect">
            <a:avLst/>
          </a:prstGeom>
        </p:spPr>
      </p:pic>
      <p:pic>
        <p:nvPicPr>
          <p:cNvPr id="28" name="Slika 27" descr="Slika, ki vsebuje besede besedilo, stavba, zunanje&#10;&#10;Opis je samodejno ustvarjen">
            <a:extLst>
              <a:ext uri="{FF2B5EF4-FFF2-40B4-BE49-F238E27FC236}">
                <a16:creationId xmlns:a16="http://schemas.microsoft.com/office/drawing/2014/main" id="{9FE5DCFD-1E32-CF72-F2EA-544670E678F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80969" y="1681982"/>
            <a:ext cx="2868260" cy="1914564"/>
          </a:xfrm>
          <a:prstGeom prst="rect">
            <a:avLst/>
          </a:prstGeom>
        </p:spPr>
      </p:pic>
      <p:sp>
        <p:nvSpPr>
          <p:cNvPr id="37" name="Espace réservé du texte 2">
            <a:extLst>
              <a:ext uri="{FF2B5EF4-FFF2-40B4-BE49-F238E27FC236}">
                <a16:creationId xmlns:a16="http://schemas.microsoft.com/office/drawing/2014/main" id="{D96267DD-3DAB-B4F9-6578-C531810BD95A}"/>
              </a:ext>
            </a:extLst>
          </p:cNvPr>
          <p:cNvSpPr>
            <a:spLocks noGrp="1"/>
          </p:cNvSpPr>
          <p:nvPr/>
        </p:nvSpPr>
        <p:spPr>
          <a:xfrm>
            <a:off x="432243" y="109076"/>
            <a:ext cx="11235267" cy="641351"/>
          </a:xfrm>
          <a:prstGeom prst="rect">
            <a:avLst/>
          </a:prstGeom>
        </p:spPr>
        <p:txBody>
          <a:bodyPr vert="horz" lIns="0" tIns="0" rIns="0" bIns="0" rtlCol="0">
            <a:normAutofit/>
          </a:bodyPr>
          <a:lstStyle>
            <a:lvl1pPr marL="0" indent="0" algn="l" defTabSz="914400" rtl="0" eaLnBrk="1" latinLnBrk="0" hangingPunct="1">
              <a:lnSpc>
                <a:spcPct val="130000"/>
              </a:lnSpc>
              <a:spcBef>
                <a:spcPts val="1000"/>
              </a:spcBef>
              <a:buClr>
                <a:schemeClr val="accent1"/>
              </a:buClr>
              <a:buFont typeface="Arial" panose="020B0604020202020204" pitchFamily="34" charset="0"/>
              <a:buNone/>
              <a:defRPr sz="2000" kern="1200">
                <a:solidFill>
                  <a:schemeClr val="tx1"/>
                </a:solidFill>
                <a:latin typeface="+mn-lt"/>
                <a:ea typeface="+mn-ea"/>
                <a:cs typeface="+mn-cs"/>
              </a:defRPr>
            </a:lvl1pPr>
            <a:lvl2pPr marL="360363" indent="-360363" algn="l" defTabSz="914400" rtl="0" eaLnBrk="1" latinLnBrk="0" hangingPunct="1">
              <a:lnSpc>
                <a:spcPct val="130000"/>
              </a:lnSpc>
              <a:spcBef>
                <a:spcPts val="500"/>
              </a:spcBef>
              <a:buClr>
                <a:schemeClr val="accent1"/>
              </a:buClr>
              <a:buFont typeface="Arial" panose="020B0604020202020204" pitchFamily="34" charset="0"/>
              <a:buChar char="•"/>
              <a:defRPr sz="1800" kern="1200">
                <a:solidFill>
                  <a:schemeClr val="tx1"/>
                </a:solidFill>
                <a:latin typeface="Pluto Sans DPD PPT Light" panose="02000000000000000000" pitchFamily="2" charset="0"/>
                <a:ea typeface="+mn-ea"/>
                <a:cs typeface="+mn-cs"/>
              </a:defRPr>
            </a:lvl2pPr>
            <a:lvl3pPr marL="715963" indent="-355600" algn="l" defTabSz="914400" rtl="0" eaLnBrk="1" latinLnBrk="0" hangingPunct="1">
              <a:lnSpc>
                <a:spcPct val="130000"/>
              </a:lnSpc>
              <a:spcBef>
                <a:spcPts val="500"/>
              </a:spcBef>
              <a:buClr>
                <a:schemeClr val="accent4"/>
              </a:buClr>
              <a:buFont typeface="Arial" panose="020B0604020202020204" pitchFamily="34" charset="0"/>
              <a:buChar char="•"/>
              <a:defRPr sz="1600" kern="1200">
                <a:solidFill>
                  <a:schemeClr val="tx1"/>
                </a:solidFill>
                <a:latin typeface="Pluto Sans DPD PPT Light" panose="02000000000000000000" pitchFamily="2" charset="0"/>
                <a:ea typeface="+mn-ea"/>
                <a:cs typeface="+mn-cs"/>
              </a:defRPr>
            </a:lvl3pPr>
            <a:lvl4pPr marL="1076325" indent="-360363" algn="l" defTabSz="914400" rtl="0" eaLnBrk="1" latinLnBrk="0" hangingPunct="1">
              <a:lnSpc>
                <a:spcPct val="130000"/>
              </a:lnSpc>
              <a:spcBef>
                <a:spcPts val="500"/>
              </a:spcBef>
              <a:buFont typeface="Arial" panose="020B0604020202020204" pitchFamily="34" charset="0"/>
              <a:buChar char="•"/>
              <a:defRPr sz="1400" kern="1200">
                <a:solidFill>
                  <a:schemeClr val="tx1"/>
                </a:solidFill>
                <a:latin typeface="Pluto Sans DPD PPT Light" panose="02000000000000000000" pitchFamily="2" charset="0"/>
                <a:ea typeface="+mn-ea"/>
                <a:cs typeface="+mn-cs"/>
              </a:defRPr>
            </a:lvl4pPr>
            <a:lvl5pPr marL="1438275" indent="-361950" algn="l" defTabSz="914400" rtl="0" eaLnBrk="1" latinLnBrk="0" hangingPunct="1">
              <a:lnSpc>
                <a:spcPct val="130000"/>
              </a:lnSpc>
              <a:spcBef>
                <a:spcPts val="500"/>
              </a:spcBef>
              <a:buFont typeface="Arial" panose="020B0604020202020204" pitchFamily="34" charset="0"/>
              <a:buChar char="•"/>
              <a:defRPr sz="1200" kern="1200">
                <a:solidFill>
                  <a:schemeClr val="tx1"/>
                </a:solidFill>
                <a:latin typeface="Pluto Sans DPD PPT Light"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1000"/>
              </a:spcBef>
              <a:spcAft>
                <a:spcPts val="0"/>
              </a:spcAft>
              <a:buClr>
                <a:srgbClr val="DC0032"/>
              </a:buClr>
              <a:buSzTx/>
              <a:buFont typeface="Arial" panose="020B0604020202020204" pitchFamily="34" charset="0"/>
              <a:buNone/>
              <a:tabLst/>
              <a:defRPr/>
            </a:pPr>
            <a:r>
              <a:rPr kumimoji="0" lang="fr-FR" sz="1200" b="0" i="0" u="none" strike="noStrike" kern="1200" cap="none" spc="0" normalizeH="0" baseline="0" noProof="0" dirty="0">
                <a:ln>
                  <a:noFill/>
                </a:ln>
                <a:solidFill>
                  <a:srgbClr val="414042"/>
                </a:solidFill>
                <a:effectLst/>
                <a:uLnTx/>
                <a:uFillTx/>
                <a:latin typeface="Pluto Sans DPD PPT Light"/>
                <a:ea typeface="+mn-ea"/>
                <a:cs typeface="+mn-cs"/>
              </a:rPr>
              <a:t>Dostava paketa </a:t>
            </a:r>
            <a:r>
              <a:rPr kumimoji="0" lang="hr-HR" sz="1200" b="0" i="0" u="none" strike="noStrike" kern="1200" cap="none" spc="0" normalizeH="0" baseline="0" noProof="0" dirty="0">
                <a:ln>
                  <a:noFill/>
                </a:ln>
                <a:solidFill>
                  <a:srgbClr val="414042"/>
                </a:solidFill>
                <a:effectLst/>
                <a:uLnTx/>
                <a:uFillTx/>
                <a:latin typeface="Pluto Sans DPD PPT Light"/>
                <a:ea typeface="+mn-ea"/>
                <a:cs typeface="+mn-cs"/>
              </a:rPr>
              <a:t>v </a:t>
            </a:r>
            <a:r>
              <a:rPr kumimoji="0" lang="hr-HR" sz="1200" b="0" i="0" u="none" strike="noStrike" kern="1200" cap="none" spc="0" normalizeH="0" baseline="0" noProof="0" dirty="0" err="1">
                <a:ln>
                  <a:noFill/>
                </a:ln>
                <a:solidFill>
                  <a:srgbClr val="414042"/>
                </a:solidFill>
                <a:effectLst/>
                <a:uLnTx/>
                <a:uFillTx/>
                <a:latin typeface="Pluto Sans DPD PPT Light"/>
                <a:ea typeface="+mn-ea"/>
                <a:cs typeface="+mn-cs"/>
              </a:rPr>
              <a:t>prvem</a:t>
            </a:r>
            <a:r>
              <a:rPr kumimoji="0" lang="hr-HR" sz="12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hr-HR" sz="1200" b="0" i="0" u="none" strike="noStrike" kern="1200" cap="none" spc="0" normalizeH="0" baseline="0" noProof="0" dirty="0" err="1">
                <a:ln>
                  <a:noFill/>
                </a:ln>
                <a:solidFill>
                  <a:srgbClr val="414042"/>
                </a:solidFill>
                <a:effectLst/>
                <a:uLnTx/>
                <a:uFillTx/>
                <a:latin typeface="Pluto Sans DPD PPT Light"/>
                <a:ea typeface="+mn-ea"/>
                <a:cs typeface="+mn-cs"/>
              </a:rPr>
              <a:t>poskusu</a:t>
            </a:r>
            <a:r>
              <a:rPr kumimoji="0" lang="hr-HR" sz="12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hr-HR" sz="1200" b="0" i="0" u="none" strike="noStrike" kern="1200" cap="none" spc="0" normalizeH="0" baseline="0" noProof="0" dirty="0" err="1">
                <a:ln>
                  <a:noFill/>
                </a:ln>
                <a:solidFill>
                  <a:srgbClr val="414042"/>
                </a:solidFill>
                <a:effectLst/>
                <a:uLnTx/>
                <a:uFillTx/>
                <a:latin typeface="Pluto Sans DPD PPT Light"/>
                <a:ea typeface="+mn-ea"/>
                <a:cs typeface="+mn-cs"/>
              </a:rPr>
              <a:t>zahvaljujoč</a:t>
            </a:r>
            <a:r>
              <a:rPr kumimoji="0" lang="hr-HR" sz="12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hr-HR" sz="1200" b="0" i="0" u="none" strike="noStrike" kern="1200" cap="none" spc="0" normalizeH="0" baseline="0" noProof="0" dirty="0" err="1">
                <a:ln>
                  <a:noFill/>
                </a:ln>
                <a:solidFill>
                  <a:srgbClr val="414042"/>
                </a:solidFill>
                <a:effectLst/>
                <a:uLnTx/>
                <a:uFillTx/>
                <a:latin typeface="Pluto Sans DPD PPT Light"/>
                <a:ea typeface="+mn-ea"/>
                <a:cs typeface="+mn-cs"/>
              </a:rPr>
              <a:t>storitvam</a:t>
            </a:r>
            <a:r>
              <a:rPr kumimoji="0" lang="hr-HR" sz="1200" b="0" i="0" u="none" strike="noStrike" kern="1200" cap="none" spc="0" normalizeH="0" baseline="0" noProof="0" dirty="0">
                <a:ln>
                  <a:noFill/>
                </a:ln>
                <a:solidFill>
                  <a:srgbClr val="414042"/>
                </a:solidFill>
                <a:effectLst/>
                <a:uLnTx/>
                <a:uFillTx/>
                <a:latin typeface="Pluto Sans DPD PPT Light"/>
                <a:ea typeface="+mn-ea"/>
                <a:cs typeface="+mn-cs"/>
              </a:rPr>
              <a:t> – </a:t>
            </a:r>
            <a:r>
              <a:rPr kumimoji="0" lang="hr-HR" sz="1200" b="0" i="0" u="none" strike="noStrike" kern="1200" cap="none" spc="0" normalizeH="0" baseline="0" noProof="0" dirty="0" err="1">
                <a:ln>
                  <a:noFill/>
                </a:ln>
                <a:solidFill>
                  <a:srgbClr val="414042"/>
                </a:solidFill>
                <a:effectLst/>
                <a:uLnTx/>
                <a:uFillTx/>
                <a:latin typeface="Pluto Sans DPD PPT Light"/>
                <a:ea typeface="+mn-ea"/>
                <a:cs typeface="+mn-cs"/>
              </a:rPr>
              <a:t>Predict</a:t>
            </a:r>
            <a:r>
              <a:rPr kumimoji="0" lang="hr-HR" sz="1200" b="0" i="0" u="none" strike="noStrike" kern="1200" cap="none" spc="0" normalizeH="0" baseline="0" noProof="0" dirty="0">
                <a:ln>
                  <a:noFill/>
                </a:ln>
                <a:solidFill>
                  <a:srgbClr val="414042"/>
                </a:solidFill>
                <a:effectLst/>
                <a:uLnTx/>
                <a:uFillTx/>
                <a:latin typeface="Pluto Sans DPD PPT Light"/>
                <a:ea typeface="+mn-ea"/>
                <a:cs typeface="+mn-cs"/>
              </a:rPr>
              <a:t> in </a:t>
            </a:r>
            <a:r>
              <a:rPr kumimoji="0" lang="hr-HR" sz="1200" b="0" i="0" u="none" strike="noStrike" kern="1200" cap="none" spc="0" normalizeH="0" baseline="0" noProof="0" dirty="0" err="1">
                <a:ln>
                  <a:noFill/>
                </a:ln>
                <a:solidFill>
                  <a:srgbClr val="414042"/>
                </a:solidFill>
                <a:effectLst/>
                <a:uLnTx/>
                <a:uFillTx/>
                <a:latin typeface="Pluto Sans DPD PPT Light"/>
                <a:ea typeface="+mn-ea"/>
                <a:cs typeface="+mn-cs"/>
              </a:rPr>
              <a:t>Pickup</a:t>
            </a:r>
            <a:r>
              <a:rPr kumimoji="0" lang="hr-HR" sz="1200" b="0" i="0" u="none" strike="noStrike" kern="1200" cap="none" spc="0" normalizeH="0" baseline="0" noProof="0" dirty="0">
                <a:ln>
                  <a:noFill/>
                </a:ln>
                <a:solidFill>
                  <a:srgbClr val="414042"/>
                </a:solidFill>
                <a:effectLst/>
                <a:uLnTx/>
                <a:uFillTx/>
                <a:latin typeface="Pluto Sans DPD PPT Light"/>
                <a:ea typeface="+mn-ea"/>
                <a:cs typeface="+mn-cs"/>
              </a:rPr>
              <a:t> </a:t>
            </a:r>
            <a:endParaRPr kumimoji="0" lang="fr-FR" sz="1200" b="0" i="0" u="none" strike="noStrike" kern="1200" cap="none" spc="0" normalizeH="0" baseline="0" noProof="0" dirty="0">
              <a:ln>
                <a:noFill/>
              </a:ln>
              <a:solidFill>
                <a:srgbClr val="414042"/>
              </a:solidFill>
              <a:effectLst/>
              <a:uLnTx/>
              <a:uFillTx/>
              <a:latin typeface="Pluto Sans DPD PPT Light"/>
              <a:ea typeface="+mn-ea"/>
              <a:cs typeface="+mn-cs"/>
            </a:endParaRPr>
          </a:p>
        </p:txBody>
      </p:sp>
    </p:spTree>
    <p:extLst>
      <p:ext uri="{BB962C8B-B14F-4D97-AF65-F5344CB8AC3E}">
        <p14:creationId xmlns:p14="http://schemas.microsoft.com/office/powerpoint/2010/main" val="20271714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47">
            <a:extLst>
              <a:ext uri="{FF2B5EF4-FFF2-40B4-BE49-F238E27FC236}">
                <a16:creationId xmlns:a16="http://schemas.microsoft.com/office/drawing/2014/main" id="{0CFC6F9B-9455-9957-FC57-6F2C0136FB27}"/>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l="13708" r="8665"/>
          <a:stretch/>
        </p:blipFill>
        <p:spPr>
          <a:xfrm>
            <a:off x="0" y="-1"/>
            <a:ext cx="11520488" cy="4019355"/>
          </a:xfrm>
          <a:prstGeom prst="rect">
            <a:avLst/>
          </a:prstGeom>
        </p:spPr>
      </p:pic>
      <p:sp>
        <p:nvSpPr>
          <p:cNvPr id="7" name="Text Placeholder 26">
            <a:extLst>
              <a:ext uri="{FF2B5EF4-FFF2-40B4-BE49-F238E27FC236}">
                <a16:creationId xmlns:a16="http://schemas.microsoft.com/office/drawing/2014/main" id="{71298B4F-03D2-79E2-82E6-609EFF598034}"/>
              </a:ext>
            </a:extLst>
          </p:cNvPr>
          <p:cNvSpPr txBox="1">
            <a:spLocks/>
          </p:cNvSpPr>
          <p:nvPr/>
        </p:nvSpPr>
        <p:spPr>
          <a:xfrm>
            <a:off x="7874288" y="5739801"/>
            <a:ext cx="2697810" cy="784860"/>
          </a:xfrm>
          <a:prstGeom prst="rect">
            <a:avLst/>
          </a:prstGeom>
        </p:spPr>
        <p:txBody>
          <a:bodyPr/>
          <a:lstStyle>
            <a:lvl1pPr marL="0" indent="0" algn="l" defTabSz="950336" rtl="0" eaLnBrk="1" latinLnBrk="0" hangingPunct="1">
              <a:lnSpc>
                <a:spcPct val="110000"/>
              </a:lnSpc>
              <a:spcBef>
                <a:spcPts val="0"/>
              </a:spcBef>
              <a:spcAft>
                <a:spcPts val="200"/>
              </a:spcAft>
              <a:buClr>
                <a:schemeClr val="accent1"/>
              </a:buClr>
              <a:buFont typeface="Arial" panose="020B0604020202020204" pitchFamily="34" charset="0"/>
              <a:buNone/>
              <a:defRPr sz="1400" kern="1200">
                <a:solidFill>
                  <a:schemeClr val="tx1"/>
                </a:solidFill>
                <a:latin typeface="+mn-lt"/>
                <a:ea typeface="+mn-ea"/>
                <a:cs typeface="+mn-cs"/>
              </a:defRPr>
            </a:lvl1pPr>
            <a:lvl2pPr marL="0" indent="0" algn="l" defTabSz="950336" rtl="0" eaLnBrk="1" latinLnBrk="0" hangingPunct="1">
              <a:lnSpc>
                <a:spcPct val="110000"/>
              </a:lnSpc>
              <a:spcBef>
                <a:spcPts val="624"/>
              </a:spcBef>
              <a:spcAft>
                <a:spcPts val="200"/>
              </a:spcAft>
              <a:buClr>
                <a:schemeClr val="accent1"/>
              </a:buClr>
              <a:buSzPct val="100000"/>
              <a:buFont typeface="Arial" panose="020B0604020202020204" pitchFamily="34" charset="0"/>
              <a:buNone/>
              <a:defRPr sz="1400" kern="1200">
                <a:solidFill>
                  <a:schemeClr val="tx1"/>
                </a:solidFill>
                <a:latin typeface="Pluto Sans DPD PPT" panose="02000000000000000000" pitchFamily="2" charset="0"/>
                <a:ea typeface="+mn-ea"/>
                <a:cs typeface="+mn-cs"/>
              </a:defRPr>
            </a:lvl2pPr>
            <a:lvl3pPr marL="180975" indent="-180975" algn="l" defTabSz="950336" rtl="0" eaLnBrk="1" latinLnBrk="0" hangingPunct="1">
              <a:lnSpc>
                <a:spcPct val="110000"/>
              </a:lnSpc>
              <a:spcBef>
                <a:spcPts val="0"/>
              </a:spcBef>
              <a:spcAft>
                <a:spcPts val="200"/>
              </a:spcAft>
              <a:buClr>
                <a:schemeClr val="tx1"/>
              </a:buClr>
              <a:buSzPct val="120000"/>
              <a:buFont typeface="Pluto Sans DPD PPT Light" panose="020B0604020202020204" charset="0"/>
              <a:buChar char="•"/>
              <a:defRPr sz="1400" kern="1200">
                <a:solidFill>
                  <a:schemeClr val="tx1"/>
                </a:solidFill>
                <a:latin typeface="+mn-lt"/>
                <a:ea typeface="+mn-ea"/>
                <a:cs typeface="+mn-cs"/>
              </a:defRPr>
            </a:lvl3pPr>
            <a:lvl4pPr marL="358775" indent="-177800" algn="l" defTabSz="950336" rtl="0" eaLnBrk="1" latinLnBrk="0" hangingPunct="1">
              <a:lnSpc>
                <a:spcPct val="110000"/>
              </a:lnSpc>
              <a:spcBef>
                <a:spcPts val="0"/>
              </a:spcBef>
              <a:spcAft>
                <a:spcPts val="200"/>
              </a:spcAft>
              <a:buClr>
                <a:schemeClr val="tx1"/>
              </a:buClr>
              <a:buSzPct val="100000"/>
              <a:buFont typeface="Pluto Sans DPD PPT Light" panose="020B0604020202020204" charset="0"/>
              <a:buChar char="•"/>
              <a:defRPr sz="1200" kern="1200">
                <a:solidFill>
                  <a:schemeClr val="tx1"/>
                </a:solidFill>
                <a:latin typeface="+mn-lt"/>
                <a:ea typeface="+mn-ea"/>
                <a:cs typeface="+mn-cs"/>
              </a:defRPr>
            </a:lvl4pPr>
            <a:lvl5pPr marL="539750" indent="-180975" algn="l" defTabSz="950336" rtl="0" eaLnBrk="1" latinLnBrk="0" hangingPunct="1">
              <a:lnSpc>
                <a:spcPct val="110000"/>
              </a:lnSpc>
              <a:spcBef>
                <a:spcPts val="0"/>
              </a:spcBef>
              <a:spcAft>
                <a:spcPts val="200"/>
              </a:spcAft>
              <a:buClr>
                <a:schemeClr val="tx1"/>
              </a:buClr>
              <a:buSzPct val="100000"/>
              <a:buFont typeface="Pluto Sans DPD PPT Light" panose="020B0604020202020204" charset="0"/>
              <a:buChar char="•"/>
              <a:defRPr sz="1200" kern="1200">
                <a:solidFill>
                  <a:schemeClr val="tx1"/>
                </a:solidFill>
                <a:latin typeface="+mn-lt"/>
                <a:ea typeface="+mn-ea"/>
                <a:cs typeface="+mn-cs"/>
              </a:defRPr>
            </a:lvl5pPr>
            <a:lvl6pPr marL="717550" indent="-177800" algn="l" defTabSz="950336" rtl="0" eaLnBrk="1" latinLnBrk="0" hangingPunct="1">
              <a:lnSpc>
                <a:spcPct val="110000"/>
              </a:lnSpc>
              <a:spcBef>
                <a:spcPts val="0"/>
              </a:spcBef>
              <a:spcAft>
                <a:spcPts val="200"/>
              </a:spcAft>
              <a:buClr>
                <a:schemeClr val="tx1"/>
              </a:buClr>
              <a:buFont typeface="Pluto Sans DPD PPT Light" panose="020B0604020202020204" charset="0"/>
              <a:buChar char="•"/>
              <a:defRPr sz="1000" kern="1200">
                <a:solidFill>
                  <a:schemeClr val="tx1"/>
                </a:solidFill>
                <a:latin typeface="+mn-lt"/>
                <a:ea typeface="+mn-ea"/>
                <a:cs typeface="+mn-cs"/>
              </a:defRPr>
            </a:lvl6pPr>
            <a:lvl7pPr marL="898525" indent="-180975" algn="l" defTabSz="950336" rtl="0" eaLnBrk="1" latinLnBrk="0" hangingPunct="1">
              <a:lnSpc>
                <a:spcPct val="110000"/>
              </a:lnSpc>
              <a:spcBef>
                <a:spcPts val="0"/>
              </a:spcBef>
              <a:spcAft>
                <a:spcPts val="200"/>
              </a:spcAft>
              <a:buClr>
                <a:schemeClr val="tx1"/>
              </a:buClr>
              <a:buFont typeface="Pluto Sans DPD PPT Light" panose="020B0604020202020204" charset="0"/>
              <a:buChar char="•"/>
              <a:defRPr sz="1000" kern="1200">
                <a:solidFill>
                  <a:schemeClr val="tx1"/>
                </a:solidFill>
                <a:latin typeface="+mn-lt"/>
                <a:ea typeface="+mn-ea"/>
                <a:cs typeface="+mn-cs"/>
              </a:defRPr>
            </a:lvl7pPr>
            <a:lvl8pPr marL="898525" indent="-180975" algn="l" defTabSz="950336" rtl="0" eaLnBrk="1" latinLnBrk="0" hangingPunct="1">
              <a:lnSpc>
                <a:spcPct val="110000"/>
              </a:lnSpc>
              <a:spcBef>
                <a:spcPts val="0"/>
              </a:spcBef>
              <a:spcAft>
                <a:spcPts val="200"/>
              </a:spcAft>
              <a:buClr>
                <a:schemeClr val="bg2"/>
              </a:buClr>
              <a:buFont typeface="Pluto Sans DPD PPT Light" panose="020B0604020202020204" charset="0"/>
              <a:buChar char="•"/>
              <a:defRPr sz="1000" kern="1200">
                <a:solidFill>
                  <a:schemeClr val="tx1"/>
                </a:solidFill>
                <a:latin typeface="+mn-lt"/>
                <a:ea typeface="+mn-ea"/>
                <a:cs typeface="+mn-cs"/>
              </a:defRPr>
            </a:lvl8pPr>
            <a:lvl9pPr marL="898525" indent="-180975" algn="l" defTabSz="950336" rtl="0" eaLnBrk="1" latinLnBrk="0" hangingPunct="1">
              <a:lnSpc>
                <a:spcPct val="110000"/>
              </a:lnSpc>
              <a:spcBef>
                <a:spcPts val="0"/>
              </a:spcBef>
              <a:spcAft>
                <a:spcPts val="200"/>
              </a:spcAft>
              <a:buClr>
                <a:schemeClr val="bg2"/>
              </a:buClr>
              <a:buFont typeface="Pluto Sans DPD PPT Light" panose="020B0604020202020204" charset="0"/>
              <a:buChar char="•"/>
              <a:defRPr sz="1000" kern="1200">
                <a:solidFill>
                  <a:schemeClr val="tx1"/>
                </a:solidFill>
                <a:latin typeface="+mn-lt"/>
                <a:ea typeface="+mn-ea"/>
                <a:cs typeface="+mn-cs"/>
              </a:defRPr>
            </a:lvl9pPr>
          </a:lstStyle>
          <a:p>
            <a:pPr algn="ctr"/>
            <a:r>
              <a:rPr lang="en-US" sz="1200" dirty="0"/>
              <a:t>Self-build </a:t>
            </a:r>
            <a:r>
              <a:rPr lang="sl-SI" sz="1200" dirty="0"/>
              <a:t>sistem</a:t>
            </a:r>
            <a:r>
              <a:rPr lang="hr-HR" sz="1200" dirty="0"/>
              <a:t> </a:t>
            </a:r>
          </a:p>
          <a:p>
            <a:pPr algn="ctr"/>
            <a:r>
              <a:rPr lang="hr-HR" sz="1200" dirty="0" err="1"/>
              <a:t>rešitev</a:t>
            </a:r>
            <a:endParaRPr lang="en-US" sz="1200" dirty="0"/>
          </a:p>
        </p:txBody>
      </p:sp>
      <p:sp>
        <p:nvSpPr>
          <p:cNvPr id="8" name="Text Placeholder 27">
            <a:extLst>
              <a:ext uri="{FF2B5EF4-FFF2-40B4-BE49-F238E27FC236}">
                <a16:creationId xmlns:a16="http://schemas.microsoft.com/office/drawing/2014/main" id="{B062A28B-F862-C4B8-B305-7A160B14DADA}"/>
              </a:ext>
            </a:extLst>
          </p:cNvPr>
          <p:cNvSpPr txBox="1">
            <a:spLocks/>
          </p:cNvSpPr>
          <p:nvPr/>
        </p:nvSpPr>
        <p:spPr>
          <a:xfrm>
            <a:off x="7848244" y="5319950"/>
            <a:ext cx="2697810" cy="219605"/>
          </a:xfrm>
          <a:prstGeom prst="rect">
            <a:avLst/>
          </a:prstGeom>
        </p:spPr>
        <p:txBody>
          <a:bodyPr/>
          <a:lstStyle>
            <a:lvl1pPr marL="0" indent="0" algn="l" defTabSz="950336" rtl="0" eaLnBrk="1" latinLnBrk="0" hangingPunct="1">
              <a:lnSpc>
                <a:spcPct val="110000"/>
              </a:lnSpc>
              <a:spcBef>
                <a:spcPts val="0"/>
              </a:spcBef>
              <a:spcAft>
                <a:spcPts val="200"/>
              </a:spcAft>
              <a:buClr>
                <a:schemeClr val="accent1"/>
              </a:buClr>
              <a:buFont typeface="Arial" panose="020B0604020202020204" pitchFamily="34" charset="0"/>
              <a:buNone/>
              <a:defRPr sz="1400" kern="1200">
                <a:solidFill>
                  <a:schemeClr val="tx1"/>
                </a:solidFill>
                <a:latin typeface="+mn-lt"/>
                <a:ea typeface="+mn-ea"/>
                <a:cs typeface="+mn-cs"/>
              </a:defRPr>
            </a:lvl1pPr>
            <a:lvl2pPr marL="0" indent="0" algn="l" defTabSz="950336" rtl="0" eaLnBrk="1" latinLnBrk="0" hangingPunct="1">
              <a:lnSpc>
                <a:spcPct val="110000"/>
              </a:lnSpc>
              <a:spcBef>
                <a:spcPts val="624"/>
              </a:spcBef>
              <a:spcAft>
                <a:spcPts val="200"/>
              </a:spcAft>
              <a:buClr>
                <a:schemeClr val="accent1"/>
              </a:buClr>
              <a:buSzPct val="100000"/>
              <a:buFont typeface="Arial" panose="020B0604020202020204" pitchFamily="34" charset="0"/>
              <a:buNone/>
              <a:defRPr sz="1400" kern="1200">
                <a:solidFill>
                  <a:schemeClr val="tx1"/>
                </a:solidFill>
                <a:latin typeface="Pluto Sans DPD PPT" panose="02000000000000000000" pitchFamily="2" charset="0"/>
                <a:ea typeface="+mn-ea"/>
                <a:cs typeface="+mn-cs"/>
              </a:defRPr>
            </a:lvl2pPr>
            <a:lvl3pPr marL="180975" indent="-180975" algn="l" defTabSz="950336" rtl="0" eaLnBrk="1" latinLnBrk="0" hangingPunct="1">
              <a:lnSpc>
                <a:spcPct val="110000"/>
              </a:lnSpc>
              <a:spcBef>
                <a:spcPts val="0"/>
              </a:spcBef>
              <a:spcAft>
                <a:spcPts val="200"/>
              </a:spcAft>
              <a:buClr>
                <a:schemeClr val="tx1"/>
              </a:buClr>
              <a:buSzPct val="120000"/>
              <a:buFont typeface="Pluto Sans DPD PPT Light" panose="020B0604020202020204" charset="0"/>
              <a:buChar char="•"/>
              <a:defRPr sz="1400" kern="1200">
                <a:solidFill>
                  <a:schemeClr val="tx1"/>
                </a:solidFill>
                <a:latin typeface="+mn-lt"/>
                <a:ea typeface="+mn-ea"/>
                <a:cs typeface="+mn-cs"/>
              </a:defRPr>
            </a:lvl3pPr>
            <a:lvl4pPr marL="358775" indent="-177800" algn="l" defTabSz="950336" rtl="0" eaLnBrk="1" latinLnBrk="0" hangingPunct="1">
              <a:lnSpc>
                <a:spcPct val="110000"/>
              </a:lnSpc>
              <a:spcBef>
                <a:spcPts val="0"/>
              </a:spcBef>
              <a:spcAft>
                <a:spcPts val="200"/>
              </a:spcAft>
              <a:buClr>
                <a:schemeClr val="tx1"/>
              </a:buClr>
              <a:buSzPct val="100000"/>
              <a:buFont typeface="Pluto Sans DPD PPT Light" panose="020B0604020202020204" charset="0"/>
              <a:buChar char="•"/>
              <a:defRPr sz="1200" kern="1200">
                <a:solidFill>
                  <a:schemeClr val="tx1"/>
                </a:solidFill>
                <a:latin typeface="+mn-lt"/>
                <a:ea typeface="+mn-ea"/>
                <a:cs typeface="+mn-cs"/>
              </a:defRPr>
            </a:lvl4pPr>
            <a:lvl5pPr marL="539750" indent="-180975" algn="l" defTabSz="950336" rtl="0" eaLnBrk="1" latinLnBrk="0" hangingPunct="1">
              <a:lnSpc>
                <a:spcPct val="110000"/>
              </a:lnSpc>
              <a:spcBef>
                <a:spcPts val="0"/>
              </a:spcBef>
              <a:spcAft>
                <a:spcPts val="200"/>
              </a:spcAft>
              <a:buClr>
                <a:schemeClr val="tx1"/>
              </a:buClr>
              <a:buSzPct val="100000"/>
              <a:buFont typeface="Pluto Sans DPD PPT Light" panose="020B0604020202020204" charset="0"/>
              <a:buChar char="•"/>
              <a:defRPr sz="1200" kern="1200">
                <a:solidFill>
                  <a:schemeClr val="tx1"/>
                </a:solidFill>
                <a:latin typeface="+mn-lt"/>
                <a:ea typeface="+mn-ea"/>
                <a:cs typeface="+mn-cs"/>
              </a:defRPr>
            </a:lvl5pPr>
            <a:lvl6pPr marL="717550" indent="-177800" algn="l" defTabSz="950336" rtl="0" eaLnBrk="1" latinLnBrk="0" hangingPunct="1">
              <a:lnSpc>
                <a:spcPct val="110000"/>
              </a:lnSpc>
              <a:spcBef>
                <a:spcPts val="0"/>
              </a:spcBef>
              <a:spcAft>
                <a:spcPts val="200"/>
              </a:spcAft>
              <a:buClr>
                <a:schemeClr val="tx1"/>
              </a:buClr>
              <a:buFont typeface="Pluto Sans DPD PPT Light" panose="020B0604020202020204" charset="0"/>
              <a:buChar char="•"/>
              <a:defRPr sz="1000" kern="1200">
                <a:solidFill>
                  <a:schemeClr val="tx1"/>
                </a:solidFill>
                <a:latin typeface="+mn-lt"/>
                <a:ea typeface="+mn-ea"/>
                <a:cs typeface="+mn-cs"/>
              </a:defRPr>
            </a:lvl6pPr>
            <a:lvl7pPr marL="898525" indent="-180975" algn="l" defTabSz="950336" rtl="0" eaLnBrk="1" latinLnBrk="0" hangingPunct="1">
              <a:lnSpc>
                <a:spcPct val="110000"/>
              </a:lnSpc>
              <a:spcBef>
                <a:spcPts val="0"/>
              </a:spcBef>
              <a:spcAft>
                <a:spcPts val="200"/>
              </a:spcAft>
              <a:buClr>
                <a:schemeClr val="tx1"/>
              </a:buClr>
              <a:buFont typeface="Pluto Sans DPD PPT Light" panose="020B0604020202020204" charset="0"/>
              <a:buChar char="•"/>
              <a:defRPr sz="1000" kern="1200">
                <a:solidFill>
                  <a:schemeClr val="tx1"/>
                </a:solidFill>
                <a:latin typeface="+mn-lt"/>
                <a:ea typeface="+mn-ea"/>
                <a:cs typeface="+mn-cs"/>
              </a:defRPr>
            </a:lvl7pPr>
            <a:lvl8pPr marL="898525" indent="-180975" algn="l" defTabSz="950336" rtl="0" eaLnBrk="1" latinLnBrk="0" hangingPunct="1">
              <a:lnSpc>
                <a:spcPct val="110000"/>
              </a:lnSpc>
              <a:spcBef>
                <a:spcPts val="0"/>
              </a:spcBef>
              <a:spcAft>
                <a:spcPts val="200"/>
              </a:spcAft>
              <a:buClr>
                <a:schemeClr val="bg2"/>
              </a:buClr>
              <a:buFont typeface="Pluto Sans DPD PPT Light" panose="020B0604020202020204" charset="0"/>
              <a:buChar char="•"/>
              <a:defRPr sz="1000" kern="1200">
                <a:solidFill>
                  <a:schemeClr val="tx1"/>
                </a:solidFill>
                <a:latin typeface="+mn-lt"/>
                <a:ea typeface="+mn-ea"/>
                <a:cs typeface="+mn-cs"/>
              </a:defRPr>
            </a:lvl8pPr>
            <a:lvl9pPr marL="898525" indent="-180975" algn="l" defTabSz="950336" rtl="0" eaLnBrk="1" latinLnBrk="0" hangingPunct="1">
              <a:lnSpc>
                <a:spcPct val="110000"/>
              </a:lnSpc>
              <a:spcBef>
                <a:spcPts val="0"/>
              </a:spcBef>
              <a:spcAft>
                <a:spcPts val="200"/>
              </a:spcAft>
              <a:buClr>
                <a:schemeClr val="bg2"/>
              </a:buClr>
              <a:buFont typeface="Pluto Sans DPD PPT Light" panose="020B0604020202020204" charset="0"/>
              <a:buChar char="•"/>
              <a:defRPr sz="1000" kern="1200">
                <a:solidFill>
                  <a:schemeClr val="tx1"/>
                </a:solidFill>
                <a:latin typeface="+mn-lt"/>
                <a:ea typeface="+mn-ea"/>
                <a:cs typeface="+mn-cs"/>
              </a:defRPr>
            </a:lvl9pPr>
          </a:lstStyle>
          <a:p>
            <a:pPr algn="ctr"/>
            <a:r>
              <a:rPr lang="sl-SI" b="1" dirty="0"/>
              <a:t>Na zahtevo</a:t>
            </a:r>
          </a:p>
        </p:txBody>
      </p:sp>
      <p:sp>
        <p:nvSpPr>
          <p:cNvPr id="22" name="Text Placeholder 24">
            <a:extLst>
              <a:ext uri="{FF2B5EF4-FFF2-40B4-BE49-F238E27FC236}">
                <a16:creationId xmlns:a16="http://schemas.microsoft.com/office/drawing/2014/main" id="{491F85A0-B2F0-A3B9-1523-94384ECB4CF1}"/>
              </a:ext>
            </a:extLst>
          </p:cNvPr>
          <p:cNvSpPr txBox="1">
            <a:spLocks/>
          </p:cNvSpPr>
          <p:nvPr/>
        </p:nvSpPr>
        <p:spPr>
          <a:xfrm>
            <a:off x="5029174" y="5736861"/>
            <a:ext cx="2697810" cy="351828"/>
          </a:xfrm>
          <a:prstGeom prst="rect">
            <a:avLst/>
          </a:prstGeom>
        </p:spPr>
        <p:txBody>
          <a:bodyPr/>
          <a:lstStyle>
            <a:lvl1pPr marL="0" indent="0" algn="l" defTabSz="950336" rtl="0" eaLnBrk="1" latinLnBrk="0" hangingPunct="1">
              <a:lnSpc>
                <a:spcPct val="110000"/>
              </a:lnSpc>
              <a:spcBef>
                <a:spcPts val="0"/>
              </a:spcBef>
              <a:spcAft>
                <a:spcPts val="200"/>
              </a:spcAft>
              <a:buClr>
                <a:schemeClr val="accent1"/>
              </a:buClr>
              <a:buFont typeface="Arial" panose="020B0604020202020204" pitchFamily="34" charset="0"/>
              <a:buNone/>
              <a:defRPr sz="1400" kern="1200">
                <a:solidFill>
                  <a:schemeClr val="tx1"/>
                </a:solidFill>
                <a:latin typeface="+mn-lt"/>
                <a:ea typeface="+mn-ea"/>
                <a:cs typeface="+mn-cs"/>
              </a:defRPr>
            </a:lvl1pPr>
            <a:lvl2pPr marL="0" indent="0" algn="l" defTabSz="950336" rtl="0" eaLnBrk="1" latinLnBrk="0" hangingPunct="1">
              <a:lnSpc>
                <a:spcPct val="110000"/>
              </a:lnSpc>
              <a:spcBef>
                <a:spcPts val="624"/>
              </a:spcBef>
              <a:spcAft>
                <a:spcPts val="200"/>
              </a:spcAft>
              <a:buClr>
                <a:schemeClr val="accent1"/>
              </a:buClr>
              <a:buSzPct val="100000"/>
              <a:buFont typeface="Arial" panose="020B0604020202020204" pitchFamily="34" charset="0"/>
              <a:buNone/>
              <a:defRPr sz="1400" kern="1200">
                <a:solidFill>
                  <a:schemeClr val="tx1"/>
                </a:solidFill>
                <a:latin typeface="Pluto Sans DPD PPT" panose="02000000000000000000" pitchFamily="2" charset="0"/>
                <a:ea typeface="+mn-ea"/>
                <a:cs typeface="+mn-cs"/>
              </a:defRPr>
            </a:lvl2pPr>
            <a:lvl3pPr marL="180975" indent="-180975" algn="l" defTabSz="950336" rtl="0" eaLnBrk="1" latinLnBrk="0" hangingPunct="1">
              <a:lnSpc>
                <a:spcPct val="110000"/>
              </a:lnSpc>
              <a:spcBef>
                <a:spcPts val="0"/>
              </a:spcBef>
              <a:spcAft>
                <a:spcPts val="200"/>
              </a:spcAft>
              <a:buClr>
                <a:schemeClr val="tx1"/>
              </a:buClr>
              <a:buSzPct val="120000"/>
              <a:buFont typeface="Pluto Sans DPD PPT Light" panose="020B0604020202020204" charset="0"/>
              <a:buChar char="•"/>
              <a:defRPr sz="1400" kern="1200">
                <a:solidFill>
                  <a:schemeClr val="tx1"/>
                </a:solidFill>
                <a:latin typeface="+mn-lt"/>
                <a:ea typeface="+mn-ea"/>
                <a:cs typeface="+mn-cs"/>
              </a:defRPr>
            </a:lvl3pPr>
            <a:lvl4pPr marL="358775" indent="-177800" algn="l" defTabSz="950336" rtl="0" eaLnBrk="1" latinLnBrk="0" hangingPunct="1">
              <a:lnSpc>
                <a:spcPct val="110000"/>
              </a:lnSpc>
              <a:spcBef>
                <a:spcPts val="0"/>
              </a:spcBef>
              <a:spcAft>
                <a:spcPts val="200"/>
              </a:spcAft>
              <a:buClr>
                <a:schemeClr val="tx1"/>
              </a:buClr>
              <a:buSzPct val="100000"/>
              <a:buFont typeface="Pluto Sans DPD PPT Light" panose="020B0604020202020204" charset="0"/>
              <a:buChar char="•"/>
              <a:defRPr sz="1200" kern="1200">
                <a:solidFill>
                  <a:schemeClr val="tx1"/>
                </a:solidFill>
                <a:latin typeface="+mn-lt"/>
                <a:ea typeface="+mn-ea"/>
                <a:cs typeface="+mn-cs"/>
              </a:defRPr>
            </a:lvl4pPr>
            <a:lvl5pPr marL="539750" indent="-180975" algn="l" defTabSz="950336" rtl="0" eaLnBrk="1" latinLnBrk="0" hangingPunct="1">
              <a:lnSpc>
                <a:spcPct val="110000"/>
              </a:lnSpc>
              <a:spcBef>
                <a:spcPts val="0"/>
              </a:spcBef>
              <a:spcAft>
                <a:spcPts val="200"/>
              </a:spcAft>
              <a:buClr>
                <a:schemeClr val="tx1"/>
              </a:buClr>
              <a:buSzPct val="100000"/>
              <a:buFont typeface="Pluto Sans DPD PPT Light" panose="020B0604020202020204" charset="0"/>
              <a:buChar char="•"/>
              <a:defRPr sz="1200" kern="1200">
                <a:solidFill>
                  <a:schemeClr val="tx1"/>
                </a:solidFill>
                <a:latin typeface="+mn-lt"/>
                <a:ea typeface="+mn-ea"/>
                <a:cs typeface="+mn-cs"/>
              </a:defRPr>
            </a:lvl5pPr>
            <a:lvl6pPr marL="717550" indent="-177800" algn="l" defTabSz="950336" rtl="0" eaLnBrk="1" latinLnBrk="0" hangingPunct="1">
              <a:lnSpc>
                <a:spcPct val="110000"/>
              </a:lnSpc>
              <a:spcBef>
                <a:spcPts val="0"/>
              </a:spcBef>
              <a:spcAft>
                <a:spcPts val="200"/>
              </a:spcAft>
              <a:buClr>
                <a:schemeClr val="tx1"/>
              </a:buClr>
              <a:buFont typeface="Pluto Sans DPD PPT Light" panose="020B0604020202020204" charset="0"/>
              <a:buChar char="•"/>
              <a:defRPr sz="1000" kern="1200">
                <a:solidFill>
                  <a:schemeClr val="tx1"/>
                </a:solidFill>
                <a:latin typeface="+mn-lt"/>
                <a:ea typeface="+mn-ea"/>
                <a:cs typeface="+mn-cs"/>
              </a:defRPr>
            </a:lvl6pPr>
            <a:lvl7pPr marL="898525" indent="-180975" algn="l" defTabSz="950336" rtl="0" eaLnBrk="1" latinLnBrk="0" hangingPunct="1">
              <a:lnSpc>
                <a:spcPct val="110000"/>
              </a:lnSpc>
              <a:spcBef>
                <a:spcPts val="0"/>
              </a:spcBef>
              <a:spcAft>
                <a:spcPts val="200"/>
              </a:spcAft>
              <a:buClr>
                <a:schemeClr val="tx1"/>
              </a:buClr>
              <a:buFont typeface="Pluto Sans DPD PPT Light" panose="020B0604020202020204" charset="0"/>
              <a:buChar char="•"/>
              <a:defRPr sz="1000" kern="1200">
                <a:solidFill>
                  <a:schemeClr val="tx1"/>
                </a:solidFill>
                <a:latin typeface="+mn-lt"/>
                <a:ea typeface="+mn-ea"/>
                <a:cs typeface="+mn-cs"/>
              </a:defRPr>
            </a:lvl7pPr>
            <a:lvl8pPr marL="898525" indent="-180975" algn="l" defTabSz="950336" rtl="0" eaLnBrk="1" latinLnBrk="0" hangingPunct="1">
              <a:lnSpc>
                <a:spcPct val="110000"/>
              </a:lnSpc>
              <a:spcBef>
                <a:spcPts val="0"/>
              </a:spcBef>
              <a:spcAft>
                <a:spcPts val="200"/>
              </a:spcAft>
              <a:buClr>
                <a:schemeClr val="bg2"/>
              </a:buClr>
              <a:buFont typeface="Pluto Sans DPD PPT Light" panose="020B0604020202020204" charset="0"/>
              <a:buChar char="•"/>
              <a:defRPr sz="1000" kern="1200">
                <a:solidFill>
                  <a:schemeClr val="tx1"/>
                </a:solidFill>
                <a:latin typeface="+mn-lt"/>
                <a:ea typeface="+mn-ea"/>
                <a:cs typeface="+mn-cs"/>
              </a:defRPr>
            </a:lvl8pPr>
            <a:lvl9pPr marL="898525" indent="-180975" algn="l" defTabSz="950336" rtl="0" eaLnBrk="1" latinLnBrk="0" hangingPunct="1">
              <a:lnSpc>
                <a:spcPct val="110000"/>
              </a:lnSpc>
              <a:spcBef>
                <a:spcPts val="0"/>
              </a:spcBef>
              <a:spcAft>
                <a:spcPts val="200"/>
              </a:spcAft>
              <a:buClr>
                <a:schemeClr val="bg2"/>
              </a:buClr>
              <a:buFont typeface="Pluto Sans DPD PPT Light" panose="020B0604020202020204" charset="0"/>
              <a:buChar char="•"/>
              <a:defRPr sz="1000" kern="1200">
                <a:solidFill>
                  <a:schemeClr val="tx1"/>
                </a:solidFill>
                <a:latin typeface="+mn-lt"/>
                <a:ea typeface="+mn-ea"/>
                <a:cs typeface="+mn-cs"/>
              </a:defRPr>
            </a:lvl9pPr>
          </a:lstStyle>
          <a:p>
            <a:pPr algn="ctr"/>
            <a:r>
              <a:rPr lang="en-US" sz="1200" dirty="0"/>
              <a:t>Self-build (API) </a:t>
            </a:r>
            <a:endParaRPr lang="sl-SI" sz="1200" dirty="0"/>
          </a:p>
          <a:p>
            <a:pPr algn="ctr"/>
            <a:r>
              <a:rPr lang="sl-SI" sz="1200" dirty="0"/>
              <a:t>rešitev</a:t>
            </a:r>
          </a:p>
        </p:txBody>
      </p:sp>
      <p:sp>
        <p:nvSpPr>
          <p:cNvPr id="26" name="Text Placeholder 25">
            <a:extLst>
              <a:ext uri="{FF2B5EF4-FFF2-40B4-BE49-F238E27FC236}">
                <a16:creationId xmlns:a16="http://schemas.microsoft.com/office/drawing/2014/main" id="{063D946E-4B5A-A23D-0F36-25E85AE3FE54}"/>
              </a:ext>
            </a:extLst>
          </p:cNvPr>
          <p:cNvSpPr txBox="1">
            <a:spLocks/>
          </p:cNvSpPr>
          <p:nvPr/>
        </p:nvSpPr>
        <p:spPr>
          <a:xfrm>
            <a:off x="5040244" y="5312759"/>
            <a:ext cx="2697810" cy="219605"/>
          </a:xfrm>
          <a:prstGeom prst="rect">
            <a:avLst/>
          </a:prstGeom>
        </p:spPr>
        <p:txBody>
          <a:bodyPr/>
          <a:lstStyle>
            <a:lvl1pPr marL="0" indent="0" algn="l" defTabSz="950336" rtl="0" eaLnBrk="1" latinLnBrk="0" hangingPunct="1">
              <a:lnSpc>
                <a:spcPct val="110000"/>
              </a:lnSpc>
              <a:spcBef>
                <a:spcPts val="0"/>
              </a:spcBef>
              <a:spcAft>
                <a:spcPts val="200"/>
              </a:spcAft>
              <a:buClr>
                <a:schemeClr val="accent1"/>
              </a:buClr>
              <a:buFont typeface="Arial" panose="020B0604020202020204" pitchFamily="34" charset="0"/>
              <a:buNone/>
              <a:defRPr sz="1400" kern="1200">
                <a:solidFill>
                  <a:schemeClr val="tx1"/>
                </a:solidFill>
                <a:latin typeface="+mn-lt"/>
                <a:ea typeface="+mn-ea"/>
                <a:cs typeface="+mn-cs"/>
              </a:defRPr>
            </a:lvl1pPr>
            <a:lvl2pPr marL="0" indent="0" algn="l" defTabSz="950336" rtl="0" eaLnBrk="1" latinLnBrk="0" hangingPunct="1">
              <a:lnSpc>
                <a:spcPct val="110000"/>
              </a:lnSpc>
              <a:spcBef>
                <a:spcPts val="624"/>
              </a:spcBef>
              <a:spcAft>
                <a:spcPts val="200"/>
              </a:spcAft>
              <a:buClr>
                <a:schemeClr val="accent1"/>
              </a:buClr>
              <a:buSzPct val="100000"/>
              <a:buFont typeface="Arial" panose="020B0604020202020204" pitchFamily="34" charset="0"/>
              <a:buNone/>
              <a:defRPr sz="1400" kern="1200">
                <a:solidFill>
                  <a:schemeClr val="tx1"/>
                </a:solidFill>
                <a:latin typeface="Pluto Sans DPD PPT" panose="02000000000000000000" pitchFamily="2" charset="0"/>
                <a:ea typeface="+mn-ea"/>
                <a:cs typeface="+mn-cs"/>
              </a:defRPr>
            </a:lvl2pPr>
            <a:lvl3pPr marL="180975" indent="-180975" algn="l" defTabSz="950336" rtl="0" eaLnBrk="1" latinLnBrk="0" hangingPunct="1">
              <a:lnSpc>
                <a:spcPct val="110000"/>
              </a:lnSpc>
              <a:spcBef>
                <a:spcPts val="0"/>
              </a:spcBef>
              <a:spcAft>
                <a:spcPts val="200"/>
              </a:spcAft>
              <a:buClr>
                <a:schemeClr val="tx1"/>
              </a:buClr>
              <a:buSzPct val="120000"/>
              <a:buFont typeface="Pluto Sans DPD PPT Light" panose="020B0604020202020204" charset="0"/>
              <a:buChar char="•"/>
              <a:defRPr sz="1400" kern="1200">
                <a:solidFill>
                  <a:schemeClr val="tx1"/>
                </a:solidFill>
                <a:latin typeface="+mn-lt"/>
                <a:ea typeface="+mn-ea"/>
                <a:cs typeface="+mn-cs"/>
              </a:defRPr>
            </a:lvl3pPr>
            <a:lvl4pPr marL="358775" indent="-177800" algn="l" defTabSz="950336" rtl="0" eaLnBrk="1" latinLnBrk="0" hangingPunct="1">
              <a:lnSpc>
                <a:spcPct val="110000"/>
              </a:lnSpc>
              <a:spcBef>
                <a:spcPts val="0"/>
              </a:spcBef>
              <a:spcAft>
                <a:spcPts val="200"/>
              </a:spcAft>
              <a:buClr>
                <a:schemeClr val="tx1"/>
              </a:buClr>
              <a:buSzPct val="100000"/>
              <a:buFont typeface="Pluto Sans DPD PPT Light" panose="020B0604020202020204" charset="0"/>
              <a:buChar char="•"/>
              <a:defRPr sz="1200" kern="1200">
                <a:solidFill>
                  <a:schemeClr val="tx1"/>
                </a:solidFill>
                <a:latin typeface="+mn-lt"/>
                <a:ea typeface="+mn-ea"/>
                <a:cs typeface="+mn-cs"/>
              </a:defRPr>
            </a:lvl4pPr>
            <a:lvl5pPr marL="539750" indent="-180975" algn="l" defTabSz="950336" rtl="0" eaLnBrk="1" latinLnBrk="0" hangingPunct="1">
              <a:lnSpc>
                <a:spcPct val="110000"/>
              </a:lnSpc>
              <a:spcBef>
                <a:spcPts val="0"/>
              </a:spcBef>
              <a:spcAft>
                <a:spcPts val="200"/>
              </a:spcAft>
              <a:buClr>
                <a:schemeClr val="tx1"/>
              </a:buClr>
              <a:buSzPct val="100000"/>
              <a:buFont typeface="Pluto Sans DPD PPT Light" panose="020B0604020202020204" charset="0"/>
              <a:buChar char="•"/>
              <a:defRPr sz="1200" kern="1200">
                <a:solidFill>
                  <a:schemeClr val="tx1"/>
                </a:solidFill>
                <a:latin typeface="+mn-lt"/>
                <a:ea typeface="+mn-ea"/>
                <a:cs typeface="+mn-cs"/>
              </a:defRPr>
            </a:lvl5pPr>
            <a:lvl6pPr marL="717550" indent="-177800" algn="l" defTabSz="950336" rtl="0" eaLnBrk="1" latinLnBrk="0" hangingPunct="1">
              <a:lnSpc>
                <a:spcPct val="110000"/>
              </a:lnSpc>
              <a:spcBef>
                <a:spcPts val="0"/>
              </a:spcBef>
              <a:spcAft>
                <a:spcPts val="200"/>
              </a:spcAft>
              <a:buClr>
                <a:schemeClr val="tx1"/>
              </a:buClr>
              <a:buFont typeface="Pluto Sans DPD PPT Light" panose="020B0604020202020204" charset="0"/>
              <a:buChar char="•"/>
              <a:defRPr sz="1000" kern="1200">
                <a:solidFill>
                  <a:schemeClr val="tx1"/>
                </a:solidFill>
                <a:latin typeface="+mn-lt"/>
                <a:ea typeface="+mn-ea"/>
                <a:cs typeface="+mn-cs"/>
              </a:defRPr>
            </a:lvl6pPr>
            <a:lvl7pPr marL="898525" indent="-180975" algn="l" defTabSz="950336" rtl="0" eaLnBrk="1" latinLnBrk="0" hangingPunct="1">
              <a:lnSpc>
                <a:spcPct val="110000"/>
              </a:lnSpc>
              <a:spcBef>
                <a:spcPts val="0"/>
              </a:spcBef>
              <a:spcAft>
                <a:spcPts val="200"/>
              </a:spcAft>
              <a:buClr>
                <a:schemeClr val="tx1"/>
              </a:buClr>
              <a:buFont typeface="Pluto Sans DPD PPT Light" panose="020B0604020202020204" charset="0"/>
              <a:buChar char="•"/>
              <a:defRPr sz="1000" kern="1200">
                <a:solidFill>
                  <a:schemeClr val="tx1"/>
                </a:solidFill>
                <a:latin typeface="+mn-lt"/>
                <a:ea typeface="+mn-ea"/>
                <a:cs typeface="+mn-cs"/>
              </a:defRPr>
            </a:lvl7pPr>
            <a:lvl8pPr marL="898525" indent="-180975" algn="l" defTabSz="950336" rtl="0" eaLnBrk="1" latinLnBrk="0" hangingPunct="1">
              <a:lnSpc>
                <a:spcPct val="110000"/>
              </a:lnSpc>
              <a:spcBef>
                <a:spcPts val="0"/>
              </a:spcBef>
              <a:spcAft>
                <a:spcPts val="200"/>
              </a:spcAft>
              <a:buClr>
                <a:schemeClr val="bg2"/>
              </a:buClr>
              <a:buFont typeface="Pluto Sans DPD PPT Light" panose="020B0604020202020204" charset="0"/>
              <a:buChar char="•"/>
              <a:defRPr sz="1000" kern="1200">
                <a:solidFill>
                  <a:schemeClr val="tx1"/>
                </a:solidFill>
                <a:latin typeface="+mn-lt"/>
                <a:ea typeface="+mn-ea"/>
                <a:cs typeface="+mn-cs"/>
              </a:defRPr>
            </a:lvl8pPr>
            <a:lvl9pPr marL="898525" indent="-180975" algn="l" defTabSz="950336" rtl="0" eaLnBrk="1" latinLnBrk="0" hangingPunct="1">
              <a:lnSpc>
                <a:spcPct val="110000"/>
              </a:lnSpc>
              <a:spcBef>
                <a:spcPts val="0"/>
              </a:spcBef>
              <a:spcAft>
                <a:spcPts val="200"/>
              </a:spcAft>
              <a:buClr>
                <a:schemeClr val="bg2"/>
              </a:buClr>
              <a:buFont typeface="Pluto Sans DPD PPT Light" panose="020B0604020202020204" charset="0"/>
              <a:buChar char="•"/>
              <a:defRPr sz="1000" kern="1200">
                <a:solidFill>
                  <a:schemeClr val="tx1"/>
                </a:solidFill>
                <a:latin typeface="+mn-lt"/>
                <a:ea typeface="+mn-ea"/>
                <a:cs typeface="+mn-cs"/>
              </a:defRPr>
            </a:lvl9pPr>
          </a:lstStyle>
          <a:p>
            <a:pPr algn="ctr"/>
            <a:r>
              <a:rPr lang="sl-SI" b="1" dirty="0"/>
              <a:t>Spletne storitve</a:t>
            </a:r>
            <a:endParaRPr lang="en-US" b="1" dirty="0"/>
          </a:p>
        </p:txBody>
      </p:sp>
      <p:sp>
        <p:nvSpPr>
          <p:cNvPr id="27" name="Text Placeholder 6">
            <a:extLst>
              <a:ext uri="{FF2B5EF4-FFF2-40B4-BE49-F238E27FC236}">
                <a16:creationId xmlns:a16="http://schemas.microsoft.com/office/drawing/2014/main" id="{47DB7F27-1932-FFD2-0599-F7028189A22D}"/>
              </a:ext>
            </a:extLst>
          </p:cNvPr>
          <p:cNvSpPr txBox="1">
            <a:spLocks/>
          </p:cNvSpPr>
          <p:nvPr/>
        </p:nvSpPr>
        <p:spPr bwMode="gray">
          <a:xfrm>
            <a:off x="2730442" y="5864982"/>
            <a:ext cx="1331768" cy="289131"/>
          </a:xfrm>
          <a:prstGeom prst="rect">
            <a:avLst/>
          </a:prstGeom>
        </p:spPr>
        <p:txBody>
          <a:bodyPr vert="horz" lIns="0" tIns="0" rIns="0" bIns="0" rtlCol="0" anchor="b" anchorCtr="0"/>
          <a:lstStyle>
            <a:defPPr>
              <a:defRPr lang="x-none"/>
            </a:defPPr>
            <a:lvl1pPr marL="0" algn="l" defTabSz="863950" rtl="0" eaLnBrk="1" latinLnBrk="0" hangingPunct="1">
              <a:defRPr sz="800" kern="1200">
                <a:solidFill>
                  <a:schemeClr val="tx1"/>
                </a:solidFill>
                <a:latin typeface="+mn-lt"/>
                <a:ea typeface="+mn-ea"/>
                <a:cs typeface="+mn-cs"/>
              </a:defRPr>
            </a:lvl1pPr>
            <a:lvl2pPr marL="431975" algn="l" defTabSz="863950" rtl="0" eaLnBrk="1" latinLnBrk="0" hangingPunct="1">
              <a:defRPr sz="1701" kern="1200">
                <a:solidFill>
                  <a:schemeClr val="tx1"/>
                </a:solidFill>
                <a:latin typeface="+mn-lt"/>
                <a:ea typeface="+mn-ea"/>
                <a:cs typeface="+mn-cs"/>
              </a:defRPr>
            </a:lvl2pPr>
            <a:lvl3pPr marL="863950" algn="l" defTabSz="863950" rtl="0" eaLnBrk="1" latinLnBrk="0" hangingPunct="1">
              <a:defRPr sz="1701" kern="1200">
                <a:solidFill>
                  <a:schemeClr val="tx1"/>
                </a:solidFill>
                <a:latin typeface="+mn-lt"/>
                <a:ea typeface="+mn-ea"/>
                <a:cs typeface="+mn-cs"/>
              </a:defRPr>
            </a:lvl3pPr>
            <a:lvl4pPr marL="1295926" algn="l" defTabSz="863950" rtl="0" eaLnBrk="1" latinLnBrk="0" hangingPunct="1">
              <a:defRPr sz="1701" kern="1200">
                <a:solidFill>
                  <a:schemeClr val="tx1"/>
                </a:solidFill>
                <a:latin typeface="+mn-lt"/>
                <a:ea typeface="+mn-ea"/>
                <a:cs typeface="+mn-cs"/>
              </a:defRPr>
            </a:lvl4pPr>
            <a:lvl5pPr marL="1727901" algn="l" defTabSz="863950" rtl="0" eaLnBrk="1" latinLnBrk="0" hangingPunct="1">
              <a:defRPr sz="1701" kern="1200">
                <a:solidFill>
                  <a:schemeClr val="tx1"/>
                </a:solidFill>
                <a:latin typeface="+mn-lt"/>
                <a:ea typeface="+mn-ea"/>
                <a:cs typeface="+mn-cs"/>
              </a:defRPr>
            </a:lvl5pPr>
            <a:lvl6pPr marL="2159876" algn="l" defTabSz="863950" rtl="0" eaLnBrk="1" latinLnBrk="0" hangingPunct="1">
              <a:defRPr sz="1701" kern="1200">
                <a:solidFill>
                  <a:schemeClr val="tx1"/>
                </a:solidFill>
                <a:latin typeface="+mn-lt"/>
                <a:ea typeface="+mn-ea"/>
                <a:cs typeface="+mn-cs"/>
              </a:defRPr>
            </a:lvl6pPr>
            <a:lvl7pPr marL="2591851" algn="l" defTabSz="863950" rtl="0" eaLnBrk="1" latinLnBrk="0" hangingPunct="1">
              <a:defRPr sz="1701" kern="1200">
                <a:solidFill>
                  <a:schemeClr val="tx1"/>
                </a:solidFill>
                <a:latin typeface="+mn-lt"/>
                <a:ea typeface="+mn-ea"/>
                <a:cs typeface="+mn-cs"/>
              </a:defRPr>
            </a:lvl7pPr>
            <a:lvl8pPr marL="3023827" algn="l" defTabSz="863950" rtl="0" eaLnBrk="1" latinLnBrk="0" hangingPunct="1">
              <a:defRPr sz="1701" kern="1200">
                <a:solidFill>
                  <a:schemeClr val="tx1"/>
                </a:solidFill>
                <a:latin typeface="+mn-lt"/>
                <a:ea typeface="+mn-ea"/>
                <a:cs typeface="+mn-cs"/>
              </a:defRPr>
            </a:lvl8pPr>
            <a:lvl9pPr marL="3455802" algn="l" defTabSz="863950" rtl="0" eaLnBrk="1" latinLnBrk="0" hangingPunct="1">
              <a:defRPr sz="1701" kern="1200">
                <a:solidFill>
                  <a:schemeClr val="tx1"/>
                </a:solidFill>
                <a:latin typeface="+mn-lt"/>
                <a:ea typeface="+mn-ea"/>
                <a:cs typeface="+mn-cs"/>
              </a:defRPr>
            </a:lvl9pPr>
          </a:lstStyle>
          <a:p>
            <a:pPr algn="ctr"/>
            <a:r>
              <a:rPr lang="en-US" sz="1200" dirty="0"/>
              <a:t>Ready-made </a:t>
            </a:r>
            <a:r>
              <a:rPr lang="sl-SI" sz="1200" dirty="0"/>
              <a:t>rešitev</a:t>
            </a:r>
          </a:p>
        </p:txBody>
      </p:sp>
      <p:sp>
        <p:nvSpPr>
          <p:cNvPr id="28" name="Text Placeholder 33">
            <a:extLst>
              <a:ext uri="{FF2B5EF4-FFF2-40B4-BE49-F238E27FC236}">
                <a16:creationId xmlns:a16="http://schemas.microsoft.com/office/drawing/2014/main" id="{E5593E3E-55A5-3139-1F7E-051E89A40113}"/>
              </a:ext>
            </a:extLst>
          </p:cNvPr>
          <p:cNvSpPr txBox="1">
            <a:spLocks/>
          </p:cNvSpPr>
          <p:nvPr/>
        </p:nvSpPr>
        <p:spPr>
          <a:xfrm>
            <a:off x="2856326" y="5337602"/>
            <a:ext cx="1080000" cy="289131"/>
          </a:xfrm>
          <a:prstGeom prst="rect">
            <a:avLst/>
          </a:prstGeom>
        </p:spPr>
        <p:txBody>
          <a:bodyPr/>
          <a:lstStyle>
            <a:lvl1pPr marL="0" indent="0" algn="l" defTabSz="950336" rtl="0" eaLnBrk="1" latinLnBrk="0" hangingPunct="1">
              <a:lnSpc>
                <a:spcPct val="110000"/>
              </a:lnSpc>
              <a:spcBef>
                <a:spcPts val="0"/>
              </a:spcBef>
              <a:spcAft>
                <a:spcPts val="200"/>
              </a:spcAft>
              <a:buClr>
                <a:schemeClr val="accent1"/>
              </a:buClr>
              <a:buFont typeface="Arial" panose="020B0604020202020204" pitchFamily="34" charset="0"/>
              <a:buNone/>
              <a:defRPr sz="1400" kern="1200">
                <a:solidFill>
                  <a:schemeClr val="tx1"/>
                </a:solidFill>
                <a:latin typeface="+mn-lt"/>
                <a:ea typeface="+mn-ea"/>
                <a:cs typeface="+mn-cs"/>
              </a:defRPr>
            </a:lvl1pPr>
            <a:lvl2pPr marL="0" indent="0" algn="l" defTabSz="950336" rtl="0" eaLnBrk="1" latinLnBrk="0" hangingPunct="1">
              <a:lnSpc>
                <a:spcPct val="110000"/>
              </a:lnSpc>
              <a:spcBef>
                <a:spcPts val="624"/>
              </a:spcBef>
              <a:spcAft>
                <a:spcPts val="200"/>
              </a:spcAft>
              <a:buClr>
                <a:schemeClr val="accent1"/>
              </a:buClr>
              <a:buSzPct val="100000"/>
              <a:buFont typeface="Arial" panose="020B0604020202020204" pitchFamily="34" charset="0"/>
              <a:buNone/>
              <a:defRPr sz="1400" kern="1200">
                <a:solidFill>
                  <a:schemeClr val="tx1"/>
                </a:solidFill>
                <a:latin typeface="Pluto Sans DPD PPT" panose="02000000000000000000" pitchFamily="2" charset="0"/>
                <a:ea typeface="+mn-ea"/>
                <a:cs typeface="+mn-cs"/>
              </a:defRPr>
            </a:lvl2pPr>
            <a:lvl3pPr marL="180975" indent="-180975" algn="l" defTabSz="950336" rtl="0" eaLnBrk="1" latinLnBrk="0" hangingPunct="1">
              <a:lnSpc>
                <a:spcPct val="110000"/>
              </a:lnSpc>
              <a:spcBef>
                <a:spcPts val="0"/>
              </a:spcBef>
              <a:spcAft>
                <a:spcPts val="200"/>
              </a:spcAft>
              <a:buClr>
                <a:schemeClr val="tx1"/>
              </a:buClr>
              <a:buSzPct val="120000"/>
              <a:buFont typeface="Pluto Sans DPD PPT Light" panose="020B0604020202020204" charset="0"/>
              <a:buChar char="•"/>
              <a:defRPr sz="1400" kern="1200">
                <a:solidFill>
                  <a:schemeClr val="tx1"/>
                </a:solidFill>
                <a:latin typeface="+mn-lt"/>
                <a:ea typeface="+mn-ea"/>
                <a:cs typeface="+mn-cs"/>
              </a:defRPr>
            </a:lvl3pPr>
            <a:lvl4pPr marL="358775" indent="-177800" algn="l" defTabSz="950336" rtl="0" eaLnBrk="1" latinLnBrk="0" hangingPunct="1">
              <a:lnSpc>
                <a:spcPct val="110000"/>
              </a:lnSpc>
              <a:spcBef>
                <a:spcPts val="0"/>
              </a:spcBef>
              <a:spcAft>
                <a:spcPts val="200"/>
              </a:spcAft>
              <a:buClr>
                <a:schemeClr val="tx1"/>
              </a:buClr>
              <a:buSzPct val="100000"/>
              <a:buFont typeface="Pluto Sans DPD PPT Light" panose="020B0604020202020204" charset="0"/>
              <a:buChar char="•"/>
              <a:defRPr sz="1200" kern="1200">
                <a:solidFill>
                  <a:schemeClr val="tx1"/>
                </a:solidFill>
                <a:latin typeface="+mn-lt"/>
                <a:ea typeface="+mn-ea"/>
                <a:cs typeface="+mn-cs"/>
              </a:defRPr>
            </a:lvl4pPr>
            <a:lvl5pPr marL="539750" indent="-180975" algn="l" defTabSz="950336" rtl="0" eaLnBrk="1" latinLnBrk="0" hangingPunct="1">
              <a:lnSpc>
                <a:spcPct val="110000"/>
              </a:lnSpc>
              <a:spcBef>
                <a:spcPts val="0"/>
              </a:spcBef>
              <a:spcAft>
                <a:spcPts val="200"/>
              </a:spcAft>
              <a:buClr>
                <a:schemeClr val="tx1"/>
              </a:buClr>
              <a:buSzPct val="100000"/>
              <a:buFont typeface="Pluto Sans DPD PPT Light" panose="020B0604020202020204" charset="0"/>
              <a:buChar char="•"/>
              <a:defRPr sz="1200" kern="1200">
                <a:solidFill>
                  <a:schemeClr val="tx1"/>
                </a:solidFill>
                <a:latin typeface="+mn-lt"/>
                <a:ea typeface="+mn-ea"/>
                <a:cs typeface="+mn-cs"/>
              </a:defRPr>
            </a:lvl5pPr>
            <a:lvl6pPr marL="717550" indent="-177800" algn="l" defTabSz="950336" rtl="0" eaLnBrk="1" latinLnBrk="0" hangingPunct="1">
              <a:lnSpc>
                <a:spcPct val="110000"/>
              </a:lnSpc>
              <a:spcBef>
                <a:spcPts val="0"/>
              </a:spcBef>
              <a:spcAft>
                <a:spcPts val="200"/>
              </a:spcAft>
              <a:buClr>
                <a:schemeClr val="tx1"/>
              </a:buClr>
              <a:buFont typeface="Pluto Sans DPD PPT Light" panose="020B0604020202020204" charset="0"/>
              <a:buChar char="•"/>
              <a:defRPr sz="1000" kern="1200">
                <a:solidFill>
                  <a:schemeClr val="tx1"/>
                </a:solidFill>
                <a:latin typeface="+mn-lt"/>
                <a:ea typeface="+mn-ea"/>
                <a:cs typeface="+mn-cs"/>
              </a:defRPr>
            </a:lvl6pPr>
            <a:lvl7pPr marL="898525" indent="-180975" algn="l" defTabSz="950336" rtl="0" eaLnBrk="1" latinLnBrk="0" hangingPunct="1">
              <a:lnSpc>
                <a:spcPct val="110000"/>
              </a:lnSpc>
              <a:spcBef>
                <a:spcPts val="0"/>
              </a:spcBef>
              <a:spcAft>
                <a:spcPts val="200"/>
              </a:spcAft>
              <a:buClr>
                <a:schemeClr val="tx1"/>
              </a:buClr>
              <a:buFont typeface="Pluto Sans DPD PPT Light" panose="020B0604020202020204" charset="0"/>
              <a:buChar char="•"/>
              <a:defRPr sz="1000" kern="1200">
                <a:solidFill>
                  <a:schemeClr val="tx1"/>
                </a:solidFill>
                <a:latin typeface="+mn-lt"/>
                <a:ea typeface="+mn-ea"/>
                <a:cs typeface="+mn-cs"/>
              </a:defRPr>
            </a:lvl7pPr>
            <a:lvl8pPr marL="898525" indent="-180975" algn="l" defTabSz="950336" rtl="0" eaLnBrk="1" latinLnBrk="0" hangingPunct="1">
              <a:lnSpc>
                <a:spcPct val="110000"/>
              </a:lnSpc>
              <a:spcBef>
                <a:spcPts val="0"/>
              </a:spcBef>
              <a:spcAft>
                <a:spcPts val="200"/>
              </a:spcAft>
              <a:buClr>
                <a:schemeClr val="bg2"/>
              </a:buClr>
              <a:buFont typeface="Pluto Sans DPD PPT Light" panose="020B0604020202020204" charset="0"/>
              <a:buChar char="•"/>
              <a:defRPr sz="1000" kern="1200">
                <a:solidFill>
                  <a:schemeClr val="tx1"/>
                </a:solidFill>
                <a:latin typeface="+mn-lt"/>
                <a:ea typeface="+mn-ea"/>
                <a:cs typeface="+mn-cs"/>
              </a:defRPr>
            </a:lvl8pPr>
            <a:lvl9pPr marL="898525" indent="-180975" algn="l" defTabSz="950336" rtl="0" eaLnBrk="1" latinLnBrk="0" hangingPunct="1">
              <a:lnSpc>
                <a:spcPct val="110000"/>
              </a:lnSpc>
              <a:spcBef>
                <a:spcPts val="0"/>
              </a:spcBef>
              <a:spcAft>
                <a:spcPts val="200"/>
              </a:spcAft>
              <a:buClr>
                <a:schemeClr val="bg2"/>
              </a:buClr>
              <a:buFont typeface="Pluto Sans DPD PPT Light" panose="020B0604020202020204" charset="0"/>
              <a:buChar char="•"/>
              <a:defRPr sz="1000" kern="1200">
                <a:solidFill>
                  <a:schemeClr val="tx1"/>
                </a:solidFill>
                <a:latin typeface="+mn-lt"/>
                <a:ea typeface="+mn-ea"/>
                <a:cs typeface="+mn-cs"/>
              </a:defRPr>
            </a:lvl9pPr>
          </a:lstStyle>
          <a:p>
            <a:pPr algn="ctr"/>
            <a:r>
              <a:rPr lang="sl-SI" b="1" dirty="0"/>
              <a:t>Dodatki</a:t>
            </a:r>
          </a:p>
        </p:txBody>
      </p:sp>
      <p:pic>
        <p:nvPicPr>
          <p:cNvPr id="29" name="Picture Placeholder 37">
            <a:extLst>
              <a:ext uri="{FF2B5EF4-FFF2-40B4-BE49-F238E27FC236}">
                <a16:creationId xmlns:a16="http://schemas.microsoft.com/office/drawing/2014/main" id="{2F3D883E-A9FC-A6AE-A326-EC7D8CF6D017}"/>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856326" y="4222245"/>
            <a:ext cx="1080000" cy="1080000"/>
          </a:xfrm>
          <a:prstGeom prst="rect">
            <a:avLst/>
          </a:prstGeom>
        </p:spPr>
      </p:pic>
      <p:pic>
        <p:nvPicPr>
          <p:cNvPr id="30" name="Picture Placeholder 38">
            <a:extLst>
              <a:ext uri="{FF2B5EF4-FFF2-40B4-BE49-F238E27FC236}">
                <a16:creationId xmlns:a16="http://schemas.microsoft.com/office/drawing/2014/main" id="{3E45FEC6-22AD-F959-9B4D-388498CEC219}"/>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5760244" y="4222245"/>
            <a:ext cx="1080000" cy="1080000"/>
          </a:xfrm>
          <a:prstGeom prst="rect">
            <a:avLst/>
          </a:prstGeom>
        </p:spPr>
      </p:pic>
      <p:pic>
        <p:nvPicPr>
          <p:cNvPr id="31" name="Picture Placeholder 39">
            <a:extLst>
              <a:ext uri="{FF2B5EF4-FFF2-40B4-BE49-F238E27FC236}">
                <a16:creationId xmlns:a16="http://schemas.microsoft.com/office/drawing/2014/main" id="{2039164C-09EF-E70A-F300-3405483DCC77}"/>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8661864" y="4175956"/>
            <a:ext cx="1080000" cy="1080000"/>
          </a:xfrm>
          <a:prstGeom prst="rect">
            <a:avLst/>
          </a:prstGeom>
        </p:spPr>
      </p:pic>
      <p:pic>
        <p:nvPicPr>
          <p:cNvPr id="32" name="Picture 30">
            <a:extLst>
              <a:ext uri="{FF2B5EF4-FFF2-40B4-BE49-F238E27FC236}">
                <a16:creationId xmlns:a16="http://schemas.microsoft.com/office/drawing/2014/main" id="{9FA922A0-ECE0-4D80-EAE3-05C50EA3DA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3347" y="4607905"/>
            <a:ext cx="1071866" cy="494834"/>
          </a:xfrm>
          <a:prstGeom prst="rect">
            <a:avLst/>
          </a:prstGeom>
        </p:spPr>
      </p:pic>
      <p:pic>
        <p:nvPicPr>
          <p:cNvPr id="33" name="Picture 34">
            <a:extLst>
              <a:ext uri="{FF2B5EF4-FFF2-40B4-BE49-F238E27FC236}">
                <a16:creationId xmlns:a16="http://schemas.microsoft.com/office/drawing/2014/main" id="{9F167A5B-504D-CF7D-A3A2-BD2B6B11B2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3280" y="5229075"/>
            <a:ext cx="637891" cy="637891"/>
          </a:xfrm>
          <a:prstGeom prst="rect">
            <a:avLst/>
          </a:prstGeom>
        </p:spPr>
      </p:pic>
    </p:spTree>
    <p:extLst>
      <p:ext uri="{BB962C8B-B14F-4D97-AF65-F5344CB8AC3E}">
        <p14:creationId xmlns:p14="http://schemas.microsoft.com/office/powerpoint/2010/main" val="6729941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34810DEE-43BD-41ED-9D6D-F1E855DA6D3E}"/>
              </a:ext>
            </a:extLst>
          </p:cNvPr>
          <p:cNvSpPr>
            <a:spLocks noGrp="1"/>
          </p:cNvSpPr>
          <p:nvPr>
            <p:ph type="sldNum" sz="quarter" idx="12"/>
          </p:nvPr>
        </p:nvSpPr>
        <p:spPr/>
        <p:txBody>
          <a:bodyPr/>
          <a:lstStyle/>
          <a:p>
            <a:pPr marL="0" marR="0" lvl="0" indent="0" algn="l" defTabSz="863950" rtl="0" eaLnBrk="1" fontAlgn="auto" latinLnBrk="0" hangingPunct="1">
              <a:lnSpc>
                <a:spcPct val="100000"/>
              </a:lnSpc>
              <a:spcBef>
                <a:spcPts val="0"/>
              </a:spcBef>
              <a:spcAft>
                <a:spcPts val="0"/>
              </a:spcAft>
              <a:buClrTx/>
              <a:buSzTx/>
              <a:buFontTx/>
              <a:buNone/>
              <a:tabLst/>
              <a:defRPr/>
            </a:pPr>
            <a:fld id="{9EA669D3-5529-4BB0-8BB4-F8AF37E83BE9}" type="slidenum">
              <a:rPr kumimoji="0" lang="en-GB" sz="800" b="0" i="0" u="none" strike="noStrike" kern="1200" cap="none" spc="0" normalizeH="0" baseline="0" noProof="0" smtClean="0">
                <a:ln>
                  <a:noFill/>
                </a:ln>
                <a:solidFill>
                  <a:srgbClr val="414042"/>
                </a:solidFill>
                <a:effectLst/>
                <a:uLnTx/>
                <a:uFillTx/>
                <a:latin typeface="Pluto Sans DPD PPT Light"/>
                <a:ea typeface="+mn-ea"/>
                <a:cs typeface="+mn-cs"/>
              </a:rPr>
              <a:pPr marL="0" marR="0" lvl="0" indent="0" algn="l" defTabSz="863950" rtl="0" eaLnBrk="1" fontAlgn="auto" latinLnBrk="0" hangingPunct="1">
                <a:lnSpc>
                  <a:spcPct val="100000"/>
                </a:lnSpc>
                <a:spcBef>
                  <a:spcPts val="0"/>
                </a:spcBef>
                <a:spcAft>
                  <a:spcPts val="0"/>
                </a:spcAft>
                <a:buClrTx/>
                <a:buSzTx/>
                <a:buFontTx/>
                <a:buNone/>
                <a:tabLst/>
                <a:defRPr/>
              </a:pPr>
              <a:t>40</a:t>
            </a:fld>
            <a:endParaRPr kumimoji="0" lang="en-GB" sz="800" b="0" i="0" u="none" strike="noStrike" kern="1200" cap="none" spc="0" normalizeH="0" baseline="0" noProof="0" dirty="0">
              <a:ln>
                <a:noFill/>
              </a:ln>
              <a:solidFill>
                <a:srgbClr val="414042"/>
              </a:solidFill>
              <a:effectLst/>
              <a:uLnTx/>
              <a:uFillTx/>
              <a:latin typeface="Pluto Sans DPD PPT Light"/>
              <a:ea typeface="+mn-ea"/>
              <a:cs typeface="+mn-cs"/>
            </a:endParaRPr>
          </a:p>
        </p:txBody>
      </p:sp>
      <p:sp>
        <p:nvSpPr>
          <p:cNvPr id="5" name="Text Placeholder 35">
            <a:extLst>
              <a:ext uri="{FF2B5EF4-FFF2-40B4-BE49-F238E27FC236}">
                <a16:creationId xmlns:a16="http://schemas.microsoft.com/office/drawing/2014/main" id="{E5502F40-1CAE-415D-ABFF-515987A706D1}"/>
              </a:ext>
            </a:extLst>
          </p:cNvPr>
          <p:cNvSpPr txBox="1">
            <a:spLocks/>
          </p:cNvSpPr>
          <p:nvPr/>
        </p:nvSpPr>
        <p:spPr bwMode="gray">
          <a:xfrm>
            <a:off x="5761504" y="3597097"/>
            <a:ext cx="5328075" cy="2124000"/>
          </a:xfrm>
          <a:prstGeom prst="roundRect">
            <a:avLst>
              <a:gd name="adj" fmla="val 4783"/>
            </a:avLst>
          </a:prstGeom>
          <a:solidFill>
            <a:srgbClr val="EFEDEB"/>
          </a:solidFill>
        </p:spPr>
        <p:txBody>
          <a:bodyPr vert="horz" lIns="216000" tIns="216000" rIns="216000" bIns="216000" rtlCol="0" anchor="ctr">
            <a:noAutofit/>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1" indent="0" algn="l" defTabSz="914400" rtl="0" eaLnBrk="1" fontAlgn="auto" latinLnBrk="0" hangingPunct="1">
              <a:lnSpc>
                <a:spcPct val="110000"/>
              </a:lnSpc>
              <a:spcBef>
                <a:spcPts val="600"/>
              </a:spcBef>
              <a:spcAft>
                <a:spcPts val="600"/>
              </a:spcAft>
              <a:buClr>
                <a:srgbClr val="DC0032"/>
              </a:buClr>
              <a:buSzPct val="100000"/>
              <a:buFont typeface="Arial" panose="020B0604020202020204" pitchFamily="34" charset="0"/>
              <a:buNone/>
              <a:tabLst/>
              <a:defRPr/>
            </a:pPr>
            <a:r>
              <a:rPr kumimoji="0" lang="en-US" sz="1400" b="0" i="0" u="none" strike="noStrike" kern="1200" cap="none" spc="0" normalizeH="0" baseline="0" noProof="0" dirty="0" err="1">
                <a:ln>
                  <a:noFill/>
                </a:ln>
                <a:solidFill>
                  <a:srgbClr val="414042"/>
                </a:solidFill>
                <a:effectLst/>
                <a:uLnTx/>
                <a:uFillTx/>
                <a:latin typeface="Pluto Sans DPD PPT Light"/>
                <a:ea typeface="+mn-ea"/>
                <a:cs typeface="+mn-cs"/>
              </a:rPr>
              <a:t>Najpomembnejši</a:t>
            </a:r>
            <a:r>
              <a:rPr kumimoji="0" lang="en-US"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US" sz="1400" b="0" i="0" u="none" strike="noStrike" kern="1200" cap="none" spc="0" normalizeH="0" baseline="0" noProof="0" dirty="0" err="1">
                <a:ln>
                  <a:noFill/>
                </a:ln>
                <a:solidFill>
                  <a:srgbClr val="414042"/>
                </a:solidFill>
                <a:effectLst/>
                <a:uLnTx/>
                <a:uFillTx/>
                <a:latin typeface="Pluto Sans DPD PPT Light"/>
                <a:ea typeface="+mn-ea"/>
                <a:cs typeface="+mn-cs"/>
              </a:rPr>
              <a:t>cilj</a:t>
            </a:r>
            <a:r>
              <a:rPr kumimoji="0" lang="en-US" sz="1400" b="0" i="0" u="none" strike="noStrike" kern="1200" cap="none" spc="0" normalizeH="0" baseline="0" noProof="0" dirty="0">
                <a:ln>
                  <a:noFill/>
                </a:ln>
                <a:solidFill>
                  <a:srgbClr val="414042"/>
                </a:solidFill>
                <a:effectLst/>
                <a:uLnTx/>
                <a:uFillTx/>
                <a:latin typeface="Pluto Sans DPD PPT Light"/>
                <a:ea typeface="+mn-ea"/>
                <a:cs typeface="+mn-cs"/>
              </a:rPr>
              <a:t> je </a:t>
            </a:r>
            <a:r>
              <a:rPr kumimoji="0" lang="en-US" sz="1400" b="0" i="0" u="none" strike="noStrike" kern="1200" cap="none" spc="0" normalizeH="0" baseline="0" noProof="0" dirty="0" err="1">
                <a:ln>
                  <a:noFill/>
                </a:ln>
                <a:solidFill>
                  <a:srgbClr val="414042"/>
                </a:solidFill>
                <a:effectLst/>
                <a:uLnTx/>
                <a:uFillTx/>
                <a:latin typeface="Pluto Sans DPD PPT Light"/>
                <a:ea typeface="+mn-ea"/>
                <a:cs typeface="+mn-cs"/>
              </a:rPr>
              <a:t>omejiti</a:t>
            </a:r>
            <a:r>
              <a:rPr kumimoji="0" lang="en-US"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US" sz="1400" b="0" i="0" u="none" strike="noStrike" kern="1200" cap="none" spc="0" normalizeH="0" baseline="0" noProof="0" dirty="0" err="1">
                <a:ln>
                  <a:noFill/>
                </a:ln>
                <a:solidFill>
                  <a:srgbClr val="414042"/>
                </a:solidFill>
                <a:effectLst/>
                <a:uLnTx/>
                <a:uFillTx/>
                <a:latin typeface="Pluto Sans DPD PPT Light"/>
                <a:ea typeface="+mn-ea"/>
                <a:cs typeface="+mn-cs"/>
              </a:rPr>
              <a:t>temperaturo</a:t>
            </a:r>
            <a:r>
              <a:rPr kumimoji="0" lang="en-US"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US" sz="1400" b="0" i="0" u="none" strike="noStrike" kern="1200" cap="none" spc="0" normalizeH="0" baseline="0" noProof="0" dirty="0" err="1">
                <a:ln>
                  <a:noFill/>
                </a:ln>
                <a:solidFill>
                  <a:srgbClr val="414042"/>
                </a:solidFill>
                <a:effectLst/>
                <a:uLnTx/>
                <a:uFillTx/>
                <a:latin typeface="Pluto Sans DPD PPT Light"/>
                <a:ea typeface="+mn-ea"/>
                <a:cs typeface="+mn-cs"/>
              </a:rPr>
              <a:t>globalnega</a:t>
            </a:r>
            <a:r>
              <a:rPr kumimoji="0" lang="en-US"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US" sz="1400" b="0" i="0" u="none" strike="noStrike" kern="1200" cap="none" spc="0" normalizeH="0" baseline="0" noProof="0" dirty="0" err="1">
                <a:ln>
                  <a:noFill/>
                </a:ln>
                <a:solidFill>
                  <a:srgbClr val="414042"/>
                </a:solidFill>
                <a:effectLst/>
                <a:uLnTx/>
                <a:uFillTx/>
                <a:latin typeface="Pluto Sans DPD PPT Light"/>
                <a:ea typeface="+mn-ea"/>
                <a:cs typeface="+mn-cs"/>
              </a:rPr>
              <a:t>segrevanja</a:t>
            </a:r>
            <a:r>
              <a:rPr kumimoji="0" lang="en-US"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US" sz="1400" b="0" i="0" u="none" strike="noStrike" kern="1200" cap="none" spc="0" normalizeH="0" baseline="0" noProof="0" dirty="0" err="1">
                <a:ln>
                  <a:noFill/>
                </a:ln>
                <a:solidFill>
                  <a:srgbClr val="414042"/>
                </a:solidFill>
                <a:effectLst/>
                <a:uLnTx/>
                <a:uFillTx/>
                <a:latin typeface="Pluto Sans DPD PPT Light"/>
                <a:ea typeface="+mn-ea"/>
                <a:cs typeface="+mn-cs"/>
              </a:rPr>
              <a:t>na</a:t>
            </a:r>
            <a:r>
              <a:rPr kumimoji="0" lang="en-US" sz="1400" b="0" i="0" u="none" strike="noStrike" kern="1200" cap="none" spc="0" normalizeH="0" baseline="0" noProof="0" dirty="0">
                <a:ln>
                  <a:noFill/>
                </a:ln>
                <a:solidFill>
                  <a:srgbClr val="414042"/>
                </a:solidFill>
                <a:effectLst/>
                <a:uLnTx/>
                <a:uFillTx/>
                <a:latin typeface="Pluto Sans DPD PPT Light"/>
                <a:ea typeface="+mn-ea"/>
                <a:cs typeface="+mn-cs"/>
              </a:rPr>
              <a:t> 2°C v </a:t>
            </a:r>
            <a:r>
              <a:rPr kumimoji="0" lang="en-US" sz="1400" b="0" i="0" u="none" strike="noStrike" kern="1200" cap="none" spc="0" normalizeH="0" baseline="0" noProof="0" dirty="0" err="1">
                <a:ln>
                  <a:noFill/>
                </a:ln>
                <a:solidFill>
                  <a:srgbClr val="414042"/>
                </a:solidFill>
                <a:effectLst/>
                <a:uLnTx/>
                <a:uFillTx/>
                <a:latin typeface="Pluto Sans DPD PPT Light"/>
                <a:ea typeface="+mn-ea"/>
                <a:cs typeface="+mn-cs"/>
              </a:rPr>
              <a:t>primerjavi</a:t>
            </a:r>
            <a:r>
              <a:rPr kumimoji="0" lang="en-US" sz="1400" b="0" i="0" u="none" strike="noStrike" kern="1200" cap="none" spc="0" normalizeH="0" baseline="0" noProof="0" dirty="0">
                <a:ln>
                  <a:noFill/>
                </a:ln>
                <a:solidFill>
                  <a:srgbClr val="414042"/>
                </a:solidFill>
                <a:effectLst/>
                <a:uLnTx/>
                <a:uFillTx/>
                <a:latin typeface="Pluto Sans DPD PPT Light"/>
                <a:ea typeface="+mn-ea"/>
                <a:cs typeface="+mn-cs"/>
              </a:rPr>
              <a:t> s </a:t>
            </a:r>
            <a:r>
              <a:rPr kumimoji="0" lang="en-US" sz="1400" b="0" i="0" u="none" strike="noStrike" kern="1200" cap="none" spc="0" normalizeH="0" baseline="0" noProof="0" dirty="0" err="1">
                <a:ln>
                  <a:noFill/>
                </a:ln>
                <a:solidFill>
                  <a:srgbClr val="414042"/>
                </a:solidFill>
                <a:effectLst/>
                <a:uLnTx/>
                <a:uFillTx/>
                <a:latin typeface="Pluto Sans DPD PPT Light"/>
                <a:ea typeface="+mn-ea"/>
                <a:cs typeface="+mn-cs"/>
              </a:rPr>
              <a:t>predindustrijsko</a:t>
            </a:r>
            <a:r>
              <a:rPr kumimoji="0" lang="en-US"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US" sz="1400" b="0" i="0" u="none" strike="noStrike" kern="1200" cap="none" spc="0" normalizeH="0" baseline="0" noProof="0" dirty="0" err="1">
                <a:ln>
                  <a:noFill/>
                </a:ln>
                <a:solidFill>
                  <a:srgbClr val="414042"/>
                </a:solidFill>
                <a:effectLst/>
                <a:uLnTx/>
                <a:uFillTx/>
                <a:latin typeface="Pluto Sans DPD PPT Light"/>
                <a:ea typeface="+mn-ea"/>
                <a:cs typeface="+mn-cs"/>
              </a:rPr>
              <a:t>ravnjo</a:t>
            </a:r>
            <a:r>
              <a:rPr kumimoji="0" lang="en-US" sz="1400" b="0" i="0" u="none" strike="noStrike" kern="1200" cap="none" spc="0" normalizeH="0" baseline="0" noProof="0" dirty="0">
                <a:ln>
                  <a:noFill/>
                </a:ln>
                <a:solidFill>
                  <a:srgbClr val="414042"/>
                </a:solidFill>
                <a:effectLst/>
                <a:uLnTx/>
                <a:uFillTx/>
                <a:latin typeface="Pluto Sans DPD PPT Light"/>
                <a:ea typeface="+mn-ea"/>
                <a:cs typeface="+mn-cs"/>
              </a:rPr>
              <a:t> in </a:t>
            </a:r>
            <a:r>
              <a:rPr kumimoji="0" lang="en-US" sz="1400" b="0" i="0" u="none" strike="noStrike" kern="1200" cap="none" spc="0" normalizeH="0" baseline="0" noProof="0" dirty="0" err="1">
                <a:ln>
                  <a:noFill/>
                </a:ln>
                <a:solidFill>
                  <a:srgbClr val="414042"/>
                </a:solidFill>
                <a:effectLst/>
                <a:uLnTx/>
                <a:uFillTx/>
                <a:latin typeface="Pluto Sans DPD PPT Light"/>
                <a:ea typeface="+mn-ea"/>
                <a:cs typeface="+mn-cs"/>
              </a:rPr>
              <a:t>zmanjšati</a:t>
            </a:r>
            <a:r>
              <a:rPr kumimoji="0" lang="en-US"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US" sz="1400" b="0" i="0" u="none" strike="noStrike" kern="1200" cap="none" spc="0" normalizeH="0" baseline="0" noProof="0" dirty="0" err="1">
                <a:ln>
                  <a:noFill/>
                </a:ln>
                <a:solidFill>
                  <a:srgbClr val="414042"/>
                </a:solidFill>
                <a:effectLst/>
                <a:uLnTx/>
                <a:uFillTx/>
                <a:latin typeface="Pluto Sans DPD PPT Light"/>
                <a:ea typeface="+mn-ea"/>
                <a:cs typeface="+mn-cs"/>
              </a:rPr>
              <a:t>izpuste</a:t>
            </a:r>
            <a:r>
              <a:rPr kumimoji="0" lang="en-US"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US" sz="1400" b="0" i="0" u="none" strike="noStrike" kern="1200" cap="none" spc="0" normalizeH="0" baseline="0" noProof="0" dirty="0" err="1">
                <a:ln>
                  <a:noFill/>
                </a:ln>
                <a:solidFill>
                  <a:srgbClr val="414042"/>
                </a:solidFill>
                <a:effectLst/>
                <a:uLnTx/>
                <a:uFillTx/>
                <a:latin typeface="Pluto Sans DPD PPT Light"/>
                <a:ea typeface="+mn-ea"/>
                <a:cs typeface="+mn-cs"/>
              </a:rPr>
              <a:t>toplogrednih</a:t>
            </a:r>
            <a:r>
              <a:rPr kumimoji="0" lang="en-US"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US" sz="1400" b="0" i="0" u="none" strike="noStrike" kern="1200" cap="none" spc="0" normalizeH="0" baseline="0" noProof="0" dirty="0" err="1">
                <a:ln>
                  <a:noFill/>
                </a:ln>
                <a:solidFill>
                  <a:srgbClr val="414042"/>
                </a:solidFill>
                <a:effectLst/>
                <a:uLnTx/>
                <a:uFillTx/>
                <a:latin typeface="Pluto Sans DPD PPT Light"/>
                <a:ea typeface="+mn-ea"/>
                <a:cs typeface="+mn-cs"/>
              </a:rPr>
              <a:t>plinov</a:t>
            </a:r>
            <a:r>
              <a:rPr kumimoji="0" lang="en-US" sz="1400" b="0" i="0" u="none" strike="noStrike" kern="1200" cap="none" spc="0" normalizeH="0" baseline="0" noProof="0" dirty="0">
                <a:ln>
                  <a:noFill/>
                </a:ln>
                <a:solidFill>
                  <a:srgbClr val="414042"/>
                </a:solidFill>
                <a:effectLst/>
                <a:uLnTx/>
                <a:uFillTx/>
                <a:latin typeface="Pluto Sans DPD PPT Light"/>
                <a:ea typeface="+mn-ea"/>
                <a:cs typeface="+mn-cs"/>
              </a:rPr>
              <a:t>, da bi </a:t>
            </a:r>
            <a:r>
              <a:rPr kumimoji="0" lang="en-US" sz="1400" b="0" i="0" u="none" strike="noStrike" kern="1200" cap="none" spc="0" normalizeH="0" baseline="0" noProof="0" dirty="0" err="1">
                <a:ln>
                  <a:noFill/>
                </a:ln>
                <a:solidFill>
                  <a:srgbClr val="414042"/>
                </a:solidFill>
                <a:effectLst/>
                <a:uLnTx/>
                <a:uFillTx/>
                <a:latin typeface="Pluto Sans DPD PPT Light"/>
                <a:ea typeface="+mn-ea"/>
                <a:cs typeface="+mn-cs"/>
              </a:rPr>
              <a:t>znižali</a:t>
            </a:r>
            <a:r>
              <a:rPr kumimoji="0" lang="en-US"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US" sz="1400" b="0" i="0" u="none" strike="noStrike" kern="1200" cap="none" spc="0" normalizeH="0" baseline="0" noProof="0" dirty="0" err="1">
                <a:ln>
                  <a:noFill/>
                </a:ln>
                <a:solidFill>
                  <a:srgbClr val="414042"/>
                </a:solidFill>
                <a:effectLst/>
                <a:uLnTx/>
                <a:uFillTx/>
                <a:latin typeface="Pluto Sans DPD PPT Light"/>
                <a:ea typeface="+mn-ea"/>
                <a:cs typeface="+mn-cs"/>
              </a:rPr>
              <a:t>dvig</a:t>
            </a:r>
            <a:r>
              <a:rPr kumimoji="0" lang="en-US" sz="1400" b="0" i="0" u="none" strike="noStrike" kern="1200" cap="none" spc="0" normalizeH="0" baseline="0" noProof="0" dirty="0">
                <a:ln>
                  <a:noFill/>
                </a:ln>
                <a:solidFill>
                  <a:srgbClr val="414042"/>
                </a:solidFill>
                <a:effectLst/>
                <a:uLnTx/>
                <a:uFillTx/>
                <a:latin typeface="Pluto Sans DPD PPT Light"/>
                <a:ea typeface="+mn-ea"/>
                <a:cs typeface="+mn-cs"/>
              </a:rPr>
              <a:t> temperature </a:t>
            </a:r>
            <a:r>
              <a:rPr kumimoji="0" lang="sl-SI" sz="1400" b="0" i="0" u="none" strike="noStrike" kern="1200" cap="none" spc="0" normalizeH="0" baseline="0" noProof="0" dirty="0">
                <a:ln>
                  <a:noFill/>
                </a:ln>
                <a:solidFill>
                  <a:srgbClr val="414042"/>
                </a:solidFill>
                <a:effectLst/>
                <a:uLnTx/>
                <a:uFillTx/>
                <a:latin typeface="Pluto Sans DPD PPT Light"/>
                <a:ea typeface="+mn-ea"/>
                <a:cs typeface="+mn-cs"/>
              </a:rPr>
              <a:t>za</a:t>
            </a:r>
            <a:r>
              <a:rPr kumimoji="0" lang="en-US" sz="1400" b="0" i="0" u="none" strike="noStrike" kern="1200" cap="none" spc="0" normalizeH="0" baseline="0" noProof="0" dirty="0">
                <a:ln>
                  <a:noFill/>
                </a:ln>
                <a:solidFill>
                  <a:srgbClr val="414042"/>
                </a:solidFill>
                <a:effectLst/>
                <a:uLnTx/>
                <a:uFillTx/>
                <a:latin typeface="Pluto Sans DPD PPT Light"/>
                <a:ea typeface="+mn-ea"/>
                <a:cs typeface="+mn-cs"/>
              </a:rPr>
              <a:t> 1,5°C.</a:t>
            </a:r>
          </a:p>
        </p:txBody>
      </p:sp>
      <p:sp>
        <p:nvSpPr>
          <p:cNvPr id="6" name="Text Placeholder 35">
            <a:extLst>
              <a:ext uri="{FF2B5EF4-FFF2-40B4-BE49-F238E27FC236}">
                <a16:creationId xmlns:a16="http://schemas.microsoft.com/office/drawing/2014/main" id="{4942801D-977B-4455-BE70-4E1DE58C7474}"/>
              </a:ext>
            </a:extLst>
          </p:cNvPr>
          <p:cNvSpPr txBox="1">
            <a:spLocks/>
          </p:cNvSpPr>
          <p:nvPr/>
        </p:nvSpPr>
        <p:spPr bwMode="gray">
          <a:xfrm>
            <a:off x="5769728" y="1319019"/>
            <a:ext cx="5328075" cy="2124000"/>
          </a:xfrm>
          <a:prstGeom prst="roundRect">
            <a:avLst>
              <a:gd name="adj" fmla="val 4783"/>
            </a:avLst>
          </a:prstGeom>
          <a:solidFill>
            <a:schemeClr val="bg1"/>
          </a:solidFill>
        </p:spPr>
        <p:txBody>
          <a:bodyPr vert="horz" lIns="216000" tIns="216000" rIns="216000" bIns="216000" rtlCol="0" anchor="t">
            <a:noAutofit/>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1" indent="0" algn="l" defTabSz="914400" rtl="0" eaLnBrk="1" fontAlgn="auto" latinLnBrk="0" hangingPunct="1">
              <a:lnSpc>
                <a:spcPct val="110000"/>
              </a:lnSpc>
              <a:spcBef>
                <a:spcPts val="600"/>
              </a:spcBef>
              <a:spcAft>
                <a:spcPts val="600"/>
              </a:spcAft>
              <a:buClr>
                <a:srgbClr val="DC0032"/>
              </a:buClr>
              <a:buSzPct val="100000"/>
              <a:buFont typeface="Arial" panose="020B0604020202020204" pitchFamily="34" charset="0"/>
              <a:buNone/>
              <a:tabLst/>
              <a:defRPr/>
            </a:pPr>
            <a:r>
              <a:rPr kumimoji="0" lang="en-US" sz="1500" b="0" i="0" u="none" strike="noStrike" kern="1200" cap="none" spc="0" normalizeH="0" baseline="0" noProof="0" dirty="0">
                <a:ln>
                  <a:noFill/>
                </a:ln>
                <a:solidFill>
                  <a:srgbClr val="414042"/>
                </a:solidFill>
                <a:effectLst/>
                <a:uLnTx/>
                <a:uFillTx/>
                <a:latin typeface="Pluto Sans DPD PPT Light"/>
                <a:ea typeface="+mn-ea"/>
                <a:cs typeface="+mn-cs"/>
              </a:rPr>
              <a:t>Science Based Target </a:t>
            </a:r>
            <a:r>
              <a:rPr kumimoji="0" lang="en-US" sz="1500" b="0" i="0" u="none" strike="noStrike" kern="1200" cap="none" spc="0" normalizeH="0" baseline="0" noProof="0" dirty="0" err="1">
                <a:ln>
                  <a:noFill/>
                </a:ln>
                <a:solidFill>
                  <a:srgbClr val="414042"/>
                </a:solidFill>
                <a:effectLst/>
                <a:uLnTx/>
                <a:uFillTx/>
                <a:latin typeface="Pluto Sans DPD PPT Light"/>
                <a:ea typeface="+mn-ea"/>
                <a:cs typeface="+mn-cs"/>
              </a:rPr>
              <a:t>iniciativa</a:t>
            </a:r>
            <a:r>
              <a:rPr kumimoji="0" lang="en-US" sz="1500" b="0" i="0" u="none" strike="noStrike" kern="1200" cap="none" spc="0" normalizeH="0" baseline="0" noProof="0" dirty="0">
                <a:ln>
                  <a:noFill/>
                </a:ln>
                <a:solidFill>
                  <a:srgbClr val="414042"/>
                </a:solidFill>
                <a:effectLst/>
                <a:uLnTx/>
                <a:uFillTx/>
                <a:latin typeface="Pluto Sans DPD PPT Light"/>
                <a:ea typeface="+mn-ea"/>
                <a:cs typeface="+mn-cs"/>
              </a:rPr>
              <a:t> (SBTi) je </a:t>
            </a:r>
            <a:r>
              <a:rPr kumimoji="0" lang="en-US" sz="1500" b="0" i="0" u="none" strike="noStrike" kern="1200" cap="none" spc="0" normalizeH="0" baseline="0" noProof="0" dirty="0" err="1">
                <a:ln>
                  <a:noFill/>
                </a:ln>
                <a:solidFill>
                  <a:srgbClr val="414042"/>
                </a:solidFill>
                <a:effectLst/>
                <a:uLnTx/>
                <a:uFillTx/>
                <a:latin typeface="Pluto Sans DPD PPT Light"/>
                <a:ea typeface="+mn-ea"/>
                <a:cs typeface="+mn-cs"/>
              </a:rPr>
              <a:t>mednarodna</a:t>
            </a:r>
            <a:r>
              <a:rPr kumimoji="0" lang="en-US" sz="15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US" sz="1500" b="0" i="0" u="none" strike="noStrike" kern="1200" cap="none" spc="0" normalizeH="0" baseline="0" noProof="0" dirty="0" err="1">
                <a:ln>
                  <a:noFill/>
                </a:ln>
                <a:solidFill>
                  <a:srgbClr val="414042"/>
                </a:solidFill>
                <a:effectLst/>
                <a:uLnTx/>
                <a:uFillTx/>
                <a:latin typeface="Pluto Sans DPD PPT Light"/>
                <a:ea typeface="+mn-ea"/>
                <a:cs typeface="+mn-cs"/>
              </a:rPr>
              <a:t>organizacija</a:t>
            </a:r>
            <a:r>
              <a:rPr kumimoji="0" lang="en-US" sz="1500" b="0" i="0" u="none" strike="noStrike" kern="1200" cap="none" spc="0" normalizeH="0" baseline="0" noProof="0" dirty="0">
                <a:ln>
                  <a:noFill/>
                </a:ln>
                <a:solidFill>
                  <a:srgbClr val="414042"/>
                </a:solidFill>
                <a:effectLst/>
                <a:uLnTx/>
                <a:uFillTx/>
                <a:latin typeface="Pluto Sans DPD PPT Light"/>
                <a:ea typeface="+mn-ea"/>
                <a:cs typeface="+mn-cs"/>
              </a:rPr>
              <a:t>, ki </a:t>
            </a:r>
            <a:r>
              <a:rPr kumimoji="0" lang="en-US" sz="1500" b="0" i="0" u="none" strike="noStrike" kern="1200" cap="none" spc="0" normalizeH="0" baseline="0" noProof="0" dirty="0" err="1">
                <a:ln>
                  <a:noFill/>
                </a:ln>
                <a:solidFill>
                  <a:srgbClr val="414042"/>
                </a:solidFill>
                <a:effectLst/>
                <a:uLnTx/>
                <a:uFillTx/>
                <a:latin typeface="Pluto Sans DPD PPT Light"/>
                <a:ea typeface="+mn-ea"/>
                <a:cs typeface="+mn-cs"/>
              </a:rPr>
              <a:t>podjetjem</a:t>
            </a:r>
            <a:r>
              <a:rPr kumimoji="0" lang="en-US" sz="15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US" sz="1500" b="0" i="0" u="none" strike="noStrike" kern="1200" cap="none" spc="0" normalizeH="0" baseline="0" noProof="0" dirty="0" err="1">
                <a:ln>
                  <a:noFill/>
                </a:ln>
                <a:solidFill>
                  <a:srgbClr val="414042"/>
                </a:solidFill>
                <a:effectLst/>
                <a:uLnTx/>
                <a:uFillTx/>
                <a:latin typeface="Pluto Sans DPD PPT Light"/>
                <a:ea typeface="+mn-ea"/>
                <a:cs typeface="+mn-cs"/>
              </a:rPr>
              <a:t>pomaga</a:t>
            </a:r>
            <a:r>
              <a:rPr kumimoji="0" lang="en-US" sz="15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US" sz="1500" b="0" i="0" u="none" strike="noStrike" kern="1200" cap="none" spc="0" normalizeH="0" baseline="0" noProof="0" dirty="0" err="1">
                <a:ln>
                  <a:noFill/>
                </a:ln>
                <a:solidFill>
                  <a:srgbClr val="414042"/>
                </a:solidFill>
                <a:effectLst/>
                <a:uLnTx/>
                <a:uFillTx/>
                <a:latin typeface="Pluto Sans DPD PPT Light"/>
                <a:ea typeface="+mn-ea"/>
                <a:cs typeface="+mn-cs"/>
              </a:rPr>
              <a:t>postaviti</a:t>
            </a:r>
            <a:r>
              <a:rPr kumimoji="0" lang="en-US" sz="15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US" sz="1500" b="0" i="0" u="none" strike="noStrike" kern="1200" cap="none" spc="0" normalizeH="0" baseline="0" noProof="0" dirty="0" err="1">
                <a:ln>
                  <a:noFill/>
                </a:ln>
                <a:solidFill>
                  <a:srgbClr val="414042"/>
                </a:solidFill>
                <a:effectLst/>
                <a:uLnTx/>
                <a:uFillTx/>
                <a:latin typeface="Pluto Sans DPD PPT Light"/>
                <a:ea typeface="+mn-ea"/>
                <a:cs typeface="+mn-cs"/>
              </a:rPr>
              <a:t>ambiciozne</a:t>
            </a:r>
            <a:r>
              <a:rPr kumimoji="0" lang="en-US" sz="15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US" sz="1500" b="0" i="0" u="none" strike="noStrike" kern="1200" cap="none" spc="0" normalizeH="0" baseline="0" noProof="0" dirty="0" err="1">
                <a:ln>
                  <a:noFill/>
                </a:ln>
                <a:solidFill>
                  <a:srgbClr val="414042"/>
                </a:solidFill>
                <a:effectLst/>
                <a:uLnTx/>
                <a:uFillTx/>
                <a:latin typeface="Pluto Sans DPD PPT Light"/>
                <a:ea typeface="+mn-ea"/>
                <a:cs typeface="+mn-cs"/>
              </a:rPr>
              <a:t>cilje</a:t>
            </a:r>
            <a:r>
              <a:rPr kumimoji="0" lang="en-US" sz="15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US" sz="1500" b="0" i="0" u="none" strike="noStrike" kern="1200" cap="none" spc="0" normalizeH="0" baseline="0" noProof="0" dirty="0" err="1">
                <a:ln>
                  <a:noFill/>
                </a:ln>
                <a:solidFill>
                  <a:srgbClr val="414042"/>
                </a:solidFill>
                <a:effectLst/>
                <a:uLnTx/>
                <a:uFillTx/>
                <a:latin typeface="Pluto Sans DPD PPT Light"/>
                <a:ea typeface="+mn-ea"/>
                <a:cs typeface="+mn-cs"/>
              </a:rPr>
              <a:t>zmanjšanja</a:t>
            </a:r>
            <a:r>
              <a:rPr kumimoji="0" lang="en-US" sz="15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US" sz="1500" b="0" i="0" u="none" strike="noStrike" kern="1200" cap="none" spc="0" normalizeH="0" baseline="0" noProof="0" dirty="0" err="1">
                <a:ln>
                  <a:noFill/>
                </a:ln>
                <a:solidFill>
                  <a:srgbClr val="414042"/>
                </a:solidFill>
                <a:effectLst/>
                <a:uLnTx/>
                <a:uFillTx/>
                <a:latin typeface="Pluto Sans DPD PPT Light"/>
                <a:ea typeface="+mn-ea"/>
                <a:cs typeface="+mn-cs"/>
              </a:rPr>
              <a:t>toplogrednih</a:t>
            </a:r>
            <a:r>
              <a:rPr kumimoji="0" lang="en-US" sz="15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US" sz="1500" b="0" i="0" u="none" strike="noStrike" kern="1200" cap="none" spc="0" normalizeH="0" baseline="0" noProof="0" dirty="0" err="1">
                <a:ln>
                  <a:noFill/>
                </a:ln>
                <a:solidFill>
                  <a:srgbClr val="414042"/>
                </a:solidFill>
                <a:effectLst/>
                <a:uLnTx/>
                <a:uFillTx/>
                <a:latin typeface="Pluto Sans DPD PPT Light"/>
                <a:ea typeface="+mn-ea"/>
                <a:cs typeface="+mn-cs"/>
              </a:rPr>
              <a:t>plinov</a:t>
            </a:r>
            <a:r>
              <a:rPr kumimoji="0" lang="sl-SI" sz="1500" b="0" i="0" u="none" strike="noStrike" kern="1200" cap="none" spc="0" normalizeH="0" baseline="0" noProof="0" dirty="0">
                <a:ln>
                  <a:noFill/>
                </a:ln>
                <a:solidFill>
                  <a:srgbClr val="414042"/>
                </a:solidFill>
                <a:effectLst/>
                <a:uLnTx/>
                <a:uFillTx/>
                <a:latin typeface="Pluto Sans DPD PPT Light"/>
                <a:ea typeface="+mn-ea"/>
                <a:cs typeface="+mn-cs"/>
              </a:rPr>
              <a:t>.</a:t>
            </a:r>
            <a:endParaRPr kumimoji="0" lang="en-GB" sz="1500" b="0" i="0" u="none" strike="noStrike" kern="1200" cap="none" spc="0" normalizeH="0" baseline="0" noProof="0" dirty="0">
              <a:ln>
                <a:noFill/>
              </a:ln>
              <a:solidFill>
                <a:srgbClr val="414042"/>
              </a:solidFill>
              <a:effectLst/>
              <a:uLnTx/>
              <a:uFillTx/>
              <a:latin typeface="Pluto Sans DPD PPT Light"/>
              <a:ea typeface="+mn-ea"/>
              <a:cs typeface="+mn-cs"/>
            </a:endParaRPr>
          </a:p>
        </p:txBody>
      </p:sp>
      <p:sp>
        <p:nvSpPr>
          <p:cNvPr id="7" name="Text Placeholder 35">
            <a:extLst>
              <a:ext uri="{FF2B5EF4-FFF2-40B4-BE49-F238E27FC236}">
                <a16:creationId xmlns:a16="http://schemas.microsoft.com/office/drawing/2014/main" id="{FC0CE7D1-8DF4-4E7B-AE33-C77874DDA2CB}"/>
              </a:ext>
            </a:extLst>
          </p:cNvPr>
          <p:cNvSpPr txBox="1">
            <a:spLocks/>
          </p:cNvSpPr>
          <p:nvPr/>
        </p:nvSpPr>
        <p:spPr bwMode="gray">
          <a:xfrm>
            <a:off x="288377" y="3597097"/>
            <a:ext cx="5328075" cy="2124000"/>
          </a:xfrm>
          <a:prstGeom prst="roundRect">
            <a:avLst>
              <a:gd name="adj" fmla="val 4783"/>
            </a:avLst>
          </a:prstGeom>
          <a:solidFill>
            <a:srgbClr val="D5D0CB"/>
          </a:solidFill>
        </p:spPr>
        <p:txBody>
          <a:bodyPr vert="horz" lIns="216000" tIns="216000" rIns="216000" bIns="216000" rtlCol="0" anchor="ctr">
            <a:noAutofit/>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1" indent="0" algn="l" defTabSz="914400" rtl="0" eaLnBrk="1" fontAlgn="auto" latinLnBrk="0" hangingPunct="1">
              <a:lnSpc>
                <a:spcPct val="110000"/>
              </a:lnSpc>
              <a:spcBef>
                <a:spcPts val="600"/>
              </a:spcBef>
              <a:spcAft>
                <a:spcPts val="600"/>
              </a:spcAft>
              <a:buClr>
                <a:srgbClr val="DC0032"/>
              </a:buClr>
              <a:buSzPct val="100000"/>
              <a:buFont typeface="Arial" panose="020B0604020202020204" pitchFamily="34" charset="0"/>
              <a:buNone/>
              <a:tabLst/>
              <a:defRPr/>
            </a:pPr>
            <a:r>
              <a:rPr kumimoji="0" lang="en-US" sz="1800" b="0" i="0" u="none" strike="noStrike" kern="1200" cap="none" spc="0" normalizeH="0" baseline="0" noProof="0" dirty="0" err="1">
                <a:ln>
                  <a:noFill/>
                </a:ln>
                <a:solidFill>
                  <a:srgbClr val="414042"/>
                </a:solidFill>
                <a:effectLst/>
                <a:uLnTx/>
                <a:uFillTx/>
                <a:latin typeface="Pluto Sans DPD PPT Light"/>
                <a:ea typeface="+mn-ea"/>
                <a:cs typeface="+mn-cs"/>
              </a:rPr>
              <a:t>Naš</a:t>
            </a:r>
            <a:r>
              <a:rPr kumimoji="0" lang="en-US" sz="18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US" sz="1800" b="0" i="0" u="none" strike="noStrike" kern="1200" cap="none" spc="0" normalizeH="0" baseline="0" noProof="0" dirty="0" err="1">
                <a:ln>
                  <a:noFill/>
                </a:ln>
                <a:solidFill>
                  <a:srgbClr val="414042"/>
                </a:solidFill>
                <a:effectLst/>
                <a:uLnTx/>
                <a:uFillTx/>
                <a:latin typeface="Pluto Sans DPD PPT Light"/>
                <a:ea typeface="+mn-ea"/>
                <a:cs typeface="+mn-cs"/>
              </a:rPr>
              <a:t>cilj</a:t>
            </a:r>
            <a:r>
              <a:rPr kumimoji="0" lang="en-US" sz="1800" b="0" i="0" u="none" strike="noStrike" kern="1200" cap="none" spc="0" normalizeH="0" baseline="0" noProof="0" dirty="0">
                <a:ln>
                  <a:noFill/>
                </a:ln>
                <a:solidFill>
                  <a:srgbClr val="414042"/>
                </a:solidFill>
                <a:effectLst/>
                <a:uLnTx/>
                <a:uFillTx/>
                <a:latin typeface="Pluto Sans DPD PPT Light"/>
                <a:ea typeface="+mn-ea"/>
                <a:cs typeface="+mn-cs"/>
              </a:rPr>
              <a:t> je </a:t>
            </a:r>
            <a:r>
              <a:rPr kumimoji="0" lang="en-US" sz="1800" b="0" i="0" u="none" strike="noStrike" kern="1200" cap="none" spc="0" normalizeH="0" baseline="0" noProof="0" dirty="0" err="1">
                <a:ln>
                  <a:noFill/>
                </a:ln>
                <a:solidFill>
                  <a:srgbClr val="414042"/>
                </a:solidFill>
                <a:effectLst/>
                <a:uLnTx/>
                <a:uFillTx/>
                <a:latin typeface="Pluto Sans DPD PPT Light"/>
                <a:ea typeface="+mn-ea"/>
                <a:cs typeface="+mn-cs"/>
              </a:rPr>
              <a:t>doseči</a:t>
            </a:r>
            <a:r>
              <a:rPr kumimoji="0" lang="en-US" sz="18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sl-SI" sz="1800" b="0" i="0" u="none" strike="noStrike" kern="1200" cap="none" spc="0" normalizeH="0" baseline="0" noProof="0" dirty="0">
                <a:ln>
                  <a:noFill/>
                </a:ln>
                <a:solidFill>
                  <a:srgbClr val="414042"/>
                </a:solidFill>
                <a:effectLst/>
                <a:uLnTx/>
                <a:uFillTx/>
                <a:latin typeface="Pluto Sans DPD PPT Light"/>
                <a:ea typeface="+mn-ea"/>
                <a:cs typeface="+mn-cs"/>
              </a:rPr>
              <a:t>net </a:t>
            </a:r>
            <a:r>
              <a:rPr kumimoji="0" lang="sl-SI" sz="1800" b="0" i="0" u="none" strike="noStrike" kern="1200" cap="none" spc="0" normalizeH="0" baseline="0" noProof="0" dirty="0" err="1">
                <a:ln>
                  <a:noFill/>
                </a:ln>
                <a:solidFill>
                  <a:srgbClr val="414042"/>
                </a:solidFill>
                <a:effectLst/>
                <a:uLnTx/>
                <a:uFillTx/>
                <a:latin typeface="Pluto Sans DPD PPT Light"/>
                <a:ea typeface="+mn-ea"/>
                <a:cs typeface="+mn-cs"/>
              </a:rPr>
              <a:t>zero</a:t>
            </a:r>
            <a:r>
              <a:rPr kumimoji="0" lang="sl-SI" sz="18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US" sz="1800" b="0" i="0" u="none" strike="noStrike" kern="1200" cap="none" spc="0" normalizeH="0" baseline="0" noProof="0" dirty="0" err="1">
                <a:ln>
                  <a:noFill/>
                </a:ln>
                <a:solidFill>
                  <a:srgbClr val="414042"/>
                </a:solidFill>
                <a:effectLst/>
                <a:uLnTx/>
                <a:uFillTx/>
                <a:latin typeface="Pluto Sans DPD PPT Light"/>
                <a:ea typeface="+mn-ea"/>
                <a:cs typeface="+mn-cs"/>
              </a:rPr>
              <a:t>emisije</a:t>
            </a:r>
            <a:r>
              <a:rPr kumimoji="0" lang="sl-SI" sz="18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US" sz="1800" b="0" i="0" u="none" strike="noStrike" kern="1200" cap="none" spc="0" normalizeH="0" baseline="0" noProof="0" dirty="0">
                <a:ln>
                  <a:noFill/>
                </a:ln>
                <a:solidFill>
                  <a:srgbClr val="414042"/>
                </a:solidFill>
                <a:effectLst/>
                <a:uLnTx/>
                <a:uFillTx/>
                <a:latin typeface="Pluto Sans DPD PPT Light"/>
                <a:ea typeface="+mn-ea"/>
                <a:cs typeface="+mn-cs"/>
              </a:rPr>
              <a:t>do </a:t>
            </a:r>
            <a:r>
              <a:rPr kumimoji="0" lang="en-US" sz="1800" b="0" i="0" u="none" strike="noStrike" kern="1200" cap="none" spc="0" normalizeH="0" baseline="0" noProof="0" dirty="0" err="1">
                <a:ln>
                  <a:noFill/>
                </a:ln>
                <a:solidFill>
                  <a:srgbClr val="414042"/>
                </a:solidFill>
                <a:effectLst/>
                <a:uLnTx/>
                <a:uFillTx/>
                <a:latin typeface="Pluto Sans DPD PPT Light"/>
                <a:ea typeface="+mn-ea"/>
                <a:cs typeface="+mn-cs"/>
              </a:rPr>
              <a:t>leta</a:t>
            </a:r>
            <a:r>
              <a:rPr kumimoji="0" lang="en-US" sz="1800" b="0" i="0" u="none" strike="noStrike" kern="1200" cap="none" spc="0" normalizeH="0" baseline="0" noProof="0" dirty="0">
                <a:ln>
                  <a:noFill/>
                </a:ln>
                <a:solidFill>
                  <a:srgbClr val="414042"/>
                </a:solidFill>
                <a:effectLst/>
                <a:uLnTx/>
                <a:uFillTx/>
                <a:latin typeface="Pluto Sans DPD PPT Light"/>
                <a:ea typeface="+mn-ea"/>
                <a:cs typeface="+mn-cs"/>
              </a:rPr>
              <a:t> 2040, </a:t>
            </a:r>
            <a:r>
              <a:rPr kumimoji="0" lang="sl-SI" sz="1800" b="0" i="0" u="none" strike="noStrike" kern="1200" cap="none" spc="0" normalizeH="0" baseline="0" noProof="0" dirty="0">
                <a:ln>
                  <a:noFill/>
                </a:ln>
                <a:solidFill>
                  <a:srgbClr val="414042"/>
                </a:solidFill>
                <a:effectLst/>
                <a:uLnTx/>
                <a:uFillTx/>
                <a:latin typeface="Pluto Sans DPD PPT Light"/>
                <a:ea typeface="+mn-ea"/>
                <a:cs typeface="+mn-cs"/>
              </a:rPr>
              <a:t>kar je </a:t>
            </a:r>
            <a:r>
              <a:rPr kumimoji="0" lang="en-US" sz="1800" b="0" i="0" u="none" strike="noStrike" kern="1200" cap="none" spc="0" normalizeH="0" baseline="0" noProof="0" dirty="0">
                <a:ln>
                  <a:noFill/>
                </a:ln>
                <a:solidFill>
                  <a:srgbClr val="414042"/>
                </a:solidFill>
                <a:effectLst/>
                <a:uLnTx/>
                <a:uFillTx/>
                <a:latin typeface="Pluto Sans DPD PPT Light"/>
                <a:ea typeface="+mn-ea"/>
                <a:cs typeface="+mn-cs"/>
              </a:rPr>
              <a:t>10 let pred </a:t>
            </a:r>
            <a:r>
              <a:rPr kumimoji="0" lang="en-US" sz="1800" b="0" i="0" u="none" strike="noStrike" kern="1200" cap="none" spc="0" normalizeH="0" baseline="0" noProof="0" dirty="0" err="1">
                <a:ln>
                  <a:noFill/>
                </a:ln>
                <a:solidFill>
                  <a:srgbClr val="414042"/>
                </a:solidFill>
                <a:effectLst/>
                <a:uLnTx/>
                <a:uFillTx/>
                <a:latin typeface="Pluto Sans DPD PPT Light"/>
                <a:ea typeface="+mn-ea"/>
                <a:cs typeface="+mn-cs"/>
              </a:rPr>
              <a:t>Pariškim</a:t>
            </a:r>
            <a:r>
              <a:rPr kumimoji="0" lang="en-US" sz="18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US" sz="1800" b="0" i="0" u="none" strike="noStrike" kern="1200" cap="none" spc="0" normalizeH="0" baseline="0" noProof="0" dirty="0" err="1">
                <a:ln>
                  <a:noFill/>
                </a:ln>
                <a:solidFill>
                  <a:srgbClr val="414042"/>
                </a:solidFill>
                <a:effectLst/>
                <a:uLnTx/>
                <a:uFillTx/>
                <a:latin typeface="Pluto Sans DPD PPT Light"/>
                <a:ea typeface="+mn-ea"/>
                <a:cs typeface="+mn-cs"/>
              </a:rPr>
              <a:t>sporazumom</a:t>
            </a:r>
            <a:r>
              <a:rPr kumimoji="0" lang="en-US" sz="1800" b="0" i="0" u="none" strike="noStrike" kern="1200" cap="none" spc="0" normalizeH="0" baseline="0" noProof="0" dirty="0">
                <a:ln>
                  <a:noFill/>
                </a:ln>
                <a:solidFill>
                  <a:srgbClr val="414042"/>
                </a:solidFill>
                <a:effectLst/>
                <a:uLnTx/>
                <a:uFillTx/>
                <a:latin typeface="Pluto Sans DPD PPT Light"/>
                <a:ea typeface="+mn-ea"/>
                <a:cs typeface="+mn-cs"/>
              </a:rPr>
              <a:t>.</a:t>
            </a:r>
          </a:p>
        </p:txBody>
      </p:sp>
      <p:sp>
        <p:nvSpPr>
          <p:cNvPr id="8" name="Text Placeholder 35">
            <a:extLst>
              <a:ext uri="{FF2B5EF4-FFF2-40B4-BE49-F238E27FC236}">
                <a16:creationId xmlns:a16="http://schemas.microsoft.com/office/drawing/2014/main" id="{29F853B6-2F96-4D8B-AC6B-1B3EF311C342}"/>
              </a:ext>
            </a:extLst>
          </p:cNvPr>
          <p:cNvSpPr txBox="1">
            <a:spLocks/>
          </p:cNvSpPr>
          <p:nvPr/>
        </p:nvSpPr>
        <p:spPr bwMode="gray">
          <a:xfrm>
            <a:off x="288301" y="1328609"/>
            <a:ext cx="5328668" cy="2124000"/>
          </a:xfrm>
          <a:prstGeom prst="roundRect">
            <a:avLst>
              <a:gd name="adj" fmla="val 4783"/>
            </a:avLst>
          </a:prstGeom>
          <a:solidFill>
            <a:srgbClr val="509E2F"/>
          </a:solidFill>
        </p:spPr>
        <p:txBody>
          <a:bodyPr vert="horz" lIns="216000" tIns="216000" rIns="216000" bIns="0" rtlCol="0" anchor="ctr">
            <a:noAutofit/>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r>
              <a:rPr kumimoji="0" lang="sl-SI" sz="1800" b="0" i="0" u="none" strike="noStrike" kern="1200" cap="none" spc="0" normalizeH="0" baseline="0" noProof="0" dirty="0">
                <a:ln>
                  <a:noFill/>
                </a:ln>
                <a:solidFill>
                  <a:srgbClr val="FFFFFF"/>
                </a:solidFill>
                <a:effectLst/>
                <a:uLnTx/>
                <a:uFillTx/>
                <a:latin typeface="Pluto Sans DPD PPT Light"/>
                <a:ea typeface="+mn-ea"/>
                <a:cs typeface="+mn-cs"/>
              </a:rPr>
              <a:t>Smo </a:t>
            </a:r>
            <a:r>
              <a:rPr kumimoji="0" lang="en-GB" sz="1800" b="0" i="0" u="none" strike="noStrike" kern="1200" cap="none" spc="0" normalizeH="0" baseline="0" noProof="0" dirty="0" err="1">
                <a:ln>
                  <a:noFill/>
                </a:ln>
                <a:solidFill>
                  <a:srgbClr val="FFFFFF"/>
                </a:solidFill>
                <a:effectLst/>
                <a:uLnTx/>
                <a:uFillTx/>
                <a:latin typeface="Pluto Sans DPD PPT Light"/>
                <a:ea typeface="+mn-ea"/>
                <a:cs typeface="+mn-cs"/>
              </a:rPr>
              <a:t>prvo</a:t>
            </a:r>
            <a:r>
              <a:rPr kumimoji="0" lang="en-GB" sz="1800" b="0" i="0" u="none" strike="noStrike" kern="1200" cap="none" spc="0" normalizeH="0" baseline="0" noProof="0" dirty="0">
                <a:ln>
                  <a:noFill/>
                </a:ln>
                <a:solidFill>
                  <a:srgbClr val="FFFFFF"/>
                </a:solidFill>
                <a:effectLst/>
                <a:uLnTx/>
                <a:uFillTx/>
                <a:latin typeface="Pluto Sans DPD PPT Light"/>
                <a:ea typeface="+mn-ea"/>
                <a:cs typeface="+mn-cs"/>
              </a:rPr>
              <a:t> </a:t>
            </a:r>
            <a:r>
              <a:rPr kumimoji="0" lang="en-GB" sz="1800" b="0" i="0" u="none" strike="noStrike" kern="1200" cap="none" spc="0" normalizeH="0" baseline="0" noProof="0" dirty="0" err="1">
                <a:ln>
                  <a:noFill/>
                </a:ln>
                <a:solidFill>
                  <a:srgbClr val="FFFFFF"/>
                </a:solidFill>
                <a:effectLst/>
                <a:uLnTx/>
                <a:uFillTx/>
                <a:latin typeface="Pluto Sans DPD PPT Light"/>
                <a:ea typeface="+mn-ea"/>
                <a:cs typeface="+mn-cs"/>
              </a:rPr>
              <a:t>globalno</a:t>
            </a:r>
            <a:r>
              <a:rPr kumimoji="0" lang="en-GB" sz="1800" b="0" i="0" u="none" strike="noStrike" kern="1200" cap="none" spc="0" normalizeH="0" baseline="0" noProof="0" dirty="0">
                <a:ln>
                  <a:noFill/>
                </a:ln>
                <a:solidFill>
                  <a:srgbClr val="FFFFFF"/>
                </a:solidFill>
                <a:effectLst/>
                <a:uLnTx/>
                <a:uFillTx/>
                <a:latin typeface="Pluto Sans DPD PPT Light"/>
                <a:ea typeface="+mn-ea"/>
                <a:cs typeface="+mn-cs"/>
              </a:rPr>
              <a:t> </a:t>
            </a:r>
            <a:r>
              <a:rPr kumimoji="0" lang="en-GB" sz="1800" b="0" i="0" u="none" strike="noStrike" kern="1200" cap="none" spc="0" normalizeH="0" baseline="0" noProof="0" dirty="0" err="1">
                <a:ln>
                  <a:noFill/>
                </a:ln>
                <a:solidFill>
                  <a:srgbClr val="FFFFFF"/>
                </a:solidFill>
                <a:effectLst/>
                <a:uLnTx/>
                <a:uFillTx/>
                <a:latin typeface="Pluto Sans DPD PPT Light"/>
                <a:ea typeface="+mn-ea"/>
                <a:cs typeface="+mn-cs"/>
              </a:rPr>
              <a:t>podjetje</a:t>
            </a:r>
            <a:r>
              <a:rPr kumimoji="0" lang="en-GB" sz="1800" b="0" i="0" u="none" strike="noStrike" kern="1200" cap="none" spc="0" normalizeH="0" baseline="0" noProof="0" dirty="0">
                <a:ln>
                  <a:noFill/>
                </a:ln>
                <a:solidFill>
                  <a:srgbClr val="FFFFFF"/>
                </a:solidFill>
                <a:effectLst/>
                <a:uLnTx/>
                <a:uFillTx/>
                <a:latin typeface="Pluto Sans DPD PPT Light"/>
                <a:ea typeface="+mn-ea"/>
                <a:cs typeface="+mn-cs"/>
              </a:rPr>
              <a:t> za </a:t>
            </a:r>
            <a:r>
              <a:rPr kumimoji="0" lang="en-GB" sz="1800" b="0" i="0" u="none" strike="noStrike" kern="1200" cap="none" spc="0" normalizeH="0" baseline="0" noProof="0" dirty="0" err="1">
                <a:ln>
                  <a:noFill/>
                </a:ln>
                <a:solidFill>
                  <a:srgbClr val="FFFFFF"/>
                </a:solidFill>
                <a:effectLst/>
                <a:uLnTx/>
                <a:uFillTx/>
                <a:latin typeface="Pluto Sans DPD PPT Light"/>
                <a:ea typeface="+mn-ea"/>
                <a:cs typeface="+mn-cs"/>
              </a:rPr>
              <a:t>dostavo</a:t>
            </a:r>
            <a:r>
              <a:rPr kumimoji="0" lang="en-GB" sz="1800" b="0" i="0" u="none" strike="noStrike" kern="1200" cap="none" spc="0" normalizeH="0" baseline="0" noProof="0" dirty="0">
                <a:ln>
                  <a:noFill/>
                </a:ln>
                <a:solidFill>
                  <a:srgbClr val="FFFFFF"/>
                </a:solidFill>
                <a:effectLst/>
                <a:uLnTx/>
                <a:uFillTx/>
                <a:latin typeface="Pluto Sans DPD PPT Light"/>
                <a:ea typeface="+mn-ea"/>
                <a:cs typeface="+mn-cs"/>
              </a:rPr>
              <a:t> </a:t>
            </a:r>
            <a:r>
              <a:rPr kumimoji="0" lang="en-GB" sz="1800" b="0" i="0" u="none" strike="noStrike" kern="1200" cap="none" spc="0" normalizeH="0" baseline="0" noProof="0" dirty="0" err="1">
                <a:ln>
                  <a:noFill/>
                </a:ln>
                <a:solidFill>
                  <a:srgbClr val="FFFFFF"/>
                </a:solidFill>
                <a:effectLst/>
                <a:uLnTx/>
                <a:uFillTx/>
                <a:latin typeface="Pluto Sans DPD PPT Light"/>
                <a:ea typeface="+mn-ea"/>
                <a:cs typeface="+mn-cs"/>
              </a:rPr>
              <a:t>paketov</a:t>
            </a:r>
            <a:r>
              <a:rPr kumimoji="0" lang="en-GB" sz="1800" b="0" i="0" u="none" strike="noStrike" kern="1200" cap="none" spc="0" normalizeH="0" baseline="0" noProof="0" dirty="0">
                <a:ln>
                  <a:noFill/>
                </a:ln>
                <a:solidFill>
                  <a:srgbClr val="FFFFFF"/>
                </a:solidFill>
                <a:effectLst/>
                <a:uLnTx/>
                <a:uFillTx/>
                <a:latin typeface="Pluto Sans DPD PPT Light"/>
                <a:ea typeface="+mn-ea"/>
                <a:cs typeface="+mn-cs"/>
              </a:rPr>
              <a:t>, ki mu je Science Based Target </a:t>
            </a:r>
            <a:r>
              <a:rPr kumimoji="0" lang="en-GB" sz="1800" b="0" i="0" u="none" strike="noStrike" kern="1200" cap="none" spc="0" normalizeH="0" baseline="0" noProof="0" dirty="0" err="1">
                <a:ln>
                  <a:noFill/>
                </a:ln>
                <a:solidFill>
                  <a:srgbClr val="FFFFFF"/>
                </a:solidFill>
                <a:effectLst/>
                <a:uLnTx/>
                <a:uFillTx/>
                <a:latin typeface="Pluto Sans DPD PPT Light"/>
                <a:ea typeface="+mn-ea"/>
                <a:cs typeface="+mn-cs"/>
              </a:rPr>
              <a:t>iniciativa</a:t>
            </a:r>
            <a:r>
              <a:rPr kumimoji="0" lang="en-GB" sz="1800" b="0" i="0" u="none" strike="noStrike" kern="1200" cap="none" spc="0" normalizeH="0" baseline="0" noProof="0" dirty="0">
                <a:ln>
                  <a:noFill/>
                </a:ln>
                <a:solidFill>
                  <a:srgbClr val="FFFFFF"/>
                </a:solidFill>
                <a:effectLst/>
                <a:uLnTx/>
                <a:uFillTx/>
                <a:latin typeface="Pluto Sans DPD PPT Light"/>
                <a:ea typeface="+mn-ea"/>
                <a:cs typeface="+mn-cs"/>
              </a:rPr>
              <a:t> (SBTi) </a:t>
            </a:r>
            <a:r>
              <a:rPr kumimoji="0" lang="en-GB" sz="1800" b="0" i="0" u="none" strike="noStrike" kern="1200" cap="none" spc="0" normalizeH="0" baseline="0" noProof="0" dirty="0" err="1">
                <a:ln>
                  <a:noFill/>
                </a:ln>
                <a:solidFill>
                  <a:srgbClr val="FFFFFF"/>
                </a:solidFill>
                <a:effectLst/>
                <a:uLnTx/>
                <a:uFillTx/>
                <a:latin typeface="Pluto Sans DPD PPT Light"/>
                <a:ea typeface="+mn-ea"/>
                <a:cs typeface="+mn-cs"/>
              </a:rPr>
              <a:t>odobrila</a:t>
            </a:r>
            <a:r>
              <a:rPr kumimoji="0" lang="en-GB" sz="1800" b="0" i="0" u="none" strike="noStrike" kern="1200" cap="none" spc="0" normalizeH="0" baseline="0" noProof="0" dirty="0">
                <a:ln>
                  <a:noFill/>
                </a:ln>
                <a:solidFill>
                  <a:srgbClr val="FFFFFF"/>
                </a:solidFill>
                <a:effectLst/>
                <a:uLnTx/>
                <a:uFillTx/>
                <a:latin typeface="Pluto Sans DPD PPT Light"/>
                <a:ea typeface="+mn-ea"/>
                <a:cs typeface="+mn-cs"/>
              </a:rPr>
              <a:t> </a:t>
            </a:r>
            <a:r>
              <a:rPr kumimoji="0" lang="en-GB" sz="1800" b="0" i="0" u="none" strike="noStrike" kern="1200" cap="none" spc="0" normalizeH="0" baseline="0" noProof="0" dirty="0" err="1">
                <a:ln>
                  <a:noFill/>
                </a:ln>
                <a:solidFill>
                  <a:srgbClr val="FFFFFF"/>
                </a:solidFill>
                <a:effectLst/>
                <a:uLnTx/>
                <a:uFillTx/>
                <a:latin typeface="Pluto Sans DPD PPT Light"/>
                <a:ea typeface="+mn-ea"/>
                <a:cs typeface="+mn-cs"/>
              </a:rPr>
              <a:t>kratkoročne</a:t>
            </a:r>
            <a:r>
              <a:rPr kumimoji="0" lang="en-GB" sz="1800" b="0" i="0" u="none" strike="noStrike" kern="1200" cap="none" spc="0" normalizeH="0" baseline="0" noProof="0" dirty="0">
                <a:ln>
                  <a:noFill/>
                </a:ln>
                <a:solidFill>
                  <a:srgbClr val="FFFFFF"/>
                </a:solidFill>
                <a:effectLst/>
                <a:uLnTx/>
                <a:uFillTx/>
                <a:latin typeface="Pluto Sans DPD PPT Light"/>
                <a:ea typeface="+mn-ea"/>
                <a:cs typeface="+mn-cs"/>
              </a:rPr>
              <a:t> in </a:t>
            </a:r>
            <a:r>
              <a:rPr kumimoji="0" lang="en-GB" sz="1800" b="0" i="0" u="none" strike="noStrike" kern="1200" cap="none" spc="0" normalizeH="0" baseline="0" noProof="0" dirty="0" err="1">
                <a:ln>
                  <a:noFill/>
                </a:ln>
                <a:solidFill>
                  <a:srgbClr val="FFFFFF"/>
                </a:solidFill>
                <a:effectLst/>
                <a:uLnTx/>
                <a:uFillTx/>
                <a:latin typeface="Pluto Sans DPD PPT Light"/>
                <a:ea typeface="+mn-ea"/>
                <a:cs typeface="+mn-cs"/>
              </a:rPr>
              <a:t>dolgoročne</a:t>
            </a:r>
            <a:r>
              <a:rPr kumimoji="0" lang="en-GB" sz="1800" b="0" i="0" u="none" strike="noStrike" kern="1200" cap="none" spc="0" normalizeH="0" baseline="0" noProof="0" dirty="0">
                <a:ln>
                  <a:noFill/>
                </a:ln>
                <a:solidFill>
                  <a:srgbClr val="FFFFFF"/>
                </a:solidFill>
                <a:effectLst/>
                <a:uLnTx/>
                <a:uFillTx/>
                <a:latin typeface="Pluto Sans DPD PPT Light"/>
                <a:ea typeface="+mn-ea"/>
                <a:cs typeface="+mn-cs"/>
              </a:rPr>
              <a:t> </a:t>
            </a:r>
            <a:r>
              <a:rPr kumimoji="0" lang="en-GB" sz="1800" b="0" i="0" u="none" strike="noStrike" kern="1200" cap="none" spc="0" normalizeH="0" baseline="0" noProof="0" dirty="0" err="1">
                <a:ln>
                  <a:noFill/>
                </a:ln>
                <a:solidFill>
                  <a:srgbClr val="FFFFFF"/>
                </a:solidFill>
                <a:effectLst/>
                <a:uLnTx/>
                <a:uFillTx/>
                <a:latin typeface="Pluto Sans DPD PPT Light"/>
                <a:ea typeface="+mn-ea"/>
                <a:cs typeface="+mn-cs"/>
              </a:rPr>
              <a:t>cilje</a:t>
            </a:r>
            <a:r>
              <a:rPr kumimoji="0" lang="en-GB" sz="1800" b="0" i="0" u="none" strike="noStrike" kern="1200" cap="none" spc="0" normalizeH="0" baseline="0" noProof="0" dirty="0">
                <a:ln>
                  <a:noFill/>
                </a:ln>
                <a:solidFill>
                  <a:srgbClr val="FFFFFF"/>
                </a:solidFill>
                <a:effectLst/>
                <a:uLnTx/>
                <a:uFillTx/>
                <a:latin typeface="Pluto Sans DPD PPT Light"/>
                <a:ea typeface="+mn-ea"/>
                <a:cs typeface="+mn-cs"/>
              </a:rPr>
              <a:t> </a:t>
            </a:r>
            <a:r>
              <a:rPr kumimoji="0" lang="en-GB" sz="1800" b="0" i="0" u="none" strike="noStrike" kern="1200" cap="none" spc="0" normalizeH="0" baseline="0" noProof="0" dirty="0" err="1">
                <a:ln>
                  <a:noFill/>
                </a:ln>
                <a:solidFill>
                  <a:srgbClr val="FFFFFF"/>
                </a:solidFill>
                <a:effectLst/>
                <a:uLnTx/>
                <a:uFillTx/>
                <a:latin typeface="Pluto Sans DPD PPT Light"/>
                <a:ea typeface="+mn-ea"/>
                <a:cs typeface="+mn-cs"/>
              </a:rPr>
              <a:t>zmanjšanja</a:t>
            </a:r>
            <a:r>
              <a:rPr kumimoji="0" lang="en-GB" sz="1800" b="0" i="0" u="none" strike="noStrike" kern="1200" cap="none" spc="0" normalizeH="0" baseline="0" noProof="0" dirty="0">
                <a:ln>
                  <a:noFill/>
                </a:ln>
                <a:solidFill>
                  <a:srgbClr val="FFFFFF"/>
                </a:solidFill>
                <a:effectLst/>
                <a:uLnTx/>
                <a:uFillTx/>
                <a:latin typeface="Pluto Sans DPD PPT Light"/>
                <a:ea typeface="+mn-ea"/>
                <a:cs typeface="+mn-cs"/>
              </a:rPr>
              <a:t> </a:t>
            </a:r>
            <a:r>
              <a:rPr kumimoji="0" lang="en-GB" sz="1800" b="0" i="0" u="none" strike="noStrike" kern="1200" cap="none" spc="0" normalizeH="0" baseline="0" noProof="0" dirty="0" err="1">
                <a:ln>
                  <a:noFill/>
                </a:ln>
                <a:solidFill>
                  <a:srgbClr val="FFFFFF"/>
                </a:solidFill>
                <a:effectLst/>
                <a:uLnTx/>
                <a:uFillTx/>
                <a:latin typeface="Pluto Sans DPD PPT Light"/>
                <a:ea typeface="+mn-ea"/>
                <a:cs typeface="+mn-cs"/>
              </a:rPr>
              <a:t>toplogrednih</a:t>
            </a:r>
            <a:r>
              <a:rPr kumimoji="0" lang="en-GB" sz="1800" b="0" i="0" u="none" strike="noStrike" kern="1200" cap="none" spc="0" normalizeH="0" baseline="0" noProof="0" dirty="0">
                <a:ln>
                  <a:noFill/>
                </a:ln>
                <a:solidFill>
                  <a:srgbClr val="FFFFFF"/>
                </a:solidFill>
                <a:effectLst/>
                <a:uLnTx/>
                <a:uFillTx/>
                <a:latin typeface="Pluto Sans DPD PPT Light"/>
                <a:ea typeface="+mn-ea"/>
                <a:cs typeface="+mn-cs"/>
              </a:rPr>
              <a:t> </a:t>
            </a:r>
            <a:r>
              <a:rPr kumimoji="0" lang="en-GB" sz="1800" b="0" i="0" u="none" strike="noStrike" kern="1200" cap="none" spc="0" normalizeH="0" baseline="0" noProof="0" dirty="0" err="1">
                <a:ln>
                  <a:noFill/>
                </a:ln>
                <a:solidFill>
                  <a:srgbClr val="FFFFFF"/>
                </a:solidFill>
                <a:effectLst/>
                <a:uLnTx/>
                <a:uFillTx/>
                <a:latin typeface="Pluto Sans DPD PPT Light"/>
                <a:ea typeface="+mn-ea"/>
                <a:cs typeface="+mn-cs"/>
              </a:rPr>
              <a:t>plinov</a:t>
            </a:r>
            <a:r>
              <a:rPr kumimoji="0" lang="en-GB" sz="1800" b="0" i="0" u="none" strike="noStrike" kern="1200" cap="none" spc="0" normalizeH="0" baseline="0" noProof="0" dirty="0">
                <a:ln>
                  <a:noFill/>
                </a:ln>
                <a:solidFill>
                  <a:srgbClr val="FFFFFF"/>
                </a:solidFill>
                <a:effectLst/>
                <a:uLnTx/>
                <a:uFillTx/>
                <a:latin typeface="Pluto Sans DPD PPT Light"/>
                <a:ea typeface="+mn-ea"/>
                <a:cs typeface="+mn-cs"/>
              </a:rPr>
              <a:t> (GHG). </a:t>
            </a:r>
            <a:endParaRPr kumimoji="0" lang="en-US" sz="1800" b="0" i="0" u="none" strike="noStrike" kern="1200" cap="none" spc="0" normalizeH="0" baseline="0" noProof="0" dirty="0">
              <a:ln>
                <a:noFill/>
              </a:ln>
              <a:solidFill>
                <a:srgbClr val="FFFFFF"/>
              </a:solidFill>
              <a:effectLst/>
              <a:uLnTx/>
              <a:uFillTx/>
              <a:latin typeface="Pluto Sans DPD PPT Light"/>
              <a:ea typeface="+mn-ea"/>
              <a:cs typeface="+mn-cs"/>
            </a:endParaRPr>
          </a:p>
        </p:txBody>
      </p:sp>
      <p:sp>
        <p:nvSpPr>
          <p:cNvPr id="10" name="Titre 2">
            <a:extLst>
              <a:ext uri="{FF2B5EF4-FFF2-40B4-BE49-F238E27FC236}">
                <a16:creationId xmlns:a16="http://schemas.microsoft.com/office/drawing/2014/main" id="{1186489D-9AF6-4ABA-A2C3-8AAFFAE811AC}"/>
              </a:ext>
            </a:extLst>
          </p:cNvPr>
          <p:cNvSpPr>
            <a:spLocks noGrp="1"/>
          </p:cNvSpPr>
          <p:nvPr/>
        </p:nvSpPr>
        <p:spPr bwMode="gray">
          <a:xfrm>
            <a:off x="363720" y="396846"/>
            <a:ext cx="10801275" cy="576239"/>
          </a:xfrm>
          <a:prstGeom prst="rect">
            <a:avLst/>
          </a:prstGeom>
        </p:spPr>
        <p:txBody>
          <a:bodyPr vert="horz" lIns="0" tIns="0" rIns="0" bIns="0" rtlCol="0" anchor="t">
            <a:noAutofit/>
          </a:bodyPr>
          <a:lstStyle>
            <a:lvl1pPr algn="l" defTabSz="914400" rtl="0" eaLnBrk="1" latinLnBrk="0" hangingPunct="1">
              <a:lnSpc>
                <a:spcPct val="100000"/>
              </a:lnSpc>
              <a:spcBef>
                <a:spcPts val="0"/>
              </a:spcBef>
              <a:spcAft>
                <a:spcPts val="0"/>
              </a:spcAft>
              <a:buNone/>
              <a:defRPr sz="3600" kern="1200">
                <a:solidFill>
                  <a:schemeClr val="bg2"/>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3600" b="0" i="0" u="none" strike="noStrike" kern="1200" cap="none" spc="0" normalizeH="0" baseline="0" noProof="0" dirty="0">
                <a:ln>
                  <a:noFill/>
                </a:ln>
                <a:solidFill>
                  <a:srgbClr val="DC0032"/>
                </a:solidFill>
                <a:effectLst/>
                <a:uLnTx/>
                <a:uFillTx/>
                <a:latin typeface="Pluto Sans DPD PPT Light"/>
                <a:ea typeface="+mj-lt"/>
                <a:cs typeface="+mj-lt"/>
              </a:rPr>
              <a:t>Net </a:t>
            </a:r>
            <a:r>
              <a:rPr kumimoji="0" lang="sl-SI" sz="3600" b="0" i="0" u="none" strike="noStrike" kern="1200" cap="none" spc="0" normalizeH="0" baseline="0" noProof="0" dirty="0" err="1">
                <a:ln>
                  <a:noFill/>
                </a:ln>
                <a:solidFill>
                  <a:srgbClr val="DC0032"/>
                </a:solidFill>
                <a:effectLst/>
                <a:uLnTx/>
                <a:uFillTx/>
                <a:latin typeface="Pluto Sans DPD PPT Light"/>
                <a:ea typeface="+mj-lt"/>
                <a:cs typeface="+mj-lt"/>
              </a:rPr>
              <a:t>Zero</a:t>
            </a:r>
            <a:r>
              <a:rPr kumimoji="0" lang="sl-SI" sz="3600" b="0" i="0" u="none" strike="noStrike" kern="1200" cap="none" spc="0" normalizeH="0" baseline="0" noProof="0" dirty="0">
                <a:ln>
                  <a:noFill/>
                </a:ln>
                <a:solidFill>
                  <a:srgbClr val="DC0032"/>
                </a:solidFill>
                <a:effectLst/>
                <a:uLnTx/>
                <a:uFillTx/>
                <a:latin typeface="Pluto Sans DPD PPT Light"/>
                <a:ea typeface="+mj-lt"/>
                <a:cs typeface="+mj-lt"/>
              </a:rPr>
              <a:t> do 2040</a:t>
            </a:r>
            <a:endParaRPr kumimoji="0" lang="fr-FR" sz="3600" b="0" i="0" u="none" strike="noStrike" kern="1200" cap="none" spc="0" normalizeH="0" baseline="0" noProof="0" dirty="0">
              <a:ln>
                <a:noFill/>
              </a:ln>
              <a:solidFill>
                <a:srgbClr val="DC0032"/>
              </a:solidFill>
              <a:effectLst/>
              <a:uLnTx/>
              <a:uFillTx/>
              <a:latin typeface="Pluto Sans DPD PPT Light"/>
              <a:ea typeface="+mj-lt"/>
              <a:cs typeface="+mj-lt"/>
            </a:endParaRPr>
          </a:p>
        </p:txBody>
      </p:sp>
      <p:sp>
        <p:nvSpPr>
          <p:cNvPr id="11" name="Espace réservé du texte 1">
            <a:extLst>
              <a:ext uri="{FF2B5EF4-FFF2-40B4-BE49-F238E27FC236}">
                <a16:creationId xmlns:a16="http://schemas.microsoft.com/office/drawing/2014/main" id="{FA4EF187-CA3C-4DF3-8C40-2373CE84A588}"/>
              </a:ext>
            </a:extLst>
          </p:cNvPr>
          <p:cNvSpPr>
            <a:spLocks noGrp="1"/>
          </p:cNvSpPr>
          <p:nvPr/>
        </p:nvSpPr>
        <p:spPr bwMode="gray">
          <a:xfrm>
            <a:off x="354819" y="144220"/>
            <a:ext cx="10801350" cy="216275"/>
          </a:xfrm>
          <a:prstGeom prst="rect">
            <a:avLst/>
          </a:prstGeom>
        </p:spPr>
        <p:txBody>
          <a:bodyPr vert="horz" lIns="0" tIns="0" rIns="0" bIns="0" rtlCol="0" anchor="ctr" anchorCtr="0">
            <a:noAutofit/>
          </a:bodyPr>
          <a:lstStyle>
            <a:lvl1pPr marL="0" indent="0" algn="l" defTabSz="914400" rtl="0" eaLnBrk="1" latinLnBrk="0" hangingPunct="1">
              <a:lnSpc>
                <a:spcPct val="110000"/>
              </a:lnSpc>
              <a:spcBef>
                <a:spcPts val="0"/>
              </a:spcBef>
              <a:spcAft>
                <a:spcPts val="0"/>
              </a:spcAft>
              <a:buClr>
                <a:schemeClr val="accent1"/>
              </a:buClr>
              <a:buFont typeface="Arial" panose="020B0604020202020204" pitchFamily="34" charset="0"/>
              <a:buNone/>
              <a:defRPr sz="1800" kern="1200">
                <a:solidFill>
                  <a:schemeClr val="tx2"/>
                </a:solidFill>
                <a:latin typeface="+mn-lt"/>
                <a:ea typeface="+mn-ea"/>
                <a:cs typeface="+mn-cs"/>
              </a:defRPr>
            </a:lvl1pPr>
            <a:lvl2pPr marL="0" indent="0" algn="l" defTabSz="914400" rtl="0" eaLnBrk="1" latinLnBrk="0" hangingPunct="1">
              <a:lnSpc>
                <a:spcPct val="110000"/>
              </a:lnSpc>
              <a:spcBef>
                <a:spcPts val="600"/>
              </a:spcBef>
              <a:spcAft>
                <a:spcPts val="0"/>
              </a:spcAft>
              <a:buClr>
                <a:schemeClr val="accent1"/>
              </a:buClr>
              <a:buSzPct val="100000"/>
              <a:buFont typeface="Arial" panose="020B0604020202020204" pitchFamily="34" charset="0"/>
              <a:buNone/>
              <a:defRPr sz="1800" kern="1200">
                <a:solidFill>
                  <a:schemeClr val="tx2"/>
                </a:solidFill>
                <a:latin typeface="+mn-lt"/>
                <a:ea typeface="+mn-ea"/>
                <a:cs typeface="+mn-cs"/>
              </a:defRPr>
            </a:lvl2pPr>
            <a:lvl3pPr marL="0" indent="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None/>
              <a:defRPr sz="1800" kern="1200">
                <a:solidFill>
                  <a:schemeClr val="tx2"/>
                </a:solidFill>
                <a:latin typeface="+mn-lt"/>
                <a:ea typeface="+mn-ea"/>
                <a:cs typeface="+mn-cs"/>
              </a:defRPr>
            </a:lvl3pPr>
            <a:lvl4pPr marL="0" indent="0" algn="l" defTabSz="914400" rtl="0" eaLnBrk="1" latinLnBrk="0" hangingPunct="1">
              <a:lnSpc>
                <a:spcPct val="110000"/>
              </a:lnSpc>
              <a:spcBef>
                <a:spcPts val="0"/>
              </a:spcBef>
              <a:buClr>
                <a:schemeClr val="accent4"/>
              </a:buClr>
              <a:buSzPct val="100000"/>
              <a:buFont typeface="Pluto Sans DPD PPT Light" panose="020B0604020202020204" charset="0"/>
              <a:buNone/>
              <a:defRPr sz="1600" kern="1200">
                <a:solidFill>
                  <a:schemeClr val="tx2"/>
                </a:solidFill>
                <a:latin typeface="+mn-lt"/>
                <a:ea typeface="+mn-ea"/>
                <a:cs typeface="+mn-cs"/>
              </a:defRPr>
            </a:lvl4pPr>
            <a:lvl5pPr marL="0" indent="-180975" algn="l" defTabSz="914400" rtl="0" eaLnBrk="1" latinLnBrk="0" hangingPunct="1">
              <a:lnSpc>
                <a:spcPct val="110000"/>
              </a:lnSpc>
              <a:spcBef>
                <a:spcPts val="0"/>
              </a:spcBef>
              <a:buClr>
                <a:schemeClr val="tx2"/>
              </a:buClr>
              <a:buSzPct val="100000"/>
              <a:buFont typeface="Pluto Sans DPD PPT Light" panose="020B0604020202020204" charset="0"/>
              <a:buNone/>
              <a:defRPr sz="1800" kern="1200">
                <a:solidFill>
                  <a:schemeClr val="tx2"/>
                </a:solidFill>
                <a:latin typeface="+mn-lt"/>
                <a:ea typeface="+mn-ea"/>
                <a:cs typeface="+mn-cs"/>
              </a:defRPr>
            </a:lvl5pPr>
            <a:lvl6pPr marL="0" indent="-180000" algn="l" defTabSz="914400" rtl="0" eaLnBrk="1" latinLnBrk="0" hangingPunct="1">
              <a:lnSpc>
                <a:spcPct val="110000"/>
              </a:lnSpc>
              <a:spcBef>
                <a:spcPts val="0"/>
              </a:spcBef>
              <a:buClr>
                <a:schemeClr val="accent2"/>
              </a:buClr>
              <a:buFont typeface="Pluto Sans DPD PPT Light" panose="020B0604020202020204" charset="0"/>
              <a:buNone/>
              <a:defRPr sz="1800" kern="1200">
                <a:solidFill>
                  <a:schemeClr val="tx2"/>
                </a:solidFill>
                <a:latin typeface="+mn-lt"/>
                <a:ea typeface="+mn-ea"/>
                <a:cs typeface="+mn-cs"/>
              </a:defRPr>
            </a:lvl6pPr>
            <a:lvl7pPr marL="0" indent="-179388" algn="l" defTabSz="914400" rtl="0" eaLnBrk="1" latinLnBrk="0" hangingPunct="1">
              <a:lnSpc>
                <a:spcPct val="110000"/>
              </a:lnSpc>
              <a:spcBef>
                <a:spcPts val="0"/>
              </a:spcBef>
              <a:buClr>
                <a:schemeClr val="accent2"/>
              </a:buClr>
              <a:buFont typeface="Pluto Sans DPD PPT Light" panose="020B0604020202020204" charset="0"/>
              <a:buNone/>
              <a:defRPr sz="1800" kern="1200">
                <a:solidFill>
                  <a:schemeClr val="tx2"/>
                </a:solidFill>
                <a:latin typeface="+mn-lt"/>
                <a:ea typeface="+mn-ea"/>
                <a:cs typeface="+mn-cs"/>
              </a:defRPr>
            </a:lvl7pPr>
            <a:lvl8pPr marL="0" indent="-180975" algn="l" defTabSz="914400" rtl="0" eaLnBrk="1" latinLnBrk="0" hangingPunct="1">
              <a:lnSpc>
                <a:spcPct val="110000"/>
              </a:lnSpc>
              <a:spcBef>
                <a:spcPts val="0"/>
              </a:spcBef>
              <a:buClr>
                <a:schemeClr val="accent2"/>
              </a:buClr>
              <a:buFont typeface="Pluto Sans DPD PPT Light" panose="020B0604020202020204" charset="0"/>
              <a:buNone/>
              <a:defRPr sz="1800" kern="1200">
                <a:solidFill>
                  <a:schemeClr val="tx2"/>
                </a:solidFill>
                <a:latin typeface="+mn-lt"/>
                <a:ea typeface="+mn-ea"/>
                <a:cs typeface="+mn-cs"/>
              </a:defRPr>
            </a:lvl8pPr>
            <a:lvl9pPr marL="0" indent="-180975" algn="l" defTabSz="914400" rtl="0" eaLnBrk="1" latinLnBrk="0" hangingPunct="1">
              <a:lnSpc>
                <a:spcPct val="110000"/>
              </a:lnSpc>
              <a:spcBef>
                <a:spcPts val="0"/>
              </a:spcBef>
              <a:buClr>
                <a:schemeClr val="accent2"/>
              </a:buClr>
              <a:buFont typeface="Pluto Sans DPD PPT Light" panose="020B0604020202020204" charset="0"/>
              <a:buNone/>
              <a:defRPr sz="1800" kern="1200">
                <a:solidFill>
                  <a:schemeClr val="tx2"/>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
                <a:srgbClr val="DC0032"/>
              </a:buClr>
              <a:buSzTx/>
              <a:buFont typeface="Arial" panose="020B0604020202020204" pitchFamily="34" charset="0"/>
              <a:buNone/>
              <a:tabLst/>
              <a:defRPr/>
            </a:pPr>
            <a:r>
              <a:rPr kumimoji="0" lang="fr-FR" sz="1800" b="0" i="0" u="none" strike="noStrike" kern="1200" cap="none" spc="0" normalizeH="0" baseline="0" noProof="0" dirty="0">
                <a:ln>
                  <a:noFill/>
                </a:ln>
                <a:solidFill>
                  <a:srgbClr val="414042"/>
                </a:solidFill>
                <a:effectLst/>
                <a:uLnTx/>
                <a:uFillTx/>
                <a:latin typeface="Pluto Sans DPD PPT Light"/>
                <a:ea typeface="+mn-ea"/>
                <a:cs typeface="+mn-cs"/>
              </a:rPr>
              <a:t>Geo</a:t>
            </a:r>
            <a:r>
              <a:rPr kumimoji="0" lang="sl-SI" sz="1800" b="0" i="0" u="none" strike="noStrike" kern="1200" cap="none" spc="0" normalizeH="0" baseline="0" noProof="0" dirty="0">
                <a:ln>
                  <a:noFill/>
                </a:ln>
                <a:solidFill>
                  <a:srgbClr val="414042"/>
                </a:solidFill>
                <a:effectLst/>
                <a:uLnTx/>
                <a:uFillTx/>
                <a:latin typeface="Pluto Sans DPD PPT Light"/>
                <a:ea typeface="+mn-ea"/>
                <a:cs typeface="+mn-cs"/>
              </a:rPr>
              <a:t>p</a:t>
            </a:r>
            <a:r>
              <a:rPr kumimoji="0" lang="fr-FR" sz="1800" b="0" i="0" u="none" strike="noStrike" kern="1200" cap="none" spc="0" normalizeH="0" baseline="0" noProof="0" dirty="0">
                <a:ln>
                  <a:noFill/>
                </a:ln>
                <a:solidFill>
                  <a:srgbClr val="414042"/>
                </a:solidFill>
                <a:effectLst/>
                <a:uLnTx/>
                <a:uFillTx/>
                <a:latin typeface="Pluto Sans DPD PPT Light"/>
                <a:ea typeface="+mn-ea"/>
                <a:cs typeface="+mn-cs"/>
              </a:rPr>
              <a:t>ost/DPDgroup znanstveno utemeljen</a:t>
            </a:r>
            <a:r>
              <a:rPr kumimoji="0" lang="sl-SI" sz="1800" b="0" i="0" u="none" strike="noStrike" kern="1200" cap="none" spc="0" normalizeH="0" baseline="0" noProof="0" dirty="0">
                <a:ln>
                  <a:noFill/>
                </a:ln>
                <a:solidFill>
                  <a:srgbClr val="414042"/>
                </a:solidFill>
                <a:effectLst/>
                <a:uLnTx/>
                <a:uFillTx/>
                <a:latin typeface="Pluto Sans DPD PPT Light"/>
                <a:ea typeface="+mn-ea"/>
                <a:cs typeface="+mn-cs"/>
              </a:rPr>
              <a:t>i</a:t>
            </a:r>
            <a:r>
              <a:rPr kumimoji="0" lang="fr-FR" sz="1800" b="0" i="0" u="none" strike="noStrike" kern="1200" cap="none" spc="0" normalizeH="0" baseline="0" noProof="0" dirty="0">
                <a:ln>
                  <a:noFill/>
                </a:ln>
                <a:solidFill>
                  <a:srgbClr val="414042"/>
                </a:solidFill>
                <a:effectLst/>
                <a:uLnTx/>
                <a:uFillTx/>
                <a:latin typeface="Pluto Sans DPD PPT Light"/>
                <a:ea typeface="+mn-ea"/>
                <a:cs typeface="+mn-cs"/>
              </a:rPr>
              <a:t> cilj</a:t>
            </a:r>
            <a:r>
              <a:rPr kumimoji="0" lang="sl-SI" sz="1800" b="0" i="0" u="none" strike="noStrike" kern="1200" cap="none" spc="0" normalizeH="0" baseline="0" noProof="0" dirty="0">
                <a:ln>
                  <a:noFill/>
                </a:ln>
                <a:solidFill>
                  <a:srgbClr val="414042"/>
                </a:solidFill>
                <a:effectLst/>
                <a:uLnTx/>
                <a:uFillTx/>
                <a:latin typeface="Pluto Sans DPD PPT Light"/>
                <a:ea typeface="+mn-ea"/>
                <a:cs typeface="+mn-cs"/>
              </a:rPr>
              <a:t>i</a:t>
            </a:r>
            <a:r>
              <a:rPr kumimoji="0" lang="fr-FR" sz="18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sl-SI" sz="1800" b="0" i="0" u="none" strike="noStrike" kern="1200" cap="none" spc="0" normalizeH="0" baseline="0" noProof="0" dirty="0">
                <a:ln>
                  <a:noFill/>
                </a:ln>
                <a:solidFill>
                  <a:srgbClr val="414042"/>
                </a:solidFill>
                <a:effectLst/>
                <a:uLnTx/>
                <a:uFillTx/>
                <a:latin typeface="Pluto Sans DPD PPT Light"/>
                <a:ea typeface="+mn-ea"/>
                <a:cs typeface="+mn-cs"/>
              </a:rPr>
              <a:t>Net </a:t>
            </a:r>
            <a:r>
              <a:rPr kumimoji="0" lang="sl-SI" sz="1800" b="0" i="0" u="none" strike="noStrike" kern="1200" cap="none" spc="0" normalizeH="0" baseline="0" noProof="0" dirty="0" err="1">
                <a:ln>
                  <a:noFill/>
                </a:ln>
                <a:solidFill>
                  <a:srgbClr val="414042"/>
                </a:solidFill>
                <a:effectLst/>
                <a:uLnTx/>
                <a:uFillTx/>
                <a:latin typeface="Pluto Sans DPD PPT Light"/>
                <a:ea typeface="+mn-ea"/>
                <a:cs typeface="+mn-cs"/>
              </a:rPr>
              <a:t>Zero</a:t>
            </a:r>
            <a:r>
              <a:rPr kumimoji="0" lang="sl-SI" sz="18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fr-FR" sz="1800" b="0" i="0" u="none" strike="noStrike" kern="1200" cap="none" spc="0" normalizeH="0" baseline="0" noProof="0" dirty="0">
                <a:ln>
                  <a:noFill/>
                </a:ln>
                <a:solidFill>
                  <a:srgbClr val="414042"/>
                </a:solidFill>
                <a:effectLst/>
                <a:uLnTx/>
                <a:uFillTx/>
                <a:latin typeface="Pluto Sans DPD PPT Light"/>
                <a:ea typeface="+mn-ea"/>
                <a:cs typeface="+mn-cs"/>
              </a:rPr>
              <a:t>emisij</a:t>
            </a:r>
          </a:p>
        </p:txBody>
      </p:sp>
      <p:pic>
        <p:nvPicPr>
          <p:cNvPr id="12" name="Image 6">
            <a:extLst>
              <a:ext uri="{FF2B5EF4-FFF2-40B4-BE49-F238E27FC236}">
                <a16:creationId xmlns:a16="http://schemas.microsoft.com/office/drawing/2014/main" id="{031CC638-560B-4A3A-A070-2CDAB0C074F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02581" y="2847431"/>
            <a:ext cx="4180303" cy="749666"/>
          </a:xfrm>
          <a:prstGeom prst="rect">
            <a:avLst/>
          </a:prstGeom>
        </p:spPr>
      </p:pic>
      <p:pic>
        <p:nvPicPr>
          <p:cNvPr id="13" name="Picture 1">
            <a:extLst>
              <a:ext uri="{FF2B5EF4-FFF2-40B4-BE49-F238E27FC236}">
                <a16:creationId xmlns:a16="http://schemas.microsoft.com/office/drawing/2014/main" id="{3C73FB4B-7735-4064-8E94-1D14EBA772C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536108" y="4832941"/>
            <a:ext cx="637250" cy="637250"/>
          </a:xfrm>
          <a:prstGeom prst="rect">
            <a:avLst/>
          </a:prstGeom>
        </p:spPr>
      </p:pic>
      <p:pic>
        <p:nvPicPr>
          <p:cNvPr id="14" name="Picture 5">
            <a:extLst>
              <a:ext uri="{FF2B5EF4-FFF2-40B4-BE49-F238E27FC236}">
                <a16:creationId xmlns:a16="http://schemas.microsoft.com/office/drawing/2014/main" id="{75F7574F-DEE1-4C6C-8A9A-7C101CA9BDD6}"/>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0"/>
                    </a14:imgEffect>
                  </a14:imgLayer>
                </a14:imgProps>
              </a:ext>
            </a:extLst>
          </a:blip>
          <a:srcRect l="30752" r="28590"/>
          <a:stretch/>
        </p:blipFill>
        <p:spPr>
          <a:xfrm>
            <a:off x="10017109" y="4971431"/>
            <a:ext cx="599006" cy="698263"/>
          </a:xfrm>
          <a:prstGeom prst="rect">
            <a:avLst/>
          </a:prstGeom>
        </p:spPr>
      </p:pic>
    </p:spTree>
    <p:extLst>
      <p:ext uri="{BB962C8B-B14F-4D97-AF65-F5344CB8AC3E}">
        <p14:creationId xmlns:p14="http://schemas.microsoft.com/office/powerpoint/2010/main" val="27384297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BDF7A970-EBC9-7770-BA4D-D985C827FF18}"/>
              </a:ext>
            </a:extLst>
          </p:cNvPr>
          <p:cNvSpPr>
            <a:spLocks noGrp="1"/>
          </p:cNvSpPr>
          <p:nvPr>
            <p:ph type="sldNum" sz="quarter" idx="12"/>
          </p:nvPr>
        </p:nvSpPr>
        <p:spPr/>
        <p:txBody>
          <a:bodyPr/>
          <a:lstStyle/>
          <a:p>
            <a:pPr marL="0" marR="0" lvl="0" indent="0" algn="l" defTabSz="863950" rtl="0" eaLnBrk="1" fontAlgn="auto" latinLnBrk="0" hangingPunct="1">
              <a:lnSpc>
                <a:spcPct val="100000"/>
              </a:lnSpc>
              <a:spcBef>
                <a:spcPts val="0"/>
              </a:spcBef>
              <a:spcAft>
                <a:spcPts val="0"/>
              </a:spcAft>
              <a:buClrTx/>
              <a:buSzTx/>
              <a:buFontTx/>
              <a:buNone/>
              <a:tabLst/>
              <a:defRPr/>
            </a:pPr>
            <a:fld id="{9EA669D3-5529-4BB0-8BB4-F8AF37E83BE9}" type="slidenum">
              <a:rPr kumimoji="0" lang="en-GB" sz="800" b="0" i="0" u="none" strike="noStrike" kern="1200" cap="none" spc="0" normalizeH="0" baseline="0" noProof="0" smtClean="0">
                <a:ln>
                  <a:noFill/>
                </a:ln>
                <a:solidFill>
                  <a:srgbClr val="414042"/>
                </a:solidFill>
                <a:effectLst/>
                <a:uLnTx/>
                <a:uFillTx/>
                <a:latin typeface="Pluto Sans DPD PPT Light"/>
                <a:ea typeface="+mn-ea"/>
                <a:cs typeface="+mn-cs"/>
              </a:rPr>
              <a:pPr marL="0" marR="0" lvl="0" indent="0" algn="l" defTabSz="863950" rtl="0" eaLnBrk="1" fontAlgn="auto" latinLnBrk="0" hangingPunct="1">
                <a:lnSpc>
                  <a:spcPct val="100000"/>
                </a:lnSpc>
                <a:spcBef>
                  <a:spcPts val="0"/>
                </a:spcBef>
                <a:spcAft>
                  <a:spcPts val="0"/>
                </a:spcAft>
                <a:buClrTx/>
                <a:buSzTx/>
                <a:buFontTx/>
                <a:buNone/>
                <a:tabLst/>
                <a:defRPr/>
              </a:pPr>
              <a:t>41</a:t>
            </a:fld>
            <a:endParaRPr kumimoji="0" lang="en-GB" sz="800" b="0" i="0" u="none" strike="noStrike" kern="1200" cap="none" spc="0" normalizeH="0" baseline="0" noProof="0" dirty="0">
              <a:ln>
                <a:noFill/>
              </a:ln>
              <a:solidFill>
                <a:srgbClr val="414042"/>
              </a:solidFill>
              <a:effectLst/>
              <a:uLnTx/>
              <a:uFillTx/>
              <a:latin typeface="Pluto Sans DPD PPT Light"/>
              <a:ea typeface="+mn-ea"/>
              <a:cs typeface="+mn-cs"/>
            </a:endParaRPr>
          </a:p>
        </p:txBody>
      </p:sp>
      <p:grpSp>
        <p:nvGrpSpPr>
          <p:cNvPr id="5" name="Gruppieren 400">
            <a:extLst>
              <a:ext uri="{FF2B5EF4-FFF2-40B4-BE49-F238E27FC236}">
                <a16:creationId xmlns:a16="http://schemas.microsoft.com/office/drawing/2014/main" id="{33E46C2C-7967-469F-B500-D73F519F55E6}"/>
              </a:ext>
            </a:extLst>
          </p:cNvPr>
          <p:cNvGrpSpPr/>
          <p:nvPr/>
        </p:nvGrpSpPr>
        <p:grpSpPr>
          <a:xfrm>
            <a:off x="4427961" y="844719"/>
            <a:ext cx="16811999" cy="5295601"/>
            <a:chOff x="3827748" y="332876"/>
            <a:chExt cx="21274186" cy="6840540"/>
          </a:xfrm>
          <a:solidFill>
            <a:srgbClr val="EFEDEB"/>
          </a:solidFill>
        </p:grpSpPr>
        <p:grpSp>
          <p:nvGrpSpPr>
            <p:cNvPr id="20" name="Group 70">
              <a:extLst>
                <a:ext uri="{FF2B5EF4-FFF2-40B4-BE49-F238E27FC236}">
                  <a16:creationId xmlns:a16="http://schemas.microsoft.com/office/drawing/2014/main" id="{E05E24FB-7997-4C1C-83E3-F06C9F472104}"/>
                </a:ext>
              </a:extLst>
            </p:cNvPr>
            <p:cNvGrpSpPr/>
            <p:nvPr/>
          </p:nvGrpSpPr>
          <p:grpSpPr>
            <a:xfrm>
              <a:off x="3827748" y="332876"/>
              <a:ext cx="21274186" cy="6840540"/>
              <a:chOff x="2443163" y="549275"/>
              <a:chExt cx="19565928" cy="6291257"/>
            </a:xfrm>
            <a:grpFill/>
          </p:grpSpPr>
          <p:sp>
            <p:nvSpPr>
              <p:cNvPr id="22" name="Freeform 5">
                <a:extLst>
                  <a:ext uri="{FF2B5EF4-FFF2-40B4-BE49-F238E27FC236}">
                    <a16:creationId xmlns:a16="http://schemas.microsoft.com/office/drawing/2014/main" id="{9B2CE421-AC8F-4C44-AC4A-9227C57DB987}"/>
                  </a:ext>
                </a:extLst>
              </p:cNvPr>
              <p:cNvSpPr>
                <a:spLocks noEditPoints="1"/>
              </p:cNvSpPr>
              <p:nvPr/>
            </p:nvSpPr>
            <p:spPr bwMode="auto">
              <a:xfrm>
                <a:off x="2443163" y="5000620"/>
                <a:ext cx="2627312" cy="1198562"/>
              </a:xfrm>
              <a:custGeom>
                <a:avLst/>
                <a:gdLst>
                  <a:gd name="T0" fmla="*/ 870 w 1655"/>
                  <a:gd name="T1" fmla="*/ 750 h 755"/>
                  <a:gd name="T2" fmla="*/ 907 w 1655"/>
                  <a:gd name="T3" fmla="*/ 750 h 755"/>
                  <a:gd name="T4" fmla="*/ 371 w 1655"/>
                  <a:gd name="T5" fmla="*/ 404 h 755"/>
                  <a:gd name="T6" fmla="*/ 382 w 1655"/>
                  <a:gd name="T7" fmla="*/ 404 h 755"/>
                  <a:gd name="T8" fmla="*/ 355 w 1655"/>
                  <a:gd name="T9" fmla="*/ 335 h 755"/>
                  <a:gd name="T10" fmla="*/ 339 w 1655"/>
                  <a:gd name="T11" fmla="*/ 335 h 755"/>
                  <a:gd name="T12" fmla="*/ 180 w 1655"/>
                  <a:gd name="T13" fmla="*/ 276 h 755"/>
                  <a:gd name="T14" fmla="*/ 180 w 1655"/>
                  <a:gd name="T15" fmla="*/ 287 h 755"/>
                  <a:gd name="T16" fmla="*/ 180 w 1655"/>
                  <a:gd name="T17" fmla="*/ 276 h 755"/>
                  <a:gd name="T18" fmla="*/ 164 w 1655"/>
                  <a:gd name="T19" fmla="*/ 282 h 755"/>
                  <a:gd name="T20" fmla="*/ 196 w 1655"/>
                  <a:gd name="T21" fmla="*/ 271 h 755"/>
                  <a:gd name="T22" fmla="*/ 185 w 1655"/>
                  <a:gd name="T23" fmla="*/ 260 h 755"/>
                  <a:gd name="T24" fmla="*/ 254 w 1655"/>
                  <a:gd name="T25" fmla="*/ 266 h 755"/>
                  <a:gd name="T26" fmla="*/ 265 w 1655"/>
                  <a:gd name="T27" fmla="*/ 260 h 755"/>
                  <a:gd name="T28" fmla="*/ 10 w 1655"/>
                  <a:gd name="T29" fmla="*/ 212 h 755"/>
                  <a:gd name="T30" fmla="*/ 1655 w 1655"/>
                  <a:gd name="T31" fmla="*/ 42 h 755"/>
                  <a:gd name="T32" fmla="*/ 1634 w 1655"/>
                  <a:gd name="T33" fmla="*/ 37 h 755"/>
                  <a:gd name="T34" fmla="*/ 1628 w 1655"/>
                  <a:gd name="T35" fmla="*/ 16 h 755"/>
                  <a:gd name="T36" fmla="*/ 1602 w 1655"/>
                  <a:gd name="T37" fmla="*/ 16 h 755"/>
                  <a:gd name="T38" fmla="*/ 1591 w 1655"/>
                  <a:gd name="T39" fmla="*/ 16 h 755"/>
                  <a:gd name="T40" fmla="*/ 1565 w 1655"/>
                  <a:gd name="T41" fmla="*/ 21 h 755"/>
                  <a:gd name="T42" fmla="*/ 1544 w 1655"/>
                  <a:gd name="T43" fmla="*/ 21 h 755"/>
                  <a:gd name="T44" fmla="*/ 1528 w 1655"/>
                  <a:gd name="T45" fmla="*/ 16 h 755"/>
                  <a:gd name="T46" fmla="*/ 1528 w 1655"/>
                  <a:gd name="T47" fmla="*/ 0 h 755"/>
                  <a:gd name="T48" fmla="*/ 1506 w 1655"/>
                  <a:gd name="T49" fmla="*/ 5 h 755"/>
                  <a:gd name="T50" fmla="*/ 1485 w 1655"/>
                  <a:gd name="T51" fmla="*/ 32 h 755"/>
                  <a:gd name="T52" fmla="*/ 1491 w 1655"/>
                  <a:gd name="T53" fmla="*/ 74 h 755"/>
                  <a:gd name="T54" fmla="*/ 1485 w 1655"/>
                  <a:gd name="T55" fmla="*/ 117 h 755"/>
                  <a:gd name="T56" fmla="*/ 1475 w 1655"/>
                  <a:gd name="T57" fmla="*/ 159 h 755"/>
                  <a:gd name="T58" fmla="*/ 1437 w 1655"/>
                  <a:gd name="T59" fmla="*/ 212 h 755"/>
                  <a:gd name="T60" fmla="*/ 1427 w 1655"/>
                  <a:gd name="T61" fmla="*/ 255 h 755"/>
                  <a:gd name="T62" fmla="*/ 1437 w 1655"/>
                  <a:gd name="T63" fmla="*/ 266 h 755"/>
                  <a:gd name="T64" fmla="*/ 1469 w 1655"/>
                  <a:gd name="T65" fmla="*/ 234 h 755"/>
                  <a:gd name="T66" fmla="*/ 1448 w 1655"/>
                  <a:gd name="T67" fmla="*/ 266 h 755"/>
                  <a:gd name="T68" fmla="*/ 1443 w 1655"/>
                  <a:gd name="T69" fmla="*/ 287 h 755"/>
                  <a:gd name="T70" fmla="*/ 1469 w 1655"/>
                  <a:gd name="T71" fmla="*/ 282 h 755"/>
                  <a:gd name="T72" fmla="*/ 1459 w 1655"/>
                  <a:gd name="T73" fmla="*/ 324 h 755"/>
                  <a:gd name="T74" fmla="*/ 1453 w 1655"/>
                  <a:gd name="T75" fmla="*/ 388 h 755"/>
                  <a:gd name="T76" fmla="*/ 1475 w 1655"/>
                  <a:gd name="T77" fmla="*/ 393 h 755"/>
                  <a:gd name="T78" fmla="*/ 1544 w 1655"/>
                  <a:gd name="T79" fmla="*/ 388 h 755"/>
                  <a:gd name="T80" fmla="*/ 1554 w 1655"/>
                  <a:gd name="T81" fmla="*/ 345 h 755"/>
                  <a:gd name="T82" fmla="*/ 1581 w 1655"/>
                  <a:gd name="T83" fmla="*/ 319 h 755"/>
                  <a:gd name="T84" fmla="*/ 1565 w 1655"/>
                  <a:gd name="T85" fmla="*/ 287 h 755"/>
                  <a:gd name="T86" fmla="*/ 1570 w 1655"/>
                  <a:gd name="T87" fmla="*/ 260 h 755"/>
                  <a:gd name="T88" fmla="*/ 1586 w 1655"/>
                  <a:gd name="T89" fmla="*/ 234 h 755"/>
                  <a:gd name="T90" fmla="*/ 1565 w 1655"/>
                  <a:gd name="T91" fmla="*/ 196 h 755"/>
                  <a:gd name="T92" fmla="*/ 1591 w 1655"/>
                  <a:gd name="T93" fmla="*/ 186 h 755"/>
                  <a:gd name="T94" fmla="*/ 1602 w 1655"/>
                  <a:gd name="T95" fmla="*/ 165 h 755"/>
                  <a:gd name="T96" fmla="*/ 1607 w 1655"/>
                  <a:gd name="T97" fmla="*/ 143 h 755"/>
                  <a:gd name="T98" fmla="*/ 1607 w 1655"/>
                  <a:gd name="T99" fmla="*/ 127 h 755"/>
                  <a:gd name="T100" fmla="*/ 1607 w 1655"/>
                  <a:gd name="T101" fmla="*/ 85 h 755"/>
                  <a:gd name="T102" fmla="*/ 1628 w 1655"/>
                  <a:gd name="T103" fmla="*/ 63 h 755"/>
                  <a:gd name="T104" fmla="*/ 1655 w 1655"/>
                  <a:gd name="T105" fmla="*/ 42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55" h="755">
                    <a:moveTo>
                      <a:pt x="891" y="739"/>
                    </a:moveTo>
                    <a:lnTo>
                      <a:pt x="880" y="744"/>
                    </a:lnTo>
                    <a:lnTo>
                      <a:pt x="870" y="739"/>
                    </a:lnTo>
                    <a:lnTo>
                      <a:pt x="870" y="744"/>
                    </a:lnTo>
                    <a:lnTo>
                      <a:pt x="870" y="750"/>
                    </a:lnTo>
                    <a:lnTo>
                      <a:pt x="870" y="750"/>
                    </a:lnTo>
                    <a:lnTo>
                      <a:pt x="880" y="755"/>
                    </a:lnTo>
                    <a:lnTo>
                      <a:pt x="896" y="755"/>
                    </a:lnTo>
                    <a:lnTo>
                      <a:pt x="902" y="750"/>
                    </a:lnTo>
                    <a:lnTo>
                      <a:pt x="907" y="750"/>
                    </a:lnTo>
                    <a:lnTo>
                      <a:pt x="902" y="744"/>
                    </a:lnTo>
                    <a:lnTo>
                      <a:pt x="891" y="739"/>
                    </a:lnTo>
                    <a:close/>
                    <a:moveTo>
                      <a:pt x="382" y="404"/>
                    </a:moveTo>
                    <a:lnTo>
                      <a:pt x="376" y="404"/>
                    </a:lnTo>
                    <a:lnTo>
                      <a:pt x="371" y="404"/>
                    </a:lnTo>
                    <a:lnTo>
                      <a:pt x="376" y="409"/>
                    </a:lnTo>
                    <a:lnTo>
                      <a:pt x="382" y="409"/>
                    </a:lnTo>
                    <a:lnTo>
                      <a:pt x="382" y="409"/>
                    </a:lnTo>
                    <a:lnTo>
                      <a:pt x="382" y="409"/>
                    </a:lnTo>
                    <a:lnTo>
                      <a:pt x="382" y="404"/>
                    </a:lnTo>
                    <a:lnTo>
                      <a:pt x="382" y="404"/>
                    </a:lnTo>
                    <a:close/>
                    <a:moveTo>
                      <a:pt x="382" y="340"/>
                    </a:moveTo>
                    <a:lnTo>
                      <a:pt x="382" y="335"/>
                    </a:lnTo>
                    <a:lnTo>
                      <a:pt x="376" y="335"/>
                    </a:lnTo>
                    <a:lnTo>
                      <a:pt x="355" y="335"/>
                    </a:lnTo>
                    <a:lnTo>
                      <a:pt x="355" y="335"/>
                    </a:lnTo>
                    <a:lnTo>
                      <a:pt x="345" y="329"/>
                    </a:lnTo>
                    <a:lnTo>
                      <a:pt x="339" y="329"/>
                    </a:lnTo>
                    <a:lnTo>
                      <a:pt x="339" y="335"/>
                    </a:lnTo>
                    <a:lnTo>
                      <a:pt x="339" y="335"/>
                    </a:lnTo>
                    <a:lnTo>
                      <a:pt x="345" y="340"/>
                    </a:lnTo>
                    <a:lnTo>
                      <a:pt x="366" y="345"/>
                    </a:lnTo>
                    <a:lnTo>
                      <a:pt x="376" y="345"/>
                    </a:lnTo>
                    <a:lnTo>
                      <a:pt x="382" y="340"/>
                    </a:lnTo>
                    <a:close/>
                    <a:moveTo>
                      <a:pt x="180" y="276"/>
                    </a:moveTo>
                    <a:lnTo>
                      <a:pt x="175" y="276"/>
                    </a:lnTo>
                    <a:lnTo>
                      <a:pt x="169" y="282"/>
                    </a:lnTo>
                    <a:lnTo>
                      <a:pt x="169" y="287"/>
                    </a:lnTo>
                    <a:lnTo>
                      <a:pt x="175" y="287"/>
                    </a:lnTo>
                    <a:lnTo>
                      <a:pt x="180" y="287"/>
                    </a:lnTo>
                    <a:lnTo>
                      <a:pt x="191" y="292"/>
                    </a:lnTo>
                    <a:lnTo>
                      <a:pt x="191" y="287"/>
                    </a:lnTo>
                    <a:lnTo>
                      <a:pt x="201" y="287"/>
                    </a:lnTo>
                    <a:lnTo>
                      <a:pt x="196" y="287"/>
                    </a:lnTo>
                    <a:lnTo>
                      <a:pt x="180" y="276"/>
                    </a:lnTo>
                    <a:close/>
                    <a:moveTo>
                      <a:pt x="164" y="271"/>
                    </a:moveTo>
                    <a:lnTo>
                      <a:pt x="159" y="271"/>
                    </a:lnTo>
                    <a:lnTo>
                      <a:pt x="153" y="271"/>
                    </a:lnTo>
                    <a:lnTo>
                      <a:pt x="159" y="282"/>
                    </a:lnTo>
                    <a:lnTo>
                      <a:pt x="164" y="282"/>
                    </a:lnTo>
                    <a:lnTo>
                      <a:pt x="164" y="276"/>
                    </a:lnTo>
                    <a:lnTo>
                      <a:pt x="164" y="276"/>
                    </a:lnTo>
                    <a:lnTo>
                      <a:pt x="164" y="271"/>
                    </a:lnTo>
                    <a:close/>
                    <a:moveTo>
                      <a:pt x="185" y="260"/>
                    </a:moveTo>
                    <a:lnTo>
                      <a:pt x="196" y="271"/>
                    </a:lnTo>
                    <a:lnTo>
                      <a:pt x="201" y="271"/>
                    </a:lnTo>
                    <a:lnTo>
                      <a:pt x="217" y="276"/>
                    </a:lnTo>
                    <a:lnTo>
                      <a:pt x="222" y="276"/>
                    </a:lnTo>
                    <a:lnTo>
                      <a:pt x="212" y="271"/>
                    </a:lnTo>
                    <a:lnTo>
                      <a:pt x="185" y="260"/>
                    </a:lnTo>
                    <a:close/>
                    <a:moveTo>
                      <a:pt x="260" y="255"/>
                    </a:moveTo>
                    <a:lnTo>
                      <a:pt x="249" y="260"/>
                    </a:lnTo>
                    <a:lnTo>
                      <a:pt x="249" y="260"/>
                    </a:lnTo>
                    <a:lnTo>
                      <a:pt x="249" y="266"/>
                    </a:lnTo>
                    <a:lnTo>
                      <a:pt x="254" y="266"/>
                    </a:lnTo>
                    <a:lnTo>
                      <a:pt x="265" y="271"/>
                    </a:lnTo>
                    <a:lnTo>
                      <a:pt x="270" y="271"/>
                    </a:lnTo>
                    <a:lnTo>
                      <a:pt x="270" y="266"/>
                    </a:lnTo>
                    <a:lnTo>
                      <a:pt x="270" y="260"/>
                    </a:lnTo>
                    <a:lnTo>
                      <a:pt x="265" y="260"/>
                    </a:lnTo>
                    <a:lnTo>
                      <a:pt x="260" y="255"/>
                    </a:lnTo>
                    <a:close/>
                    <a:moveTo>
                      <a:pt x="5" y="202"/>
                    </a:moveTo>
                    <a:lnTo>
                      <a:pt x="0" y="207"/>
                    </a:lnTo>
                    <a:lnTo>
                      <a:pt x="5" y="212"/>
                    </a:lnTo>
                    <a:lnTo>
                      <a:pt x="10" y="212"/>
                    </a:lnTo>
                    <a:lnTo>
                      <a:pt x="10" y="207"/>
                    </a:lnTo>
                    <a:lnTo>
                      <a:pt x="10" y="202"/>
                    </a:lnTo>
                    <a:lnTo>
                      <a:pt x="10" y="196"/>
                    </a:lnTo>
                    <a:lnTo>
                      <a:pt x="5" y="202"/>
                    </a:lnTo>
                    <a:close/>
                    <a:moveTo>
                      <a:pt x="1655" y="42"/>
                    </a:moveTo>
                    <a:lnTo>
                      <a:pt x="1655" y="42"/>
                    </a:lnTo>
                    <a:lnTo>
                      <a:pt x="1650" y="37"/>
                    </a:lnTo>
                    <a:lnTo>
                      <a:pt x="1644" y="37"/>
                    </a:lnTo>
                    <a:lnTo>
                      <a:pt x="1639" y="37"/>
                    </a:lnTo>
                    <a:lnTo>
                      <a:pt x="1634" y="37"/>
                    </a:lnTo>
                    <a:lnTo>
                      <a:pt x="1634" y="32"/>
                    </a:lnTo>
                    <a:lnTo>
                      <a:pt x="1634" y="26"/>
                    </a:lnTo>
                    <a:lnTo>
                      <a:pt x="1634" y="21"/>
                    </a:lnTo>
                    <a:lnTo>
                      <a:pt x="1634" y="16"/>
                    </a:lnTo>
                    <a:lnTo>
                      <a:pt x="1628" y="16"/>
                    </a:lnTo>
                    <a:lnTo>
                      <a:pt x="1623" y="16"/>
                    </a:lnTo>
                    <a:lnTo>
                      <a:pt x="1623" y="10"/>
                    </a:lnTo>
                    <a:lnTo>
                      <a:pt x="1618" y="10"/>
                    </a:lnTo>
                    <a:lnTo>
                      <a:pt x="1613" y="16"/>
                    </a:lnTo>
                    <a:lnTo>
                      <a:pt x="1602" y="16"/>
                    </a:lnTo>
                    <a:lnTo>
                      <a:pt x="1602" y="10"/>
                    </a:lnTo>
                    <a:lnTo>
                      <a:pt x="1597" y="10"/>
                    </a:lnTo>
                    <a:lnTo>
                      <a:pt x="1597" y="10"/>
                    </a:lnTo>
                    <a:lnTo>
                      <a:pt x="1591" y="10"/>
                    </a:lnTo>
                    <a:lnTo>
                      <a:pt x="1591" y="16"/>
                    </a:lnTo>
                    <a:lnTo>
                      <a:pt x="1591" y="16"/>
                    </a:lnTo>
                    <a:lnTo>
                      <a:pt x="1586" y="21"/>
                    </a:lnTo>
                    <a:lnTo>
                      <a:pt x="1581" y="21"/>
                    </a:lnTo>
                    <a:lnTo>
                      <a:pt x="1570" y="21"/>
                    </a:lnTo>
                    <a:lnTo>
                      <a:pt x="1565" y="21"/>
                    </a:lnTo>
                    <a:lnTo>
                      <a:pt x="1565" y="21"/>
                    </a:lnTo>
                    <a:lnTo>
                      <a:pt x="1560" y="16"/>
                    </a:lnTo>
                    <a:lnTo>
                      <a:pt x="1549" y="21"/>
                    </a:lnTo>
                    <a:lnTo>
                      <a:pt x="1549" y="21"/>
                    </a:lnTo>
                    <a:lnTo>
                      <a:pt x="1544" y="21"/>
                    </a:lnTo>
                    <a:lnTo>
                      <a:pt x="1533" y="26"/>
                    </a:lnTo>
                    <a:lnTo>
                      <a:pt x="1533" y="26"/>
                    </a:lnTo>
                    <a:lnTo>
                      <a:pt x="1528" y="21"/>
                    </a:lnTo>
                    <a:lnTo>
                      <a:pt x="1528" y="21"/>
                    </a:lnTo>
                    <a:lnTo>
                      <a:pt x="1528" y="16"/>
                    </a:lnTo>
                    <a:lnTo>
                      <a:pt x="1528" y="16"/>
                    </a:lnTo>
                    <a:lnTo>
                      <a:pt x="1533" y="10"/>
                    </a:lnTo>
                    <a:lnTo>
                      <a:pt x="1533" y="5"/>
                    </a:lnTo>
                    <a:lnTo>
                      <a:pt x="1533" y="5"/>
                    </a:lnTo>
                    <a:lnTo>
                      <a:pt x="1528" y="0"/>
                    </a:lnTo>
                    <a:lnTo>
                      <a:pt x="1528" y="0"/>
                    </a:lnTo>
                    <a:lnTo>
                      <a:pt x="1528" y="0"/>
                    </a:lnTo>
                    <a:lnTo>
                      <a:pt x="1522" y="0"/>
                    </a:lnTo>
                    <a:lnTo>
                      <a:pt x="1506" y="5"/>
                    </a:lnTo>
                    <a:lnTo>
                      <a:pt x="1506" y="5"/>
                    </a:lnTo>
                    <a:lnTo>
                      <a:pt x="1496" y="10"/>
                    </a:lnTo>
                    <a:lnTo>
                      <a:pt x="1491" y="16"/>
                    </a:lnTo>
                    <a:lnTo>
                      <a:pt x="1485" y="21"/>
                    </a:lnTo>
                    <a:lnTo>
                      <a:pt x="1485" y="26"/>
                    </a:lnTo>
                    <a:lnTo>
                      <a:pt x="1485" y="32"/>
                    </a:lnTo>
                    <a:lnTo>
                      <a:pt x="1491" y="32"/>
                    </a:lnTo>
                    <a:lnTo>
                      <a:pt x="1485" y="37"/>
                    </a:lnTo>
                    <a:lnTo>
                      <a:pt x="1485" y="42"/>
                    </a:lnTo>
                    <a:lnTo>
                      <a:pt x="1491" y="63"/>
                    </a:lnTo>
                    <a:lnTo>
                      <a:pt x="1491" y="74"/>
                    </a:lnTo>
                    <a:lnTo>
                      <a:pt x="1496" y="79"/>
                    </a:lnTo>
                    <a:lnTo>
                      <a:pt x="1491" y="85"/>
                    </a:lnTo>
                    <a:lnTo>
                      <a:pt x="1491" y="95"/>
                    </a:lnTo>
                    <a:lnTo>
                      <a:pt x="1491" y="106"/>
                    </a:lnTo>
                    <a:lnTo>
                      <a:pt x="1485" y="117"/>
                    </a:lnTo>
                    <a:lnTo>
                      <a:pt x="1485" y="117"/>
                    </a:lnTo>
                    <a:lnTo>
                      <a:pt x="1475" y="149"/>
                    </a:lnTo>
                    <a:lnTo>
                      <a:pt x="1475" y="154"/>
                    </a:lnTo>
                    <a:lnTo>
                      <a:pt x="1475" y="154"/>
                    </a:lnTo>
                    <a:lnTo>
                      <a:pt x="1475" y="159"/>
                    </a:lnTo>
                    <a:lnTo>
                      <a:pt x="1464" y="175"/>
                    </a:lnTo>
                    <a:lnTo>
                      <a:pt x="1453" y="196"/>
                    </a:lnTo>
                    <a:lnTo>
                      <a:pt x="1443" y="207"/>
                    </a:lnTo>
                    <a:lnTo>
                      <a:pt x="1437" y="207"/>
                    </a:lnTo>
                    <a:lnTo>
                      <a:pt x="1437" y="212"/>
                    </a:lnTo>
                    <a:lnTo>
                      <a:pt x="1437" y="218"/>
                    </a:lnTo>
                    <a:lnTo>
                      <a:pt x="1437" y="223"/>
                    </a:lnTo>
                    <a:lnTo>
                      <a:pt x="1432" y="234"/>
                    </a:lnTo>
                    <a:lnTo>
                      <a:pt x="1427" y="244"/>
                    </a:lnTo>
                    <a:lnTo>
                      <a:pt x="1427" y="255"/>
                    </a:lnTo>
                    <a:lnTo>
                      <a:pt x="1427" y="255"/>
                    </a:lnTo>
                    <a:lnTo>
                      <a:pt x="1427" y="260"/>
                    </a:lnTo>
                    <a:lnTo>
                      <a:pt x="1427" y="266"/>
                    </a:lnTo>
                    <a:lnTo>
                      <a:pt x="1432" y="266"/>
                    </a:lnTo>
                    <a:lnTo>
                      <a:pt x="1437" y="266"/>
                    </a:lnTo>
                    <a:lnTo>
                      <a:pt x="1448" y="260"/>
                    </a:lnTo>
                    <a:lnTo>
                      <a:pt x="1448" y="255"/>
                    </a:lnTo>
                    <a:lnTo>
                      <a:pt x="1459" y="239"/>
                    </a:lnTo>
                    <a:lnTo>
                      <a:pt x="1464" y="234"/>
                    </a:lnTo>
                    <a:lnTo>
                      <a:pt x="1469" y="234"/>
                    </a:lnTo>
                    <a:lnTo>
                      <a:pt x="1464" y="239"/>
                    </a:lnTo>
                    <a:lnTo>
                      <a:pt x="1459" y="250"/>
                    </a:lnTo>
                    <a:lnTo>
                      <a:pt x="1459" y="255"/>
                    </a:lnTo>
                    <a:lnTo>
                      <a:pt x="1453" y="260"/>
                    </a:lnTo>
                    <a:lnTo>
                      <a:pt x="1448" y="266"/>
                    </a:lnTo>
                    <a:lnTo>
                      <a:pt x="1443" y="266"/>
                    </a:lnTo>
                    <a:lnTo>
                      <a:pt x="1437" y="271"/>
                    </a:lnTo>
                    <a:lnTo>
                      <a:pt x="1443" y="276"/>
                    </a:lnTo>
                    <a:lnTo>
                      <a:pt x="1437" y="287"/>
                    </a:lnTo>
                    <a:lnTo>
                      <a:pt x="1443" y="287"/>
                    </a:lnTo>
                    <a:lnTo>
                      <a:pt x="1448" y="287"/>
                    </a:lnTo>
                    <a:lnTo>
                      <a:pt x="1459" y="282"/>
                    </a:lnTo>
                    <a:lnTo>
                      <a:pt x="1464" y="282"/>
                    </a:lnTo>
                    <a:lnTo>
                      <a:pt x="1469" y="282"/>
                    </a:lnTo>
                    <a:lnTo>
                      <a:pt x="1469" y="282"/>
                    </a:lnTo>
                    <a:lnTo>
                      <a:pt x="1475" y="287"/>
                    </a:lnTo>
                    <a:lnTo>
                      <a:pt x="1464" y="287"/>
                    </a:lnTo>
                    <a:lnTo>
                      <a:pt x="1464" y="298"/>
                    </a:lnTo>
                    <a:lnTo>
                      <a:pt x="1464" y="308"/>
                    </a:lnTo>
                    <a:lnTo>
                      <a:pt x="1459" y="324"/>
                    </a:lnTo>
                    <a:lnTo>
                      <a:pt x="1464" y="335"/>
                    </a:lnTo>
                    <a:lnTo>
                      <a:pt x="1464" y="345"/>
                    </a:lnTo>
                    <a:lnTo>
                      <a:pt x="1459" y="356"/>
                    </a:lnTo>
                    <a:lnTo>
                      <a:pt x="1459" y="367"/>
                    </a:lnTo>
                    <a:lnTo>
                      <a:pt x="1453" y="388"/>
                    </a:lnTo>
                    <a:lnTo>
                      <a:pt x="1448" y="399"/>
                    </a:lnTo>
                    <a:lnTo>
                      <a:pt x="1448" y="404"/>
                    </a:lnTo>
                    <a:lnTo>
                      <a:pt x="1453" y="399"/>
                    </a:lnTo>
                    <a:lnTo>
                      <a:pt x="1464" y="399"/>
                    </a:lnTo>
                    <a:lnTo>
                      <a:pt x="1475" y="393"/>
                    </a:lnTo>
                    <a:lnTo>
                      <a:pt x="1480" y="393"/>
                    </a:lnTo>
                    <a:lnTo>
                      <a:pt x="1501" y="399"/>
                    </a:lnTo>
                    <a:lnTo>
                      <a:pt x="1517" y="404"/>
                    </a:lnTo>
                    <a:lnTo>
                      <a:pt x="1522" y="404"/>
                    </a:lnTo>
                    <a:lnTo>
                      <a:pt x="1544" y="388"/>
                    </a:lnTo>
                    <a:lnTo>
                      <a:pt x="1554" y="388"/>
                    </a:lnTo>
                    <a:lnTo>
                      <a:pt x="1549" y="367"/>
                    </a:lnTo>
                    <a:lnTo>
                      <a:pt x="1549" y="361"/>
                    </a:lnTo>
                    <a:lnTo>
                      <a:pt x="1549" y="356"/>
                    </a:lnTo>
                    <a:lnTo>
                      <a:pt x="1554" y="345"/>
                    </a:lnTo>
                    <a:lnTo>
                      <a:pt x="1554" y="340"/>
                    </a:lnTo>
                    <a:lnTo>
                      <a:pt x="1565" y="329"/>
                    </a:lnTo>
                    <a:lnTo>
                      <a:pt x="1570" y="319"/>
                    </a:lnTo>
                    <a:lnTo>
                      <a:pt x="1581" y="319"/>
                    </a:lnTo>
                    <a:lnTo>
                      <a:pt x="1581" y="319"/>
                    </a:lnTo>
                    <a:lnTo>
                      <a:pt x="1586" y="314"/>
                    </a:lnTo>
                    <a:lnTo>
                      <a:pt x="1586" y="308"/>
                    </a:lnTo>
                    <a:lnTo>
                      <a:pt x="1586" y="308"/>
                    </a:lnTo>
                    <a:lnTo>
                      <a:pt x="1575" y="308"/>
                    </a:lnTo>
                    <a:lnTo>
                      <a:pt x="1565" y="287"/>
                    </a:lnTo>
                    <a:lnTo>
                      <a:pt x="1565" y="282"/>
                    </a:lnTo>
                    <a:lnTo>
                      <a:pt x="1565" y="276"/>
                    </a:lnTo>
                    <a:lnTo>
                      <a:pt x="1570" y="271"/>
                    </a:lnTo>
                    <a:lnTo>
                      <a:pt x="1570" y="266"/>
                    </a:lnTo>
                    <a:lnTo>
                      <a:pt x="1570" y="260"/>
                    </a:lnTo>
                    <a:lnTo>
                      <a:pt x="1581" y="255"/>
                    </a:lnTo>
                    <a:lnTo>
                      <a:pt x="1586" y="250"/>
                    </a:lnTo>
                    <a:lnTo>
                      <a:pt x="1586" y="244"/>
                    </a:lnTo>
                    <a:lnTo>
                      <a:pt x="1591" y="234"/>
                    </a:lnTo>
                    <a:lnTo>
                      <a:pt x="1586" y="234"/>
                    </a:lnTo>
                    <a:lnTo>
                      <a:pt x="1575" y="228"/>
                    </a:lnTo>
                    <a:lnTo>
                      <a:pt x="1570" y="212"/>
                    </a:lnTo>
                    <a:lnTo>
                      <a:pt x="1570" y="202"/>
                    </a:lnTo>
                    <a:lnTo>
                      <a:pt x="1570" y="202"/>
                    </a:lnTo>
                    <a:lnTo>
                      <a:pt x="1565" y="196"/>
                    </a:lnTo>
                    <a:lnTo>
                      <a:pt x="1560" y="191"/>
                    </a:lnTo>
                    <a:lnTo>
                      <a:pt x="1560" y="186"/>
                    </a:lnTo>
                    <a:lnTo>
                      <a:pt x="1565" y="186"/>
                    </a:lnTo>
                    <a:lnTo>
                      <a:pt x="1586" y="186"/>
                    </a:lnTo>
                    <a:lnTo>
                      <a:pt x="1591" y="186"/>
                    </a:lnTo>
                    <a:lnTo>
                      <a:pt x="1591" y="186"/>
                    </a:lnTo>
                    <a:lnTo>
                      <a:pt x="1597" y="175"/>
                    </a:lnTo>
                    <a:lnTo>
                      <a:pt x="1602" y="165"/>
                    </a:lnTo>
                    <a:lnTo>
                      <a:pt x="1602" y="165"/>
                    </a:lnTo>
                    <a:lnTo>
                      <a:pt x="1602" y="165"/>
                    </a:lnTo>
                    <a:lnTo>
                      <a:pt x="1591" y="154"/>
                    </a:lnTo>
                    <a:lnTo>
                      <a:pt x="1591" y="154"/>
                    </a:lnTo>
                    <a:lnTo>
                      <a:pt x="1597" y="149"/>
                    </a:lnTo>
                    <a:lnTo>
                      <a:pt x="1597" y="149"/>
                    </a:lnTo>
                    <a:lnTo>
                      <a:pt x="1607" y="143"/>
                    </a:lnTo>
                    <a:lnTo>
                      <a:pt x="1607" y="138"/>
                    </a:lnTo>
                    <a:lnTo>
                      <a:pt x="1607" y="138"/>
                    </a:lnTo>
                    <a:lnTo>
                      <a:pt x="1607" y="133"/>
                    </a:lnTo>
                    <a:lnTo>
                      <a:pt x="1607" y="133"/>
                    </a:lnTo>
                    <a:lnTo>
                      <a:pt x="1607" y="127"/>
                    </a:lnTo>
                    <a:lnTo>
                      <a:pt x="1607" y="117"/>
                    </a:lnTo>
                    <a:lnTo>
                      <a:pt x="1613" y="117"/>
                    </a:lnTo>
                    <a:lnTo>
                      <a:pt x="1607" y="106"/>
                    </a:lnTo>
                    <a:lnTo>
                      <a:pt x="1607" y="95"/>
                    </a:lnTo>
                    <a:lnTo>
                      <a:pt x="1607" y="85"/>
                    </a:lnTo>
                    <a:lnTo>
                      <a:pt x="1607" y="85"/>
                    </a:lnTo>
                    <a:lnTo>
                      <a:pt x="1607" y="85"/>
                    </a:lnTo>
                    <a:lnTo>
                      <a:pt x="1618" y="79"/>
                    </a:lnTo>
                    <a:lnTo>
                      <a:pt x="1623" y="69"/>
                    </a:lnTo>
                    <a:lnTo>
                      <a:pt x="1628" y="63"/>
                    </a:lnTo>
                    <a:lnTo>
                      <a:pt x="1639" y="58"/>
                    </a:lnTo>
                    <a:lnTo>
                      <a:pt x="1650" y="53"/>
                    </a:lnTo>
                    <a:lnTo>
                      <a:pt x="1655" y="48"/>
                    </a:lnTo>
                    <a:lnTo>
                      <a:pt x="1655" y="48"/>
                    </a:lnTo>
                    <a:lnTo>
                      <a:pt x="1655" y="42"/>
                    </a:lnTo>
                    <a:close/>
                  </a:path>
                </a:pathLst>
              </a:custGeom>
              <a:solidFill>
                <a:schemeClr val="accent2"/>
              </a:solid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srgbClr val="414042"/>
                  </a:solidFill>
                  <a:effectLst/>
                  <a:uLnTx/>
                  <a:uFillTx/>
                  <a:latin typeface="Pluto Sans DPD PPT Light"/>
                  <a:ea typeface="+mn-ea"/>
                  <a:cs typeface="+mn-cs"/>
                </a:endParaRPr>
              </a:p>
            </p:txBody>
          </p:sp>
          <p:sp>
            <p:nvSpPr>
              <p:cNvPr id="23" name="Freeform 6">
                <a:extLst>
                  <a:ext uri="{FF2B5EF4-FFF2-40B4-BE49-F238E27FC236}">
                    <a16:creationId xmlns:a16="http://schemas.microsoft.com/office/drawing/2014/main" id="{873FDA7A-A735-453B-B17F-E14623783BE0}"/>
                  </a:ext>
                </a:extLst>
              </p:cNvPr>
              <p:cNvSpPr>
                <a:spLocks noEditPoints="1"/>
              </p:cNvSpPr>
              <p:nvPr/>
            </p:nvSpPr>
            <p:spPr bwMode="auto">
              <a:xfrm>
                <a:off x="5281611" y="3876671"/>
                <a:ext cx="1406524" cy="1216024"/>
              </a:xfrm>
              <a:custGeom>
                <a:avLst/>
                <a:gdLst>
                  <a:gd name="T0" fmla="*/ 796 w 886"/>
                  <a:gd name="T1" fmla="*/ 165 h 766"/>
                  <a:gd name="T2" fmla="*/ 737 w 886"/>
                  <a:gd name="T3" fmla="*/ 154 h 766"/>
                  <a:gd name="T4" fmla="*/ 705 w 886"/>
                  <a:gd name="T5" fmla="*/ 138 h 766"/>
                  <a:gd name="T6" fmla="*/ 679 w 886"/>
                  <a:gd name="T7" fmla="*/ 128 h 766"/>
                  <a:gd name="T8" fmla="*/ 642 w 886"/>
                  <a:gd name="T9" fmla="*/ 122 h 766"/>
                  <a:gd name="T10" fmla="*/ 605 w 886"/>
                  <a:gd name="T11" fmla="*/ 101 h 766"/>
                  <a:gd name="T12" fmla="*/ 583 w 886"/>
                  <a:gd name="T13" fmla="*/ 90 h 766"/>
                  <a:gd name="T14" fmla="*/ 557 w 886"/>
                  <a:gd name="T15" fmla="*/ 75 h 766"/>
                  <a:gd name="T16" fmla="*/ 530 w 886"/>
                  <a:gd name="T17" fmla="*/ 64 h 766"/>
                  <a:gd name="T18" fmla="*/ 504 w 886"/>
                  <a:gd name="T19" fmla="*/ 27 h 766"/>
                  <a:gd name="T20" fmla="*/ 467 w 886"/>
                  <a:gd name="T21" fmla="*/ 11 h 766"/>
                  <a:gd name="T22" fmla="*/ 403 w 886"/>
                  <a:gd name="T23" fmla="*/ 64 h 766"/>
                  <a:gd name="T24" fmla="*/ 307 w 886"/>
                  <a:gd name="T25" fmla="*/ 122 h 766"/>
                  <a:gd name="T26" fmla="*/ 244 w 886"/>
                  <a:gd name="T27" fmla="*/ 133 h 766"/>
                  <a:gd name="T28" fmla="*/ 185 w 886"/>
                  <a:gd name="T29" fmla="*/ 117 h 766"/>
                  <a:gd name="T30" fmla="*/ 185 w 886"/>
                  <a:gd name="T31" fmla="*/ 192 h 766"/>
                  <a:gd name="T32" fmla="*/ 85 w 886"/>
                  <a:gd name="T33" fmla="*/ 181 h 766"/>
                  <a:gd name="T34" fmla="*/ 10 w 886"/>
                  <a:gd name="T35" fmla="*/ 213 h 766"/>
                  <a:gd name="T36" fmla="*/ 16 w 886"/>
                  <a:gd name="T37" fmla="*/ 223 h 766"/>
                  <a:gd name="T38" fmla="*/ 26 w 886"/>
                  <a:gd name="T39" fmla="*/ 255 h 766"/>
                  <a:gd name="T40" fmla="*/ 95 w 886"/>
                  <a:gd name="T41" fmla="*/ 266 h 766"/>
                  <a:gd name="T42" fmla="*/ 138 w 886"/>
                  <a:gd name="T43" fmla="*/ 282 h 766"/>
                  <a:gd name="T44" fmla="*/ 175 w 886"/>
                  <a:gd name="T45" fmla="*/ 298 h 766"/>
                  <a:gd name="T46" fmla="*/ 159 w 886"/>
                  <a:gd name="T47" fmla="*/ 335 h 766"/>
                  <a:gd name="T48" fmla="*/ 217 w 886"/>
                  <a:gd name="T49" fmla="*/ 415 h 766"/>
                  <a:gd name="T50" fmla="*/ 244 w 886"/>
                  <a:gd name="T51" fmla="*/ 468 h 766"/>
                  <a:gd name="T52" fmla="*/ 207 w 886"/>
                  <a:gd name="T53" fmla="*/ 463 h 766"/>
                  <a:gd name="T54" fmla="*/ 169 w 886"/>
                  <a:gd name="T55" fmla="*/ 607 h 766"/>
                  <a:gd name="T56" fmla="*/ 185 w 886"/>
                  <a:gd name="T57" fmla="*/ 628 h 766"/>
                  <a:gd name="T58" fmla="*/ 191 w 886"/>
                  <a:gd name="T59" fmla="*/ 633 h 766"/>
                  <a:gd name="T60" fmla="*/ 249 w 886"/>
                  <a:gd name="T61" fmla="*/ 654 h 766"/>
                  <a:gd name="T62" fmla="*/ 291 w 886"/>
                  <a:gd name="T63" fmla="*/ 665 h 766"/>
                  <a:gd name="T64" fmla="*/ 345 w 886"/>
                  <a:gd name="T65" fmla="*/ 660 h 766"/>
                  <a:gd name="T66" fmla="*/ 387 w 886"/>
                  <a:gd name="T67" fmla="*/ 676 h 766"/>
                  <a:gd name="T68" fmla="*/ 424 w 886"/>
                  <a:gd name="T69" fmla="*/ 686 h 766"/>
                  <a:gd name="T70" fmla="*/ 467 w 886"/>
                  <a:gd name="T71" fmla="*/ 681 h 766"/>
                  <a:gd name="T72" fmla="*/ 525 w 886"/>
                  <a:gd name="T73" fmla="*/ 601 h 766"/>
                  <a:gd name="T74" fmla="*/ 578 w 886"/>
                  <a:gd name="T75" fmla="*/ 612 h 766"/>
                  <a:gd name="T76" fmla="*/ 599 w 886"/>
                  <a:gd name="T77" fmla="*/ 612 h 766"/>
                  <a:gd name="T78" fmla="*/ 689 w 886"/>
                  <a:gd name="T79" fmla="*/ 628 h 766"/>
                  <a:gd name="T80" fmla="*/ 748 w 886"/>
                  <a:gd name="T81" fmla="*/ 580 h 766"/>
                  <a:gd name="T82" fmla="*/ 769 w 886"/>
                  <a:gd name="T83" fmla="*/ 553 h 766"/>
                  <a:gd name="T84" fmla="*/ 721 w 886"/>
                  <a:gd name="T85" fmla="*/ 527 h 766"/>
                  <a:gd name="T86" fmla="*/ 721 w 886"/>
                  <a:gd name="T87" fmla="*/ 495 h 766"/>
                  <a:gd name="T88" fmla="*/ 716 w 886"/>
                  <a:gd name="T89" fmla="*/ 468 h 766"/>
                  <a:gd name="T90" fmla="*/ 721 w 886"/>
                  <a:gd name="T91" fmla="*/ 426 h 766"/>
                  <a:gd name="T92" fmla="*/ 721 w 886"/>
                  <a:gd name="T93" fmla="*/ 394 h 766"/>
                  <a:gd name="T94" fmla="*/ 684 w 886"/>
                  <a:gd name="T95" fmla="*/ 367 h 766"/>
                  <a:gd name="T96" fmla="*/ 668 w 886"/>
                  <a:gd name="T97" fmla="*/ 383 h 766"/>
                  <a:gd name="T98" fmla="*/ 695 w 886"/>
                  <a:gd name="T99" fmla="*/ 341 h 766"/>
                  <a:gd name="T100" fmla="*/ 732 w 886"/>
                  <a:gd name="T101" fmla="*/ 298 h 766"/>
                  <a:gd name="T102" fmla="*/ 742 w 886"/>
                  <a:gd name="T103" fmla="*/ 287 h 766"/>
                  <a:gd name="T104" fmla="*/ 769 w 886"/>
                  <a:gd name="T105" fmla="*/ 250 h 766"/>
                  <a:gd name="T106" fmla="*/ 806 w 886"/>
                  <a:gd name="T107" fmla="*/ 170 h 766"/>
                  <a:gd name="T108" fmla="*/ 880 w 886"/>
                  <a:gd name="T109" fmla="*/ 638 h 766"/>
                  <a:gd name="T110" fmla="*/ 859 w 886"/>
                  <a:gd name="T111" fmla="*/ 660 h 766"/>
                  <a:gd name="T112" fmla="*/ 827 w 886"/>
                  <a:gd name="T113" fmla="*/ 692 h 766"/>
                  <a:gd name="T114" fmla="*/ 827 w 886"/>
                  <a:gd name="T115" fmla="*/ 724 h 766"/>
                  <a:gd name="T116" fmla="*/ 838 w 886"/>
                  <a:gd name="T117" fmla="*/ 750 h 766"/>
                  <a:gd name="T118" fmla="*/ 880 w 886"/>
                  <a:gd name="T119" fmla="*/ 718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86" h="766">
                    <a:moveTo>
                      <a:pt x="212" y="415"/>
                    </a:moveTo>
                    <a:lnTo>
                      <a:pt x="212" y="404"/>
                    </a:lnTo>
                    <a:lnTo>
                      <a:pt x="207" y="399"/>
                    </a:lnTo>
                    <a:lnTo>
                      <a:pt x="201" y="394"/>
                    </a:lnTo>
                    <a:lnTo>
                      <a:pt x="201" y="399"/>
                    </a:lnTo>
                    <a:lnTo>
                      <a:pt x="201" y="404"/>
                    </a:lnTo>
                    <a:lnTo>
                      <a:pt x="207" y="410"/>
                    </a:lnTo>
                    <a:lnTo>
                      <a:pt x="212" y="415"/>
                    </a:lnTo>
                    <a:close/>
                    <a:moveTo>
                      <a:pt x="801" y="165"/>
                    </a:moveTo>
                    <a:lnTo>
                      <a:pt x="796" y="165"/>
                    </a:lnTo>
                    <a:lnTo>
                      <a:pt x="785" y="160"/>
                    </a:lnTo>
                    <a:lnTo>
                      <a:pt x="769" y="160"/>
                    </a:lnTo>
                    <a:lnTo>
                      <a:pt x="764" y="160"/>
                    </a:lnTo>
                    <a:lnTo>
                      <a:pt x="764" y="154"/>
                    </a:lnTo>
                    <a:lnTo>
                      <a:pt x="758" y="154"/>
                    </a:lnTo>
                    <a:lnTo>
                      <a:pt x="753" y="154"/>
                    </a:lnTo>
                    <a:lnTo>
                      <a:pt x="748" y="154"/>
                    </a:lnTo>
                    <a:lnTo>
                      <a:pt x="742" y="154"/>
                    </a:lnTo>
                    <a:lnTo>
                      <a:pt x="737" y="154"/>
                    </a:lnTo>
                    <a:lnTo>
                      <a:pt x="737" y="154"/>
                    </a:lnTo>
                    <a:lnTo>
                      <a:pt x="737" y="154"/>
                    </a:lnTo>
                    <a:lnTo>
                      <a:pt x="732" y="149"/>
                    </a:lnTo>
                    <a:lnTo>
                      <a:pt x="732" y="149"/>
                    </a:lnTo>
                    <a:lnTo>
                      <a:pt x="727" y="149"/>
                    </a:lnTo>
                    <a:lnTo>
                      <a:pt x="727" y="149"/>
                    </a:lnTo>
                    <a:lnTo>
                      <a:pt x="721" y="149"/>
                    </a:lnTo>
                    <a:lnTo>
                      <a:pt x="721" y="154"/>
                    </a:lnTo>
                    <a:lnTo>
                      <a:pt x="716" y="149"/>
                    </a:lnTo>
                    <a:lnTo>
                      <a:pt x="711" y="144"/>
                    </a:lnTo>
                    <a:lnTo>
                      <a:pt x="705" y="138"/>
                    </a:lnTo>
                    <a:lnTo>
                      <a:pt x="705" y="138"/>
                    </a:lnTo>
                    <a:lnTo>
                      <a:pt x="705" y="133"/>
                    </a:lnTo>
                    <a:lnTo>
                      <a:pt x="700" y="128"/>
                    </a:lnTo>
                    <a:lnTo>
                      <a:pt x="695" y="128"/>
                    </a:lnTo>
                    <a:lnTo>
                      <a:pt x="695" y="128"/>
                    </a:lnTo>
                    <a:lnTo>
                      <a:pt x="689" y="128"/>
                    </a:lnTo>
                    <a:lnTo>
                      <a:pt x="689" y="128"/>
                    </a:lnTo>
                    <a:lnTo>
                      <a:pt x="684" y="122"/>
                    </a:lnTo>
                    <a:lnTo>
                      <a:pt x="679" y="128"/>
                    </a:lnTo>
                    <a:lnTo>
                      <a:pt x="679" y="128"/>
                    </a:lnTo>
                    <a:lnTo>
                      <a:pt x="673" y="128"/>
                    </a:lnTo>
                    <a:lnTo>
                      <a:pt x="668" y="128"/>
                    </a:lnTo>
                    <a:lnTo>
                      <a:pt x="668" y="128"/>
                    </a:lnTo>
                    <a:lnTo>
                      <a:pt x="668" y="128"/>
                    </a:lnTo>
                    <a:lnTo>
                      <a:pt x="663" y="122"/>
                    </a:lnTo>
                    <a:lnTo>
                      <a:pt x="658" y="122"/>
                    </a:lnTo>
                    <a:lnTo>
                      <a:pt x="652" y="122"/>
                    </a:lnTo>
                    <a:lnTo>
                      <a:pt x="647" y="122"/>
                    </a:lnTo>
                    <a:lnTo>
                      <a:pt x="642" y="122"/>
                    </a:lnTo>
                    <a:lnTo>
                      <a:pt x="642" y="122"/>
                    </a:lnTo>
                    <a:lnTo>
                      <a:pt x="636" y="122"/>
                    </a:lnTo>
                    <a:lnTo>
                      <a:pt x="631" y="117"/>
                    </a:lnTo>
                    <a:lnTo>
                      <a:pt x="631" y="112"/>
                    </a:lnTo>
                    <a:lnTo>
                      <a:pt x="631" y="112"/>
                    </a:lnTo>
                    <a:lnTo>
                      <a:pt x="626" y="112"/>
                    </a:lnTo>
                    <a:lnTo>
                      <a:pt x="620" y="106"/>
                    </a:lnTo>
                    <a:lnTo>
                      <a:pt x="615" y="106"/>
                    </a:lnTo>
                    <a:lnTo>
                      <a:pt x="610" y="101"/>
                    </a:lnTo>
                    <a:lnTo>
                      <a:pt x="610" y="101"/>
                    </a:lnTo>
                    <a:lnTo>
                      <a:pt x="605" y="101"/>
                    </a:lnTo>
                    <a:lnTo>
                      <a:pt x="605" y="96"/>
                    </a:lnTo>
                    <a:lnTo>
                      <a:pt x="605" y="90"/>
                    </a:lnTo>
                    <a:lnTo>
                      <a:pt x="599" y="90"/>
                    </a:lnTo>
                    <a:lnTo>
                      <a:pt x="605" y="75"/>
                    </a:lnTo>
                    <a:lnTo>
                      <a:pt x="599" y="75"/>
                    </a:lnTo>
                    <a:lnTo>
                      <a:pt x="599" y="75"/>
                    </a:lnTo>
                    <a:lnTo>
                      <a:pt x="594" y="80"/>
                    </a:lnTo>
                    <a:lnTo>
                      <a:pt x="594" y="80"/>
                    </a:lnTo>
                    <a:lnTo>
                      <a:pt x="589" y="85"/>
                    </a:lnTo>
                    <a:lnTo>
                      <a:pt x="583" y="90"/>
                    </a:lnTo>
                    <a:lnTo>
                      <a:pt x="573" y="90"/>
                    </a:lnTo>
                    <a:lnTo>
                      <a:pt x="562" y="90"/>
                    </a:lnTo>
                    <a:lnTo>
                      <a:pt x="562" y="90"/>
                    </a:lnTo>
                    <a:lnTo>
                      <a:pt x="557" y="85"/>
                    </a:lnTo>
                    <a:lnTo>
                      <a:pt x="557" y="85"/>
                    </a:lnTo>
                    <a:lnTo>
                      <a:pt x="562" y="85"/>
                    </a:lnTo>
                    <a:lnTo>
                      <a:pt x="562" y="80"/>
                    </a:lnTo>
                    <a:lnTo>
                      <a:pt x="562" y="80"/>
                    </a:lnTo>
                    <a:lnTo>
                      <a:pt x="562" y="75"/>
                    </a:lnTo>
                    <a:lnTo>
                      <a:pt x="557" y="75"/>
                    </a:lnTo>
                    <a:lnTo>
                      <a:pt x="562" y="69"/>
                    </a:lnTo>
                    <a:lnTo>
                      <a:pt x="562" y="69"/>
                    </a:lnTo>
                    <a:lnTo>
                      <a:pt x="562" y="64"/>
                    </a:lnTo>
                    <a:lnTo>
                      <a:pt x="557" y="59"/>
                    </a:lnTo>
                    <a:lnTo>
                      <a:pt x="546" y="59"/>
                    </a:lnTo>
                    <a:lnTo>
                      <a:pt x="541" y="59"/>
                    </a:lnTo>
                    <a:lnTo>
                      <a:pt x="541" y="59"/>
                    </a:lnTo>
                    <a:lnTo>
                      <a:pt x="536" y="59"/>
                    </a:lnTo>
                    <a:lnTo>
                      <a:pt x="536" y="59"/>
                    </a:lnTo>
                    <a:lnTo>
                      <a:pt x="530" y="64"/>
                    </a:lnTo>
                    <a:lnTo>
                      <a:pt x="530" y="59"/>
                    </a:lnTo>
                    <a:lnTo>
                      <a:pt x="530" y="48"/>
                    </a:lnTo>
                    <a:lnTo>
                      <a:pt x="525" y="48"/>
                    </a:lnTo>
                    <a:lnTo>
                      <a:pt x="520" y="48"/>
                    </a:lnTo>
                    <a:lnTo>
                      <a:pt x="509" y="48"/>
                    </a:lnTo>
                    <a:lnTo>
                      <a:pt x="509" y="43"/>
                    </a:lnTo>
                    <a:lnTo>
                      <a:pt x="509" y="37"/>
                    </a:lnTo>
                    <a:lnTo>
                      <a:pt x="504" y="32"/>
                    </a:lnTo>
                    <a:lnTo>
                      <a:pt x="504" y="27"/>
                    </a:lnTo>
                    <a:lnTo>
                      <a:pt x="504" y="27"/>
                    </a:lnTo>
                    <a:lnTo>
                      <a:pt x="498" y="27"/>
                    </a:lnTo>
                    <a:lnTo>
                      <a:pt x="493" y="27"/>
                    </a:lnTo>
                    <a:lnTo>
                      <a:pt x="488" y="27"/>
                    </a:lnTo>
                    <a:lnTo>
                      <a:pt x="482" y="32"/>
                    </a:lnTo>
                    <a:lnTo>
                      <a:pt x="482" y="32"/>
                    </a:lnTo>
                    <a:lnTo>
                      <a:pt x="477" y="27"/>
                    </a:lnTo>
                    <a:lnTo>
                      <a:pt x="472" y="21"/>
                    </a:lnTo>
                    <a:lnTo>
                      <a:pt x="467" y="16"/>
                    </a:lnTo>
                    <a:lnTo>
                      <a:pt x="467" y="16"/>
                    </a:lnTo>
                    <a:lnTo>
                      <a:pt x="467" y="11"/>
                    </a:lnTo>
                    <a:lnTo>
                      <a:pt x="467" y="11"/>
                    </a:lnTo>
                    <a:lnTo>
                      <a:pt x="467" y="5"/>
                    </a:lnTo>
                    <a:lnTo>
                      <a:pt x="467" y="0"/>
                    </a:lnTo>
                    <a:lnTo>
                      <a:pt x="461" y="5"/>
                    </a:lnTo>
                    <a:lnTo>
                      <a:pt x="424" y="11"/>
                    </a:lnTo>
                    <a:lnTo>
                      <a:pt x="419" y="11"/>
                    </a:lnTo>
                    <a:lnTo>
                      <a:pt x="414" y="16"/>
                    </a:lnTo>
                    <a:lnTo>
                      <a:pt x="408" y="21"/>
                    </a:lnTo>
                    <a:lnTo>
                      <a:pt x="403" y="27"/>
                    </a:lnTo>
                    <a:lnTo>
                      <a:pt x="403" y="64"/>
                    </a:lnTo>
                    <a:lnTo>
                      <a:pt x="403" y="64"/>
                    </a:lnTo>
                    <a:lnTo>
                      <a:pt x="403" y="69"/>
                    </a:lnTo>
                    <a:lnTo>
                      <a:pt x="398" y="69"/>
                    </a:lnTo>
                    <a:lnTo>
                      <a:pt x="392" y="80"/>
                    </a:lnTo>
                    <a:lnTo>
                      <a:pt x="382" y="85"/>
                    </a:lnTo>
                    <a:lnTo>
                      <a:pt x="360" y="90"/>
                    </a:lnTo>
                    <a:lnTo>
                      <a:pt x="345" y="96"/>
                    </a:lnTo>
                    <a:lnTo>
                      <a:pt x="313" y="106"/>
                    </a:lnTo>
                    <a:lnTo>
                      <a:pt x="313" y="117"/>
                    </a:lnTo>
                    <a:lnTo>
                      <a:pt x="307" y="122"/>
                    </a:lnTo>
                    <a:lnTo>
                      <a:pt x="313" y="122"/>
                    </a:lnTo>
                    <a:lnTo>
                      <a:pt x="318" y="128"/>
                    </a:lnTo>
                    <a:lnTo>
                      <a:pt x="329" y="128"/>
                    </a:lnTo>
                    <a:lnTo>
                      <a:pt x="329" y="128"/>
                    </a:lnTo>
                    <a:lnTo>
                      <a:pt x="313" y="133"/>
                    </a:lnTo>
                    <a:lnTo>
                      <a:pt x="302" y="138"/>
                    </a:lnTo>
                    <a:lnTo>
                      <a:pt x="291" y="138"/>
                    </a:lnTo>
                    <a:lnTo>
                      <a:pt x="270" y="138"/>
                    </a:lnTo>
                    <a:lnTo>
                      <a:pt x="254" y="133"/>
                    </a:lnTo>
                    <a:lnTo>
                      <a:pt x="244" y="133"/>
                    </a:lnTo>
                    <a:lnTo>
                      <a:pt x="233" y="133"/>
                    </a:lnTo>
                    <a:lnTo>
                      <a:pt x="228" y="128"/>
                    </a:lnTo>
                    <a:lnTo>
                      <a:pt x="228" y="128"/>
                    </a:lnTo>
                    <a:lnTo>
                      <a:pt x="223" y="117"/>
                    </a:lnTo>
                    <a:lnTo>
                      <a:pt x="228" y="112"/>
                    </a:lnTo>
                    <a:lnTo>
                      <a:pt x="217" y="106"/>
                    </a:lnTo>
                    <a:lnTo>
                      <a:pt x="207" y="112"/>
                    </a:lnTo>
                    <a:lnTo>
                      <a:pt x="196" y="112"/>
                    </a:lnTo>
                    <a:lnTo>
                      <a:pt x="191" y="112"/>
                    </a:lnTo>
                    <a:lnTo>
                      <a:pt x="185" y="117"/>
                    </a:lnTo>
                    <a:lnTo>
                      <a:pt x="185" y="117"/>
                    </a:lnTo>
                    <a:lnTo>
                      <a:pt x="191" y="128"/>
                    </a:lnTo>
                    <a:lnTo>
                      <a:pt x="196" y="138"/>
                    </a:lnTo>
                    <a:lnTo>
                      <a:pt x="201" y="149"/>
                    </a:lnTo>
                    <a:lnTo>
                      <a:pt x="201" y="181"/>
                    </a:lnTo>
                    <a:lnTo>
                      <a:pt x="207" y="186"/>
                    </a:lnTo>
                    <a:lnTo>
                      <a:pt x="212" y="192"/>
                    </a:lnTo>
                    <a:lnTo>
                      <a:pt x="212" y="192"/>
                    </a:lnTo>
                    <a:lnTo>
                      <a:pt x="185" y="192"/>
                    </a:lnTo>
                    <a:lnTo>
                      <a:pt x="185" y="192"/>
                    </a:lnTo>
                    <a:lnTo>
                      <a:pt x="180" y="186"/>
                    </a:lnTo>
                    <a:lnTo>
                      <a:pt x="175" y="192"/>
                    </a:lnTo>
                    <a:lnTo>
                      <a:pt x="175" y="197"/>
                    </a:lnTo>
                    <a:lnTo>
                      <a:pt x="169" y="192"/>
                    </a:lnTo>
                    <a:lnTo>
                      <a:pt x="148" y="192"/>
                    </a:lnTo>
                    <a:lnTo>
                      <a:pt x="132" y="202"/>
                    </a:lnTo>
                    <a:lnTo>
                      <a:pt x="127" y="197"/>
                    </a:lnTo>
                    <a:lnTo>
                      <a:pt x="111" y="181"/>
                    </a:lnTo>
                    <a:lnTo>
                      <a:pt x="100" y="176"/>
                    </a:lnTo>
                    <a:lnTo>
                      <a:pt x="85" y="181"/>
                    </a:lnTo>
                    <a:lnTo>
                      <a:pt x="79" y="181"/>
                    </a:lnTo>
                    <a:lnTo>
                      <a:pt x="69" y="186"/>
                    </a:lnTo>
                    <a:lnTo>
                      <a:pt x="58" y="186"/>
                    </a:lnTo>
                    <a:lnTo>
                      <a:pt x="47" y="186"/>
                    </a:lnTo>
                    <a:lnTo>
                      <a:pt x="16" y="192"/>
                    </a:lnTo>
                    <a:lnTo>
                      <a:pt x="5" y="202"/>
                    </a:lnTo>
                    <a:lnTo>
                      <a:pt x="0" y="208"/>
                    </a:lnTo>
                    <a:lnTo>
                      <a:pt x="5" y="208"/>
                    </a:lnTo>
                    <a:lnTo>
                      <a:pt x="5" y="213"/>
                    </a:lnTo>
                    <a:lnTo>
                      <a:pt x="10" y="213"/>
                    </a:lnTo>
                    <a:lnTo>
                      <a:pt x="16" y="213"/>
                    </a:lnTo>
                    <a:lnTo>
                      <a:pt x="26" y="213"/>
                    </a:lnTo>
                    <a:lnTo>
                      <a:pt x="26" y="213"/>
                    </a:lnTo>
                    <a:lnTo>
                      <a:pt x="32" y="213"/>
                    </a:lnTo>
                    <a:lnTo>
                      <a:pt x="32" y="218"/>
                    </a:lnTo>
                    <a:lnTo>
                      <a:pt x="21" y="218"/>
                    </a:lnTo>
                    <a:lnTo>
                      <a:pt x="16" y="218"/>
                    </a:lnTo>
                    <a:lnTo>
                      <a:pt x="16" y="218"/>
                    </a:lnTo>
                    <a:lnTo>
                      <a:pt x="10" y="218"/>
                    </a:lnTo>
                    <a:lnTo>
                      <a:pt x="16" y="223"/>
                    </a:lnTo>
                    <a:lnTo>
                      <a:pt x="16" y="223"/>
                    </a:lnTo>
                    <a:lnTo>
                      <a:pt x="21" y="223"/>
                    </a:lnTo>
                    <a:lnTo>
                      <a:pt x="26" y="229"/>
                    </a:lnTo>
                    <a:lnTo>
                      <a:pt x="26" y="234"/>
                    </a:lnTo>
                    <a:lnTo>
                      <a:pt x="16" y="234"/>
                    </a:lnTo>
                    <a:lnTo>
                      <a:pt x="10" y="234"/>
                    </a:lnTo>
                    <a:lnTo>
                      <a:pt x="5" y="239"/>
                    </a:lnTo>
                    <a:lnTo>
                      <a:pt x="21" y="245"/>
                    </a:lnTo>
                    <a:lnTo>
                      <a:pt x="21" y="250"/>
                    </a:lnTo>
                    <a:lnTo>
                      <a:pt x="26" y="255"/>
                    </a:lnTo>
                    <a:lnTo>
                      <a:pt x="32" y="255"/>
                    </a:lnTo>
                    <a:lnTo>
                      <a:pt x="42" y="255"/>
                    </a:lnTo>
                    <a:lnTo>
                      <a:pt x="53" y="255"/>
                    </a:lnTo>
                    <a:lnTo>
                      <a:pt x="74" y="261"/>
                    </a:lnTo>
                    <a:lnTo>
                      <a:pt x="79" y="266"/>
                    </a:lnTo>
                    <a:lnTo>
                      <a:pt x="85" y="266"/>
                    </a:lnTo>
                    <a:lnTo>
                      <a:pt x="85" y="266"/>
                    </a:lnTo>
                    <a:lnTo>
                      <a:pt x="90" y="266"/>
                    </a:lnTo>
                    <a:lnTo>
                      <a:pt x="95" y="266"/>
                    </a:lnTo>
                    <a:lnTo>
                      <a:pt x="95" y="266"/>
                    </a:lnTo>
                    <a:lnTo>
                      <a:pt x="100" y="271"/>
                    </a:lnTo>
                    <a:lnTo>
                      <a:pt x="111" y="271"/>
                    </a:lnTo>
                    <a:lnTo>
                      <a:pt x="116" y="271"/>
                    </a:lnTo>
                    <a:lnTo>
                      <a:pt x="122" y="271"/>
                    </a:lnTo>
                    <a:lnTo>
                      <a:pt x="122" y="271"/>
                    </a:lnTo>
                    <a:lnTo>
                      <a:pt x="116" y="277"/>
                    </a:lnTo>
                    <a:lnTo>
                      <a:pt x="122" y="282"/>
                    </a:lnTo>
                    <a:lnTo>
                      <a:pt x="127" y="282"/>
                    </a:lnTo>
                    <a:lnTo>
                      <a:pt x="132" y="282"/>
                    </a:lnTo>
                    <a:lnTo>
                      <a:pt x="138" y="282"/>
                    </a:lnTo>
                    <a:lnTo>
                      <a:pt x="143" y="282"/>
                    </a:lnTo>
                    <a:lnTo>
                      <a:pt x="138" y="287"/>
                    </a:lnTo>
                    <a:lnTo>
                      <a:pt x="132" y="293"/>
                    </a:lnTo>
                    <a:lnTo>
                      <a:pt x="138" y="298"/>
                    </a:lnTo>
                    <a:lnTo>
                      <a:pt x="138" y="298"/>
                    </a:lnTo>
                    <a:lnTo>
                      <a:pt x="143" y="298"/>
                    </a:lnTo>
                    <a:lnTo>
                      <a:pt x="169" y="298"/>
                    </a:lnTo>
                    <a:lnTo>
                      <a:pt x="185" y="303"/>
                    </a:lnTo>
                    <a:lnTo>
                      <a:pt x="180" y="303"/>
                    </a:lnTo>
                    <a:lnTo>
                      <a:pt x="175" y="298"/>
                    </a:lnTo>
                    <a:lnTo>
                      <a:pt x="164" y="298"/>
                    </a:lnTo>
                    <a:lnTo>
                      <a:pt x="159" y="298"/>
                    </a:lnTo>
                    <a:lnTo>
                      <a:pt x="159" y="303"/>
                    </a:lnTo>
                    <a:lnTo>
                      <a:pt x="154" y="309"/>
                    </a:lnTo>
                    <a:lnTo>
                      <a:pt x="159" y="309"/>
                    </a:lnTo>
                    <a:lnTo>
                      <a:pt x="159" y="314"/>
                    </a:lnTo>
                    <a:lnTo>
                      <a:pt x="164" y="319"/>
                    </a:lnTo>
                    <a:lnTo>
                      <a:pt x="159" y="325"/>
                    </a:lnTo>
                    <a:lnTo>
                      <a:pt x="159" y="330"/>
                    </a:lnTo>
                    <a:lnTo>
                      <a:pt x="159" y="335"/>
                    </a:lnTo>
                    <a:lnTo>
                      <a:pt x="169" y="346"/>
                    </a:lnTo>
                    <a:lnTo>
                      <a:pt x="175" y="356"/>
                    </a:lnTo>
                    <a:lnTo>
                      <a:pt x="201" y="372"/>
                    </a:lnTo>
                    <a:lnTo>
                      <a:pt x="207" y="372"/>
                    </a:lnTo>
                    <a:lnTo>
                      <a:pt x="212" y="372"/>
                    </a:lnTo>
                    <a:lnTo>
                      <a:pt x="217" y="372"/>
                    </a:lnTo>
                    <a:lnTo>
                      <a:pt x="217" y="378"/>
                    </a:lnTo>
                    <a:lnTo>
                      <a:pt x="217" y="383"/>
                    </a:lnTo>
                    <a:lnTo>
                      <a:pt x="217" y="404"/>
                    </a:lnTo>
                    <a:lnTo>
                      <a:pt x="217" y="415"/>
                    </a:lnTo>
                    <a:lnTo>
                      <a:pt x="223" y="415"/>
                    </a:lnTo>
                    <a:lnTo>
                      <a:pt x="223" y="420"/>
                    </a:lnTo>
                    <a:lnTo>
                      <a:pt x="217" y="415"/>
                    </a:lnTo>
                    <a:lnTo>
                      <a:pt x="212" y="415"/>
                    </a:lnTo>
                    <a:lnTo>
                      <a:pt x="212" y="420"/>
                    </a:lnTo>
                    <a:lnTo>
                      <a:pt x="212" y="426"/>
                    </a:lnTo>
                    <a:lnTo>
                      <a:pt x="228" y="436"/>
                    </a:lnTo>
                    <a:lnTo>
                      <a:pt x="233" y="442"/>
                    </a:lnTo>
                    <a:lnTo>
                      <a:pt x="238" y="447"/>
                    </a:lnTo>
                    <a:lnTo>
                      <a:pt x="244" y="468"/>
                    </a:lnTo>
                    <a:lnTo>
                      <a:pt x="244" y="474"/>
                    </a:lnTo>
                    <a:lnTo>
                      <a:pt x="249" y="479"/>
                    </a:lnTo>
                    <a:lnTo>
                      <a:pt x="244" y="474"/>
                    </a:lnTo>
                    <a:lnTo>
                      <a:pt x="238" y="468"/>
                    </a:lnTo>
                    <a:lnTo>
                      <a:pt x="233" y="452"/>
                    </a:lnTo>
                    <a:lnTo>
                      <a:pt x="233" y="447"/>
                    </a:lnTo>
                    <a:lnTo>
                      <a:pt x="223" y="442"/>
                    </a:lnTo>
                    <a:lnTo>
                      <a:pt x="217" y="436"/>
                    </a:lnTo>
                    <a:lnTo>
                      <a:pt x="212" y="452"/>
                    </a:lnTo>
                    <a:lnTo>
                      <a:pt x="207" y="463"/>
                    </a:lnTo>
                    <a:lnTo>
                      <a:pt x="201" y="511"/>
                    </a:lnTo>
                    <a:lnTo>
                      <a:pt x="201" y="511"/>
                    </a:lnTo>
                    <a:lnTo>
                      <a:pt x="207" y="505"/>
                    </a:lnTo>
                    <a:lnTo>
                      <a:pt x="207" y="500"/>
                    </a:lnTo>
                    <a:lnTo>
                      <a:pt x="212" y="511"/>
                    </a:lnTo>
                    <a:lnTo>
                      <a:pt x="207" y="511"/>
                    </a:lnTo>
                    <a:lnTo>
                      <a:pt x="201" y="516"/>
                    </a:lnTo>
                    <a:lnTo>
                      <a:pt x="191" y="559"/>
                    </a:lnTo>
                    <a:lnTo>
                      <a:pt x="180" y="596"/>
                    </a:lnTo>
                    <a:lnTo>
                      <a:pt x="169" y="607"/>
                    </a:lnTo>
                    <a:lnTo>
                      <a:pt x="159" y="607"/>
                    </a:lnTo>
                    <a:lnTo>
                      <a:pt x="159" y="612"/>
                    </a:lnTo>
                    <a:lnTo>
                      <a:pt x="164" y="612"/>
                    </a:lnTo>
                    <a:lnTo>
                      <a:pt x="164" y="617"/>
                    </a:lnTo>
                    <a:lnTo>
                      <a:pt x="169" y="617"/>
                    </a:lnTo>
                    <a:lnTo>
                      <a:pt x="175" y="617"/>
                    </a:lnTo>
                    <a:lnTo>
                      <a:pt x="180" y="617"/>
                    </a:lnTo>
                    <a:lnTo>
                      <a:pt x="185" y="623"/>
                    </a:lnTo>
                    <a:lnTo>
                      <a:pt x="185" y="623"/>
                    </a:lnTo>
                    <a:lnTo>
                      <a:pt x="185" y="628"/>
                    </a:lnTo>
                    <a:lnTo>
                      <a:pt x="180" y="633"/>
                    </a:lnTo>
                    <a:lnTo>
                      <a:pt x="180" y="633"/>
                    </a:lnTo>
                    <a:lnTo>
                      <a:pt x="180" y="633"/>
                    </a:lnTo>
                    <a:lnTo>
                      <a:pt x="185" y="638"/>
                    </a:lnTo>
                    <a:lnTo>
                      <a:pt x="185" y="638"/>
                    </a:lnTo>
                    <a:lnTo>
                      <a:pt x="185" y="638"/>
                    </a:lnTo>
                    <a:lnTo>
                      <a:pt x="191" y="633"/>
                    </a:lnTo>
                    <a:lnTo>
                      <a:pt x="191" y="633"/>
                    </a:lnTo>
                    <a:lnTo>
                      <a:pt x="191" y="633"/>
                    </a:lnTo>
                    <a:lnTo>
                      <a:pt x="191" y="633"/>
                    </a:lnTo>
                    <a:lnTo>
                      <a:pt x="191" y="633"/>
                    </a:lnTo>
                    <a:lnTo>
                      <a:pt x="201" y="638"/>
                    </a:lnTo>
                    <a:lnTo>
                      <a:pt x="212" y="644"/>
                    </a:lnTo>
                    <a:lnTo>
                      <a:pt x="223" y="644"/>
                    </a:lnTo>
                    <a:lnTo>
                      <a:pt x="228" y="644"/>
                    </a:lnTo>
                    <a:lnTo>
                      <a:pt x="228" y="649"/>
                    </a:lnTo>
                    <a:lnTo>
                      <a:pt x="238" y="654"/>
                    </a:lnTo>
                    <a:lnTo>
                      <a:pt x="238" y="654"/>
                    </a:lnTo>
                    <a:lnTo>
                      <a:pt x="244" y="654"/>
                    </a:lnTo>
                    <a:lnTo>
                      <a:pt x="249" y="654"/>
                    </a:lnTo>
                    <a:lnTo>
                      <a:pt x="254" y="654"/>
                    </a:lnTo>
                    <a:lnTo>
                      <a:pt x="254" y="654"/>
                    </a:lnTo>
                    <a:lnTo>
                      <a:pt x="260" y="654"/>
                    </a:lnTo>
                    <a:lnTo>
                      <a:pt x="260" y="654"/>
                    </a:lnTo>
                    <a:lnTo>
                      <a:pt x="265" y="660"/>
                    </a:lnTo>
                    <a:lnTo>
                      <a:pt x="270" y="665"/>
                    </a:lnTo>
                    <a:lnTo>
                      <a:pt x="270" y="665"/>
                    </a:lnTo>
                    <a:lnTo>
                      <a:pt x="286" y="660"/>
                    </a:lnTo>
                    <a:lnTo>
                      <a:pt x="291" y="665"/>
                    </a:lnTo>
                    <a:lnTo>
                      <a:pt x="291" y="665"/>
                    </a:lnTo>
                    <a:lnTo>
                      <a:pt x="297" y="665"/>
                    </a:lnTo>
                    <a:lnTo>
                      <a:pt x="307" y="665"/>
                    </a:lnTo>
                    <a:lnTo>
                      <a:pt x="313" y="665"/>
                    </a:lnTo>
                    <a:lnTo>
                      <a:pt x="313" y="665"/>
                    </a:lnTo>
                    <a:lnTo>
                      <a:pt x="318" y="654"/>
                    </a:lnTo>
                    <a:lnTo>
                      <a:pt x="318" y="654"/>
                    </a:lnTo>
                    <a:lnTo>
                      <a:pt x="318" y="649"/>
                    </a:lnTo>
                    <a:lnTo>
                      <a:pt x="323" y="654"/>
                    </a:lnTo>
                    <a:lnTo>
                      <a:pt x="339" y="654"/>
                    </a:lnTo>
                    <a:lnTo>
                      <a:pt x="345" y="660"/>
                    </a:lnTo>
                    <a:lnTo>
                      <a:pt x="350" y="660"/>
                    </a:lnTo>
                    <a:lnTo>
                      <a:pt x="355" y="660"/>
                    </a:lnTo>
                    <a:lnTo>
                      <a:pt x="360" y="665"/>
                    </a:lnTo>
                    <a:lnTo>
                      <a:pt x="366" y="670"/>
                    </a:lnTo>
                    <a:lnTo>
                      <a:pt x="366" y="670"/>
                    </a:lnTo>
                    <a:lnTo>
                      <a:pt x="371" y="665"/>
                    </a:lnTo>
                    <a:lnTo>
                      <a:pt x="376" y="670"/>
                    </a:lnTo>
                    <a:lnTo>
                      <a:pt x="382" y="670"/>
                    </a:lnTo>
                    <a:lnTo>
                      <a:pt x="387" y="670"/>
                    </a:lnTo>
                    <a:lnTo>
                      <a:pt x="387" y="676"/>
                    </a:lnTo>
                    <a:lnTo>
                      <a:pt x="382" y="676"/>
                    </a:lnTo>
                    <a:lnTo>
                      <a:pt x="382" y="676"/>
                    </a:lnTo>
                    <a:lnTo>
                      <a:pt x="392" y="681"/>
                    </a:lnTo>
                    <a:lnTo>
                      <a:pt x="398" y="686"/>
                    </a:lnTo>
                    <a:lnTo>
                      <a:pt x="398" y="686"/>
                    </a:lnTo>
                    <a:lnTo>
                      <a:pt x="398" y="692"/>
                    </a:lnTo>
                    <a:lnTo>
                      <a:pt x="403" y="692"/>
                    </a:lnTo>
                    <a:lnTo>
                      <a:pt x="408" y="686"/>
                    </a:lnTo>
                    <a:lnTo>
                      <a:pt x="414" y="686"/>
                    </a:lnTo>
                    <a:lnTo>
                      <a:pt x="424" y="686"/>
                    </a:lnTo>
                    <a:lnTo>
                      <a:pt x="440" y="692"/>
                    </a:lnTo>
                    <a:lnTo>
                      <a:pt x="445" y="692"/>
                    </a:lnTo>
                    <a:lnTo>
                      <a:pt x="445" y="692"/>
                    </a:lnTo>
                    <a:lnTo>
                      <a:pt x="445" y="686"/>
                    </a:lnTo>
                    <a:lnTo>
                      <a:pt x="445" y="686"/>
                    </a:lnTo>
                    <a:lnTo>
                      <a:pt x="451" y="686"/>
                    </a:lnTo>
                    <a:lnTo>
                      <a:pt x="456" y="686"/>
                    </a:lnTo>
                    <a:lnTo>
                      <a:pt x="456" y="681"/>
                    </a:lnTo>
                    <a:lnTo>
                      <a:pt x="461" y="681"/>
                    </a:lnTo>
                    <a:lnTo>
                      <a:pt x="467" y="681"/>
                    </a:lnTo>
                    <a:lnTo>
                      <a:pt x="477" y="681"/>
                    </a:lnTo>
                    <a:lnTo>
                      <a:pt x="477" y="681"/>
                    </a:lnTo>
                    <a:lnTo>
                      <a:pt x="477" y="681"/>
                    </a:lnTo>
                    <a:lnTo>
                      <a:pt x="472" y="670"/>
                    </a:lnTo>
                    <a:lnTo>
                      <a:pt x="472" y="654"/>
                    </a:lnTo>
                    <a:lnTo>
                      <a:pt x="472" y="644"/>
                    </a:lnTo>
                    <a:lnTo>
                      <a:pt x="477" y="633"/>
                    </a:lnTo>
                    <a:lnTo>
                      <a:pt x="482" y="623"/>
                    </a:lnTo>
                    <a:lnTo>
                      <a:pt x="520" y="601"/>
                    </a:lnTo>
                    <a:lnTo>
                      <a:pt x="525" y="601"/>
                    </a:lnTo>
                    <a:lnTo>
                      <a:pt x="525" y="596"/>
                    </a:lnTo>
                    <a:lnTo>
                      <a:pt x="536" y="596"/>
                    </a:lnTo>
                    <a:lnTo>
                      <a:pt x="536" y="596"/>
                    </a:lnTo>
                    <a:lnTo>
                      <a:pt x="541" y="596"/>
                    </a:lnTo>
                    <a:lnTo>
                      <a:pt x="541" y="601"/>
                    </a:lnTo>
                    <a:lnTo>
                      <a:pt x="546" y="601"/>
                    </a:lnTo>
                    <a:lnTo>
                      <a:pt x="557" y="607"/>
                    </a:lnTo>
                    <a:lnTo>
                      <a:pt x="557" y="607"/>
                    </a:lnTo>
                    <a:lnTo>
                      <a:pt x="573" y="612"/>
                    </a:lnTo>
                    <a:lnTo>
                      <a:pt x="578" y="612"/>
                    </a:lnTo>
                    <a:lnTo>
                      <a:pt x="583" y="612"/>
                    </a:lnTo>
                    <a:lnTo>
                      <a:pt x="583" y="607"/>
                    </a:lnTo>
                    <a:lnTo>
                      <a:pt x="583" y="607"/>
                    </a:lnTo>
                    <a:lnTo>
                      <a:pt x="589" y="607"/>
                    </a:lnTo>
                    <a:lnTo>
                      <a:pt x="589" y="607"/>
                    </a:lnTo>
                    <a:lnTo>
                      <a:pt x="589" y="607"/>
                    </a:lnTo>
                    <a:lnTo>
                      <a:pt x="594" y="607"/>
                    </a:lnTo>
                    <a:lnTo>
                      <a:pt x="599" y="607"/>
                    </a:lnTo>
                    <a:lnTo>
                      <a:pt x="599" y="607"/>
                    </a:lnTo>
                    <a:lnTo>
                      <a:pt x="599" y="612"/>
                    </a:lnTo>
                    <a:lnTo>
                      <a:pt x="605" y="612"/>
                    </a:lnTo>
                    <a:lnTo>
                      <a:pt x="610" y="612"/>
                    </a:lnTo>
                    <a:lnTo>
                      <a:pt x="615" y="612"/>
                    </a:lnTo>
                    <a:lnTo>
                      <a:pt x="620" y="623"/>
                    </a:lnTo>
                    <a:lnTo>
                      <a:pt x="642" y="628"/>
                    </a:lnTo>
                    <a:lnTo>
                      <a:pt x="647" y="633"/>
                    </a:lnTo>
                    <a:lnTo>
                      <a:pt x="663" y="633"/>
                    </a:lnTo>
                    <a:lnTo>
                      <a:pt x="668" y="633"/>
                    </a:lnTo>
                    <a:lnTo>
                      <a:pt x="679" y="628"/>
                    </a:lnTo>
                    <a:lnTo>
                      <a:pt x="689" y="628"/>
                    </a:lnTo>
                    <a:lnTo>
                      <a:pt x="695" y="623"/>
                    </a:lnTo>
                    <a:lnTo>
                      <a:pt x="700" y="617"/>
                    </a:lnTo>
                    <a:lnTo>
                      <a:pt x="705" y="612"/>
                    </a:lnTo>
                    <a:lnTo>
                      <a:pt x="705" y="612"/>
                    </a:lnTo>
                    <a:lnTo>
                      <a:pt x="716" y="607"/>
                    </a:lnTo>
                    <a:lnTo>
                      <a:pt x="737" y="591"/>
                    </a:lnTo>
                    <a:lnTo>
                      <a:pt x="742" y="585"/>
                    </a:lnTo>
                    <a:lnTo>
                      <a:pt x="748" y="585"/>
                    </a:lnTo>
                    <a:lnTo>
                      <a:pt x="748" y="580"/>
                    </a:lnTo>
                    <a:lnTo>
                      <a:pt x="748" y="580"/>
                    </a:lnTo>
                    <a:lnTo>
                      <a:pt x="753" y="580"/>
                    </a:lnTo>
                    <a:lnTo>
                      <a:pt x="753" y="580"/>
                    </a:lnTo>
                    <a:lnTo>
                      <a:pt x="753" y="580"/>
                    </a:lnTo>
                    <a:lnTo>
                      <a:pt x="758" y="580"/>
                    </a:lnTo>
                    <a:lnTo>
                      <a:pt x="758" y="575"/>
                    </a:lnTo>
                    <a:lnTo>
                      <a:pt x="758" y="575"/>
                    </a:lnTo>
                    <a:lnTo>
                      <a:pt x="758" y="569"/>
                    </a:lnTo>
                    <a:lnTo>
                      <a:pt x="764" y="564"/>
                    </a:lnTo>
                    <a:lnTo>
                      <a:pt x="769" y="559"/>
                    </a:lnTo>
                    <a:lnTo>
                      <a:pt x="769" y="553"/>
                    </a:lnTo>
                    <a:lnTo>
                      <a:pt x="769" y="553"/>
                    </a:lnTo>
                    <a:lnTo>
                      <a:pt x="764" y="548"/>
                    </a:lnTo>
                    <a:lnTo>
                      <a:pt x="764" y="548"/>
                    </a:lnTo>
                    <a:lnTo>
                      <a:pt x="748" y="553"/>
                    </a:lnTo>
                    <a:lnTo>
                      <a:pt x="748" y="553"/>
                    </a:lnTo>
                    <a:lnTo>
                      <a:pt x="737" y="548"/>
                    </a:lnTo>
                    <a:lnTo>
                      <a:pt x="721" y="543"/>
                    </a:lnTo>
                    <a:lnTo>
                      <a:pt x="721" y="537"/>
                    </a:lnTo>
                    <a:lnTo>
                      <a:pt x="716" y="532"/>
                    </a:lnTo>
                    <a:lnTo>
                      <a:pt x="721" y="527"/>
                    </a:lnTo>
                    <a:lnTo>
                      <a:pt x="716" y="527"/>
                    </a:lnTo>
                    <a:lnTo>
                      <a:pt x="716" y="521"/>
                    </a:lnTo>
                    <a:lnTo>
                      <a:pt x="716" y="516"/>
                    </a:lnTo>
                    <a:lnTo>
                      <a:pt x="721" y="511"/>
                    </a:lnTo>
                    <a:lnTo>
                      <a:pt x="727" y="511"/>
                    </a:lnTo>
                    <a:lnTo>
                      <a:pt x="727" y="511"/>
                    </a:lnTo>
                    <a:lnTo>
                      <a:pt x="727" y="505"/>
                    </a:lnTo>
                    <a:lnTo>
                      <a:pt x="727" y="500"/>
                    </a:lnTo>
                    <a:lnTo>
                      <a:pt x="727" y="495"/>
                    </a:lnTo>
                    <a:lnTo>
                      <a:pt x="721" y="495"/>
                    </a:lnTo>
                    <a:lnTo>
                      <a:pt x="721" y="495"/>
                    </a:lnTo>
                    <a:lnTo>
                      <a:pt x="716" y="495"/>
                    </a:lnTo>
                    <a:lnTo>
                      <a:pt x="711" y="490"/>
                    </a:lnTo>
                    <a:lnTo>
                      <a:pt x="711" y="484"/>
                    </a:lnTo>
                    <a:lnTo>
                      <a:pt x="705" y="474"/>
                    </a:lnTo>
                    <a:lnTo>
                      <a:pt x="705" y="474"/>
                    </a:lnTo>
                    <a:lnTo>
                      <a:pt x="705" y="468"/>
                    </a:lnTo>
                    <a:lnTo>
                      <a:pt x="705" y="468"/>
                    </a:lnTo>
                    <a:lnTo>
                      <a:pt x="711" y="468"/>
                    </a:lnTo>
                    <a:lnTo>
                      <a:pt x="716" y="468"/>
                    </a:lnTo>
                    <a:lnTo>
                      <a:pt x="727" y="463"/>
                    </a:lnTo>
                    <a:lnTo>
                      <a:pt x="732" y="463"/>
                    </a:lnTo>
                    <a:lnTo>
                      <a:pt x="732" y="458"/>
                    </a:lnTo>
                    <a:lnTo>
                      <a:pt x="737" y="452"/>
                    </a:lnTo>
                    <a:lnTo>
                      <a:pt x="737" y="447"/>
                    </a:lnTo>
                    <a:lnTo>
                      <a:pt x="737" y="447"/>
                    </a:lnTo>
                    <a:lnTo>
                      <a:pt x="737" y="447"/>
                    </a:lnTo>
                    <a:lnTo>
                      <a:pt x="727" y="436"/>
                    </a:lnTo>
                    <a:lnTo>
                      <a:pt x="727" y="431"/>
                    </a:lnTo>
                    <a:lnTo>
                      <a:pt x="721" y="426"/>
                    </a:lnTo>
                    <a:lnTo>
                      <a:pt x="716" y="420"/>
                    </a:lnTo>
                    <a:lnTo>
                      <a:pt x="716" y="420"/>
                    </a:lnTo>
                    <a:lnTo>
                      <a:pt x="716" y="415"/>
                    </a:lnTo>
                    <a:lnTo>
                      <a:pt x="716" y="415"/>
                    </a:lnTo>
                    <a:lnTo>
                      <a:pt x="727" y="410"/>
                    </a:lnTo>
                    <a:lnTo>
                      <a:pt x="732" y="404"/>
                    </a:lnTo>
                    <a:lnTo>
                      <a:pt x="727" y="404"/>
                    </a:lnTo>
                    <a:lnTo>
                      <a:pt x="727" y="399"/>
                    </a:lnTo>
                    <a:lnTo>
                      <a:pt x="721" y="394"/>
                    </a:lnTo>
                    <a:lnTo>
                      <a:pt x="721" y="394"/>
                    </a:lnTo>
                    <a:lnTo>
                      <a:pt x="716" y="388"/>
                    </a:lnTo>
                    <a:lnTo>
                      <a:pt x="716" y="388"/>
                    </a:lnTo>
                    <a:lnTo>
                      <a:pt x="716" y="378"/>
                    </a:lnTo>
                    <a:lnTo>
                      <a:pt x="716" y="372"/>
                    </a:lnTo>
                    <a:lnTo>
                      <a:pt x="716" y="372"/>
                    </a:lnTo>
                    <a:lnTo>
                      <a:pt x="716" y="367"/>
                    </a:lnTo>
                    <a:lnTo>
                      <a:pt x="716" y="367"/>
                    </a:lnTo>
                    <a:lnTo>
                      <a:pt x="700" y="367"/>
                    </a:lnTo>
                    <a:lnTo>
                      <a:pt x="695" y="367"/>
                    </a:lnTo>
                    <a:lnTo>
                      <a:pt x="684" y="367"/>
                    </a:lnTo>
                    <a:lnTo>
                      <a:pt x="679" y="372"/>
                    </a:lnTo>
                    <a:lnTo>
                      <a:pt x="679" y="372"/>
                    </a:lnTo>
                    <a:lnTo>
                      <a:pt x="679" y="378"/>
                    </a:lnTo>
                    <a:lnTo>
                      <a:pt x="684" y="378"/>
                    </a:lnTo>
                    <a:lnTo>
                      <a:pt x="679" y="383"/>
                    </a:lnTo>
                    <a:lnTo>
                      <a:pt x="673" y="388"/>
                    </a:lnTo>
                    <a:lnTo>
                      <a:pt x="668" y="388"/>
                    </a:lnTo>
                    <a:lnTo>
                      <a:pt x="663" y="388"/>
                    </a:lnTo>
                    <a:lnTo>
                      <a:pt x="663" y="383"/>
                    </a:lnTo>
                    <a:lnTo>
                      <a:pt x="668" y="383"/>
                    </a:lnTo>
                    <a:lnTo>
                      <a:pt x="673" y="378"/>
                    </a:lnTo>
                    <a:lnTo>
                      <a:pt x="673" y="372"/>
                    </a:lnTo>
                    <a:lnTo>
                      <a:pt x="673" y="367"/>
                    </a:lnTo>
                    <a:lnTo>
                      <a:pt x="668" y="367"/>
                    </a:lnTo>
                    <a:lnTo>
                      <a:pt x="668" y="362"/>
                    </a:lnTo>
                    <a:lnTo>
                      <a:pt x="673" y="356"/>
                    </a:lnTo>
                    <a:lnTo>
                      <a:pt x="673" y="356"/>
                    </a:lnTo>
                    <a:lnTo>
                      <a:pt x="679" y="351"/>
                    </a:lnTo>
                    <a:lnTo>
                      <a:pt x="684" y="346"/>
                    </a:lnTo>
                    <a:lnTo>
                      <a:pt x="695" y="341"/>
                    </a:lnTo>
                    <a:lnTo>
                      <a:pt x="695" y="335"/>
                    </a:lnTo>
                    <a:lnTo>
                      <a:pt x="695" y="325"/>
                    </a:lnTo>
                    <a:lnTo>
                      <a:pt x="695" y="325"/>
                    </a:lnTo>
                    <a:lnTo>
                      <a:pt x="705" y="319"/>
                    </a:lnTo>
                    <a:lnTo>
                      <a:pt x="711" y="319"/>
                    </a:lnTo>
                    <a:lnTo>
                      <a:pt x="711" y="314"/>
                    </a:lnTo>
                    <a:lnTo>
                      <a:pt x="721" y="309"/>
                    </a:lnTo>
                    <a:lnTo>
                      <a:pt x="727" y="298"/>
                    </a:lnTo>
                    <a:lnTo>
                      <a:pt x="727" y="298"/>
                    </a:lnTo>
                    <a:lnTo>
                      <a:pt x="732" y="298"/>
                    </a:lnTo>
                    <a:lnTo>
                      <a:pt x="732" y="293"/>
                    </a:lnTo>
                    <a:lnTo>
                      <a:pt x="732" y="293"/>
                    </a:lnTo>
                    <a:lnTo>
                      <a:pt x="727" y="293"/>
                    </a:lnTo>
                    <a:lnTo>
                      <a:pt x="727" y="287"/>
                    </a:lnTo>
                    <a:lnTo>
                      <a:pt x="727" y="287"/>
                    </a:lnTo>
                    <a:lnTo>
                      <a:pt x="732" y="282"/>
                    </a:lnTo>
                    <a:lnTo>
                      <a:pt x="737" y="282"/>
                    </a:lnTo>
                    <a:lnTo>
                      <a:pt x="742" y="282"/>
                    </a:lnTo>
                    <a:lnTo>
                      <a:pt x="742" y="287"/>
                    </a:lnTo>
                    <a:lnTo>
                      <a:pt x="742" y="287"/>
                    </a:lnTo>
                    <a:lnTo>
                      <a:pt x="748" y="287"/>
                    </a:lnTo>
                    <a:lnTo>
                      <a:pt x="753" y="287"/>
                    </a:lnTo>
                    <a:lnTo>
                      <a:pt x="758" y="287"/>
                    </a:lnTo>
                    <a:lnTo>
                      <a:pt x="758" y="282"/>
                    </a:lnTo>
                    <a:lnTo>
                      <a:pt x="764" y="277"/>
                    </a:lnTo>
                    <a:lnTo>
                      <a:pt x="769" y="277"/>
                    </a:lnTo>
                    <a:lnTo>
                      <a:pt x="764" y="271"/>
                    </a:lnTo>
                    <a:lnTo>
                      <a:pt x="764" y="266"/>
                    </a:lnTo>
                    <a:lnTo>
                      <a:pt x="764" y="261"/>
                    </a:lnTo>
                    <a:lnTo>
                      <a:pt x="769" y="250"/>
                    </a:lnTo>
                    <a:lnTo>
                      <a:pt x="769" y="245"/>
                    </a:lnTo>
                    <a:lnTo>
                      <a:pt x="769" y="239"/>
                    </a:lnTo>
                    <a:lnTo>
                      <a:pt x="769" y="229"/>
                    </a:lnTo>
                    <a:lnTo>
                      <a:pt x="774" y="218"/>
                    </a:lnTo>
                    <a:lnTo>
                      <a:pt x="780" y="208"/>
                    </a:lnTo>
                    <a:lnTo>
                      <a:pt x="780" y="197"/>
                    </a:lnTo>
                    <a:lnTo>
                      <a:pt x="785" y="192"/>
                    </a:lnTo>
                    <a:lnTo>
                      <a:pt x="790" y="186"/>
                    </a:lnTo>
                    <a:lnTo>
                      <a:pt x="801" y="176"/>
                    </a:lnTo>
                    <a:lnTo>
                      <a:pt x="806" y="170"/>
                    </a:lnTo>
                    <a:lnTo>
                      <a:pt x="801" y="165"/>
                    </a:lnTo>
                    <a:lnTo>
                      <a:pt x="801" y="165"/>
                    </a:lnTo>
                    <a:close/>
                    <a:moveTo>
                      <a:pt x="886" y="676"/>
                    </a:moveTo>
                    <a:lnTo>
                      <a:pt x="886" y="670"/>
                    </a:lnTo>
                    <a:lnTo>
                      <a:pt x="880" y="670"/>
                    </a:lnTo>
                    <a:lnTo>
                      <a:pt x="880" y="665"/>
                    </a:lnTo>
                    <a:lnTo>
                      <a:pt x="880" y="654"/>
                    </a:lnTo>
                    <a:lnTo>
                      <a:pt x="880" y="649"/>
                    </a:lnTo>
                    <a:lnTo>
                      <a:pt x="880" y="644"/>
                    </a:lnTo>
                    <a:lnTo>
                      <a:pt x="880" y="638"/>
                    </a:lnTo>
                    <a:lnTo>
                      <a:pt x="880" y="638"/>
                    </a:lnTo>
                    <a:lnTo>
                      <a:pt x="875" y="638"/>
                    </a:lnTo>
                    <a:lnTo>
                      <a:pt x="875" y="644"/>
                    </a:lnTo>
                    <a:lnTo>
                      <a:pt x="875" y="654"/>
                    </a:lnTo>
                    <a:lnTo>
                      <a:pt x="875" y="660"/>
                    </a:lnTo>
                    <a:lnTo>
                      <a:pt x="870" y="660"/>
                    </a:lnTo>
                    <a:lnTo>
                      <a:pt x="870" y="665"/>
                    </a:lnTo>
                    <a:lnTo>
                      <a:pt x="870" y="660"/>
                    </a:lnTo>
                    <a:lnTo>
                      <a:pt x="865" y="660"/>
                    </a:lnTo>
                    <a:lnTo>
                      <a:pt x="859" y="660"/>
                    </a:lnTo>
                    <a:lnTo>
                      <a:pt x="859" y="660"/>
                    </a:lnTo>
                    <a:lnTo>
                      <a:pt x="854" y="665"/>
                    </a:lnTo>
                    <a:lnTo>
                      <a:pt x="854" y="665"/>
                    </a:lnTo>
                    <a:lnTo>
                      <a:pt x="838" y="670"/>
                    </a:lnTo>
                    <a:lnTo>
                      <a:pt x="833" y="676"/>
                    </a:lnTo>
                    <a:lnTo>
                      <a:pt x="827" y="686"/>
                    </a:lnTo>
                    <a:lnTo>
                      <a:pt x="827" y="686"/>
                    </a:lnTo>
                    <a:lnTo>
                      <a:pt x="822" y="692"/>
                    </a:lnTo>
                    <a:lnTo>
                      <a:pt x="827" y="692"/>
                    </a:lnTo>
                    <a:lnTo>
                      <a:pt x="827" y="692"/>
                    </a:lnTo>
                    <a:lnTo>
                      <a:pt x="833" y="697"/>
                    </a:lnTo>
                    <a:lnTo>
                      <a:pt x="827" y="697"/>
                    </a:lnTo>
                    <a:lnTo>
                      <a:pt x="822" y="702"/>
                    </a:lnTo>
                    <a:lnTo>
                      <a:pt x="827" y="702"/>
                    </a:lnTo>
                    <a:lnTo>
                      <a:pt x="827" y="708"/>
                    </a:lnTo>
                    <a:lnTo>
                      <a:pt x="833" y="708"/>
                    </a:lnTo>
                    <a:lnTo>
                      <a:pt x="833" y="713"/>
                    </a:lnTo>
                    <a:lnTo>
                      <a:pt x="827" y="718"/>
                    </a:lnTo>
                    <a:lnTo>
                      <a:pt x="827" y="718"/>
                    </a:lnTo>
                    <a:lnTo>
                      <a:pt x="827" y="724"/>
                    </a:lnTo>
                    <a:lnTo>
                      <a:pt x="833" y="724"/>
                    </a:lnTo>
                    <a:lnTo>
                      <a:pt x="833" y="724"/>
                    </a:lnTo>
                    <a:lnTo>
                      <a:pt x="838" y="729"/>
                    </a:lnTo>
                    <a:lnTo>
                      <a:pt x="833" y="734"/>
                    </a:lnTo>
                    <a:lnTo>
                      <a:pt x="833" y="734"/>
                    </a:lnTo>
                    <a:lnTo>
                      <a:pt x="838" y="740"/>
                    </a:lnTo>
                    <a:lnTo>
                      <a:pt x="843" y="740"/>
                    </a:lnTo>
                    <a:lnTo>
                      <a:pt x="843" y="745"/>
                    </a:lnTo>
                    <a:lnTo>
                      <a:pt x="838" y="745"/>
                    </a:lnTo>
                    <a:lnTo>
                      <a:pt x="838" y="750"/>
                    </a:lnTo>
                    <a:lnTo>
                      <a:pt x="843" y="750"/>
                    </a:lnTo>
                    <a:lnTo>
                      <a:pt x="843" y="756"/>
                    </a:lnTo>
                    <a:lnTo>
                      <a:pt x="854" y="756"/>
                    </a:lnTo>
                    <a:lnTo>
                      <a:pt x="865" y="766"/>
                    </a:lnTo>
                    <a:lnTo>
                      <a:pt x="870" y="761"/>
                    </a:lnTo>
                    <a:lnTo>
                      <a:pt x="875" y="745"/>
                    </a:lnTo>
                    <a:lnTo>
                      <a:pt x="875" y="745"/>
                    </a:lnTo>
                    <a:lnTo>
                      <a:pt x="875" y="740"/>
                    </a:lnTo>
                    <a:lnTo>
                      <a:pt x="875" y="724"/>
                    </a:lnTo>
                    <a:lnTo>
                      <a:pt x="880" y="718"/>
                    </a:lnTo>
                    <a:lnTo>
                      <a:pt x="886" y="708"/>
                    </a:lnTo>
                    <a:lnTo>
                      <a:pt x="886" y="702"/>
                    </a:lnTo>
                    <a:lnTo>
                      <a:pt x="886" y="676"/>
                    </a:lnTo>
                    <a:close/>
                  </a:path>
                </a:pathLst>
              </a:custGeom>
              <a:solidFill>
                <a:schemeClr val="accent2"/>
              </a:solid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srgbClr val="414042"/>
                  </a:solidFill>
                  <a:effectLst/>
                  <a:uLnTx/>
                  <a:uFillTx/>
                  <a:latin typeface="Pluto Sans DPD PPT Light"/>
                  <a:ea typeface="+mn-ea"/>
                  <a:cs typeface="+mn-cs"/>
                </a:endParaRPr>
              </a:p>
            </p:txBody>
          </p:sp>
          <p:sp>
            <p:nvSpPr>
              <p:cNvPr id="24" name="Freeform 7">
                <a:extLst>
                  <a:ext uri="{FF2B5EF4-FFF2-40B4-BE49-F238E27FC236}">
                    <a16:creationId xmlns:a16="http://schemas.microsoft.com/office/drawing/2014/main" id="{E611C46B-3E72-4F11-89FB-1C6F6CACC81F}"/>
                  </a:ext>
                </a:extLst>
              </p:cNvPr>
              <p:cNvSpPr>
                <a:spLocks noEditPoints="1"/>
              </p:cNvSpPr>
              <p:nvPr/>
            </p:nvSpPr>
            <p:spPr bwMode="auto">
              <a:xfrm>
                <a:off x="5037137" y="2711447"/>
                <a:ext cx="917574" cy="1300162"/>
              </a:xfrm>
              <a:custGeom>
                <a:avLst/>
                <a:gdLst>
                  <a:gd name="T0" fmla="*/ 223 w 578"/>
                  <a:gd name="T1" fmla="*/ 569 h 819"/>
                  <a:gd name="T2" fmla="*/ 132 w 578"/>
                  <a:gd name="T3" fmla="*/ 495 h 819"/>
                  <a:gd name="T4" fmla="*/ 143 w 578"/>
                  <a:gd name="T5" fmla="*/ 463 h 819"/>
                  <a:gd name="T6" fmla="*/ 79 w 578"/>
                  <a:gd name="T7" fmla="*/ 420 h 819"/>
                  <a:gd name="T8" fmla="*/ 16 w 578"/>
                  <a:gd name="T9" fmla="*/ 457 h 819"/>
                  <a:gd name="T10" fmla="*/ 26 w 578"/>
                  <a:gd name="T11" fmla="*/ 500 h 819"/>
                  <a:gd name="T12" fmla="*/ 74 w 578"/>
                  <a:gd name="T13" fmla="*/ 489 h 819"/>
                  <a:gd name="T14" fmla="*/ 186 w 578"/>
                  <a:gd name="T15" fmla="*/ 399 h 819"/>
                  <a:gd name="T16" fmla="*/ 132 w 578"/>
                  <a:gd name="T17" fmla="*/ 383 h 819"/>
                  <a:gd name="T18" fmla="*/ 117 w 578"/>
                  <a:gd name="T19" fmla="*/ 378 h 819"/>
                  <a:gd name="T20" fmla="*/ 143 w 578"/>
                  <a:gd name="T21" fmla="*/ 356 h 819"/>
                  <a:gd name="T22" fmla="*/ 132 w 578"/>
                  <a:gd name="T23" fmla="*/ 324 h 819"/>
                  <a:gd name="T24" fmla="*/ 117 w 578"/>
                  <a:gd name="T25" fmla="*/ 308 h 819"/>
                  <a:gd name="T26" fmla="*/ 127 w 578"/>
                  <a:gd name="T27" fmla="*/ 282 h 819"/>
                  <a:gd name="T28" fmla="*/ 148 w 578"/>
                  <a:gd name="T29" fmla="*/ 282 h 819"/>
                  <a:gd name="T30" fmla="*/ 143 w 578"/>
                  <a:gd name="T31" fmla="*/ 239 h 819"/>
                  <a:gd name="T32" fmla="*/ 122 w 578"/>
                  <a:gd name="T33" fmla="*/ 261 h 819"/>
                  <a:gd name="T34" fmla="*/ 63 w 578"/>
                  <a:gd name="T35" fmla="*/ 239 h 819"/>
                  <a:gd name="T36" fmla="*/ 132 w 578"/>
                  <a:gd name="T37" fmla="*/ 207 h 819"/>
                  <a:gd name="T38" fmla="*/ 117 w 578"/>
                  <a:gd name="T39" fmla="*/ 197 h 819"/>
                  <a:gd name="T40" fmla="*/ 95 w 578"/>
                  <a:gd name="T41" fmla="*/ 207 h 819"/>
                  <a:gd name="T42" fmla="*/ 499 w 578"/>
                  <a:gd name="T43" fmla="*/ 601 h 819"/>
                  <a:gd name="T44" fmla="*/ 461 w 578"/>
                  <a:gd name="T45" fmla="*/ 532 h 819"/>
                  <a:gd name="T46" fmla="*/ 440 w 578"/>
                  <a:gd name="T47" fmla="*/ 473 h 819"/>
                  <a:gd name="T48" fmla="*/ 313 w 578"/>
                  <a:gd name="T49" fmla="*/ 362 h 819"/>
                  <a:gd name="T50" fmla="*/ 297 w 578"/>
                  <a:gd name="T51" fmla="*/ 335 h 819"/>
                  <a:gd name="T52" fmla="*/ 398 w 578"/>
                  <a:gd name="T53" fmla="*/ 250 h 819"/>
                  <a:gd name="T54" fmla="*/ 265 w 578"/>
                  <a:gd name="T55" fmla="*/ 234 h 819"/>
                  <a:gd name="T56" fmla="*/ 329 w 578"/>
                  <a:gd name="T57" fmla="*/ 165 h 819"/>
                  <a:gd name="T58" fmla="*/ 212 w 578"/>
                  <a:gd name="T59" fmla="*/ 170 h 819"/>
                  <a:gd name="T60" fmla="*/ 201 w 578"/>
                  <a:gd name="T61" fmla="*/ 218 h 819"/>
                  <a:gd name="T62" fmla="*/ 164 w 578"/>
                  <a:gd name="T63" fmla="*/ 255 h 819"/>
                  <a:gd name="T64" fmla="*/ 148 w 578"/>
                  <a:gd name="T65" fmla="*/ 319 h 819"/>
                  <a:gd name="T66" fmla="*/ 159 w 578"/>
                  <a:gd name="T67" fmla="*/ 378 h 819"/>
                  <a:gd name="T68" fmla="*/ 175 w 578"/>
                  <a:gd name="T69" fmla="*/ 372 h 819"/>
                  <a:gd name="T70" fmla="*/ 191 w 578"/>
                  <a:gd name="T71" fmla="*/ 362 h 819"/>
                  <a:gd name="T72" fmla="*/ 212 w 578"/>
                  <a:gd name="T73" fmla="*/ 388 h 819"/>
                  <a:gd name="T74" fmla="*/ 207 w 578"/>
                  <a:gd name="T75" fmla="*/ 452 h 819"/>
                  <a:gd name="T76" fmla="*/ 281 w 578"/>
                  <a:gd name="T77" fmla="*/ 436 h 819"/>
                  <a:gd name="T78" fmla="*/ 308 w 578"/>
                  <a:gd name="T79" fmla="*/ 516 h 819"/>
                  <a:gd name="T80" fmla="*/ 292 w 578"/>
                  <a:gd name="T81" fmla="*/ 553 h 819"/>
                  <a:gd name="T82" fmla="*/ 191 w 578"/>
                  <a:gd name="T83" fmla="*/ 601 h 819"/>
                  <a:gd name="T84" fmla="*/ 223 w 578"/>
                  <a:gd name="T85" fmla="*/ 633 h 819"/>
                  <a:gd name="T86" fmla="*/ 191 w 578"/>
                  <a:gd name="T87" fmla="*/ 686 h 819"/>
                  <a:gd name="T88" fmla="*/ 286 w 578"/>
                  <a:gd name="T89" fmla="*/ 702 h 819"/>
                  <a:gd name="T90" fmla="*/ 212 w 578"/>
                  <a:gd name="T91" fmla="*/ 729 h 819"/>
                  <a:gd name="T92" fmla="*/ 111 w 578"/>
                  <a:gd name="T93" fmla="*/ 814 h 819"/>
                  <a:gd name="T94" fmla="*/ 207 w 578"/>
                  <a:gd name="T95" fmla="*/ 793 h 819"/>
                  <a:gd name="T96" fmla="*/ 339 w 578"/>
                  <a:gd name="T97" fmla="*/ 771 h 819"/>
                  <a:gd name="T98" fmla="*/ 435 w 578"/>
                  <a:gd name="T99" fmla="*/ 755 h 819"/>
                  <a:gd name="T100" fmla="*/ 541 w 578"/>
                  <a:gd name="T101" fmla="*/ 713 h 819"/>
                  <a:gd name="T102" fmla="*/ 525 w 578"/>
                  <a:gd name="T103" fmla="*/ 681 h 819"/>
                  <a:gd name="T104" fmla="*/ 578 w 578"/>
                  <a:gd name="T105" fmla="*/ 622 h 819"/>
                  <a:gd name="T106" fmla="*/ 323 w 578"/>
                  <a:gd name="T107" fmla="*/ 144 h 819"/>
                  <a:gd name="T108" fmla="*/ 345 w 578"/>
                  <a:gd name="T109" fmla="*/ 144 h 819"/>
                  <a:gd name="T110" fmla="*/ 318 w 578"/>
                  <a:gd name="T111" fmla="*/ 133 h 819"/>
                  <a:gd name="T112" fmla="*/ 355 w 578"/>
                  <a:gd name="T113" fmla="*/ 117 h 819"/>
                  <a:gd name="T114" fmla="*/ 440 w 578"/>
                  <a:gd name="T115" fmla="*/ 48 h 819"/>
                  <a:gd name="T116" fmla="*/ 445 w 578"/>
                  <a:gd name="T117" fmla="*/ 26 h 819"/>
                  <a:gd name="T118" fmla="*/ 424 w 578"/>
                  <a:gd name="T119" fmla="*/ 42 h 819"/>
                  <a:gd name="T120" fmla="*/ 472 w 578"/>
                  <a:gd name="T121" fmla="*/ 5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78" h="819">
                    <a:moveTo>
                      <a:pt x="382" y="761"/>
                    </a:moveTo>
                    <a:lnTo>
                      <a:pt x="377" y="761"/>
                    </a:lnTo>
                    <a:lnTo>
                      <a:pt x="371" y="766"/>
                    </a:lnTo>
                    <a:lnTo>
                      <a:pt x="366" y="766"/>
                    </a:lnTo>
                    <a:lnTo>
                      <a:pt x="371" y="766"/>
                    </a:lnTo>
                    <a:lnTo>
                      <a:pt x="382" y="771"/>
                    </a:lnTo>
                    <a:lnTo>
                      <a:pt x="387" y="771"/>
                    </a:lnTo>
                    <a:lnTo>
                      <a:pt x="387" y="771"/>
                    </a:lnTo>
                    <a:lnTo>
                      <a:pt x="392" y="771"/>
                    </a:lnTo>
                    <a:lnTo>
                      <a:pt x="392" y="766"/>
                    </a:lnTo>
                    <a:lnTo>
                      <a:pt x="398" y="766"/>
                    </a:lnTo>
                    <a:lnTo>
                      <a:pt x="392" y="761"/>
                    </a:lnTo>
                    <a:lnTo>
                      <a:pt x="382" y="761"/>
                    </a:lnTo>
                    <a:close/>
                    <a:moveTo>
                      <a:pt x="212" y="580"/>
                    </a:moveTo>
                    <a:lnTo>
                      <a:pt x="217" y="574"/>
                    </a:lnTo>
                    <a:lnTo>
                      <a:pt x="223" y="569"/>
                    </a:lnTo>
                    <a:lnTo>
                      <a:pt x="228" y="569"/>
                    </a:lnTo>
                    <a:lnTo>
                      <a:pt x="233" y="564"/>
                    </a:lnTo>
                    <a:lnTo>
                      <a:pt x="228" y="564"/>
                    </a:lnTo>
                    <a:lnTo>
                      <a:pt x="223" y="564"/>
                    </a:lnTo>
                    <a:lnTo>
                      <a:pt x="217" y="558"/>
                    </a:lnTo>
                    <a:lnTo>
                      <a:pt x="207" y="553"/>
                    </a:lnTo>
                    <a:lnTo>
                      <a:pt x="201" y="558"/>
                    </a:lnTo>
                    <a:lnTo>
                      <a:pt x="201" y="569"/>
                    </a:lnTo>
                    <a:lnTo>
                      <a:pt x="207" y="574"/>
                    </a:lnTo>
                    <a:lnTo>
                      <a:pt x="212" y="574"/>
                    </a:lnTo>
                    <a:lnTo>
                      <a:pt x="212" y="580"/>
                    </a:lnTo>
                    <a:close/>
                    <a:moveTo>
                      <a:pt x="122" y="505"/>
                    </a:moveTo>
                    <a:lnTo>
                      <a:pt x="127" y="505"/>
                    </a:lnTo>
                    <a:lnTo>
                      <a:pt x="132" y="500"/>
                    </a:lnTo>
                    <a:lnTo>
                      <a:pt x="132" y="495"/>
                    </a:lnTo>
                    <a:lnTo>
                      <a:pt x="132" y="495"/>
                    </a:lnTo>
                    <a:lnTo>
                      <a:pt x="143" y="495"/>
                    </a:lnTo>
                    <a:lnTo>
                      <a:pt x="148" y="489"/>
                    </a:lnTo>
                    <a:lnTo>
                      <a:pt x="148" y="484"/>
                    </a:lnTo>
                    <a:lnTo>
                      <a:pt x="148" y="484"/>
                    </a:lnTo>
                    <a:lnTo>
                      <a:pt x="143" y="484"/>
                    </a:lnTo>
                    <a:lnTo>
                      <a:pt x="148" y="473"/>
                    </a:lnTo>
                    <a:lnTo>
                      <a:pt x="143" y="468"/>
                    </a:lnTo>
                    <a:lnTo>
                      <a:pt x="148" y="468"/>
                    </a:lnTo>
                    <a:lnTo>
                      <a:pt x="154" y="473"/>
                    </a:lnTo>
                    <a:lnTo>
                      <a:pt x="154" y="479"/>
                    </a:lnTo>
                    <a:lnTo>
                      <a:pt x="154" y="479"/>
                    </a:lnTo>
                    <a:lnTo>
                      <a:pt x="159" y="473"/>
                    </a:lnTo>
                    <a:lnTo>
                      <a:pt x="154" y="468"/>
                    </a:lnTo>
                    <a:lnTo>
                      <a:pt x="154" y="463"/>
                    </a:lnTo>
                    <a:lnTo>
                      <a:pt x="154" y="463"/>
                    </a:lnTo>
                    <a:lnTo>
                      <a:pt x="143" y="463"/>
                    </a:lnTo>
                    <a:lnTo>
                      <a:pt x="138" y="463"/>
                    </a:lnTo>
                    <a:lnTo>
                      <a:pt x="132" y="463"/>
                    </a:lnTo>
                    <a:lnTo>
                      <a:pt x="132" y="457"/>
                    </a:lnTo>
                    <a:lnTo>
                      <a:pt x="143" y="457"/>
                    </a:lnTo>
                    <a:lnTo>
                      <a:pt x="143" y="452"/>
                    </a:lnTo>
                    <a:lnTo>
                      <a:pt x="143" y="447"/>
                    </a:lnTo>
                    <a:lnTo>
                      <a:pt x="138" y="441"/>
                    </a:lnTo>
                    <a:lnTo>
                      <a:pt x="132" y="431"/>
                    </a:lnTo>
                    <a:lnTo>
                      <a:pt x="127" y="425"/>
                    </a:lnTo>
                    <a:lnTo>
                      <a:pt x="122" y="420"/>
                    </a:lnTo>
                    <a:lnTo>
                      <a:pt x="117" y="420"/>
                    </a:lnTo>
                    <a:lnTo>
                      <a:pt x="111" y="415"/>
                    </a:lnTo>
                    <a:lnTo>
                      <a:pt x="106" y="415"/>
                    </a:lnTo>
                    <a:lnTo>
                      <a:pt x="90" y="420"/>
                    </a:lnTo>
                    <a:lnTo>
                      <a:pt x="85" y="420"/>
                    </a:lnTo>
                    <a:lnTo>
                      <a:pt x="79" y="420"/>
                    </a:lnTo>
                    <a:lnTo>
                      <a:pt x="74" y="420"/>
                    </a:lnTo>
                    <a:lnTo>
                      <a:pt x="69" y="431"/>
                    </a:lnTo>
                    <a:lnTo>
                      <a:pt x="63" y="431"/>
                    </a:lnTo>
                    <a:lnTo>
                      <a:pt x="58" y="431"/>
                    </a:lnTo>
                    <a:lnTo>
                      <a:pt x="58" y="431"/>
                    </a:lnTo>
                    <a:lnTo>
                      <a:pt x="48" y="431"/>
                    </a:lnTo>
                    <a:lnTo>
                      <a:pt x="48" y="436"/>
                    </a:lnTo>
                    <a:lnTo>
                      <a:pt x="42" y="441"/>
                    </a:lnTo>
                    <a:lnTo>
                      <a:pt x="42" y="447"/>
                    </a:lnTo>
                    <a:lnTo>
                      <a:pt x="37" y="447"/>
                    </a:lnTo>
                    <a:lnTo>
                      <a:pt x="37" y="452"/>
                    </a:lnTo>
                    <a:lnTo>
                      <a:pt x="32" y="452"/>
                    </a:lnTo>
                    <a:lnTo>
                      <a:pt x="26" y="457"/>
                    </a:lnTo>
                    <a:lnTo>
                      <a:pt x="26" y="457"/>
                    </a:lnTo>
                    <a:lnTo>
                      <a:pt x="21" y="457"/>
                    </a:lnTo>
                    <a:lnTo>
                      <a:pt x="16" y="457"/>
                    </a:lnTo>
                    <a:lnTo>
                      <a:pt x="16" y="457"/>
                    </a:lnTo>
                    <a:lnTo>
                      <a:pt x="16" y="457"/>
                    </a:lnTo>
                    <a:lnTo>
                      <a:pt x="16" y="463"/>
                    </a:lnTo>
                    <a:lnTo>
                      <a:pt x="21" y="463"/>
                    </a:lnTo>
                    <a:lnTo>
                      <a:pt x="21" y="463"/>
                    </a:lnTo>
                    <a:lnTo>
                      <a:pt x="21" y="468"/>
                    </a:lnTo>
                    <a:lnTo>
                      <a:pt x="21" y="468"/>
                    </a:lnTo>
                    <a:lnTo>
                      <a:pt x="5" y="473"/>
                    </a:lnTo>
                    <a:lnTo>
                      <a:pt x="0" y="473"/>
                    </a:lnTo>
                    <a:lnTo>
                      <a:pt x="0" y="479"/>
                    </a:lnTo>
                    <a:lnTo>
                      <a:pt x="0" y="479"/>
                    </a:lnTo>
                    <a:lnTo>
                      <a:pt x="10" y="489"/>
                    </a:lnTo>
                    <a:lnTo>
                      <a:pt x="10" y="489"/>
                    </a:lnTo>
                    <a:lnTo>
                      <a:pt x="10" y="495"/>
                    </a:lnTo>
                    <a:lnTo>
                      <a:pt x="21" y="495"/>
                    </a:lnTo>
                    <a:lnTo>
                      <a:pt x="26" y="500"/>
                    </a:lnTo>
                    <a:lnTo>
                      <a:pt x="32" y="500"/>
                    </a:lnTo>
                    <a:lnTo>
                      <a:pt x="37" y="500"/>
                    </a:lnTo>
                    <a:lnTo>
                      <a:pt x="42" y="500"/>
                    </a:lnTo>
                    <a:lnTo>
                      <a:pt x="42" y="500"/>
                    </a:lnTo>
                    <a:lnTo>
                      <a:pt x="48" y="500"/>
                    </a:lnTo>
                    <a:lnTo>
                      <a:pt x="53" y="495"/>
                    </a:lnTo>
                    <a:lnTo>
                      <a:pt x="53" y="495"/>
                    </a:lnTo>
                    <a:lnTo>
                      <a:pt x="53" y="489"/>
                    </a:lnTo>
                    <a:lnTo>
                      <a:pt x="53" y="489"/>
                    </a:lnTo>
                    <a:lnTo>
                      <a:pt x="58" y="484"/>
                    </a:lnTo>
                    <a:lnTo>
                      <a:pt x="63" y="479"/>
                    </a:lnTo>
                    <a:lnTo>
                      <a:pt x="63" y="479"/>
                    </a:lnTo>
                    <a:lnTo>
                      <a:pt x="69" y="484"/>
                    </a:lnTo>
                    <a:lnTo>
                      <a:pt x="74" y="484"/>
                    </a:lnTo>
                    <a:lnTo>
                      <a:pt x="74" y="489"/>
                    </a:lnTo>
                    <a:lnTo>
                      <a:pt x="74" y="489"/>
                    </a:lnTo>
                    <a:lnTo>
                      <a:pt x="74" y="495"/>
                    </a:lnTo>
                    <a:lnTo>
                      <a:pt x="79" y="495"/>
                    </a:lnTo>
                    <a:lnTo>
                      <a:pt x="85" y="500"/>
                    </a:lnTo>
                    <a:lnTo>
                      <a:pt x="85" y="500"/>
                    </a:lnTo>
                    <a:lnTo>
                      <a:pt x="85" y="505"/>
                    </a:lnTo>
                    <a:lnTo>
                      <a:pt x="85" y="505"/>
                    </a:lnTo>
                    <a:lnTo>
                      <a:pt x="90" y="505"/>
                    </a:lnTo>
                    <a:lnTo>
                      <a:pt x="95" y="505"/>
                    </a:lnTo>
                    <a:lnTo>
                      <a:pt x="101" y="505"/>
                    </a:lnTo>
                    <a:lnTo>
                      <a:pt x="101" y="505"/>
                    </a:lnTo>
                    <a:lnTo>
                      <a:pt x="106" y="505"/>
                    </a:lnTo>
                    <a:lnTo>
                      <a:pt x="111" y="505"/>
                    </a:lnTo>
                    <a:lnTo>
                      <a:pt x="117" y="505"/>
                    </a:lnTo>
                    <a:lnTo>
                      <a:pt x="122" y="505"/>
                    </a:lnTo>
                    <a:close/>
                    <a:moveTo>
                      <a:pt x="180" y="399"/>
                    </a:moveTo>
                    <a:lnTo>
                      <a:pt x="186" y="399"/>
                    </a:lnTo>
                    <a:lnTo>
                      <a:pt x="186" y="399"/>
                    </a:lnTo>
                    <a:lnTo>
                      <a:pt x="186" y="394"/>
                    </a:lnTo>
                    <a:lnTo>
                      <a:pt x="186" y="383"/>
                    </a:lnTo>
                    <a:lnTo>
                      <a:pt x="186" y="383"/>
                    </a:lnTo>
                    <a:lnTo>
                      <a:pt x="180" y="383"/>
                    </a:lnTo>
                    <a:lnTo>
                      <a:pt x="175" y="383"/>
                    </a:lnTo>
                    <a:lnTo>
                      <a:pt x="175" y="383"/>
                    </a:lnTo>
                    <a:lnTo>
                      <a:pt x="175" y="383"/>
                    </a:lnTo>
                    <a:lnTo>
                      <a:pt x="170" y="388"/>
                    </a:lnTo>
                    <a:lnTo>
                      <a:pt x="175" y="399"/>
                    </a:lnTo>
                    <a:lnTo>
                      <a:pt x="175" y="399"/>
                    </a:lnTo>
                    <a:lnTo>
                      <a:pt x="180" y="399"/>
                    </a:lnTo>
                    <a:close/>
                    <a:moveTo>
                      <a:pt x="117" y="388"/>
                    </a:moveTo>
                    <a:lnTo>
                      <a:pt x="122" y="388"/>
                    </a:lnTo>
                    <a:lnTo>
                      <a:pt x="132" y="388"/>
                    </a:lnTo>
                    <a:lnTo>
                      <a:pt x="132" y="383"/>
                    </a:lnTo>
                    <a:lnTo>
                      <a:pt x="132" y="383"/>
                    </a:lnTo>
                    <a:lnTo>
                      <a:pt x="132" y="372"/>
                    </a:lnTo>
                    <a:lnTo>
                      <a:pt x="132" y="367"/>
                    </a:lnTo>
                    <a:lnTo>
                      <a:pt x="127" y="367"/>
                    </a:lnTo>
                    <a:lnTo>
                      <a:pt x="117" y="372"/>
                    </a:lnTo>
                    <a:lnTo>
                      <a:pt x="117" y="367"/>
                    </a:lnTo>
                    <a:lnTo>
                      <a:pt x="117" y="367"/>
                    </a:lnTo>
                    <a:lnTo>
                      <a:pt x="111" y="372"/>
                    </a:lnTo>
                    <a:lnTo>
                      <a:pt x="111" y="372"/>
                    </a:lnTo>
                    <a:lnTo>
                      <a:pt x="111" y="372"/>
                    </a:lnTo>
                    <a:lnTo>
                      <a:pt x="111" y="378"/>
                    </a:lnTo>
                    <a:lnTo>
                      <a:pt x="106" y="383"/>
                    </a:lnTo>
                    <a:lnTo>
                      <a:pt x="106" y="383"/>
                    </a:lnTo>
                    <a:lnTo>
                      <a:pt x="111" y="383"/>
                    </a:lnTo>
                    <a:lnTo>
                      <a:pt x="117" y="378"/>
                    </a:lnTo>
                    <a:lnTo>
                      <a:pt x="117" y="378"/>
                    </a:lnTo>
                    <a:lnTo>
                      <a:pt x="122" y="378"/>
                    </a:lnTo>
                    <a:lnTo>
                      <a:pt x="117" y="383"/>
                    </a:lnTo>
                    <a:lnTo>
                      <a:pt x="122" y="383"/>
                    </a:lnTo>
                    <a:lnTo>
                      <a:pt x="117" y="388"/>
                    </a:lnTo>
                    <a:lnTo>
                      <a:pt x="117" y="388"/>
                    </a:lnTo>
                    <a:close/>
                    <a:moveTo>
                      <a:pt x="132" y="367"/>
                    </a:moveTo>
                    <a:lnTo>
                      <a:pt x="132" y="372"/>
                    </a:lnTo>
                    <a:lnTo>
                      <a:pt x="132" y="372"/>
                    </a:lnTo>
                    <a:lnTo>
                      <a:pt x="132" y="372"/>
                    </a:lnTo>
                    <a:lnTo>
                      <a:pt x="138" y="372"/>
                    </a:lnTo>
                    <a:lnTo>
                      <a:pt x="138" y="372"/>
                    </a:lnTo>
                    <a:lnTo>
                      <a:pt x="148" y="362"/>
                    </a:lnTo>
                    <a:lnTo>
                      <a:pt x="154" y="351"/>
                    </a:lnTo>
                    <a:lnTo>
                      <a:pt x="154" y="351"/>
                    </a:lnTo>
                    <a:lnTo>
                      <a:pt x="148" y="351"/>
                    </a:lnTo>
                    <a:lnTo>
                      <a:pt x="143" y="356"/>
                    </a:lnTo>
                    <a:lnTo>
                      <a:pt x="138" y="362"/>
                    </a:lnTo>
                    <a:lnTo>
                      <a:pt x="138" y="362"/>
                    </a:lnTo>
                    <a:lnTo>
                      <a:pt x="143" y="362"/>
                    </a:lnTo>
                    <a:lnTo>
                      <a:pt x="138" y="367"/>
                    </a:lnTo>
                    <a:lnTo>
                      <a:pt x="132" y="367"/>
                    </a:lnTo>
                    <a:close/>
                    <a:moveTo>
                      <a:pt x="154" y="319"/>
                    </a:moveTo>
                    <a:lnTo>
                      <a:pt x="148" y="319"/>
                    </a:lnTo>
                    <a:lnTo>
                      <a:pt x="143" y="314"/>
                    </a:lnTo>
                    <a:lnTo>
                      <a:pt x="138" y="314"/>
                    </a:lnTo>
                    <a:lnTo>
                      <a:pt x="138" y="308"/>
                    </a:lnTo>
                    <a:lnTo>
                      <a:pt x="132" y="314"/>
                    </a:lnTo>
                    <a:lnTo>
                      <a:pt x="127" y="314"/>
                    </a:lnTo>
                    <a:lnTo>
                      <a:pt x="127" y="314"/>
                    </a:lnTo>
                    <a:lnTo>
                      <a:pt x="127" y="319"/>
                    </a:lnTo>
                    <a:lnTo>
                      <a:pt x="127" y="319"/>
                    </a:lnTo>
                    <a:lnTo>
                      <a:pt x="132" y="324"/>
                    </a:lnTo>
                    <a:lnTo>
                      <a:pt x="132" y="335"/>
                    </a:lnTo>
                    <a:lnTo>
                      <a:pt x="122" y="335"/>
                    </a:lnTo>
                    <a:lnTo>
                      <a:pt x="122" y="335"/>
                    </a:lnTo>
                    <a:lnTo>
                      <a:pt x="122" y="335"/>
                    </a:lnTo>
                    <a:lnTo>
                      <a:pt x="132" y="340"/>
                    </a:lnTo>
                    <a:lnTo>
                      <a:pt x="154" y="335"/>
                    </a:lnTo>
                    <a:lnTo>
                      <a:pt x="159" y="324"/>
                    </a:lnTo>
                    <a:lnTo>
                      <a:pt x="154" y="319"/>
                    </a:lnTo>
                    <a:close/>
                    <a:moveTo>
                      <a:pt x="117" y="308"/>
                    </a:moveTo>
                    <a:lnTo>
                      <a:pt x="117" y="308"/>
                    </a:lnTo>
                    <a:lnTo>
                      <a:pt x="111" y="308"/>
                    </a:lnTo>
                    <a:lnTo>
                      <a:pt x="106" y="314"/>
                    </a:lnTo>
                    <a:lnTo>
                      <a:pt x="106" y="314"/>
                    </a:lnTo>
                    <a:lnTo>
                      <a:pt x="106" y="314"/>
                    </a:lnTo>
                    <a:lnTo>
                      <a:pt x="111" y="314"/>
                    </a:lnTo>
                    <a:lnTo>
                      <a:pt x="117" y="308"/>
                    </a:lnTo>
                    <a:close/>
                    <a:moveTo>
                      <a:pt x="58" y="287"/>
                    </a:moveTo>
                    <a:lnTo>
                      <a:pt x="63" y="287"/>
                    </a:lnTo>
                    <a:lnTo>
                      <a:pt x="63" y="287"/>
                    </a:lnTo>
                    <a:lnTo>
                      <a:pt x="63" y="287"/>
                    </a:lnTo>
                    <a:lnTo>
                      <a:pt x="63" y="282"/>
                    </a:lnTo>
                    <a:lnTo>
                      <a:pt x="58" y="282"/>
                    </a:lnTo>
                    <a:lnTo>
                      <a:pt x="58" y="287"/>
                    </a:lnTo>
                    <a:lnTo>
                      <a:pt x="58" y="287"/>
                    </a:lnTo>
                    <a:lnTo>
                      <a:pt x="58" y="287"/>
                    </a:lnTo>
                    <a:close/>
                    <a:moveTo>
                      <a:pt x="127" y="287"/>
                    </a:moveTo>
                    <a:lnTo>
                      <a:pt x="127" y="287"/>
                    </a:lnTo>
                    <a:lnTo>
                      <a:pt x="132" y="287"/>
                    </a:lnTo>
                    <a:lnTo>
                      <a:pt x="132" y="287"/>
                    </a:lnTo>
                    <a:lnTo>
                      <a:pt x="132" y="282"/>
                    </a:lnTo>
                    <a:lnTo>
                      <a:pt x="132" y="282"/>
                    </a:lnTo>
                    <a:lnTo>
                      <a:pt x="127" y="282"/>
                    </a:lnTo>
                    <a:lnTo>
                      <a:pt x="122" y="282"/>
                    </a:lnTo>
                    <a:lnTo>
                      <a:pt x="122" y="287"/>
                    </a:lnTo>
                    <a:lnTo>
                      <a:pt x="127" y="287"/>
                    </a:lnTo>
                    <a:close/>
                    <a:moveTo>
                      <a:pt x="69" y="255"/>
                    </a:moveTo>
                    <a:lnTo>
                      <a:pt x="69" y="261"/>
                    </a:lnTo>
                    <a:lnTo>
                      <a:pt x="69" y="266"/>
                    </a:lnTo>
                    <a:lnTo>
                      <a:pt x="69" y="271"/>
                    </a:lnTo>
                    <a:lnTo>
                      <a:pt x="69" y="277"/>
                    </a:lnTo>
                    <a:lnTo>
                      <a:pt x="69" y="277"/>
                    </a:lnTo>
                    <a:lnTo>
                      <a:pt x="74" y="277"/>
                    </a:lnTo>
                    <a:lnTo>
                      <a:pt x="74" y="277"/>
                    </a:lnTo>
                    <a:lnTo>
                      <a:pt x="74" y="277"/>
                    </a:lnTo>
                    <a:lnTo>
                      <a:pt x="79" y="255"/>
                    </a:lnTo>
                    <a:lnTo>
                      <a:pt x="74" y="255"/>
                    </a:lnTo>
                    <a:lnTo>
                      <a:pt x="69" y="255"/>
                    </a:lnTo>
                    <a:close/>
                    <a:moveTo>
                      <a:pt x="148" y="282"/>
                    </a:moveTo>
                    <a:lnTo>
                      <a:pt x="148" y="282"/>
                    </a:lnTo>
                    <a:lnTo>
                      <a:pt x="154" y="282"/>
                    </a:lnTo>
                    <a:lnTo>
                      <a:pt x="159" y="271"/>
                    </a:lnTo>
                    <a:lnTo>
                      <a:pt x="164" y="271"/>
                    </a:lnTo>
                    <a:lnTo>
                      <a:pt x="170" y="266"/>
                    </a:lnTo>
                    <a:lnTo>
                      <a:pt x="170" y="266"/>
                    </a:lnTo>
                    <a:lnTo>
                      <a:pt x="164" y="266"/>
                    </a:lnTo>
                    <a:lnTo>
                      <a:pt x="154" y="266"/>
                    </a:lnTo>
                    <a:lnTo>
                      <a:pt x="143" y="266"/>
                    </a:lnTo>
                    <a:lnTo>
                      <a:pt x="143" y="261"/>
                    </a:lnTo>
                    <a:lnTo>
                      <a:pt x="143" y="261"/>
                    </a:lnTo>
                    <a:lnTo>
                      <a:pt x="143" y="261"/>
                    </a:lnTo>
                    <a:lnTo>
                      <a:pt x="143" y="255"/>
                    </a:lnTo>
                    <a:lnTo>
                      <a:pt x="143" y="250"/>
                    </a:lnTo>
                    <a:lnTo>
                      <a:pt x="143" y="245"/>
                    </a:lnTo>
                    <a:lnTo>
                      <a:pt x="143" y="239"/>
                    </a:lnTo>
                    <a:lnTo>
                      <a:pt x="138" y="234"/>
                    </a:lnTo>
                    <a:lnTo>
                      <a:pt x="132" y="234"/>
                    </a:lnTo>
                    <a:lnTo>
                      <a:pt x="132" y="234"/>
                    </a:lnTo>
                    <a:lnTo>
                      <a:pt x="132" y="239"/>
                    </a:lnTo>
                    <a:lnTo>
                      <a:pt x="117" y="245"/>
                    </a:lnTo>
                    <a:lnTo>
                      <a:pt x="117" y="245"/>
                    </a:lnTo>
                    <a:lnTo>
                      <a:pt x="117" y="245"/>
                    </a:lnTo>
                    <a:lnTo>
                      <a:pt x="117" y="245"/>
                    </a:lnTo>
                    <a:lnTo>
                      <a:pt x="117" y="250"/>
                    </a:lnTo>
                    <a:lnTo>
                      <a:pt x="111" y="250"/>
                    </a:lnTo>
                    <a:lnTo>
                      <a:pt x="111" y="250"/>
                    </a:lnTo>
                    <a:lnTo>
                      <a:pt x="106" y="250"/>
                    </a:lnTo>
                    <a:lnTo>
                      <a:pt x="106" y="250"/>
                    </a:lnTo>
                    <a:lnTo>
                      <a:pt x="106" y="255"/>
                    </a:lnTo>
                    <a:lnTo>
                      <a:pt x="111" y="255"/>
                    </a:lnTo>
                    <a:lnTo>
                      <a:pt x="122" y="261"/>
                    </a:lnTo>
                    <a:lnTo>
                      <a:pt x="127" y="266"/>
                    </a:lnTo>
                    <a:lnTo>
                      <a:pt x="132" y="271"/>
                    </a:lnTo>
                    <a:lnTo>
                      <a:pt x="132" y="271"/>
                    </a:lnTo>
                    <a:lnTo>
                      <a:pt x="138" y="271"/>
                    </a:lnTo>
                    <a:lnTo>
                      <a:pt x="148" y="271"/>
                    </a:lnTo>
                    <a:lnTo>
                      <a:pt x="148" y="282"/>
                    </a:lnTo>
                    <a:lnTo>
                      <a:pt x="148" y="282"/>
                    </a:lnTo>
                    <a:close/>
                    <a:moveTo>
                      <a:pt x="85" y="245"/>
                    </a:moveTo>
                    <a:lnTo>
                      <a:pt x="90" y="239"/>
                    </a:lnTo>
                    <a:lnTo>
                      <a:pt x="85" y="234"/>
                    </a:lnTo>
                    <a:lnTo>
                      <a:pt x="79" y="234"/>
                    </a:lnTo>
                    <a:lnTo>
                      <a:pt x="74" y="234"/>
                    </a:lnTo>
                    <a:lnTo>
                      <a:pt x="74" y="234"/>
                    </a:lnTo>
                    <a:lnTo>
                      <a:pt x="69" y="234"/>
                    </a:lnTo>
                    <a:lnTo>
                      <a:pt x="69" y="234"/>
                    </a:lnTo>
                    <a:lnTo>
                      <a:pt x="63" y="239"/>
                    </a:lnTo>
                    <a:lnTo>
                      <a:pt x="63" y="239"/>
                    </a:lnTo>
                    <a:lnTo>
                      <a:pt x="63" y="239"/>
                    </a:lnTo>
                    <a:lnTo>
                      <a:pt x="74" y="245"/>
                    </a:lnTo>
                    <a:lnTo>
                      <a:pt x="85" y="245"/>
                    </a:lnTo>
                    <a:close/>
                    <a:moveTo>
                      <a:pt x="101" y="218"/>
                    </a:moveTo>
                    <a:lnTo>
                      <a:pt x="90" y="223"/>
                    </a:lnTo>
                    <a:lnTo>
                      <a:pt x="95" y="229"/>
                    </a:lnTo>
                    <a:lnTo>
                      <a:pt x="95" y="229"/>
                    </a:lnTo>
                    <a:lnTo>
                      <a:pt x="101" y="229"/>
                    </a:lnTo>
                    <a:lnTo>
                      <a:pt x="101" y="229"/>
                    </a:lnTo>
                    <a:lnTo>
                      <a:pt x="106" y="223"/>
                    </a:lnTo>
                    <a:lnTo>
                      <a:pt x="106" y="223"/>
                    </a:lnTo>
                    <a:lnTo>
                      <a:pt x="117" y="218"/>
                    </a:lnTo>
                    <a:lnTo>
                      <a:pt x="122" y="213"/>
                    </a:lnTo>
                    <a:lnTo>
                      <a:pt x="132" y="207"/>
                    </a:lnTo>
                    <a:lnTo>
                      <a:pt x="132" y="207"/>
                    </a:lnTo>
                    <a:lnTo>
                      <a:pt x="132" y="202"/>
                    </a:lnTo>
                    <a:lnTo>
                      <a:pt x="132" y="202"/>
                    </a:lnTo>
                    <a:lnTo>
                      <a:pt x="127" y="202"/>
                    </a:lnTo>
                    <a:lnTo>
                      <a:pt x="132" y="197"/>
                    </a:lnTo>
                    <a:lnTo>
                      <a:pt x="138" y="197"/>
                    </a:lnTo>
                    <a:lnTo>
                      <a:pt x="138" y="197"/>
                    </a:lnTo>
                    <a:lnTo>
                      <a:pt x="148" y="181"/>
                    </a:lnTo>
                    <a:lnTo>
                      <a:pt x="148" y="175"/>
                    </a:lnTo>
                    <a:lnTo>
                      <a:pt x="148" y="175"/>
                    </a:lnTo>
                    <a:lnTo>
                      <a:pt x="148" y="170"/>
                    </a:lnTo>
                    <a:lnTo>
                      <a:pt x="143" y="175"/>
                    </a:lnTo>
                    <a:lnTo>
                      <a:pt x="127" y="181"/>
                    </a:lnTo>
                    <a:lnTo>
                      <a:pt x="117" y="186"/>
                    </a:lnTo>
                    <a:lnTo>
                      <a:pt x="111" y="186"/>
                    </a:lnTo>
                    <a:lnTo>
                      <a:pt x="111" y="186"/>
                    </a:lnTo>
                    <a:lnTo>
                      <a:pt x="117" y="197"/>
                    </a:lnTo>
                    <a:lnTo>
                      <a:pt x="117" y="197"/>
                    </a:lnTo>
                    <a:lnTo>
                      <a:pt x="111" y="197"/>
                    </a:lnTo>
                    <a:lnTo>
                      <a:pt x="106" y="197"/>
                    </a:lnTo>
                    <a:lnTo>
                      <a:pt x="101" y="191"/>
                    </a:lnTo>
                    <a:lnTo>
                      <a:pt x="101" y="191"/>
                    </a:lnTo>
                    <a:lnTo>
                      <a:pt x="101" y="191"/>
                    </a:lnTo>
                    <a:lnTo>
                      <a:pt x="95" y="197"/>
                    </a:lnTo>
                    <a:lnTo>
                      <a:pt x="95" y="197"/>
                    </a:lnTo>
                    <a:lnTo>
                      <a:pt x="95" y="202"/>
                    </a:lnTo>
                    <a:lnTo>
                      <a:pt x="95" y="202"/>
                    </a:lnTo>
                    <a:lnTo>
                      <a:pt x="95" y="202"/>
                    </a:lnTo>
                    <a:lnTo>
                      <a:pt x="95" y="202"/>
                    </a:lnTo>
                    <a:lnTo>
                      <a:pt x="95" y="207"/>
                    </a:lnTo>
                    <a:lnTo>
                      <a:pt x="101" y="207"/>
                    </a:lnTo>
                    <a:lnTo>
                      <a:pt x="95" y="207"/>
                    </a:lnTo>
                    <a:lnTo>
                      <a:pt x="95" y="207"/>
                    </a:lnTo>
                    <a:lnTo>
                      <a:pt x="95" y="213"/>
                    </a:lnTo>
                    <a:lnTo>
                      <a:pt x="106" y="213"/>
                    </a:lnTo>
                    <a:lnTo>
                      <a:pt x="106" y="218"/>
                    </a:lnTo>
                    <a:lnTo>
                      <a:pt x="101" y="218"/>
                    </a:lnTo>
                    <a:lnTo>
                      <a:pt x="101" y="218"/>
                    </a:lnTo>
                    <a:close/>
                    <a:moveTo>
                      <a:pt x="578" y="612"/>
                    </a:moveTo>
                    <a:lnTo>
                      <a:pt x="573" y="606"/>
                    </a:lnTo>
                    <a:lnTo>
                      <a:pt x="557" y="596"/>
                    </a:lnTo>
                    <a:lnTo>
                      <a:pt x="552" y="596"/>
                    </a:lnTo>
                    <a:lnTo>
                      <a:pt x="536" y="590"/>
                    </a:lnTo>
                    <a:lnTo>
                      <a:pt x="530" y="590"/>
                    </a:lnTo>
                    <a:lnTo>
                      <a:pt x="525" y="590"/>
                    </a:lnTo>
                    <a:lnTo>
                      <a:pt x="514" y="590"/>
                    </a:lnTo>
                    <a:lnTo>
                      <a:pt x="509" y="590"/>
                    </a:lnTo>
                    <a:lnTo>
                      <a:pt x="504" y="590"/>
                    </a:lnTo>
                    <a:lnTo>
                      <a:pt x="499" y="601"/>
                    </a:lnTo>
                    <a:lnTo>
                      <a:pt x="493" y="601"/>
                    </a:lnTo>
                    <a:lnTo>
                      <a:pt x="493" y="601"/>
                    </a:lnTo>
                    <a:lnTo>
                      <a:pt x="488" y="601"/>
                    </a:lnTo>
                    <a:lnTo>
                      <a:pt x="477" y="596"/>
                    </a:lnTo>
                    <a:lnTo>
                      <a:pt x="483" y="590"/>
                    </a:lnTo>
                    <a:lnTo>
                      <a:pt x="488" y="585"/>
                    </a:lnTo>
                    <a:lnTo>
                      <a:pt x="493" y="580"/>
                    </a:lnTo>
                    <a:lnTo>
                      <a:pt x="499" y="574"/>
                    </a:lnTo>
                    <a:lnTo>
                      <a:pt x="493" y="564"/>
                    </a:lnTo>
                    <a:lnTo>
                      <a:pt x="483" y="553"/>
                    </a:lnTo>
                    <a:lnTo>
                      <a:pt x="461" y="537"/>
                    </a:lnTo>
                    <a:lnTo>
                      <a:pt x="451" y="537"/>
                    </a:lnTo>
                    <a:lnTo>
                      <a:pt x="440" y="532"/>
                    </a:lnTo>
                    <a:lnTo>
                      <a:pt x="445" y="532"/>
                    </a:lnTo>
                    <a:lnTo>
                      <a:pt x="451" y="532"/>
                    </a:lnTo>
                    <a:lnTo>
                      <a:pt x="461" y="532"/>
                    </a:lnTo>
                    <a:lnTo>
                      <a:pt x="467" y="537"/>
                    </a:lnTo>
                    <a:lnTo>
                      <a:pt x="472" y="537"/>
                    </a:lnTo>
                    <a:lnTo>
                      <a:pt x="477" y="537"/>
                    </a:lnTo>
                    <a:lnTo>
                      <a:pt x="477" y="537"/>
                    </a:lnTo>
                    <a:lnTo>
                      <a:pt x="483" y="537"/>
                    </a:lnTo>
                    <a:lnTo>
                      <a:pt x="483" y="543"/>
                    </a:lnTo>
                    <a:lnTo>
                      <a:pt x="477" y="532"/>
                    </a:lnTo>
                    <a:lnTo>
                      <a:pt x="472" y="521"/>
                    </a:lnTo>
                    <a:lnTo>
                      <a:pt x="467" y="516"/>
                    </a:lnTo>
                    <a:lnTo>
                      <a:pt x="467" y="511"/>
                    </a:lnTo>
                    <a:lnTo>
                      <a:pt x="472" y="505"/>
                    </a:lnTo>
                    <a:lnTo>
                      <a:pt x="477" y="500"/>
                    </a:lnTo>
                    <a:lnTo>
                      <a:pt x="467" y="495"/>
                    </a:lnTo>
                    <a:lnTo>
                      <a:pt x="456" y="489"/>
                    </a:lnTo>
                    <a:lnTo>
                      <a:pt x="451" y="484"/>
                    </a:lnTo>
                    <a:lnTo>
                      <a:pt x="440" y="473"/>
                    </a:lnTo>
                    <a:lnTo>
                      <a:pt x="435" y="468"/>
                    </a:lnTo>
                    <a:lnTo>
                      <a:pt x="414" y="463"/>
                    </a:lnTo>
                    <a:lnTo>
                      <a:pt x="408" y="457"/>
                    </a:lnTo>
                    <a:lnTo>
                      <a:pt x="408" y="452"/>
                    </a:lnTo>
                    <a:lnTo>
                      <a:pt x="403" y="431"/>
                    </a:lnTo>
                    <a:lnTo>
                      <a:pt x="398" y="415"/>
                    </a:lnTo>
                    <a:lnTo>
                      <a:pt x="392" y="399"/>
                    </a:lnTo>
                    <a:lnTo>
                      <a:pt x="392" y="394"/>
                    </a:lnTo>
                    <a:lnTo>
                      <a:pt x="387" y="388"/>
                    </a:lnTo>
                    <a:lnTo>
                      <a:pt x="382" y="383"/>
                    </a:lnTo>
                    <a:lnTo>
                      <a:pt x="371" y="372"/>
                    </a:lnTo>
                    <a:lnTo>
                      <a:pt x="366" y="367"/>
                    </a:lnTo>
                    <a:lnTo>
                      <a:pt x="339" y="356"/>
                    </a:lnTo>
                    <a:lnTo>
                      <a:pt x="323" y="356"/>
                    </a:lnTo>
                    <a:lnTo>
                      <a:pt x="313" y="362"/>
                    </a:lnTo>
                    <a:lnTo>
                      <a:pt x="313" y="362"/>
                    </a:lnTo>
                    <a:lnTo>
                      <a:pt x="281" y="356"/>
                    </a:lnTo>
                    <a:lnTo>
                      <a:pt x="276" y="356"/>
                    </a:lnTo>
                    <a:lnTo>
                      <a:pt x="270" y="351"/>
                    </a:lnTo>
                    <a:lnTo>
                      <a:pt x="276" y="356"/>
                    </a:lnTo>
                    <a:lnTo>
                      <a:pt x="286" y="356"/>
                    </a:lnTo>
                    <a:lnTo>
                      <a:pt x="292" y="356"/>
                    </a:lnTo>
                    <a:lnTo>
                      <a:pt x="297" y="356"/>
                    </a:lnTo>
                    <a:lnTo>
                      <a:pt x="302" y="356"/>
                    </a:lnTo>
                    <a:lnTo>
                      <a:pt x="318" y="346"/>
                    </a:lnTo>
                    <a:lnTo>
                      <a:pt x="329" y="346"/>
                    </a:lnTo>
                    <a:lnTo>
                      <a:pt x="334" y="340"/>
                    </a:lnTo>
                    <a:lnTo>
                      <a:pt x="334" y="335"/>
                    </a:lnTo>
                    <a:lnTo>
                      <a:pt x="323" y="330"/>
                    </a:lnTo>
                    <a:lnTo>
                      <a:pt x="313" y="330"/>
                    </a:lnTo>
                    <a:lnTo>
                      <a:pt x="308" y="330"/>
                    </a:lnTo>
                    <a:lnTo>
                      <a:pt x="297" y="335"/>
                    </a:lnTo>
                    <a:lnTo>
                      <a:pt x="302" y="330"/>
                    </a:lnTo>
                    <a:lnTo>
                      <a:pt x="308" y="330"/>
                    </a:lnTo>
                    <a:lnTo>
                      <a:pt x="313" y="324"/>
                    </a:lnTo>
                    <a:lnTo>
                      <a:pt x="329" y="324"/>
                    </a:lnTo>
                    <a:lnTo>
                      <a:pt x="334" y="319"/>
                    </a:lnTo>
                    <a:lnTo>
                      <a:pt x="339" y="319"/>
                    </a:lnTo>
                    <a:lnTo>
                      <a:pt x="350" y="314"/>
                    </a:lnTo>
                    <a:lnTo>
                      <a:pt x="355" y="303"/>
                    </a:lnTo>
                    <a:lnTo>
                      <a:pt x="366" y="292"/>
                    </a:lnTo>
                    <a:lnTo>
                      <a:pt x="377" y="277"/>
                    </a:lnTo>
                    <a:lnTo>
                      <a:pt x="377" y="271"/>
                    </a:lnTo>
                    <a:lnTo>
                      <a:pt x="377" y="271"/>
                    </a:lnTo>
                    <a:lnTo>
                      <a:pt x="382" y="266"/>
                    </a:lnTo>
                    <a:lnTo>
                      <a:pt x="387" y="261"/>
                    </a:lnTo>
                    <a:lnTo>
                      <a:pt x="392" y="255"/>
                    </a:lnTo>
                    <a:lnTo>
                      <a:pt x="398" y="250"/>
                    </a:lnTo>
                    <a:lnTo>
                      <a:pt x="398" y="250"/>
                    </a:lnTo>
                    <a:lnTo>
                      <a:pt x="392" y="239"/>
                    </a:lnTo>
                    <a:lnTo>
                      <a:pt x="387" y="234"/>
                    </a:lnTo>
                    <a:lnTo>
                      <a:pt x="382" y="234"/>
                    </a:lnTo>
                    <a:lnTo>
                      <a:pt x="371" y="234"/>
                    </a:lnTo>
                    <a:lnTo>
                      <a:pt x="334" y="234"/>
                    </a:lnTo>
                    <a:lnTo>
                      <a:pt x="329" y="234"/>
                    </a:lnTo>
                    <a:lnTo>
                      <a:pt x="323" y="234"/>
                    </a:lnTo>
                    <a:lnTo>
                      <a:pt x="323" y="234"/>
                    </a:lnTo>
                    <a:lnTo>
                      <a:pt x="308" y="234"/>
                    </a:lnTo>
                    <a:lnTo>
                      <a:pt x="302" y="234"/>
                    </a:lnTo>
                    <a:lnTo>
                      <a:pt x="292" y="234"/>
                    </a:lnTo>
                    <a:lnTo>
                      <a:pt x="276" y="239"/>
                    </a:lnTo>
                    <a:lnTo>
                      <a:pt x="270" y="239"/>
                    </a:lnTo>
                    <a:lnTo>
                      <a:pt x="260" y="239"/>
                    </a:lnTo>
                    <a:lnTo>
                      <a:pt x="265" y="234"/>
                    </a:lnTo>
                    <a:lnTo>
                      <a:pt x="276" y="223"/>
                    </a:lnTo>
                    <a:lnTo>
                      <a:pt x="276" y="223"/>
                    </a:lnTo>
                    <a:lnTo>
                      <a:pt x="276" y="223"/>
                    </a:lnTo>
                    <a:lnTo>
                      <a:pt x="265" y="223"/>
                    </a:lnTo>
                    <a:lnTo>
                      <a:pt x="270" y="218"/>
                    </a:lnTo>
                    <a:lnTo>
                      <a:pt x="270" y="213"/>
                    </a:lnTo>
                    <a:lnTo>
                      <a:pt x="286" y="207"/>
                    </a:lnTo>
                    <a:lnTo>
                      <a:pt x="308" y="191"/>
                    </a:lnTo>
                    <a:lnTo>
                      <a:pt x="318" y="186"/>
                    </a:lnTo>
                    <a:lnTo>
                      <a:pt x="323" y="181"/>
                    </a:lnTo>
                    <a:lnTo>
                      <a:pt x="323" y="181"/>
                    </a:lnTo>
                    <a:lnTo>
                      <a:pt x="323" y="175"/>
                    </a:lnTo>
                    <a:lnTo>
                      <a:pt x="323" y="170"/>
                    </a:lnTo>
                    <a:lnTo>
                      <a:pt x="329" y="165"/>
                    </a:lnTo>
                    <a:lnTo>
                      <a:pt x="329" y="165"/>
                    </a:lnTo>
                    <a:lnTo>
                      <a:pt x="329" y="165"/>
                    </a:lnTo>
                    <a:lnTo>
                      <a:pt x="318" y="159"/>
                    </a:lnTo>
                    <a:lnTo>
                      <a:pt x="308" y="165"/>
                    </a:lnTo>
                    <a:lnTo>
                      <a:pt x="297" y="165"/>
                    </a:lnTo>
                    <a:lnTo>
                      <a:pt x="281" y="165"/>
                    </a:lnTo>
                    <a:lnTo>
                      <a:pt x="265" y="170"/>
                    </a:lnTo>
                    <a:lnTo>
                      <a:pt x="249" y="170"/>
                    </a:lnTo>
                    <a:lnTo>
                      <a:pt x="249" y="170"/>
                    </a:lnTo>
                    <a:lnTo>
                      <a:pt x="244" y="170"/>
                    </a:lnTo>
                    <a:lnTo>
                      <a:pt x="239" y="170"/>
                    </a:lnTo>
                    <a:lnTo>
                      <a:pt x="233" y="170"/>
                    </a:lnTo>
                    <a:lnTo>
                      <a:pt x="233" y="170"/>
                    </a:lnTo>
                    <a:lnTo>
                      <a:pt x="228" y="165"/>
                    </a:lnTo>
                    <a:lnTo>
                      <a:pt x="223" y="165"/>
                    </a:lnTo>
                    <a:lnTo>
                      <a:pt x="217" y="165"/>
                    </a:lnTo>
                    <a:lnTo>
                      <a:pt x="217" y="170"/>
                    </a:lnTo>
                    <a:lnTo>
                      <a:pt x="212" y="170"/>
                    </a:lnTo>
                    <a:lnTo>
                      <a:pt x="212" y="175"/>
                    </a:lnTo>
                    <a:lnTo>
                      <a:pt x="212" y="181"/>
                    </a:lnTo>
                    <a:lnTo>
                      <a:pt x="212" y="181"/>
                    </a:lnTo>
                    <a:lnTo>
                      <a:pt x="212" y="186"/>
                    </a:lnTo>
                    <a:lnTo>
                      <a:pt x="212" y="186"/>
                    </a:lnTo>
                    <a:lnTo>
                      <a:pt x="217" y="191"/>
                    </a:lnTo>
                    <a:lnTo>
                      <a:pt x="212" y="191"/>
                    </a:lnTo>
                    <a:lnTo>
                      <a:pt x="201" y="191"/>
                    </a:lnTo>
                    <a:lnTo>
                      <a:pt x="196" y="191"/>
                    </a:lnTo>
                    <a:lnTo>
                      <a:pt x="196" y="191"/>
                    </a:lnTo>
                    <a:lnTo>
                      <a:pt x="196" y="197"/>
                    </a:lnTo>
                    <a:lnTo>
                      <a:pt x="196" y="197"/>
                    </a:lnTo>
                    <a:lnTo>
                      <a:pt x="191" y="202"/>
                    </a:lnTo>
                    <a:lnTo>
                      <a:pt x="191" y="207"/>
                    </a:lnTo>
                    <a:lnTo>
                      <a:pt x="201" y="218"/>
                    </a:lnTo>
                    <a:lnTo>
                      <a:pt x="201" y="218"/>
                    </a:lnTo>
                    <a:lnTo>
                      <a:pt x="196" y="218"/>
                    </a:lnTo>
                    <a:lnTo>
                      <a:pt x="196" y="218"/>
                    </a:lnTo>
                    <a:lnTo>
                      <a:pt x="191" y="218"/>
                    </a:lnTo>
                    <a:lnTo>
                      <a:pt x="175" y="218"/>
                    </a:lnTo>
                    <a:lnTo>
                      <a:pt x="175" y="223"/>
                    </a:lnTo>
                    <a:lnTo>
                      <a:pt x="170" y="229"/>
                    </a:lnTo>
                    <a:lnTo>
                      <a:pt x="170" y="234"/>
                    </a:lnTo>
                    <a:lnTo>
                      <a:pt x="170" y="234"/>
                    </a:lnTo>
                    <a:lnTo>
                      <a:pt x="170" y="239"/>
                    </a:lnTo>
                    <a:lnTo>
                      <a:pt x="170" y="239"/>
                    </a:lnTo>
                    <a:lnTo>
                      <a:pt x="175" y="245"/>
                    </a:lnTo>
                    <a:lnTo>
                      <a:pt x="170" y="245"/>
                    </a:lnTo>
                    <a:lnTo>
                      <a:pt x="164" y="245"/>
                    </a:lnTo>
                    <a:lnTo>
                      <a:pt x="164" y="250"/>
                    </a:lnTo>
                    <a:lnTo>
                      <a:pt x="159" y="250"/>
                    </a:lnTo>
                    <a:lnTo>
                      <a:pt x="164" y="255"/>
                    </a:lnTo>
                    <a:lnTo>
                      <a:pt x="170" y="261"/>
                    </a:lnTo>
                    <a:lnTo>
                      <a:pt x="170" y="261"/>
                    </a:lnTo>
                    <a:lnTo>
                      <a:pt x="175" y="266"/>
                    </a:lnTo>
                    <a:lnTo>
                      <a:pt x="170" y="277"/>
                    </a:lnTo>
                    <a:lnTo>
                      <a:pt x="164" y="287"/>
                    </a:lnTo>
                    <a:lnTo>
                      <a:pt x="154" y="292"/>
                    </a:lnTo>
                    <a:lnTo>
                      <a:pt x="154" y="292"/>
                    </a:lnTo>
                    <a:lnTo>
                      <a:pt x="159" y="298"/>
                    </a:lnTo>
                    <a:lnTo>
                      <a:pt x="154" y="303"/>
                    </a:lnTo>
                    <a:lnTo>
                      <a:pt x="143" y="303"/>
                    </a:lnTo>
                    <a:lnTo>
                      <a:pt x="138" y="303"/>
                    </a:lnTo>
                    <a:lnTo>
                      <a:pt x="138" y="308"/>
                    </a:lnTo>
                    <a:lnTo>
                      <a:pt x="143" y="308"/>
                    </a:lnTo>
                    <a:lnTo>
                      <a:pt x="148" y="308"/>
                    </a:lnTo>
                    <a:lnTo>
                      <a:pt x="148" y="314"/>
                    </a:lnTo>
                    <a:lnTo>
                      <a:pt x="148" y="319"/>
                    </a:lnTo>
                    <a:lnTo>
                      <a:pt x="154" y="319"/>
                    </a:lnTo>
                    <a:lnTo>
                      <a:pt x="164" y="319"/>
                    </a:lnTo>
                    <a:lnTo>
                      <a:pt x="170" y="319"/>
                    </a:lnTo>
                    <a:lnTo>
                      <a:pt x="191" y="303"/>
                    </a:lnTo>
                    <a:lnTo>
                      <a:pt x="191" y="303"/>
                    </a:lnTo>
                    <a:lnTo>
                      <a:pt x="191" y="308"/>
                    </a:lnTo>
                    <a:lnTo>
                      <a:pt x="186" y="314"/>
                    </a:lnTo>
                    <a:lnTo>
                      <a:pt x="180" y="319"/>
                    </a:lnTo>
                    <a:lnTo>
                      <a:pt x="180" y="319"/>
                    </a:lnTo>
                    <a:lnTo>
                      <a:pt x="175" y="330"/>
                    </a:lnTo>
                    <a:lnTo>
                      <a:pt x="170" y="335"/>
                    </a:lnTo>
                    <a:lnTo>
                      <a:pt x="170" y="340"/>
                    </a:lnTo>
                    <a:lnTo>
                      <a:pt x="164" y="351"/>
                    </a:lnTo>
                    <a:lnTo>
                      <a:pt x="159" y="356"/>
                    </a:lnTo>
                    <a:lnTo>
                      <a:pt x="159" y="372"/>
                    </a:lnTo>
                    <a:lnTo>
                      <a:pt x="159" y="378"/>
                    </a:lnTo>
                    <a:lnTo>
                      <a:pt x="159" y="378"/>
                    </a:lnTo>
                    <a:lnTo>
                      <a:pt x="164" y="372"/>
                    </a:lnTo>
                    <a:lnTo>
                      <a:pt x="164" y="372"/>
                    </a:lnTo>
                    <a:lnTo>
                      <a:pt x="159" y="383"/>
                    </a:lnTo>
                    <a:lnTo>
                      <a:pt x="154" y="383"/>
                    </a:lnTo>
                    <a:lnTo>
                      <a:pt x="154" y="388"/>
                    </a:lnTo>
                    <a:lnTo>
                      <a:pt x="148" y="404"/>
                    </a:lnTo>
                    <a:lnTo>
                      <a:pt x="148" y="404"/>
                    </a:lnTo>
                    <a:lnTo>
                      <a:pt x="148" y="410"/>
                    </a:lnTo>
                    <a:lnTo>
                      <a:pt x="148" y="410"/>
                    </a:lnTo>
                    <a:lnTo>
                      <a:pt x="154" y="410"/>
                    </a:lnTo>
                    <a:lnTo>
                      <a:pt x="154" y="410"/>
                    </a:lnTo>
                    <a:lnTo>
                      <a:pt x="159" y="410"/>
                    </a:lnTo>
                    <a:lnTo>
                      <a:pt x="159" y="404"/>
                    </a:lnTo>
                    <a:lnTo>
                      <a:pt x="175" y="378"/>
                    </a:lnTo>
                    <a:lnTo>
                      <a:pt x="175" y="372"/>
                    </a:lnTo>
                    <a:lnTo>
                      <a:pt x="170" y="362"/>
                    </a:lnTo>
                    <a:lnTo>
                      <a:pt x="170" y="362"/>
                    </a:lnTo>
                    <a:lnTo>
                      <a:pt x="175" y="362"/>
                    </a:lnTo>
                    <a:lnTo>
                      <a:pt x="175" y="356"/>
                    </a:lnTo>
                    <a:lnTo>
                      <a:pt x="180" y="351"/>
                    </a:lnTo>
                    <a:lnTo>
                      <a:pt x="196" y="346"/>
                    </a:lnTo>
                    <a:lnTo>
                      <a:pt x="201" y="340"/>
                    </a:lnTo>
                    <a:lnTo>
                      <a:pt x="186" y="351"/>
                    </a:lnTo>
                    <a:lnTo>
                      <a:pt x="186" y="356"/>
                    </a:lnTo>
                    <a:lnTo>
                      <a:pt x="180" y="362"/>
                    </a:lnTo>
                    <a:lnTo>
                      <a:pt x="180" y="367"/>
                    </a:lnTo>
                    <a:lnTo>
                      <a:pt x="180" y="367"/>
                    </a:lnTo>
                    <a:lnTo>
                      <a:pt x="186" y="367"/>
                    </a:lnTo>
                    <a:lnTo>
                      <a:pt x="186" y="367"/>
                    </a:lnTo>
                    <a:lnTo>
                      <a:pt x="191" y="367"/>
                    </a:lnTo>
                    <a:lnTo>
                      <a:pt x="191" y="362"/>
                    </a:lnTo>
                    <a:lnTo>
                      <a:pt x="191" y="362"/>
                    </a:lnTo>
                    <a:lnTo>
                      <a:pt x="196" y="362"/>
                    </a:lnTo>
                    <a:lnTo>
                      <a:pt x="201" y="356"/>
                    </a:lnTo>
                    <a:lnTo>
                      <a:pt x="207" y="351"/>
                    </a:lnTo>
                    <a:lnTo>
                      <a:pt x="207" y="351"/>
                    </a:lnTo>
                    <a:lnTo>
                      <a:pt x="212" y="346"/>
                    </a:lnTo>
                    <a:lnTo>
                      <a:pt x="207" y="356"/>
                    </a:lnTo>
                    <a:lnTo>
                      <a:pt x="207" y="356"/>
                    </a:lnTo>
                    <a:lnTo>
                      <a:pt x="217" y="362"/>
                    </a:lnTo>
                    <a:lnTo>
                      <a:pt x="223" y="367"/>
                    </a:lnTo>
                    <a:lnTo>
                      <a:pt x="207" y="367"/>
                    </a:lnTo>
                    <a:lnTo>
                      <a:pt x="207" y="367"/>
                    </a:lnTo>
                    <a:lnTo>
                      <a:pt x="201" y="367"/>
                    </a:lnTo>
                    <a:lnTo>
                      <a:pt x="201" y="378"/>
                    </a:lnTo>
                    <a:lnTo>
                      <a:pt x="201" y="383"/>
                    </a:lnTo>
                    <a:lnTo>
                      <a:pt x="212" y="388"/>
                    </a:lnTo>
                    <a:lnTo>
                      <a:pt x="212" y="394"/>
                    </a:lnTo>
                    <a:lnTo>
                      <a:pt x="212" y="399"/>
                    </a:lnTo>
                    <a:lnTo>
                      <a:pt x="207" y="404"/>
                    </a:lnTo>
                    <a:lnTo>
                      <a:pt x="207" y="410"/>
                    </a:lnTo>
                    <a:lnTo>
                      <a:pt x="191" y="425"/>
                    </a:lnTo>
                    <a:lnTo>
                      <a:pt x="186" y="436"/>
                    </a:lnTo>
                    <a:lnTo>
                      <a:pt x="180" y="436"/>
                    </a:lnTo>
                    <a:lnTo>
                      <a:pt x="180" y="436"/>
                    </a:lnTo>
                    <a:lnTo>
                      <a:pt x="180" y="441"/>
                    </a:lnTo>
                    <a:lnTo>
                      <a:pt x="180" y="447"/>
                    </a:lnTo>
                    <a:lnTo>
                      <a:pt x="186" y="452"/>
                    </a:lnTo>
                    <a:lnTo>
                      <a:pt x="191" y="457"/>
                    </a:lnTo>
                    <a:lnTo>
                      <a:pt x="196" y="452"/>
                    </a:lnTo>
                    <a:lnTo>
                      <a:pt x="196" y="447"/>
                    </a:lnTo>
                    <a:lnTo>
                      <a:pt x="196" y="447"/>
                    </a:lnTo>
                    <a:lnTo>
                      <a:pt x="207" y="452"/>
                    </a:lnTo>
                    <a:lnTo>
                      <a:pt x="217" y="452"/>
                    </a:lnTo>
                    <a:lnTo>
                      <a:pt x="223" y="452"/>
                    </a:lnTo>
                    <a:lnTo>
                      <a:pt x="228" y="447"/>
                    </a:lnTo>
                    <a:lnTo>
                      <a:pt x="233" y="447"/>
                    </a:lnTo>
                    <a:lnTo>
                      <a:pt x="233" y="447"/>
                    </a:lnTo>
                    <a:lnTo>
                      <a:pt x="239" y="452"/>
                    </a:lnTo>
                    <a:lnTo>
                      <a:pt x="239" y="452"/>
                    </a:lnTo>
                    <a:lnTo>
                      <a:pt x="244" y="452"/>
                    </a:lnTo>
                    <a:lnTo>
                      <a:pt x="249" y="452"/>
                    </a:lnTo>
                    <a:lnTo>
                      <a:pt x="254" y="452"/>
                    </a:lnTo>
                    <a:lnTo>
                      <a:pt x="254" y="447"/>
                    </a:lnTo>
                    <a:lnTo>
                      <a:pt x="260" y="447"/>
                    </a:lnTo>
                    <a:lnTo>
                      <a:pt x="265" y="447"/>
                    </a:lnTo>
                    <a:lnTo>
                      <a:pt x="265" y="441"/>
                    </a:lnTo>
                    <a:lnTo>
                      <a:pt x="276" y="441"/>
                    </a:lnTo>
                    <a:lnTo>
                      <a:pt x="281" y="436"/>
                    </a:lnTo>
                    <a:lnTo>
                      <a:pt x="302" y="436"/>
                    </a:lnTo>
                    <a:lnTo>
                      <a:pt x="302" y="441"/>
                    </a:lnTo>
                    <a:lnTo>
                      <a:pt x="292" y="441"/>
                    </a:lnTo>
                    <a:lnTo>
                      <a:pt x="276" y="452"/>
                    </a:lnTo>
                    <a:lnTo>
                      <a:pt x="270" y="468"/>
                    </a:lnTo>
                    <a:lnTo>
                      <a:pt x="270" y="473"/>
                    </a:lnTo>
                    <a:lnTo>
                      <a:pt x="276" y="489"/>
                    </a:lnTo>
                    <a:lnTo>
                      <a:pt x="281" y="495"/>
                    </a:lnTo>
                    <a:lnTo>
                      <a:pt x="292" y="500"/>
                    </a:lnTo>
                    <a:lnTo>
                      <a:pt x="297" y="500"/>
                    </a:lnTo>
                    <a:lnTo>
                      <a:pt x="297" y="500"/>
                    </a:lnTo>
                    <a:lnTo>
                      <a:pt x="302" y="500"/>
                    </a:lnTo>
                    <a:lnTo>
                      <a:pt x="308" y="500"/>
                    </a:lnTo>
                    <a:lnTo>
                      <a:pt x="313" y="500"/>
                    </a:lnTo>
                    <a:lnTo>
                      <a:pt x="308" y="511"/>
                    </a:lnTo>
                    <a:lnTo>
                      <a:pt x="308" y="516"/>
                    </a:lnTo>
                    <a:lnTo>
                      <a:pt x="297" y="521"/>
                    </a:lnTo>
                    <a:lnTo>
                      <a:pt x="297" y="521"/>
                    </a:lnTo>
                    <a:lnTo>
                      <a:pt x="297" y="527"/>
                    </a:lnTo>
                    <a:lnTo>
                      <a:pt x="297" y="532"/>
                    </a:lnTo>
                    <a:lnTo>
                      <a:pt x="302" y="532"/>
                    </a:lnTo>
                    <a:lnTo>
                      <a:pt x="297" y="537"/>
                    </a:lnTo>
                    <a:lnTo>
                      <a:pt x="292" y="543"/>
                    </a:lnTo>
                    <a:lnTo>
                      <a:pt x="292" y="548"/>
                    </a:lnTo>
                    <a:lnTo>
                      <a:pt x="297" y="558"/>
                    </a:lnTo>
                    <a:lnTo>
                      <a:pt x="302" y="558"/>
                    </a:lnTo>
                    <a:lnTo>
                      <a:pt x="308" y="564"/>
                    </a:lnTo>
                    <a:lnTo>
                      <a:pt x="308" y="564"/>
                    </a:lnTo>
                    <a:lnTo>
                      <a:pt x="313" y="564"/>
                    </a:lnTo>
                    <a:lnTo>
                      <a:pt x="302" y="564"/>
                    </a:lnTo>
                    <a:lnTo>
                      <a:pt x="302" y="564"/>
                    </a:lnTo>
                    <a:lnTo>
                      <a:pt x="292" y="553"/>
                    </a:lnTo>
                    <a:lnTo>
                      <a:pt x="286" y="558"/>
                    </a:lnTo>
                    <a:lnTo>
                      <a:pt x="292" y="569"/>
                    </a:lnTo>
                    <a:lnTo>
                      <a:pt x="276" y="564"/>
                    </a:lnTo>
                    <a:lnTo>
                      <a:pt x="270" y="564"/>
                    </a:lnTo>
                    <a:lnTo>
                      <a:pt x="265" y="564"/>
                    </a:lnTo>
                    <a:lnTo>
                      <a:pt x="254" y="564"/>
                    </a:lnTo>
                    <a:lnTo>
                      <a:pt x="249" y="564"/>
                    </a:lnTo>
                    <a:lnTo>
                      <a:pt x="249" y="564"/>
                    </a:lnTo>
                    <a:lnTo>
                      <a:pt x="228" y="569"/>
                    </a:lnTo>
                    <a:lnTo>
                      <a:pt x="217" y="574"/>
                    </a:lnTo>
                    <a:lnTo>
                      <a:pt x="212" y="580"/>
                    </a:lnTo>
                    <a:lnTo>
                      <a:pt x="212" y="585"/>
                    </a:lnTo>
                    <a:lnTo>
                      <a:pt x="207" y="585"/>
                    </a:lnTo>
                    <a:lnTo>
                      <a:pt x="201" y="590"/>
                    </a:lnTo>
                    <a:lnTo>
                      <a:pt x="196" y="596"/>
                    </a:lnTo>
                    <a:lnTo>
                      <a:pt x="191" y="601"/>
                    </a:lnTo>
                    <a:lnTo>
                      <a:pt x="191" y="601"/>
                    </a:lnTo>
                    <a:lnTo>
                      <a:pt x="196" y="601"/>
                    </a:lnTo>
                    <a:lnTo>
                      <a:pt x="207" y="596"/>
                    </a:lnTo>
                    <a:lnTo>
                      <a:pt x="212" y="596"/>
                    </a:lnTo>
                    <a:lnTo>
                      <a:pt x="217" y="596"/>
                    </a:lnTo>
                    <a:lnTo>
                      <a:pt x="228" y="596"/>
                    </a:lnTo>
                    <a:lnTo>
                      <a:pt x="228" y="596"/>
                    </a:lnTo>
                    <a:lnTo>
                      <a:pt x="223" y="601"/>
                    </a:lnTo>
                    <a:lnTo>
                      <a:pt x="228" y="606"/>
                    </a:lnTo>
                    <a:lnTo>
                      <a:pt x="228" y="612"/>
                    </a:lnTo>
                    <a:lnTo>
                      <a:pt x="228" y="612"/>
                    </a:lnTo>
                    <a:lnTo>
                      <a:pt x="228" y="617"/>
                    </a:lnTo>
                    <a:lnTo>
                      <a:pt x="228" y="622"/>
                    </a:lnTo>
                    <a:lnTo>
                      <a:pt x="233" y="622"/>
                    </a:lnTo>
                    <a:lnTo>
                      <a:pt x="228" y="628"/>
                    </a:lnTo>
                    <a:lnTo>
                      <a:pt x="223" y="633"/>
                    </a:lnTo>
                    <a:lnTo>
                      <a:pt x="217" y="638"/>
                    </a:lnTo>
                    <a:lnTo>
                      <a:pt x="217" y="644"/>
                    </a:lnTo>
                    <a:lnTo>
                      <a:pt x="207" y="649"/>
                    </a:lnTo>
                    <a:lnTo>
                      <a:pt x="196" y="654"/>
                    </a:lnTo>
                    <a:lnTo>
                      <a:pt x="175" y="660"/>
                    </a:lnTo>
                    <a:lnTo>
                      <a:pt x="159" y="665"/>
                    </a:lnTo>
                    <a:lnTo>
                      <a:pt x="154" y="670"/>
                    </a:lnTo>
                    <a:lnTo>
                      <a:pt x="148" y="676"/>
                    </a:lnTo>
                    <a:lnTo>
                      <a:pt x="154" y="676"/>
                    </a:lnTo>
                    <a:lnTo>
                      <a:pt x="154" y="681"/>
                    </a:lnTo>
                    <a:lnTo>
                      <a:pt x="154" y="686"/>
                    </a:lnTo>
                    <a:lnTo>
                      <a:pt x="154" y="686"/>
                    </a:lnTo>
                    <a:lnTo>
                      <a:pt x="170" y="691"/>
                    </a:lnTo>
                    <a:lnTo>
                      <a:pt x="180" y="691"/>
                    </a:lnTo>
                    <a:lnTo>
                      <a:pt x="191" y="686"/>
                    </a:lnTo>
                    <a:lnTo>
                      <a:pt x="191" y="686"/>
                    </a:lnTo>
                    <a:lnTo>
                      <a:pt x="201" y="686"/>
                    </a:lnTo>
                    <a:lnTo>
                      <a:pt x="207" y="686"/>
                    </a:lnTo>
                    <a:lnTo>
                      <a:pt x="207" y="691"/>
                    </a:lnTo>
                    <a:lnTo>
                      <a:pt x="217" y="691"/>
                    </a:lnTo>
                    <a:lnTo>
                      <a:pt x="212" y="691"/>
                    </a:lnTo>
                    <a:lnTo>
                      <a:pt x="207" y="697"/>
                    </a:lnTo>
                    <a:lnTo>
                      <a:pt x="217" y="697"/>
                    </a:lnTo>
                    <a:lnTo>
                      <a:pt x="223" y="697"/>
                    </a:lnTo>
                    <a:lnTo>
                      <a:pt x="228" y="697"/>
                    </a:lnTo>
                    <a:lnTo>
                      <a:pt x="228" y="697"/>
                    </a:lnTo>
                    <a:lnTo>
                      <a:pt x="239" y="702"/>
                    </a:lnTo>
                    <a:lnTo>
                      <a:pt x="249" y="707"/>
                    </a:lnTo>
                    <a:lnTo>
                      <a:pt x="265" y="713"/>
                    </a:lnTo>
                    <a:lnTo>
                      <a:pt x="265" y="713"/>
                    </a:lnTo>
                    <a:lnTo>
                      <a:pt x="281" y="702"/>
                    </a:lnTo>
                    <a:lnTo>
                      <a:pt x="286" y="702"/>
                    </a:lnTo>
                    <a:lnTo>
                      <a:pt x="302" y="697"/>
                    </a:lnTo>
                    <a:lnTo>
                      <a:pt x="302" y="691"/>
                    </a:lnTo>
                    <a:lnTo>
                      <a:pt x="313" y="686"/>
                    </a:lnTo>
                    <a:lnTo>
                      <a:pt x="318" y="686"/>
                    </a:lnTo>
                    <a:lnTo>
                      <a:pt x="308" y="697"/>
                    </a:lnTo>
                    <a:lnTo>
                      <a:pt x="302" y="702"/>
                    </a:lnTo>
                    <a:lnTo>
                      <a:pt x="297" y="707"/>
                    </a:lnTo>
                    <a:lnTo>
                      <a:pt x="292" y="713"/>
                    </a:lnTo>
                    <a:lnTo>
                      <a:pt x="281" y="723"/>
                    </a:lnTo>
                    <a:lnTo>
                      <a:pt x="276" y="723"/>
                    </a:lnTo>
                    <a:lnTo>
                      <a:pt x="265" y="729"/>
                    </a:lnTo>
                    <a:lnTo>
                      <a:pt x="260" y="729"/>
                    </a:lnTo>
                    <a:lnTo>
                      <a:pt x="244" y="723"/>
                    </a:lnTo>
                    <a:lnTo>
                      <a:pt x="233" y="723"/>
                    </a:lnTo>
                    <a:lnTo>
                      <a:pt x="212" y="729"/>
                    </a:lnTo>
                    <a:lnTo>
                      <a:pt x="212" y="729"/>
                    </a:lnTo>
                    <a:lnTo>
                      <a:pt x="201" y="739"/>
                    </a:lnTo>
                    <a:lnTo>
                      <a:pt x="186" y="745"/>
                    </a:lnTo>
                    <a:lnTo>
                      <a:pt x="186" y="750"/>
                    </a:lnTo>
                    <a:lnTo>
                      <a:pt x="186" y="755"/>
                    </a:lnTo>
                    <a:lnTo>
                      <a:pt x="180" y="761"/>
                    </a:lnTo>
                    <a:lnTo>
                      <a:pt x="164" y="777"/>
                    </a:lnTo>
                    <a:lnTo>
                      <a:pt x="164" y="777"/>
                    </a:lnTo>
                    <a:lnTo>
                      <a:pt x="159" y="777"/>
                    </a:lnTo>
                    <a:lnTo>
                      <a:pt x="154" y="782"/>
                    </a:lnTo>
                    <a:lnTo>
                      <a:pt x="154" y="782"/>
                    </a:lnTo>
                    <a:lnTo>
                      <a:pt x="143" y="793"/>
                    </a:lnTo>
                    <a:lnTo>
                      <a:pt x="132" y="798"/>
                    </a:lnTo>
                    <a:lnTo>
                      <a:pt x="117" y="803"/>
                    </a:lnTo>
                    <a:lnTo>
                      <a:pt x="111" y="809"/>
                    </a:lnTo>
                    <a:lnTo>
                      <a:pt x="111" y="814"/>
                    </a:lnTo>
                    <a:lnTo>
                      <a:pt x="111" y="814"/>
                    </a:lnTo>
                    <a:lnTo>
                      <a:pt x="117" y="814"/>
                    </a:lnTo>
                    <a:lnTo>
                      <a:pt x="127" y="814"/>
                    </a:lnTo>
                    <a:lnTo>
                      <a:pt x="132" y="814"/>
                    </a:lnTo>
                    <a:lnTo>
                      <a:pt x="138" y="819"/>
                    </a:lnTo>
                    <a:lnTo>
                      <a:pt x="143" y="819"/>
                    </a:lnTo>
                    <a:lnTo>
                      <a:pt x="148" y="809"/>
                    </a:lnTo>
                    <a:lnTo>
                      <a:pt x="154" y="809"/>
                    </a:lnTo>
                    <a:lnTo>
                      <a:pt x="164" y="798"/>
                    </a:lnTo>
                    <a:lnTo>
                      <a:pt x="170" y="798"/>
                    </a:lnTo>
                    <a:lnTo>
                      <a:pt x="186" y="793"/>
                    </a:lnTo>
                    <a:lnTo>
                      <a:pt x="191" y="793"/>
                    </a:lnTo>
                    <a:lnTo>
                      <a:pt x="196" y="793"/>
                    </a:lnTo>
                    <a:lnTo>
                      <a:pt x="201" y="793"/>
                    </a:lnTo>
                    <a:lnTo>
                      <a:pt x="201" y="787"/>
                    </a:lnTo>
                    <a:lnTo>
                      <a:pt x="207" y="787"/>
                    </a:lnTo>
                    <a:lnTo>
                      <a:pt x="207" y="793"/>
                    </a:lnTo>
                    <a:lnTo>
                      <a:pt x="223" y="798"/>
                    </a:lnTo>
                    <a:lnTo>
                      <a:pt x="228" y="803"/>
                    </a:lnTo>
                    <a:lnTo>
                      <a:pt x="233" y="803"/>
                    </a:lnTo>
                    <a:lnTo>
                      <a:pt x="239" y="793"/>
                    </a:lnTo>
                    <a:lnTo>
                      <a:pt x="244" y="787"/>
                    </a:lnTo>
                    <a:lnTo>
                      <a:pt x="249" y="777"/>
                    </a:lnTo>
                    <a:lnTo>
                      <a:pt x="254" y="771"/>
                    </a:lnTo>
                    <a:lnTo>
                      <a:pt x="281" y="766"/>
                    </a:lnTo>
                    <a:lnTo>
                      <a:pt x="286" y="766"/>
                    </a:lnTo>
                    <a:lnTo>
                      <a:pt x="292" y="766"/>
                    </a:lnTo>
                    <a:lnTo>
                      <a:pt x="297" y="766"/>
                    </a:lnTo>
                    <a:lnTo>
                      <a:pt x="308" y="771"/>
                    </a:lnTo>
                    <a:lnTo>
                      <a:pt x="313" y="771"/>
                    </a:lnTo>
                    <a:lnTo>
                      <a:pt x="313" y="771"/>
                    </a:lnTo>
                    <a:lnTo>
                      <a:pt x="318" y="771"/>
                    </a:lnTo>
                    <a:lnTo>
                      <a:pt x="339" y="771"/>
                    </a:lnTo>
                    <a:lnTo>
                      <a:pt x="339" y="771"/>
                    </a:lnTo>
                    <a:lnTo>
                      <a:pt x="339" y="771"/>
                    </a:lnTo>
                    <a:lnTo>
                      <a:pt x="339" y="766"/>
                    </a:lnTo>
                    <a:lnTo>
                      <a:pt x="339" y="761"/>
                    </a:lnTo>
                    <a:lnTo>
                      <a:pt x="350" y="766"/>
                    </a:lnTo>
                    <a:lnTo>
                      <a:pt x="361" y="761"/>
                    </a:lnTo>
                    <a:lnTo>
                      <a:pt x="366" y="761"/>
                    </a:lnTo>
                    <a:lnTo>
                      <a:pt x="371" y="761"/>
                    </a:lnTo>
                    <a:lnTo>
                      <a:pt x="382" y="755"/>
                    </a:lnTo>
                    <a:lnTo>
                      <a:pt x="377" y="750"/>
                    </a:lnTo>
                    <a:lnTo>
                      <a:pt x="387" y="755"/>
                    </a:lnTo>
                    <a:lnTo>
                      <a:pt x="392" y="755"/>
                    </a:lnTo>
                    <a:lnTo>
                      <a:pt x="403" y="755"/>
                    </a:lnTo>
                    <a:lnTo>
                      <a:pt x="408" y="761"/>
                    </a:lnTo>
                    <a:lnTo>
                      <a:pt x="414" y="761"/>
                    </a:lnTo>
                    <a:lnTo>
                      <a:pt x="435" y="755"/>
                    </a:lnTo>
                    <a:lnTo>
                      <a:pt x="451" y="755"/>
                    </a:lnTo>
                    <a:lnTo>
                      <a:pt x="477" y="761"/>
                    </a:lnTo>
                    <a:lnTo>
                      <a:pt x="483" y="761"/>
                    </a:lnTo>
                    <a:lnTo>
                      <a:pt x="488" y="755"/>
                    </a:lnTo>
                    <a:lnTo>
                      <a:pt x="493" y="755"/>
                    </a:lnTo>
                    <a:lnTo>
                      <a:pt x="504" y="750"/>
                    </a:lnTo>
                    <a:lnTo>
                      <a:pt x="509" y="745"/>
                    </a:lnTo>
                    <a:lnTo>
                      <a:pt x="520" y="750"/>
                    </a:lnTo>
                    <a:lnTo>
                      <a:pt x="525" y="745"/>
                    </a:lnTo>
                    <a:lnTo>
                      <a:pt x="525" y="739"/>
                    </a:lnTo>
                    <a:lnTo>
                      <a:pt x="546" y="729"/>
                    </a:lnTo>
                    <a:lnTo>
                      <a:pt x="552" y="729"/>
                    </a:lnTo>
                    <a:lnTo>
                      <a:pt x="552" y="718"/>
                    </a:lnTo>
                    <a:lnTo>
                      <a:pt x="552" y="713"/>
                    </a:lnTo>
                    <a:lnTo>
                      <a:pt x="552" y="713"/>
                    </a:lnTo>
                    <a:lnTo>
                      <a:pt x="541" y="713"/>
                    </a:lnTo>
                    <a:lnTo>
                      <a:pt x="525" y="713"/>
                    </a:lnTo>
                    <a:lnTo>
                      <a:pt x="520" y="713"/>
                    </a:lnTo>
                    <a:lnTo>
                      <a:pt x="509" y="713"/>
                    </a:lnTo>
                    <a:lnTo>
                      <a:pt x="504" y="713"/>
                    </a:lnTo>
                    <a:lnTo>
                      <a:pt x="504" y="707"/>
                    </a:lnTo>
                    <a:lnTo>
                      <a:pt x="499" y="702"/>
                    </a:lnTo>
                    <a:lnTo>
                      <a:pt x="493" y="707"/>
                    </a:lnTo>
                    <a:lnTo>
                      <a:pt x="499" y="702"/>
                    </a:lnTo>
                    <a:lnTo>
                      <a:pt x="504" y="702"/>
                    </a:lnTo>
                    <a:lnTo>
                      <a:pt x="509" y="702"/>
                    </a:lnTo>
                    <a:lnTo>
                      <a:pt x="514" y="702"/>
                    </a:lnTo>
                    <a:lnTo>
                      <a:pt x="520" y="697"/>
                    </a:lnTo>
                    <a:lnTo>
                      <a:pt x="525" y="691"/>
                    </a:lnTo>
                    <a:lnTo>
                      <a:pt x="520" y="686"/>
                    </a:lnTo>
                    <a:lnTo>
                      <a:pt x="514" y="686"/>
                    </a:lnTo>
                    <a:lnTo>
                      <a:pt x="525" y="681"/>
                    </a:lnTo>
                    <a:lnTo>
                      <a:pt x="536" y="681"/>
                    </a:lnTo>
                    <a:lnTo>
                      <a:pt x="541" y="681"/>
                    </a:lnTo>
                    <a:lnTo>
                      <a:pt x="546" y="676"/>
                    </a:lnTo>
                    <a:lnTo>
                      <a:pt x="546" y="670"/>
                    </a:lnTo>
                    <a:lnTo>
                      <a:pt x="541" y="670"/>
                    </a:lnTo>
                    <a:lnTo>
                      <a:pt x="541" y="665"/>
                    </a:lnTo>
                    <a:lnTo>
                      <a:pt x="546" y="665"/>
                    </a:lnTo>
                    <a:lnTo>
                      <a:pt x="546" y="670"/>
                    </a:lnTo>
                    <a:lnTo>
                      <a:pt x="552" y="665"/>
                    </a:lnTo>
                    <a:lnTo>
                      <a:pt x="562" y="660"/>
                    </a:lnTo>
                    <a:lnTo>
                      <a:pt x="568" y="654"/>
                    </a:lnTo>
                    <a:lnTo>
                      <a:pt x="568" y="654"/>
                    </a:lnTo>
                    <a:lnTo>
                      <a:pt x="568" y="644"/>
                    </a:lnTo>
                    <a:lnTo>
                      <a:pt x="573" y="638"/>
                    </a:lnTo>
                    <a:lnTo>
                      <a:pt x="578" y="628"/>
                    </a:lnTo>
                    <a:lnTo>
                      <a:pt x="578" y="622"/>
                    </a:lnTo>
                    <a:lnTo>
                      <a:pt x="578" y="612"/>
                    </a:lnTo>
                    <a:close/>
                    <a:moveTo>
                      <a:pt x="334" y="154"/>
                    </a:moveTo>
                    <a:lnTo>
                      <a:pt x="339" y="154"/>
                    </a:lnTo>
                    <a:lnTo>
                      <a:pt x="339" y="154"/>
                    </a:lnTo>
                    <a:lnTo>
                      <a:pt x="339" y="149"/>
                    </a:lnTo>
                    <a:lnTo>
                      <a:pt x="339" y="149"/>
                    </a:lnTo>
                    <a:lnTo>
                      <a:pt x="339" y="149"/>
                    </a:lnTo>
                    <a:lnTo>
                      <a:pt x="334" y="149"/>
                    </a:lnTo>
                    <a:lnTo>
                      <a:pt x="334" y="154"/>
                    </a:lnTo>
                    <a:close/>
                    <a:moveTo>
                      <a:pt x="318" y="154"/>
                    </a:moveTo>
                    <a:lnTo>
                      <a:pt x="323" y="154"/>
                    </a:lnTo>
                    <a:lnTo>
                      <a:pt x="323" y="149"/>
                    </a:lnTo>
                    <a:lnTo>
                      <a:pt x="323" y="149"/>
                    </a:lnTo>
                    <a:lnTo>
                      <a:pt x="323" y="149"/>
                    </a:lnTo>
                    <a:lnTo>
                      <a:pt x="323" y="149"/>
                    </a:lnTo>
                    <a:lnTo>
                      <a:pt x="323" y="144"/>
                    </a:lnTo>
                    <a:lnTo>
                      <a:pt x="318" y="144"/>
                    </a:lnTo>
                    <a:lnTo>
                      <a:pt x="313" y="144"/>
                    </a:lnTo>
                    <a:lnTo>
                      <a:pt x="313" y="144"/>
                    </a:lnTo>
                    <a:lnTo>
                      <a:pt x="313" y="144"/>
                    </a:lnTo>
                    <a:lnTo>
                      <a:pt x="313" y="149"/>
                    </a:lnTo>
                    <a:lnTo>
                      <a:pt x="318" y="154"/>
                    </a:lnTo>
                    <a:close/>
                    <a:moveTo>
                      <a:pt x="318" y="138"/>
                    </a:moveTo>
                    <a:lnTo>
                      <a:pt x="318" y="138"/>
                    </a:lnTo>
                    <a:lnTo>
                      <a:pt x="323" y="133"/>
                    </a:lnTo>
                    <a:lnTo>
                      <a:pt x="323" y="138"/>
                    </a:lnTo>
                    <a:lnTo>
                      <a:pt x="323" y="138"/>
                    </a:lnTo>
                    <a:lnTo>
                      <a:pt x="323" y="138"/>
                    </a:lnTo>
                    <a:lnTo>
                      <a:pt x="323" y="144"/>
                    </a:lnTo>
                    <a:lnTo>
                      <a:pt x="323" y="144"/>
                    </a:lnTo>
                    <a:lnTo>
                      <a:pt x="334" y="138"/>
                    </a:lnTo>
                    <a:lnTo>
                      <a:pt x="345" y="144"/>
                    </a:lnTo>
                    <a:lnTo>
                      <a:pt x="345" y="144"/>
                    </a:lnTo>
                    <a:lnTo>
                      <a:pt x="345" y="144"/>
                    </a:lnTo>
                    <a:lnTo>
                      <a:pt x="350" y="138"/>
                    </a:lnTo>
                    <a:lnTo>
                      <a:pt x="345" y="138"/>
                    </a:lnTo>
                    <a:lnTo>
                      <a:pt x="345" y="138"/>
                    </a:lnTo>
                    <a:lnTo>
                      <a:pt x="334" y="133"/>
                    </a:lnTo>
                    <a:lnTo>
                      <a:pt x="334" y="133"/>
                    </a:lnTo>
                    <a:lnTo>
                      <a:pt x="334" y="133"/>
                    </a:lnTo>
                    <a:lnTo>
                      <a:pt x="334" y="133"/>
                    </a:lnTo>
                    <a:lnTo>
                      <a:pt x="334" y="128"/>
                    </a:lnTo>
                    <a:lnTo>
                      <a:pt x="334" y="128"/>
                    </a:lnTo>
                    <a:lnTo>
                      <a:pt x="329" y="128"/>
                    </a:lnTo>
                    <a:lnTo>
                      <a:pt x="323" y="122"/>
                    </a:lnTo>
                    <a:lnTo>
                      <a:pt x="318" y="128"/>
                    </a:lnTo>
                    <a:lnTo>
                      <a:pt x="318" y="133"/>
                    </a:lnTo>
                    <a:lnTo>
                      <a:pt x="318" y="133"/>
                    </a:lnTo>
                    <a:lnTo>
                      <a:pt x="318" y="138"/>
                    </a:lnTo>
                    <a:lnTo>
                      <a:pt x="318" y="138"/>
                    </a:lnTo>
                    <a:close/>
                    <a:moveTo>
                      <a:pt x="371" y="117"/>
                    </a:moveTo>
                    <a:lnTo>
                      <a:pt x="371" y="112"/>
                    </a:lnTo>
                    <a:lnTo>
                      <a:pt x="366" y="112"/>
                    </a:lnTo>
                    <a:lnTo>
                      <a:pt x="361" y="112"/>
                    </a:lnTo>
                    <a:lnTo>
                      <a:pt x="355" y="117"/>
                    </a:lnTo>
                    <a:lnTo>
                      <a:pt x="361" y="117"/>
                    </a:lnTo>
                    <a:lnTo>
                      <a:pt x="371" y="117"/>
                    </a:lnTo>
                    <a:close/>
                    <a:moveTo>
                      <a:pt x="339" y="117"/>
                    </a:moveTo>
                    <a:lnTo>
                      <a:pt x="345" y="117"/>
                    </a:lnTo>
                    <a:lnTo>
                      <a:pt x="345" y="122"/>
                    </a:lnTo>
                    <a:lnTo>
                      <a:pt x="350" y="122"/>
                    </a:lnTo>
                    <a:lnTo>
                      <a:pt x="350" y="122"/>
                    </a:lnTo>
                    <a:lnTo>
                      <a:pt x="355" y="117"/>
                    </a:lnTo>
                    <a:lnTo>
                      <a:pt x="355" y="117"/>
                    </a:lnTo>
                    <a:lnTo>
                      <a:pt x="350" y="117"/>
                    </a:lnTo>
                    <a:lnTo>
                      <a:pt x="345" y="112"/>
                    </a:lnTo>
                    <a:lnTo>
                      <a:pt x="339" y="112"/>
                    </a:lnTo>
                    <a:lnTo>
                      <a:pt x="334" y="112"/>
                    </a:lnTo>
                    <a:lnTo>
                      <a:pt x="334" y="112"/>
                    </a:lnTo>
                    <a:lnTo>
                      <a:pt x="339" y="112"/>
                    </a:lnTo>
                    <a:lnTo>
                      <a:pt x="339" y="117"/>
                    </a:lnTo>
                    <a:close/>
                    <a:moveTo>
                      <a:pt x="424" y="42"/>
                    </a:moveTo>
                    <a:lnTo>
                      <a:pt x="424" y="42"/>
                    </a:lnTo>
                    <a:lnTo>
                      <a:pt x="430" y="42"/>
                    </a:lnTo>
                    <a:lnTo>
                      <a:pt x="430" y="48"/>
                    </a:lnTo>
                    <a:lnTo>
                      <a:pt x="430" y="48"/>
                    </a:lnTo>
                    <a:lnTo>
                      <a:pt x="430" y="48"/>
                    </a:lnTo>
                    <a:lnTo>
                      <a:pt x="435" y="48"/>
                    </a:lnTo>
                    <a:lnTo>
                      <a:pt x="440" y="48"/>
                    </a:lnTo>
                    <a:lnTo>
                      <a:pt x="440" y="48"/>
                    </a:lnTo>
                    <a:lnTo>
                      <a:pt x="440" y="53"/>
                    </a:lnTo>
                    <a:lnTo>
                      <a:pt x="440" y="58"/>
                    </a:lnTo>
                    <a:lnTo>
                      <a:pt x="435" y="69"/>
                    </a:lnTo>
                    <a:lnTo>
                      <a:pt x="440" y="69"/>
                    </a:lnTo>
                    <a:lnTo>
                      <a:pt x="440" y="69"/>
                    </a:lnTo>
                    <a:lnTo>
                      <a:pt x="440" y="64"/>
                    </a:lnTo>
                    <a:lnTo>
                      <a:pt x="445" y="64"/>
                    </a:lnTo>
                    <a:lnTo>
                      <a:pt x="445" y="53"/>
                    </a:lnTo>
                    <a:lnTo>
                      <a:pt x="445" y="53"/>
                    </a:lnTo>
                    <a:lnTo>
                      <a:pt x="451" y="48"/>
                    </a:lnTo>
                    <a:lnTo>
                      <a:pt x="451" y="48"/>
                    </a:lnTo>
                    <a:lnTo>
                      <a:pt x="456" y="32"/>
                    </a:lnTo>
                    <a:lnTo>
                      <a:pt x="456" y="26"/>
                    </a:lnTo>
                    <a:lnTo>
                      <a:pt x="451" y="32"/>
                    </a:lnTo>
                    <a:lnTo>
                      <a:pt x="451" y="32"/>
                    </a:lnTo>
                    <a:lnTo>
                      <a:pt x="445" y="26"/>
                    </a:lnTo>
                    <a:lnTo>
                      <a:pt x="445" y="26"/>
                    </a:lnTo>
                    <a:lnTo>
                      <a:pt x="440" y="21"/>
                    </a:lnTo>
                    <a:lnTo>
                      <a:pt x="445" y="16"/>
                    </a:lnTo>
                    <a:lnTo>
                      <a:pt x="440" y="16"/>
                    </a:lnTo>
                    <a:lnTo>
                      <a:pt x="435" y="16"/>
                    </a:lnTo>
                    <a:lnTo>
                      <a:pt x="430" y="21"/>
                    </a:lnTo>
                    <a:lnTo>
                      <a:pt x="430" y="21"/>
                    </a:lnTo>
                    <a:lnTo>
                      <a:pt x="430" y="26"/>
                    </a:lnTo>
                    <a:lnTo>
                      <a:pt x="430" y="26"/>
                    </a:lnTo>
                    <a:lnTo>
                      <a:pt x="435" y="26"/>
                    </a:lnTo>
                    <a:lnTo>
                      <a:pt x="435" y="37"/>
                    </a:lnTo>
                    <a:lnTo>
                      <a:pt x="430" y="42"/>
                    </a:lnTo>
                    <a:lnTo>
                      <a:pt x="424" y="37"/>
                    </a:lnTo>
                    <a:lnTo>
                      <a:pt x="419" y="42"/>
                    </a:lnTo>
                    <a:lnTo>
                      <a:pt x="419" y="42"/>
                    </a:lnTo>
                    <a:lnTo>
                      <a:pt x="424" y="42"/>
                    </a:lnTo>
                    <a:close/>
                    <a:moveTo>
                      <a:pt x="456" y="26"/>
                    </a:moveTo>
                    <a:lnTo>
                      <a:pt x="456" y="21"/>
                    </a:lnTo>
                    <a:lnTo>
                      <a:pt x="456" y="16"/>
                    </a:lnTo>
                    <a:lnTo>
                      <a:pt x="456" y="16"/>
                    </a:lnTo>
                    <a:lnTo>
                      <a:pt x="456" y="16"/>
                    </a:lnTo>
                    <a:lnTo>
                      <a:pt x="461" y="16"/>
                    </a:lnTo>
                    <a:lnTo>
                      <a:pt x="461" y="11"/>
                    </a:lnTo>
                    <a:lnTo>
                      <a:pt x="461" y="11"/>
                    </a:lnTo>
                    <a:lnTo>
                      <a:pt x="456" y="11"/>
                    </a:lnTo>
                    <a:lnTo>
                      <a:pt x="451" y="16"/>
                    </a:lnTo>
                    <a:lnTo>
                      <a:pt x="456" y="26"/>
                    </a:lnTo>
                    <a:lnTo>
                      <a:pt x="456" y="26"/>
                    </a:lnTo>
                    <a:close/>
                    <a:moveTo>
                      <a:pt x="467" y="11"/>
                    </a:moveTo>
                    <a:lnTo>
                      <a:pt x="472" y="11"/>
                    </a:lnTo>
                    <a:lnTo>
                      <a:pt x="472" y="11"/>
                    </a:lnTo>
                    <a:lnTo>
                      <a:pt x="472" y="5"/>
                    </a:lnTo>
                    <a:lnTo>
                      <a:pt x="472" y="0"/>
                    </a:lnTo>
                    <a:lnTo>
                      <a:pt x="472" y="0"/>
                    </a:lnTo>
                    <a:lnTo>
                      <a:pt x="472" y="0"/>
                    </a:lnTo>
                    <a:lnTo>
                      <a:pt x="467" y="0"/>
                    </a:lnTo>
                    <a:lnTo>
                      <a:pt x="467" y="0"/>
                    </a:lnTo>
                    <a:lnTo>
                      <a:pt x="467" y="0"/>
                    </a:lnTo>
                    <a:lnTo>
                      <a:pt x="467" y="5"/>
                    </a:lnTo>
                    <a:lnTo>
                      <a:pt x="467" y="5"/>
                    </a:lnTo>
                    <a:lnTo>
                      <a:pt x="467" y="11"/>
                    </a:lnTo>
                    <a:lnTo>
                      <a:pt x="467" y="11"/>
                    </a:lnTo>
                    <a:close/>
                  </a:path>
                </a:pathLst>
              </a:custGeom>
              <a:solidFill>
                <a:schemeClr val="accent2"/>
              </a:solid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srgbClr val="414042"/>
                  </a:solidFill>
                  <a:effectLst/>
                  <a:uLnTx/>
                  <a:uFillTx/>
                  <a:latin typeface="Pluto Sans DPD PPT Light"/>
                  <a:ea typeface="+mn-ea"/>
                  <a:cs typeface="+mn-cs"/>
                </a:endParaRPr>
              </a:p>
            </p:txBody>
          </p:sp>
          <p:sp>
            <p:nvSpPr>
              <p:cNvPr id="25" name="Freeform 8">
                <a:extLst>
                  <a:ext uri="{FF2B5EF4-FFF2-40B4-BE49-F238E27FC236}">
                    <a16:creationId xmlns:a16="http://schemas.microsoft.com/office/drawing/2014/main" id="{147FADC2-743F-4B35-A237-D65AB3C9B050}"/>
                  </a:ext>
                </a:extLst>
              </p:cNvPr>
              <p:cNvSpPr>
                <a:spLocks noEditPoints="1"/>
              </p:cNvSpPr>
              <p:nvPr/>
            </p:nvSpPr>
            <p:spPr bwMode="auto">
              <a:xfrm>
                <a:off x="8355010" y="5000620"/>
                <a:ext cx="2030412" cy="793749"/>
              </a:xfrm>
              <a:custGeom>
                <a:avLst/>
                <a:gdLst>
                  <a:gd name="T0" fmla="*/ 1279 w 1279"/>
                  <a:gd name="T1" fmla="*/ 388 h 500"/>
                  <a:gd name="T2" fmla="*/ 1258 w 1279"/>
                  <a:gd name="T3" fmla="*/ 351 h 500"/>
                  <a:gd name="T4" fmla="*/ 1237 w 1279"/>
                  <a:gd name="T5" fmla="*/ 319 h 500"/>
                  <a:gd name="T6" fmla="*/ 1237 w 1279"/>
                  <a:gd name="T7" fmla="*/ 292 h 500"/>
                  <a:gd name="T8" fmla="*/ 1221 w 1279"/>
                  <a:gd name="T9" fmla="*/ 239 h 500"/>
                  <a:gd name="T10" fmla="*/ 1205 w 1279"/>
                  <a:gd name="T11" fmla="*/ 212 h 500"/>
                  <a:gd name="T12" fmla="*/ 1237 w 1279"/>
                  <a:gd name="T13" fmla="*/ 181 h 500"/>
                  <a:gd name="T14" fmla="*/ 1215 w 1279"/>
                  <a:gd name="T15" fmla="*/ 165 h 500"/>
                  <a:gd name="T16" fmla="*/ 1168 w 1279"/>
                  <a:gd name="T17" fmla="*/ 138 h 500"/>
                  <a:gd name="T18" fmla="*/ 1162 w 1279"/>
                  <a:gd name="T19" fmla="*/ 90 h 500"/>
                  <a:gd name="T20" fmla="*/ 1130 w 1279"/>
                  <a:gd name="T21" fmla="*/ 74 h 500"/>
                  <a:gd name="T22" fmla="*/ 1099 w 1279"/>
                  <a:gd name="T23" fmla="*/ 42 h 500"/>
                  <a:gd name="T24" fmla="*/ 1067 w 1279"/>
                  <a:gd name="T25" fmla="*/ 48 h 500"/>
                  <a:gd name="T26" fmla="*/ 992 w 1279"/>
                  <a:gd name="T27" fmla="*/ 69 h 500"/>
                  <a:gd name="T28" fmla="*/ 886 w 1279"/>
                  <a:gd name="T29" fmla="*/ 79 h 500"/>
                  <a:gd name="T30" fmla="*/ 717 w 1279"/>
                  <a:gd name="T31" fmla="*/ 58 h 500"/>
                  <a:gd name="T32" fmla="*/ 658 w 1279"/>
                  <a:gd name="T33" fmla="*/ 32 h 500"/>
                  <a:gd name="T34" fmla="*/ 579 w 1279"/>
                  <a:gd name="T35" fmla="*/ 10 h 500"/>
                  <a:gd name="T36" fmla="*/ 366 w 1279"/>
                  <a:gd name="T37" fmla="*/ 74 h 500"/>
                  <a:gd name="T38" fmla="*/ 218 w 1279"/>
                  <a:gd name="T39" fmla="*/ 85 h 500"/>
                  <a:gd name="T40" fmla="*/ 218 w 1279"/>
                  <a:gd name="T41" fmla="*/ 117 h 500"/>
                  <a:gd name="T42" fmla="*/ 191 w 1279"/>
                  <a:gd name="T43" fmla="*/ 138 h 500"/>
                  <a:gd name="T44" fmla="*/ 133 w 1279"/>
                  <a:gd name="T45" fmla="*/ 127 h 500"/>
                  <a:gd name="T46" fmla="*/ 85 w 1279"/>
                  <a:gd name="T47" fmla="*/ 133 h 500"/>
                  <a:gd name="T48" fmla="*/ 32 w 1279"/>
                  <a:gd name="T49" fmla="*/ 202 h 500"/>
                  <a:gd name="T50" fmla="*/ 75 w 1279"/>
                  <a:gd name="T51" fmla="*/ 218 h 500"/>
                  <a:gd name="T52" fmla="*/ 90 w 1279"/>
                  <a:gd name="T53" fmla="*/ 260 h 500"/>
                  <a:gd name="T54" fmla="*/ 101 w 1279"/>
                  <a:gd name="T55" fmla="*/ 287 h 500"/>
                  <a:gd name="T56" fmla="*/ 69 w 1279"/>
                  <a:gd name="T57" fmla="*/ 276 h 500"/>
                  <a:gd name="T58" fmla="*/ 53 w 1279"/>
                  <a:gd name="T59" fmla="*/ 303 h 500"/>
                  <a:gd name="T60" fmla="*/ 112 w 1279"/>
                  <a:gd name="T61" fmla="*/ 324 h 500"/>
                  <a:gd name="T62" fmla="*/ 122 w 1279"/>
                  <a:gd name="T63" fmla="*/ 377 h 500"/>
                  <a:gd name="T64" fmla="*/ 122 w 1279"/>
                  <a:gd name="T65" fmla="*/ 404 h 500"/>
                  <a:gd name="T66" fmla="*/ 149 w 1279"/>
                  <a:gd name="T67" fmla="*/ 420 h 500"/>
                  <a:gd name="T68" fmla="*/ 175 w 1279"/>
                  <a:gd name="T69" fmla="*/ 436 h 500"/>
                  <a:gd name="T70" fmla="*/ 239 w 1279"/>
                  <a:gd name="T71" fmla="*/ 431 h 500"/>
                  <a:gd name="T72" fmla="*/ 313 w 1279"/>
                  <a:gd name="T73" fmla="*/ 468 h 500"/>
                  <a:gd name="T74" fmla="*/ 345 w 1279"/>
                  <a:gd name="T75" fmla="*/ 415 h 500"/>
                  <a:gd name="T76" fmla="*/ 478 w 1279"/>
                  <a:gd name="T77" fmla="*/ 478 h 500"/>
                  <a:gd name="T78" fmla="*/ 589 w 1279"/>
                  <a:gd name="T79" fmla="*/ 436 h 500"/>
                  <a:gd name="T80" fmla="*/ 679 w 1279"/>
                  <a:gd name="T81" fmla="*/ 425 h 500"/>
                  <a:gd name="T82" fmla="*/ 706 w 1279"/>
                  <a:gd name="T83" fmla="*/ 441 h 500"/>
                  <a:gd name="T84" fmla="*/ 722 w 1279"/>
                  <a:gd name="T85" fmla="*/ 489 h 500"/>
                  <a:gd name="T86" fmla="*/ 738 w 1279"/>
                  <a:gd name="T87" fmla="*/ 447 h 500"/>
                  <a:gd name="T88" fmla="*/ 780 w 1279"/>
                  <a:gd name="T89" fmla="*/ 431 h 500"/>
                  <a:gd name="T90" fmla="*/ 860 w 1279"/>
                  <a:gd name="T91" fmla="*/ 415 h 500"/>
                  <a:gd name="T92" fmla="*/ 945 w 1279"/>
                  <a:gd name="T93" fmla="*/ 425 h 500"/>
                  <a:gd name="T94" fmla="*/ 1061 w 1279"/>
                  <a:gd name="T95" fmla="*/ 399 h 500"/>
                  <a:gd name="T96" fmla="*/ 1120 w 1279"/>
                  <a:gd name="T97" fmla="*/ 393 h 500"/>
                  <a:gd name="T98" fmla="*/ 1178 w 1279"/>
                  <a:gd name="T99" fmla="*/ 377 h 500"/>
                  <a:gd name="T100" fmla="*/ 1231 w 1279"/>
                  <a:gd name="T101" fmla="*/ 377 h 500"/>
                  <a:gd name="T102" fmla="*/ 1252 w 1279"/>
                  <a:gd name="T103" fmla="*/ 399 h 500"/>
                  <a:gd name="T104" fmla="*/ 43 w 1279"/>
                  <a:gd name="T105" fmla="*/ 117 h 500"/>
                  <a:gd name="T106" fmla="*/ 37 w 1279"/>
                  <a:gd name="T107" fmla="*/ 154 h 500"/>
                  <a:gd name="T108" fmla="*/ 117 w 1279"/>
                  <a:gd name="T109" fmla="*/ 90 h 500"/>
                  <a:gd name="T110" fmla="*/ 212 w 1279"/>
                  <a:gd name="T111" fmla="*/ 74 h 500"/>
                  <a:gd name="T112" fmla="*/ 133 w 1279"/>
                  <a:gd name="T113" fmla="*/ 10 h 500"/>
                  <a:gd name="T114" fmla="*/ 90 w 1279"/>
                  <a:gd name="T115" fmla="*/ 0 h 500"/>
                  <a:gd name="T116" fmla="*/ 48 w 1279"/>
                  <a:gd name="T117" fmla="*/ 16 h 500"/>
                  <a:gd name="T118" fmla="*/ 48 w 1279"/>
                  <a:gd name="T119" fmla="*/ 37 h 500"/>
                  <a:gd name="T120" fmla="*/ 37 w 1279"/>
                  <a:gd name="T121" fmla="*/ 79 h 500"/>
                  <a:gd name="T122" fmla="*/ 21 w 1279"/>
                  <a:gd name="T123" fmla="*/ 111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79" h="500">
                    <a:moveTo>
                      <a:pt x="16" y="149"/>
                    </a:moveTo>
                    <a:lnTo>
                      <a:pt x="6" y="149"/>
                    </a:lnTo>
                    <a:lnTo>
                      <a:pt x="0" y="154"/>
                    </a:lnTo>
                    <a:lnTo>
                      <a:pt x="6" y="159"/>
                    </a:lnTo>
                    <a:lnTo>
                      <a:pt x="21" y="154"/>
                    </a:lnTo>
                    <a:lnTo>
                      <a:pt x="21" y="154"/>
                    </a:lnTo>
                    <a:lnTo>
                      <a:pt x="16" y="149"/>
                    </a:lnTo>
                    <a:lnTo>
                      <a:pt x="16" y="149"/>
                    </a:lnTo>
                    <a:close/>
                    <a:moveTo>
                      <a:pt x="1279" y="388"/>
                    </a:moveTo>
                    <a:lnTo>
                      <a:pt x="1279" y="383"/>
                    </a:lnTo>
                    <a:lnTo>
                      <a:pt x="1279" y="377"/>
                    </a:lnTo>
                    <a:lnTo>
                      <a:pt x="1274" y="372"/>
                    </a:lnTo>
                    <a:lnTo>
                      <a:pt x="1263" y="367"/>
                    </a:lnTo>
                    <a:lnTo>
                      <a:pt x="1263" y="367"/>
                    </a:lnTo>
                    <a:lnTo>
                      <a:pt x="1263" y="361"/>
                    </a:lnTo>
                    <a:lnTo>
                      <a:pt x="1263" y="356"/>
                    </a:lnTo>
                    <a:lnTo>
                      <a:pt x="1258" y="356"/>
                    </a:lnTo>
                    <a:lnTo>
                      <a:pt x="1258" y="351"/>
                    </a:lnTo>
                    <a:lnTo>
                      <a:pt x="1258" y="351"/>
                    </a:lnTo>
                    <a:lnTo>
                      <a:pt x="1263" y="345"/>
                    </a:lnTo>
                    <a:lnTo>
                      <a:pt x="1258" y="345"/>
                    </a:lnTo>
                    <a:lnTo>
                      <a:pt x="1247" y="335"/>
                    </a:lnTo>
                    <a:lnTo>
                      <a:pt x="1242" y="335"/>
                    </a:lnTo>
                    <a:lnTo>
                      <a:pt x="1237" y="329"/>
                    </a:lnTo>
                    <a:lnTo>
                      <a:pt x="1231" y="329"/>
                    </a:lnTo>
                    <a:lnTo>
                      <a:pt x="1237" y="324"/>
                    </a:lnTo>
                    <a:lnTo>
                      <a:pt x="1237" y="319"/>
                    </a:lnTo>
                    <a:lnTo>
                      <a:pt x="1242" y="314"/>
                    </a:lnTo>
                    <a:lnTo>
                      <a:pt x="1242" y="308"/>
                    </a:lnTo>
                    <a:lnTo>
                      <a:pt x="1242" y="303"/>
                    </a:lnTo>
                    <a:lnTo>
                      <a:pt x="1242" y="303"/>
                    </a:lnTo>
                    <a:lnTo>
                      <a:pt x="1247" y="298"/>
                    </a:lnTo>
                    <a:lnTo>
                      <a:pt x="1247" y="292"/>
                    </a:lnTo>
                    <a:lnTo>
                      <a:pt x="1242" y="292"/>
                    </a:lnTo>
                    <a:lnTo>
                      <a:pt x="1242" y="292"/>
                    </a:lnTo>
                    <a:lnTo>
                      <a:pt x="1237" y="292"/>
                    </a:lnTo>
                    <a:lnTo>
                      <a:pt x="1237" y="292"/>
                    </a:lnTo>
                    <a:lnTo>
                      <a:pt x="1231" y="287"/>
                    </a:lnTo>
                    <a:lnTo>
                      <a:pt x="1231" y="276"/>
                    </a:lnTo>
                    <a:lnTo>
                      <a:pt x="1231" y="271"/>
                    </a:lnTo>
                    <a:lnTo>
                      <a:pt x="1226" y="266"/>
                    </a:lnTo>
                    <a:lnTo>
                      <a:pt x="1226" y="255"/>
                    </a:lnTo>
                    <a:lnTo>
                      <a:pt x="1226" y="250"/>
                    </a:lnTo>
                    <a:lnTo>
                      <a:pt x="1221" y="244"/>
                    </a:lnTo>
                    <a:lnTo>
                      <a:pt x="1221" y="239"/>
                    </a:lnTo>
                    <a:lnTo>
                      <a:pt x="1221" y="239"/>
                    </a:lnTo>
                    <a:lnTo>
                      <a:pt x="1221" y="234"/>
                    </a:lnTo>
                    <a:lnTo>
                      <a:pt x="1221" y="234"/>
                    </a:lnTo>
                    <a:lnTo>
                      <a:pt x="1221" y="228"/>
                    </a:lnTo>
                    <a:lnTo>
                      <a:pt x="1215" y="228"/>
                    </a:lnTo>
                    <a:lnTo>
                      <a:pt x="1210" y="223"/>
                    </a:lnTo>
                    <a:lnTo>
                      <a:pt x="1210" y="218"/>
                    </a:lnTo>
                    <a:lnTo>
                      <a:pt x="1210" y="218"/>
                    </a:lnTo>
                    <a:lnTo>
                      <a:pt x="1205" y="212"/>
                    </a:lnTo>
                    <a:lnTo>
                      <a:pt x="1205" y="212"/>
                    </a:lnTo>
                    <a:lnTo>
                      <a:pt x="1205" y="207"/>
                    </a:lnTo>
                    <a:lnTo>
                      <a:pt x="1210" y="207"/>
                    </a:lnTo>
                    <a:lnTo>
                      <a:pt x="1221" y="207"/>
                    </a:lnTo>
                    <a:lnTo>
                      <a:pt x="1226" y="207"/>
                    </a:lnTo>
                    <a:lnTo>
                      <a:pt x="1231" y="207"/>
                    </a:lnTo>
                    <a:lnTo>
                      <a:pt x="1231" y="186"/>
                    </a:lnTo>
                    <a:lnTo>
                      <a:pt x="1237" y="181"/>
                    </a:lnTo>
                    <a:lnTo>
                      <a:pt x="1237" y="181"/>
                    </a:lnTo>
                    <a:lnTo>
                      <a:pt x="1247" y="186"/>
                    </a:lnTo>
                    <a:lnTo>
                      <a:pt x="1252" y="186"/>
                    </a:lnTo>
                    <a:lnTo>
                      <a:pt x="1252" y="186"/>
                    </a:lnTo>
                    <a:lnTo>
                      <a:pt x="1252" y="186"/>
                    </a:lnTo>
                    <a:lnTo>
                      <a:pt x="1252" y="186"/>
                    </a:lnTo>
                    <a:lnTo>
                      <a:pt x="1247" y="181"/>
                    </a:lnTo>
                    <a:lnTo>
                      <a:pt x="1237" y="170"/>
                    </a:lnTo>
                    <a:lnTo>
                      <a:pt x="1226" y="159"/>
                    </a:lnTo>
                    <a:lnTo>
                      <a:pt x="1215" y="165"/>
                    </a:lnTo>
                    <a:lnTo>
                      <a:pt x="1210" y="165"/>
                    </a:lnTo>
                    <a:lnTo>
                      <a:pt x="1199" y="165"/>
                    </a:lnTo>
                    <a:lnTo>
                      <a:pt x="1194" y="165"/>
                    </a:lnTo>
                    <a:lnTo>
                      <a:pt x="1183" y="159"/>
                    </a:lnTo>
                    <a:lnTo>
                      <a:pt x="1173" y="159"/>
                    </a:lnTo>
                    <a:lnTo>
                      <a:pt x="1178" y="154"/>
                    </a:lnTo>
                    <a:lnTo>
                      <a:pt x="1178" y="154"/>
                    </a:lnTo>
                    <a:lnTo>
                      <a:pt x="1173" y="149"/>
                    </a:lnTo>
                    <a:lnTo>
                      <a:pt x="1168" y="138"/>
                    </a:lnTo>
                    <a:lnTo>
                      <a:pt x="1168" y="138"/>
                    </a:lnTo>
                    <a:lnTo>
                      <a:pt x="1168" y="133"/>
                    </a:lnTo>
                    <a:lnTo>
                      <a:pt x="1162" y="127"/>
                    </a:lnTo>
                    <a:lnTo>
                      <a:pt x="1168" y="122"/>
                    </a:lnTo>
                    <a:lnTo>
                      <a:pt x="1173" y="117"/>
                    </a:lnTo>
                    <a:lnTo>
                      <a:pt x="1173" y="111"/>
                    </a:lnTo>
                    <a:lnTo>
                      <a:pt x="1168" y="106"/>
                    </a:lnTo>
                    <a:lnTo>
                      <a:pt x="1162" y="95"/>
                    </a:lnTo>
                    <a:lnTo>
                      <a:pt x="1162" y="90"/>
                    </a:lnTo>
                    <a:lnTo>
                      <a:pt x="1157" y="85"/>
                    </a:lnTo>
                    <a:lnTo>
                      <a:pt x="1152" y="85"/>
                    </a:lnTo>
                    <a:lnTo>
                      <a:pt x="1152" y="79"/>
                    </a:lnTo>
                    <a:lnTo>
                      <a:pt x="1152" y="79"/>
                    </a:lnTo>
                    <a:lnTo>
                      <a:pt x="1146" y="74"/>
                    </a:lnTo>
                    <a:lnTo>
                      <a:pt x="1146" y="74"/>
                    </a:lnTo>
                    <a:lnTo>
                      <a:pt x="1141" y="74"/>
                    </a:lnTo>
                    <a:lnTo>
                      <a:pt x="1136" y="74"/>
                    </a:lnTo>
                    <a:lnTo>
                      <a:pt x="1130" y="74"/>
                    </a:lnTo>
                    <a:lnTo>
                      <a:pt x="1130" y="69"/>
                    </a:lnTo>
                    <a:lnTo>
                      <a:pt x="1130" y="69"/>
                    </a:lnTo>
                    <a:lnTo>
                      <a:pt x="1130" y="63"/>
                    </a:lnTo>
                    <a:lnTo>
                      <a:pt x="1130" y="63"/>
                    </a:lnTo>
                    <a:lnTo>
                      <a:pt x="1120" y="58"/>
                    </a:lnTo>
                    <a:lnTo>
                      <a:pt x="1109" y="53"/>
                    </a:lnTo>
                    <a:lnTo>
                      <a:pt x="1104" y="48"/>
                    </a:lnTo>
                    <a:lnTo>
                      <a:pt x="1104" y="42"/>
                    </a:lnTo>
                    <a:lnTo>
                      <a:pt x="1099" y="42"/>
                    </a:lnTo>
                    <a:lnTo>
                      <a:pt x="1093" y="42"/>
                    </a:lnTo>
                    <a:lnTo>
                      <a:pt x="1088" y="42"/>
                    </a:lnTo>
                    <a:lnTo>
                      <a:pt x="1088" y="42"/>
                    </a:lnTo>
                    <a:lnTo>
                      <a:pt x="1088" y="42"/>
                    </a:lnTo>
                    <a:lnTo>
                      <a:pt x="1083" y="53"/>
                    </a:lnTo>
                    <a:lnTo>
                      <a:pt x="1083" y="53"/>
                    </a:lnTo>
                    <a:lnTo>
                      <a:pt x="1077" y="53"/>
                    </a:lnTo>
                    <a:lnTo>
                      <a:pt x="1072" y="53"/>
                    </a:lnTo>
                    <a:lnTo>
                      <a:pt x="1067" y="48"/>
                    </a:lnTo>
                    <a:lnTo>
                      <a:pt x="1056" y="48"/>
                    </a:lnTo>
                    <a:lnTo>
                      <a:pt x="1045" y="48"/>
                    </a:lnTo>
                    <a:lnTo>
                      <a:pt x="1040" y="53"/>
                    </a:lnTo>
                    <a:lnTo>
                      <a:pt x="1040" y="53"/>
                    </a:lnTo>
                    <a:lnTo>
                      <a:pt x="1035" y="53"/>
                    </a:lnTo>
                    <a:lnTo>
                      <a:pt x="1024" y="48"/>
                    </a:lnTo>
                    <a:lnTo>
                      <a:pt x="1019" y="48"/>
                    </a:lnTo>
                    <a:lnTo>
                      <a:pt x="1014" y="53"/>
                    </a:lnTo>
                    <a:lnTo>
                      <a:pt x="992" y="69"/>
                    </a:lnTo>
                    <a:lnTo>
                      <a:pt x="987" y="69"/>
                    </a:lnTo>
                    <a:lnTo>
                      <a:pt x="977" y="74"/>
                    </a:lnTo>
                    <a:lnTo>
                      <a:pt x="971" y="79"/>
                    </a:lnTo>
                    <a:lnTo>
                      <a:pt x="945" y="90"/>
                    </a:lnTo>
                    <a:lnTo>
                      <a:pt x="934" y="90"/>
                    </a:lnTo>
                    <a:lnTo>
                      <a:pt x="929" y="90"/>
                    </a:lnTo>
                    <a:lnTo>
                      <a:pt x="923" y="90"/>
                    </a:lnTo>
                    <a:lnTo>
                      <a:pt x="913" y="90"/>
                    </a:lnTo>
                    <a:lnTo>
                      <a:pt x="886" y="79"/>
                    </a:lnTo>
                    <a:lnTo>
                      <a:pt x="854" y="85"/>
                    </a:lnTo>
                    <a:lnTo>
                      <a:pt x="833" y="90"/>
                    </a:lnTo>
                    <a:lnTo>
                      <a:pt x="823" y="95"/>
                    </a:lnTo>
                    <a:lnTo>
                      <a:pt x="791" y="85"/>
                    </a:lnTo>
                    <a:lnTo>
                      <a:pt x="780" y="79"/>
                    </a:lnTo>
                    <a:lnTo>
                      <a:pt x="759" y="79"/>
                    </a:lnTo>
                    <a:lnTo>
                      <a:pt x="732" y="74"/>
                    </a:lnTo>
                    <a:lnTo>
                      <a:pt x="727" y="63"/>
                    </a:lnTo>
                    <a:lnTo>
                      <a:pt x="717" y="58"/>
                    </a:lnTo>
                    <a:lnTo>
                      <a:pt x="706" y="58"/>
                    </a:lnTo>
                    <a:lnTo>
                      <a:pt x="701" y="63"/>
                    </a:lnTo>
                    <a:lnTo>
                      <a:pt x="701" y="69"/>
                    </a:lnTo>
                    <a:lnTo>
                      <a:pt x="690" y="63"/>
                    </a:lnTo>
                    <a:lnTo>
                      <a:pt x="685" y="63"/>
                    </a:lnTo>
                    <a:lnTo>
                      <a:pt x="674" y="53"/>
                    </a:lnTo>
                    <a:lnTo>
                      <a:pt x="663" y="32"/>
                    </a:lnTo>
                    <a:lnTo>
                      <a:pt x="658" y="32"/>
                    </a:lnTo>
                    <a:lnTo>
                      <a:pt x="658" y="32"/>
                    </a:lnTo>
                    <a:lnTo>
                      <a:pt x="632" y="37"/>
                    </a:lnTo>
                    <a:lnTo>
                      <a:pt x="616" y="32"/>
                    </a:lnTo>
                    <a:lnTo>
                      <a:pt x="610" y="26"/>
                    </a:lnTo>
                    <a:lnTo>
                      <a:pt x="605" y="16"/>
                    </a:lnTo>
                    <a:lnTo>
                      <a:pt x="600" y="10"/>
                    </a:lnTo>
                    <a:lnTo>
                      <a:pt x="605" y="10"/>
                    </a:lnTo>
                    <a:lnTo>
                      <a:pt x="605" y="5"/>
                    </a:lnTo>
                    <a:lnTo>
                      <a:pt x="595" y="5"/>
                    </a:lnTo>
                    <a:lnTo>
                      <a:pt x="579" y="10"/>
                    </a:lnTo>
                    <a:lnTo>
                      <a:pt x="541" y="10"/>
                    </a:lnTo>
                    <a:lnTo>
                      <a:pt x="488" y="10"/>
                    </a:lnTo>
                    <a:lnTo>
                      <a:pt x="483" y="10"/>
                    </a:lnTo>
                    <a:lnTo>
                      <a:pt x="462" y="16"/>
                    </a:lnTo>
                    <a:lnTo>
                      <a:pt x="435" y="26"/>
                    </a:lnTo>
                    <a:lnTo>
                      <a:pt x="425" y="32"/>
                    </a:lnTo>
                    <a:lnTo>
                      <a:pt x="409" y="42"/>
                    </a:lnTo>
                    <a:lnTo>
                      <a:pt x="372" y="63"/>
                    </a:lnTo>
                    <a:lnTo>
                      <a:pt x="366" y="74"/>
                    </a:lnTo>
                    <a:lnTo>
                      <a:pt x="361" y="79"/>
                    </a:lnTo>
                    <a:lnTo>
                      <a:pt x="329" y="79"/>
                    </a:lnTo>
                    <a:lnTo>
                      <a:pt x="297" y="74"/>
                    </a:lnTo>
                    <a:lnTo>
                      <a:pt x="271" y="74"/>
                    </a:lnTo>
                    <a:lnTo>
                      <a:pt x="234" y="69"/>
                    </a:lnTo>
                    <a:lnTo>
                      <a:pt x="223" y="69"/>
                    </a:lnTo>
                    <a:lnTo>
                      <a:pt x="218" y="74"/>
                    </a:lnTo>
                    <a:lnTo>
                      <a:pt x="218" y="79"/>
                    </a:lnTo>
                    <a:lnTo>
                      <a:pt x="218" y="85"/>
                    </a:lnTo>
                    <a:lnTo>
                      <a:pt x="218" y="90"/>
                    </a:lnTo>
                    <a:lnTo>
                      <a:pt x="223" y="90"/>
                    </a:lnTo>
                    <a:lnTo>
                      <a:pt x="228" y="101"/>
                    </a:lnTo>
                    <a:lnTo>
                      <a:pt x="239" y="101"/>
                    </a:lnTo>
                    <a:lnTo>
                      <a:pt x="266" y="106"/>
                    </a:lnTo>
                    <a:lnTo>
                      <a:pt x="271" y="106"/>
                    </a:lnTo>
                    <a:lnTo>
                      <a:pt x="271" y="106"/>
                    </a:lnTo>
                    <a:lnTo>
                      <a:pt x="250" y="111"/>
                    </a:lnTo>
                    <a:lnTo>
                      <a:pt x="218" y="117"/>
                    </a:lnTo>
                    <a:lnTo>
                      <a:pt x="212" y="117"/>
                    </a:lnTo>
                    <a:lnTo>
                      <a:pt x="202" y="122"/>
                    </a:lnTo>
                    <a:lnTo>
                      <a:pt x="207" y="127"/>
                    </a:lnTo>
                    <a:lnTo>
                      <a:pt x="207" y="127"/>
                    </a:lnTo>
                    <a:lnTo>
                      <a:pt x="212" y="127"/>
                    </a:lnTo>
                    <a:lnTo>
                      <a:pt x="218" y="133"/>
                    </a:lnTo>
                    <a:lnTo>
                      <a:pt x="218" y="138"/>
                    </a:lnTo>
                    <a:lnTo>
                      <a:pt x="202" y="138"/>
                    </a:lnTo>
                    <a:lnTo>
                      <a:pt x="191" y="138"/>
                    </a:lnTo>
                    <a:lnTo>
                      <a:pt x="170" y="133"/>
                    </a:lnTo>
                    <a:lnTo>
                      <a:pt x="149" y="138"/>
                    </a:lnTo>
                    <a:lnTo>
                      <a:pt x="149" y="138"/>
                    </a:lnTo>
                    <a:lnTo>
                      <a:pt x="149" y="133"/>
                    </a:lnTo>
                    <a:lnTo>
                      <a:pt x="149" y="127"/>
                    </a:lnTo>
                    <a:lnTo>
                      <a:pt x="149" y="127"/>
                    </a:lnTo>
                    <a:lnTo>
                      <a:pt x="144" y="127"/>
                    </a:lnTo>
                    <a:lnTo>
                      <a:pt x="138" y="127"/>
                    </a:lnTo>
                    <a:lnTo>
                      <a:pt x="133" y="127"/>
                    </a:lnTo>
                    <a:lnTo>
                      <a:pt x="144" y="138"/>
                    </a:lnTo>
                    <a:lnTo>
                      <a:pt x="138" y="138"/>
                    </a:lnTo>
                    <a:lnTo>
                      <a:pt x="133" y="143"/>
                    </a:lnTo>
                    <a:lnTo>
                      <a:pt x="117" y="143"/>
                    </a:lnTo>
                    <a:lnTo>
                      <a:pt x="106" y="138"/>
                    </a:lnTo>
                    <a:lnTo>
                      <a:pt x="106" y="133"/>
                    </a:lnTo>
                    <a:lnTo>
                      <a:pt x="106" y="133"/>
                    </a:lnTo>
                    <a:lnTo>
                      <a:pt x="96" y="133"/>
                    </a:lnTo>
                    <a:lnTo>
                      <a:pt x="85" y="133"/>
                    </a:lnTo>
                    <a:lnTo>
                      <a:pt x="69" y="133"/>
                    </a:lnTo>
                    <a:lnTo>
                      <a:pt x="53" y="149"/>
                    </a:lnTo>
                    <a:lnTo>
                      <a:pt x="43" y="165"/>
                    </a:lnTo>
                    <a:lnTo>
                      <a:pt x="37" y="159"/>
                    </a:lnTo>
                    <a:lnTo>
                      <a:pt x="32" y="170"/>
                    </a:lnTo>
                    <a:lnTo>
                      <a:pt x="37" y="186"/>
                    </a:lnTo>
                    <a:lnTo>
                      <a:pt x="32" y="196"/>
                    </a:lnTo>
                    <a:lnTo>
                      <a:pt x="32" y="196"/>
                    </a:lnTo>
                    <a:lnTo>
                      <a:pt x="32" y="202"/>
                    </a:lnTo>
                    <a:lnTo>
                      <a:pt x="48" y="202"/>
                    </a:lnTo>
                    <a:lnTo>
                      <a:pt x="59" y="196"/>
                    </a:lnTo>
                    <a:lnTo>
                      <a:pt x="80" y="196"/>
                    </a:lnTo>
                    <a:lnTo>
                      <a:pt x="85" y="196"/>
                    </a:lnTo>
                    <a:lnTo>
                      <a:pt x="85" y="196"/>
                    </a:lnTo>
                    <a:lnTo>
                      <a:pt x="80" y="207"/>
                    </a:lnTo>
                    <a:lnTo>
                      <a:pt x="75" y="212"/>
                    </a:lnTo>
                    <a:lnTo>
                      <a:pt x="69" y="218"/>
                    </a:lnTo>
                    <a:lnTo>
                      <a:pt x="75" y="218"/>
                    </a:lnTo>
                    <a:lnTo>
                      <a:pt x="85" y="234"/>
                    </a:lnTo>
                    <a:lnTo>
                      <a:pt x="85" y="234"/>
                    </a:lnTo>
                    <a:lnTo>
                      <a:pt x="80" y="239"/>
                    </a:lnTo>
                    <a:lnTo>
                      <a:pt x="80" y="244"/>
                    </a:lnTo>
                    <a:lnTo>
                      <a:pt x="85" y="244"/>
                    </a:lnTo>
                    <a:lnTo>
                      <a:pt x="90" y="244"/>
                    </a:lnTo>
                    <a:lnTo>
                      <a:pt x="90" y="250"/>
                    </a:lnTo>
                    <a:lnTo>
                      <a:pt x="96" y="250"/>
                    </a:lnTo>
                    <a:lnTo>
                      <a:pt x="90" y="260"/>
                    </a:lnTo>
                    <a:lnTo>
                      <a:pt x="80" y="260"/>
                    </a:lnTo>
                    <a:lnTo>
                      <a:pt x="80" y="266"/>
                    </a:lnTo>
                    <a:lnTo>
                      <a:pt x="80" y="266"/>
                    </a:lnTo>
                    <a:lnTo>
                      <a:pt x="80" y="271"/>
                    </a:lnTo>
                    <a:lnTo>
                      <a:pt x="85" y="276"/>
                    </a:lnTo>
                    <a:lnTo>
                      <a:pt x="90" y="282"/>
                    </a:lnTo>
                    <a:lnTo>
                      <a:pt x="96" y="287"/>
                    </a:lnTo>
                    <a:lnTo>
                      <a:pt x="106" y="287"/>
                    </a:lnTo>
                    <a:lnTo>
                      <a:pt x="101" y="287"/>
                    </a:lnTo>
                    <a:lnTo>
                      <a:pt x="90" y="292"/>
                    </a:lnTo>
                    <a:lnTo>
                      <a:pt x="80" y="292"/>
                    </a:lnTo>
                    <a:lnTo>
                      <a:pt x="80" y="287"/>
                    </a:lnTo>
                    <a:lnTo>
                      <a:pt x="75" y="287"/>
                    </a:lnTo>
                    <a:lnTo>
                      <a:pt x="75" y="292"/>
                    </a:lnTo>
                    <a:lnTo>
                      <a:pt x="75" y="292"/>
                    </a:lnTo>
                    <a:lnTo>
                      <a:pt x="69" y="287"/>
                    </a:lnTo>
                    <a:lnTo>
                      <a:pt x="69" y="282"/>
                    </a:lnTo>
                    <a:lnTo>
                      <a:pt x="69" y="276"/>
                    </a:lnTo>
                    <a:lnTo>
                      <a:pt x="64" y="271"/>
                    </a:lnTo>
                    <a:lnTo>
                      <a:pt x="59" y="271"/>
                    </a:lnTo>
                    <a:lnTo>
                      <a:pt x="53" y="271"/>
                    </a:lnTo>
                    <a:lnTo>
                      <a:pt x="53" y="276"/>
                    </a:lnTo>
                    <a:lnTo>
                      <a:pt x="59" y="287"/>
                    </a:lnTo>
                    <a:lnTo>
                      <a:pt x="59" y="292"/>
                    </a:lnTo>
                    <a:lnTo>
                      <a:pt x="53" y="292"/>
                    </a:lnTo>
                    <a:lnTo>
                      <a:pt x="53" y="298"/>
                    </a:lnTo>
                    <a:lnTo>
                      <a:pt x="53" y="303"/>
                    </a:lnTo>
                    <a:lnTo>
                      <a:pt x="59" y="303"/>
                    </a:lnTo>
                    <a:lnTo>
                      <a:pt x="69" y="308"/>
                    </a:lnTo>
                    <a:lnTo>
                      <a:pt x="69" y="308"/>
                    </a:lnTo>
                    <a:lnTo>
                      <a:pt x="75" y="308"/>
                    </a:lnTo>
                    <a:lnTo>
                      <a:pt x="75" y="308"/>
                    </a:lnTo>
                    <a:lnTo>
                      <a:pt x="85" y="308"/>
                    </a:lnTo>
                    <a:lnTo>
                      <a:pt x="90" y="319"/>
                    </a:lnTo>
                    <a:lnTo>
                      <a:pt x="96" y="319"/>
                    </a:lnTo>
                    <a:lnTo>
                      <a:pt x="112" y="324"/>
                    </a:lnTo>
                    <a:lnTo>
                      <a:pt x="112" y="324"/>
                    </a:lnTo>
                    <a:lnTo>
                      <a:pt x="117" y="329"/>
                    </a:lnTo>
                    <a:lnTo>
                      <a:pt x="117" y="345"/>
                    </a:lnTo>
                    <a:lnTo>
                      <a:pt x="106" y="345"/>
                    </a:lnTo>
                    <a:lnTo>
                      <a:pt x="106" y="351"/>
                    </a:lnTo>
                    <a:lnTo>
                      <a:pt x="112" y="356"/>
                    </a:lnTo>
                    <a:lnTo>
                      <a:pt x="117" y="361"/>
                    </a:lnTo>
                    <a:lnTo>
                      <a:pt x="117" y="372"/>
                    </a:lnTo>
                    <a:lnTo>
                      <a:pt x="122" y="377"/>
                    </a:lnTo>
                    <a:lnTo>
                      <a:pt x="128" y="377"/>
                    </a:lnTo>
                    <a:lnTo>
                      <a:pt x="128" y="377"/>
                    </a:lnTo>
                    <a:lnTo>
                      <a:pt x="138" y="383"/>
                    </a:lnTo>
                    <a:lnTo>
                      <a:pt x="138" y="388"/>
                    </a:lnTo>
                    <a:lnTo>
                      <a:pt x="128" y="393"/>
                    </a:lnTo>
                    <a:lnTo>
                      <a:pt x="122" y="393"/>
                    </a:lnTo>
                    <a:lnTo>
                      <a:pt x="122" y="399"/>
                    </a:lnTo>
                    <a:lnTo>
                      <a:pt x="122" y="404"/>
                    </a:lnTo>
                    <a:lnTo>
                      <a:pt x="122" y="404"/>
                    </a:lnTo>
                    <a:lnTo>
                      <a:pt x="128" y="404"/>
                    </a:lnTo>
                    <a:lnTo>
                      <a:pt x="149" y="404"/>
                    </a:lnTo>
                    <a:lnTo>
                      <a:pt x="181" y="404"/>
                    </a:lnTo>
                    <a:lnTo>
                      <a:pt x="186" y="404"/>
                    </a:lnTo>
                    <a:lnTo>
                      <a:pt x="186" y="404"/>
                    </a:lnTo>
                    <a:lnTo>
                      <a:pt x="175" y="409"/>
                    </a:lnTo>
                    <a:lnTo>
                      <a:pt x="170" y="420"/>
                    </a:lnTo>
                    <a:lnTo>
                      <a:pt x="165" y="420"/>
                    </a:lnTo>
                    <a:lnTo>
                      <a:pt x="149" y="420"/>
                    </a:lnTo>
                    <a:lnTo>
                      <a:pt x="144" y="425"/>
                    </a:lnTo>
                    <a:lnTo>
                      <a:pt x="138" y="425"/>
                    </a:lnTo>
                    <a:lnTo>
                      <a:pt x="133" y="425"/>
                    </a:lnTo>
                    <a:lnTo>
                      <a:pt x="138" y="431"/>
                    </a:lnTo>
                    <a:lnTo>
                      <a:pt x="149" y="431"/>
                    </a:lnTo>
                    <a:lnTo>
                      <a:pt x="159" y="425"/>
                    </a:lnTo>
                    <a:lnTo>
                      <a:pt x="175" y="425"/>
                    </a:lnTo>
                    <a:lnTo>
                      <a:pt x="170" y="431"/>
                    </a:lnTo>
                    <a:lnTo>
                      <a:pt x="175" y="436"/>
                    </a:lnTo>
                    <a:lnTo>
                      <a:pt x="181" y="431"/>
                    </a:lnTo>
                    <a:lnTo>
                      <a:pt x="186" y="431"/>
                    </a:lnTo>
                    <a:lnTo>
                      <a:pt x="191" y="420"/>
                    </a:lnTo>
                    <a:lnTo>
                      <a:pt x="202" y="420"/>
                    </a:lnTo>
                    <a:lnTo>
                      <a:pt x="218" y="431"/>
                    </a:lnTo>
                    <a:lnTo>
                      <a:pt x="223" y="431"/>
                    </a:lnTo>
                    <a:lnTo>
                      <a:pt x="228" y="431"/>
                    </a:lnTo>
                    <a:lnTo>
                      <a:pt x="234" y="425"/>
                    </a:lnTo>
                    <a:lnTo>
                      <a:pt x="239" y="431"/>
                    </a:lnTo>
                    <a:lnTo>
                      <a:pt x="239" y="436"/>
                    </a:lnTo>
                    <a:lnTo>
                      <a:pt x="244" y="436"/>
                    </a:lnTo>
                    <a:lnTo>
                      <a:pt x="244" y="441"/>
                    </a:lnTo>
                    <a:lnTo>
                      <a:pt x="250" y="452"/>
                    </a:lnTo>
                    <a:lnTo>
                      <a:pt x="255" y="457"/>
                    </a:lnTo>
                    <a:lnTo>
                      <a:pt x="260" y="462"/>
                    </a:lnTo>
                    <a:lnTo>
                      <a:pt x="287" y="473"/>
                    </a:lnTo>
                    <a:lnTo>
                      <a:pt x="292" y="473"/>
                    </a:lnTo>
                    <a:lnTo>
                      <a:pt x="313" y="468"/>
                    </a:lnTo>
                    <a:lnTo>
                      <a:pt x="319" y="462"/>
                    </a:lnTo>
                    <a:lnTo>
                      <a:pt x="324" y="462"/>
                    </a:lnTo>
                    <a:lnTo>
                      <a:pt x="335" y="468"/>
                    </a:lnTo>
                    <a:lnTo>
                      <a:pt x="335" y="462"/>
                    </a:lnTo>
                    <a:lnTo>
                      <a:pt x="340" y="462"/>
                    </a:lnTo>
                    <a:lnTo>
                      <a:pt x="340" y="447"/>
                    </a:lnTo>
                    <a:lnTo>
                      <a:pt x="340" y="441"/>
                    </a:lnTo>
                    <a:lnTo>
                      <a:pt x="340" y="420"/>
                    </a:lnTo>
                    <a:lnTo>
                      <a:pt x="345" y="415"/>
                    </a:lnTo>
                    <a:lnTo>
                      <a:pt x="366" y="415"/>
                    </a:lnTo>
                    <a:lnTo>
                      <a:pt x="388" y="420"/>
                    </a:lnTo>
                    <a:lnTo>
                      <a:pt x="393" y="420"/>
                    </a:lnTo>
                    <a:lnTo>
                      <a:pt x="425" y="436"/>
                    </a:lnTo>
                    <a:lnTo>
                      <a:pt x="441" y="441"/>
                    </a:lnTo>
                    <a:lnTo>
                      <a:pt x="446" y="447"/>
                    </a:lnTo>
                    <a:lnTo>
                      <a:pt x="457" y="462"/>
                    </a:lnTo>
                    <a:lnTo>
                      <a:pt x="462" y="473"/>
                    </a:lnTo>
                    <a:lnTo>
                      <a:pt x="478" y="478"/>
                    </a:lnTo>
                    <a:lnTo>
                      <a:pt x="494" y="484"/>
                    </a:lnTo>
                    <a:lnTo>
                      <a:pt x="499" y="478"/>
                    </a:lnTo>
                    <a:lnTo>
                      <a:pt x="515" y="478"/>
                    </a:lnTo>
                    <a:lnTo>
                      <a:pt x="536" y="473"/>
                    </a:lnTo>
                    <a:lnTo>
                      <a:pt x="541" y="473"/>
                    </a:lnTo>
                    <a:lnTo>
                      <a:pt x="552" y="473"/>
                    </a:lnTo>
                    <a:lnTo>
                      <a:pt x="568" y="462"/>
                    </a:lnTo>
                    <a:lnTo>
                      <a:pt x="573" y="457"/>
                    </a:lnTo>
                    <a:lnTo>
                      <a:pt x="589" y="436"/>
                    </a:lnTo>
                    <a:lnTo>
                      <a:pt x="610" y="420"/>
                    </a:lnTo>
                    <a:lnTo>
                      <a:pt x="616" y="420"/>
                    </a:lnTo>
                    <a:lnTo>
                      <a:pt x="621" y="420"/>
                    </a:lnTo>
                    <a:lnTo>
                      <a:pt x="632" y="425"/>
                    </a:lnTo>
                    <a:lnTo>
                      <a:pt x="648" y="436"/>
                    </a:lnTo>
                    <a:lnTo>
                      <a:pt x="663" y="441"/>
                    </a:lnTo>
                    <a:lnTo>
                      <a:pt x="669" y="436"/>
                    </a:lnTo>
                    <a:lnTo>
                      <a:pt x="679" y="431"/>
                    </a:lnTo>
                    <a:lnTo>
                      <a:pt x="679" y="425"/>
                    </a:lnTo>
                    <a:lnTo>
                      <a:pt x="685" y="425"/>
                    </a:lnTo>
                    <a:lnTo>
                      <a:pt x="690" y="420"/>
                    </a:lnTo>
                    <a:lnTo>
                      <a:pt x="695" y="415"/>
                    </a:lnTo>
                    <a:lnTo>
                      <a:pt x="701" y="409"/>
                    </a:lnTo>
                    <a:lnTo>
                      <a:pt x="711" y="415"/>
                    </a:lnTo>
                    <a:lnTo>
                      <a:pt x="711" y="420"/>
                    </a:lnTo>
                    <a:lnTo>
                      <a:pt x="711" y="425"/>
                    </a:lnTo>
                    <a:lnTo>
                      <a:pt x="717" y="431"/>
                    </a:lnTo>
                    <a:lnTo>
                      <a:pt x="706" y="441"/>
                    </a:lnTo>
                    <a:lnTo>
                      <a:pt x="695" y="452"/>
                    </a:lnTo>
                    <a:lnTo>
                      <a:pt x="690" y="462"/>
                    </a:lnTo>
                    <a:lnTo>
                      <a:pt x="695" y="473"/>
                    </a:lnTo>
                    <a:lnTo>
                      <a:pt x="706" y="484"/>
                    </a:lnTo>
                    <a:lnTo>
                      <a:pt x="701" y="494"/>
                    </a:lnTo>
                    <a:lnTo>
                      <a:pt x="706" y="494"/>
                    </a:lnTo>
                    <a:lnTo>
                      <a:pt x="717" y="500"/>
                    </a:lnTo>
                    <a:lnTo>
                      <a:pt x="717" y="500"/>
                    </a:lnTo>
                    <a:lnTo>
                      <a:pt x="722" y="489"/>
                    </a:lnTo>
                    <a:lnTo>
                      <a:pt x="722" y="489"/>
                    </a:lnTo>
                    <a:lnTo>
                      <a:pt x="727" y="484"/>
                    </a:lnTo>
                    <a:lnTo>
                      <a:pt x="732" y="473"/>
                    </a:lnTo>
                    <a:lnTo>
                      <a:pt x="732" y="468"/>
                    </a:lnTo>
                    <a:lnTo>
                      <a:pt x="738" y="468"/>
                    </a:lnTo>
                    <a:lnTo>
                      <a:pt x="743" y="468"/>
                    </a:lnTo>
                    <a:lnTo>
                      <a:pt x="748" y="468"/>
                    </a:lnTo>
                    <a:lnTo>
                      <a:pt x="748" y="462"/>
                    </a:lnTo>
                    <a:lnTo>
                      <a:pt x="738" y="447"/>
                    </a:lnTo>
                    <a:lnTo>
                      <a:pt x="738" y="447"/>
                    </a:lnTo>
                    <a:lnTo>
                      <a:pt x="743" y="431"/>
                    </a:lnTo>
                    <a:lnTo>
                      <a:pt x="743" y="420"/>
                    </a:lnTo>
                    <a:lnTo>
                      <a:pt x="743" y="420"/>
                    </a:lnTo>
                    <a:lnTo>
                      <a:pt x="754" y="420"/>
                    </a:lnTo>
                    <a:lnTo>
                      <a:pt x="764" y="425"/>
                    </a:lnTo>
                    <a:lnTo>
                      <a:pt x="764" y="431"/>
                    </a:lnTo>
                    <a:lnTo>
                      <a:pt x="775" y="431"/>
                    </a:lnTo>
                    <a:lnTo>
                      <a:pt x="780" y="431"/>
                    </a:lnTo>
                    <a:lnTo>
                      <a:pt x="791" y="431"/>
                    </a:lnTo>
                    <a:lnTo>
                      <a:pt x="796" y="431"/>
                    </a:lnTo>
                    <a:lnTo>
                      <a:pt x="801" y="431"/>
                    </a:lnTo>
                    <a:lnTo>
                      <a:pt x="817" y="425"/>
                    </a:lnTo>
                    <a:lnTo>
                      <a:pt x="823" y="425"/>
                    </a:lnTo>
                    <a:lnTo>
                      <a:pt x="828" y="420"/>
                    </a:lnTo>
                    <a:lnTo>
                      <a:pt x="844" y="409"/>
                    </a:lnTo>
                    <a:lnTo>
                      <a:pt x="854" y="415"/>
                    </a:lnTo>
                    <a:lnTo>
                      <a:pt x="860" y="415"/>
                    </a:lnTo>
                    <a:lnTo>
                      <a:pt x="860" y="415"/>
                    </a:lnTo>
                    <a:lnTo>
                      <a:pt x="870" y="420"/>
                    </a:lnTo>
                    <a:lnTo>
                      <a:pt x="881" y="425"/>
                    </a:lnTo>
                    <a:lnTo>
                      <a:pt x="886" y="431"/>
                    </a:lnTo>
                    <a:lnTo>
                      <a:pt x="892" y="431"/>
                    </a:lnTo>
                    <a:lnTo>
                      <a:pt x="908" y="431"/>
                    </a:lnTo>
                    <a:lnTo>
                      <a:pt x="923" y="431"/>
                    </a:lnTo>
                    <a:lnTo>
                      <a:pt x="934" y="431"/>
                    </a:lnTo>
                    <a:lnTo>
                      <a:pt x="945" y="425"/>
                    </a:lnTo>
                    <a:lnTo>
                      <a:pt x="966" y="420"/>
                    </a:lnTo>
                    <a:lnTo>
                      <a:pt x="992" y="404"/>
                    </a:lnTo>
                    <a:lnTo>
                      <a:pt x="1008" y="393"/>
                    </a:lnTo>
                    <a:lnTo>
                      <a:pt x="1019" y="393"/>
                    </a:lnTo>
                    <a:lnTo>
                      <a:pt x="1024" y="393"/>
                    </a:lnTo>
                    <a:lnTo>
                      <a:pt x="1035" y="399"/>
                    </a:lnTo>
                    <a:lnTo>
                      <a:pt x="1045" y="399"/>
                    </a:lnTo>
                    <a:lnTo>
                      <a:pt x="1051" y="399"/>
                    </a:lnTo>
                    <a:lnTo>
                      <a:pt x="1061" y="399"/>
                    </a:lnTo>
                    <a:lnTo>
                      <a:pt x="1077" y="393"/>
                    </a:lnTo>
                    <a:lnTo>
                      <a:pt x="1088" y="393"/>
                    </a:lnTo>
                    <a:lnTo>
                      <a:pt x="1099" y="388"/>
                    </a:lnTo>
                    <a:lnTo>
                      <a:pt x="1104" y="383"/>
                    </a:lnTo>
                    <a:lnTo>
                      <a:pt x="1109" y="377"/>
                    </a:lnTo>
                    <a:lnTo>
                      <a:pt x="1109" y="383"/>
                    </a:lnTo>
                    <a:lnTo>
                      <a:pt x="1109" y="383"/>
                    </a:lnTo>
                    <a:lnTo>
                      <a:pt x="1114" y="383"/>
                    </a:lnTo>
                    <a:lnTo>
                      <a:pt x="1120" y="393"/>
                    </a:lnTo>
                    <a:lnTo>
                      <a:pt x="1125" y="393"/>
                    </a:lnTo>
                    <a:lnTo>
                      <a:pt x="1136" y="383"/>
                    </a:lnTo>
                    <a:lnTo>
                      <a:pt x="1141" y="372"/>
                    </a:lnTo>
                    <a:lnTo>
                      <a:pt x="1146" y="372"/>
                    </a:lnTo>
                    <a:lnTo>
                      <a:pt x="1152" y="377"/>
                    </a:lnTo>
                    <a:lnTo>
                      <a:pt x="1157" y="377"/>
                    </a:lnTo>
                    <a:lnTo>
                      <a:pt x="1168" y="372"/>
                    </a:lnTo>
                    <a:lnTo>
                      <a:pt x="1173" y="377"/>
                    </a:lnTo>
                    <a:lnTo>
                      <a:pt x="1178" y="377"/>
                    </a:lnTo>
                    <a:lnTo>
                      <a:pt x="1178" y="377"/>
                    </a:lnTo>
                    <a:lnTo>
                      <a:pt x="1194" y="383"/>
                    </a:lnTo>
                    <a:lnTo>
                      <a:pt x="1199" y="383"/>
                    </a:lnTo>
                    <a:lnTo>
                      <a:pt x="1205" y="383"/>
                    </a:lnTo>
                    <a:lnTo>
                      <a:pt x="1215" y="388"/>
                    </a:lnTo>
                    <a:lnTo>
                      <a:pt x="1221" y="383"/>
                    </a:lnTo>
                    <a:lnTo>
                      <a:pt x="1226" y="377"/>
                    </a:lnTo>
                    <a:lnTo>
                      <a:pt x="1231" y="377"/>
                    </a:lnTo>
                    <a:lnTo>
                      <a:pt x="1231" y="377"/>
                    </a:lnTo>
                    <a:lnTo>
                      <a:pt x="1237" y="383"/>
                    </a:lnTo>
                    <a:lnTo>
                      <a:pt x="1237" y="383"/>
                    </a:lnTo>
                    <a:lnTo>
                      <a:pt x="1242" y="388"/>
                    </a:lnTo>
                    <a:lnTo>
                      <a:pt x="1242" y="399"/>
                    </a:lnTo>
                    <a:lnTo>
                      <a:pt x="1242" y="404"/>
                    </a:lnTo>
                    <a:lnTo>
                      <a:pt x="1247" y="404"/>
                    </a:lnTo>
                    <a:lnTo>
                      <a:pt x="1247" y="404"/>
                    </a:lnTo>
                    <a:lnTo>
                      <a:pt x="1252" y="404"/>
                    </a:lnTo>
                    <a:lnTo>
                      <a:pt x="1252" y="399"/>
                    </a:lnTo>
                    <a:lnTo>
                      <a:pt x="1258" y="393"/>
                    </a:lnTo>
                    <a:lnTo>
                      <a:pt x="1263" y="393"/>
                    </a:lnTo>
                    <a:lnTo>
                      <a:pt x="1268" y="388"/>
                    </a:lnTo>
                    <a:lnTo>
                      <a:pt x="1274" y="388"/>
                    </a:lnTo>
                    <a:lnTo>
                      <a:pt x="1274" y="388"/>
                    </a:lnTo>
                    <a:lnTo>
                      <a:pt x="1279" y="393"/>
                    </a:lnTo>
                    <a:lnTo>
                      <a:pt x="1279" y="393"/>
                    </a:lnTo>
                    <a:lnTo>
                      <a:pt x="1279" y="388"/>
                    </a:lnTo>
                    <a:close/>
                    <a:moveTo>
                      <a:pt x="43" y="117"/>
                    </a:moveTo>
                    <a:lnTo>
                      <a:pt x="59" y="117"/>
                    </a:lnTo>
                    <a:lnTo>
                      <a:pt x="69" y="117"/>
                    </a:lnTo>
                    <a:lnTo>
                      <a:pt x="69" y="122"/>
                    </a:lnTo>
                    <a:lnTo>
                      <a:pt x="48" y="133"/>
                    </a:lnTo>
                    <a:lnTo>
                      <a:pt x="43" y="138"/>
                    </a:lnTo>
                    <a:lnTo>
                      <a:pt x="37" y="143"/>
                    </a:lnTo>
                    <a:lnTo>
                      <a:pt x="37" y="149"/>
                    </a:lnTo>
                    <a:lnTo>
                      <a:pt x="37" y="149"/>
                    </a:lnTo>
                    <a:lnTo>
                      <a:pt x="37" y="154"/>
                    </a:lnTo>
                    <a:lnTo>
                      <a:pt x="37" y="159"/>
                    </a:lnTo>
                    <a:lnTo>
                      <a:pt x="43" y="159"/>
                    </a:lnTo>
                    <a:lnTo>
                      <a:pt x="43" y="159"/>
                    </a:lnTo>
                    <a:lnTo>
                      <a:pt x="53" y="149"/>
                    </a:lnTo>
                    <a:lnTo>
                      <a:pt x="69" y="127"/>
                    </a:lnTo>
                    <a:lnTo>
                      <a:pt x="85" y="122"/>
                    </a:lnTo>
                    <a:lnTo>
                      <a:pt x="101" y="111"/>
                    </a:lnTo>
                    <a:lnTo>
                      <a:pt x="112" y="101"/>
                    </a:lnTo>
                    <a:lnTo>
                      <a:pt x="117" y="90"/>
                    </a:lnTo>
                    <a:lnTo>
                      <a:pt x="133" y="85"/>
                    </a:lnTo>
                    <a:lnTo>
                      <a:pt x="144" y="90"/>
                    </a:lnTo>
                    <a:lnTo>
                      <a:pt x="154" y="85"/>
                    </a:lnTo>
                    <a:lnTo>
                      <a:pt x="159" y="79"/>
                    </a:lnTo>
                    <a:lnTo>
                      <a:pt x="165" y="79"/>
                    </a:lnTo>
                    <a:lnTo>
                      <a:pt x="197" y="90"/>
                    </a:lnTo>
                    <a:lnTo>
                      <a:pt x="212" y="85"/>
                    </a:lnTo>
                    <a:lnTo>
                      <a:pt x="212" y="85"/>
                    </a:lnTo>
                    <a:lnTo>
                      <a:pt x="212" y="74"/>
                    </a:lnTo>
                    <a:lnTo>
                      <a:pt x="218" y="69"/>
                    </a:lnTo>
                    <a:lnTo>
                      <a:pt x="207" y="69"/>
                    </a:lnTo>
                    <a:lnTo>
                      <a:pt x="170" y="53"/>
                    </a:lnTo>
                    <a:lnTo>
                      <a:pt x="159" y="42"/>
                    </a:lnTo>
                    <a:lnTo>
                      <a:pt x="149" y="32"/>
                    </a:lnTo>
                    <a:lnTo>
                      <a:pt x="144" y="21"/>
                    </a:lnTo>
                    <a:lnTo>
                      <a:pt x="144" y="10"/>
                    </a:lnTo>
                    <a:lnTo>
                      <a:pt x="133" y="10"/>
                    </a:lnTo>
                    <a:lnTo>
                      <a:pt x="133" y="10"/>
                    </a:lnTo>
                    <a:lnTo>
                      <a:pt x="128" y="10"/>
                    </a:lnTo>
                    <a:lnTo>
                      <a:pt x="128" y="10"/>
                    </a:lnTo>
                    <a:lnTo>
                      <a:pt x="122" y="10"/>
                    </a:lnTo>
                    <a:lnTo>
                      <a:pt x="117" y="16"/>
                    </a:lnTo>
                    <a:lnTo>
                      <a:pt x="112" y="16"/>
                    </a:lnTo>
                    <a:lnTo>
                      <a:pt x="106" y="16"/>
                    </a:lnTo>
                    <a:lnTo>
                      <a:pt x="101" y="5"/>
                    </a:lnTo>
                    <a:lnTo>
                      <a:pt x="96" y="5"/>
                    </a:lnTo>
                    <a:lnTo>
                      <a:pt x="90" y="0"/>
                    </a:lnTo>
                    <a:lnTo>
                      <a:pt x="90" y="5"/>
                    </a:lnTo>
                    <a:lnTo>
                      <a:pt x="80" y="5"/>
                    </a:lnTo>
                    <a:lnTo>
                      <a:pt x="75" y="5"/>
                    </a:lnTo>
                    <a:lnTo>
                      <a:pt x="69" y="10"/>
                    </a:lnTo>
                    <a:lnTo>
                      <a:pt x="64" y="10"/>
                    </a:lnTo>
                    <a:lnTo>
                      <a:pt x="59" y="10"/>
                    </a:lnTo>
                    <a:lnTo>
                      <a:pt x="53" y="10"/>
                    </a:lnTo>
                    <a:lnTo>
                      <a:pt x="53" y="16"/>
                    </a:lnTo>
                    <a:lnTo>
                      <a:pt x="48" y="16"/>
                    </a:lnTo>
                    <a:lnTo>
                      <a:pt x="48" y="21"/>
                    </a:lnTo>
                    <a:lnTo>
                      <a:pt x="48" y="21"/>
                    </a:lnTo>
                    <a:lnTo>
                      <a:pt x="37" y="26"/>
                    </a:lnTo>
                    <a:lnTo>
                      <a:pt x="37" y="26"/>
                    </a:lnTo>
                    <a:lnTo>
                      <a:pt x="37" y="32"/>
                    </a:lnTo>
                    <a:lnTo>
                      <a:pt x="37" y="32"/>
                    </a:lnTo>
                    <a:lnTo>
                      <a:pt x="43" y="32"/>
                    </a:lnTo>
                    <a:lnTo>
                      <a:pt x="43" y="37"/>
                    </a:lnTo>
                    <a:lnTo>
                      <a:pt x="48" y="37"/>
                    </a:lnTo>
                    <a:lnTo>
                      <a:pt x="48" y="42"/>
                    </a:lnTo>
                    <a:lnTo>
                      <a:pt x="53" y="42"/>
                    </a:lnTo>
                    <a:lnTo>
                      <a:pt x="53" y="48"/>
                    </a:lnTo>
                    <a:lnTo>
                      <a:pt x="59" y="58"/>
                    </a:lnTo>
                    <a:lnTo>
                      <a:pt x="53" y="58"/>
                    </a:lnTo>
                    <a:lnTo>
                      <a:pt x="53" y="58"/>
                    </a:lnTo>
                    <a:lnTo>
                      <a:pt x="37" y="69"/>
                    </a:lnTo>
                    <a:lnTo>
                      <a:pt x="37" y="74"/>
                    </a:lnTo>
                    <a:lnTo>
                      <a:pt x="37" y="79"/>
                    </a:lnTo>
                    <a:lnTo>
                      <a:pt x="37" y="85"/>
                    </a:lnTo>
                    <a:lnTo>
                      <a:pt x="43" y="85"/>
                    </a:lnTo>
                    <a:lnTo>
                      <a:pt x="43" y="90"/>
                    </a:lnTo>
                    <a:lnTo>
                      <a:pt x="37" y="90"/>
                    </a:lnTo>
                    <a:lnTo>
                      <a:pt x="32" y="95"/>
                    </a:lnTo>
                    <a:lnTo>
                      <a:pt x="32" y="101"/>
                    </a:lnTo>
                    <a:lnTo>
                      <a:pt x="27" y="106"/>
                    </a:lnTo>
                    <a:lnTo>
                      <a:pt x="27" y="106"/>
                    </a:lnTo>
                    <a:lnTo>
                      <a:pt x="21" y="111"/>
                    </a:lnTo>
                    <a:lnTo>
                      <a:pt x="27" y="111"/>
                    </a:lnTo>
                    <a:lnTo>
                      <a:pt x="27" y="117"/>
                    </a:lnTo>
                    <a:lnTo>
                      <a:pt x="37" y="117"/>
                    </a:lnTo>
                    <a:lnTo>
                      <a:pt x="43" y="117"/>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srgbClr val="414042"/>
                  </a:solidFill>
                  <a:effectLst/>
                  <a:uLnTx/>
                  <a:uFillTx/>
                  <a:latin typeface="Pluto Sans DPD PPT Light"/>
                  <a:ea typeface="+mn-ea"/>
                  <a:cs typeface="+mn-cs"/>
                </a:endParaRPr>
              </a:p>
            </p:txBody>
          </p:sp>
          <p:sp>
            <p:nvSpPr>
              <p:cNvPr id="26" name="Freeform 9">
                <a:extLst>
                  <a:ext uri="{FF2B5EF4-FFF2-40B4-BE49-F238E27FC236}">
                    <a16:creationId xmlns:a16="http://schemas.microsoft.com/office/drawing/2014/main" id="{5913C316-FD25-4544-923B-11BAD7CFC21D}"/>
                  </a:ext>
                </a:extLst>
              </p:cNvPr>
              <p:cNvSpPr>
                <a:spLocks/>
              </p:cNvSpPr>
              <p:nvPr/>
            </p:nvSpPr>
            <p:spPr bwMode="auto">
              <a:xfrm>
                <a:off x="6334123" y="4291008"/>
                <a:ext cx="446088" cy="244475"/>
              </a:xfrm>
              <a:custGeom>
                <a:avLst/>
                <a:gdLst>
                  <a:gd name="T0" fmla="*/ 281 w 281"/>
                  <a:gd name="T1" fmla="*/ 64 h 154"/>
                  <a:gd name="T2" fmla="*/ 265 w 281"/>
                  <a:gd name="T3" fmla="*/ 74 h 154"/>
                  <a:gd name="T4" fmla="*/ 244 w 281"/>
                  <a:gd name="T5" fmla="*/ 64 h 154"/>
                  <a:gd name="T6" fmla="*/ 233 w 281"/>
                  <a:gd name="T7" fmla="*/ 53 h 154"/>
                  <a:gd name="T8" fmla="*/ 223 w 281"/>
                  <a:gd name="T9" fmla="*/ 53 h 154"/>
                  <a:gd name="T10" fmla="*/ 228 w 281"/>
                  <a:gd name="T11" fmla="*/ 37 h 154"/>
                  <a:gd name="T12" fmla="*/ 228 w 281"/>
                  <a:gd name="T13" fmla="*/ 21 h 154"/>
                  <a:gd name="T14" fmla="*/ 207 w 281"/>
                  <a:gd name="T15" fmla="*/ 5 h 154"/>
                  <a:gd name="T16" fmla="*/ 186 w 281"/>
                  <a:gd name="T17" fmla="*/ 10 h 154"/>
                  <a:gd name="T18" fmla="*/ 180 w 281"/>
                  <a:gd name="T19" fmla="*/ 5 h 154"/>
                  <a:gd name="T20" fmla="*/ 170 w 281"/>
                  <a:gd name="T21" fmla="*/ 0 h 154"/>
                  <a:gd name="T22" fmla="*/ 159 w 281"/>
                  <a:gd name="T23" fmla="*/ 5 h 154"/>
                  <a:gd name="T24" fmla="*/ 159 w 281"/>
                  <a:gd name="T25" fmla="*/ 10 h 154"/>
                  <a:gd name="T26" fmla="*/ 164 w 281"/>
                  <a:gd name="T27" fmla="*/ 10 h 154"/>
                  <a:gd name="T28" fmla="*/ 159 w 281"/>
                  <a:gd name="T29" fmla="*/ 16 h 154"/>
                  <a:gd name="T30" fmla="*/ 148 w 281"/>
                  <a:gd name="T31" fmla="*/ 10 h 154"/>
                  <a:gd name="T32" fmla="*/ 127 w 281"/>
                  <a:gd name="T33" fmla="*/ 16 h 154"/>
                  <a:gd name="T34" fmla="*/ 101 w 281"/>
                  <a:gd name="T35" fmla="*/ 16 h 154"/>
                  <a:gd name="T36" fmla="*/ 90 w 281"/>
                  <a:gd name="T37" fmla="*/ 26 h 154"/>
                  <a:gd name="T38" fmla="*/ 79 w 281"/>
                  <a:gd name="T39" fmla="*/ 26 h 154"/>
                  <a:gd name="T40" fmla="*/ 69 w 281"/>
                  <a:gd name="T41" fmla="*/ 21 h 154"/>
                  <a:gd name="T42" fmla="*/ 64 w 281"/>
                  <a:gd name="T43" fmla="*/ 32 h 154"/>
                  <a:gd name="T44" fmla="*/ 69 w 281"/>
                  <a:gd name="T45" fmla="*/ 37 h 154"/>
                  <a:gd name="T46" fmla="*/ 58 w 281"/>
                  <a:gd name="T47" fmla="*/ 48 h 154"/>
                  <a:gd name="T48" fmla="*/ 42 w 281"/>
                  <a:gd name="T49" fmla="*/ 58 h 154"/>
                  <a:gd name="T50" fmla="*/ 32 w 281"/>
                  <a:gd name="T51" fmla="*/ 74 h 154"/>
                  <a:gd name="T52" fmla="*/ 16 w 281"/>
                  <a:gd name="T53" fmla="*/ 90 h 154"/>
                  <a:gd name="T54" fmla="*/ 5 w 281"/>
                  <a:gd name="T55" fmla="*/ 101 h 154"/>
                  <a:gd name="T56" fmla="*/ 10 w 281"/>
                  <a:gd name="T57" fmla="*/ 111 h 154"/>
                  <a:gd name="T58" fmla="*/ 0 w 281"/>
                  <a:gd name="T59" fmla="*/ 122 h 154"/>
                  <a:gd name="T60" fmla="*/ 10 w 281"/>
                  <a:gd name="T61" fmla="*/ 127 h 154"/>
                  <a:gd name="T62" fmla="*/ 16 w 281"/>
                  <a:gd name="T63" fmla="*/ 117 h 154"/>
                  <a:gd name="T64" fmla="*/ 21 w 281"/>
                  <a:gd name="T65" fmla="*/ 106 h 154"/>
                  <a:gd name="T66" fmla="*/ 53 w 281"/>
                  <a:gd name="T67" fmla="*/ 106 h 154"/>
                  <a:gd name="T68" fmla="*/ 53 w 281"/>
                  <a:gd name="T69" fmla="*/ 111 h 154"/>
                  <a:gd name="T70" fmla="*/ 53 w 281"/>
                  <a:gd name="T71" fmla="*/ 127 h 154"/>
                  <a:gd name="T72" fmla="*/ 64 w 281"/>
                  <a:gd name="T73" fmla="*/ 138 h 154"/>
                  <a:gd name="T74" fmla="*/ 69 w 281"/>
                  <a:gd name="T75" fmla="*/ 143 h 154"/>
                  <a:gd name="T76" fmla="*/ 95 w 281"/>
                  <a:gd name="T77" fmla="*/ 143 h 154"/>
                  <a:gd name="T78" fmla="*/ 117 w 281"/>
                  <a:gd name="T79" fmla="*/ 143 h 154"/>
                  <a:gd name="T80" fmla="*/ 127 w 281"/>
                  <a:gd name="T81" fmla="*/ 133 h 154"/>
                  <a:gd name="T82" fmla="*/ 133 w 281"/>
                  <a:gd name="T83" fmla="*/ 117 h 154"/>
                  <a:gd name="T84" fmla="*/ 148 w 281"/>
                  <a:gd name="T85" fmla="*/ 106 h 154"/>
                  <a:gd name="T86" fmla="*/ 159 w 281"/>
                  <a:gd name="T87" fmla="*/ 106 h 154"/>
                  <a:gd name="T88" fmla="*/ 159 w 281"/>
                  <a:gd name="T89" fmla="*/ 117 h 154"/>
                  <a:gd name="T90" fmla="*/ 180 w 281"/>
                  <a:gd name="T91" fmla="*/ 133 h 154"/>
                  <a:gd name="T92" fmla="*/ 186 w 281"/>
                  <a:gd name="T93" fmla="*/ 143 h 154"/>
                  <a:gd name="T94" fmla="*/ 191 w 281"/>
                  <a:gd name="T95" fmla="*/ 149 h 154"/>
                  <a:gd name="T96" fmla="*/ 191 w 281"/>
                  <a:gd name="T97" fmla="*/ 138 h 154"/>
                  <a:gd name="T98" fmla="*/ 196 w 281"/>
                  <a:gd name="T99" fmla="*/ 133 h 154"/>
                  <a:gd name="T100" fmla="*/ 207 w 281"/>
                  <a:gd name="T101" fmla="*/ 106 h 154"/>
                  <a:gd name="T102" fmla="*/ 217 w 281"/>
                  <a:gd name="T103" fmla="*/ 101 h 154"/>
                  <a:gd name="T104" fmla="*/ 223 w 281"/>
                  <a:gd name="T105" fmla="*/ 111 h 154"/>
                  <a:gd name="T106" fmla="*/ 233 w 281"/>
                  <a:gd name="T107" fmla="*/ 117 h 154"/>
                  <a:gd name="T108" fmla="*/ 249 w 281"/>
                  <a:gd name="T109" fmla="*/ 111 h 154"/>
                  <a:gd name="T110" fmla="*/ 260 w 281"/>
                  <a:gd name="T111" fmla="*/ 122 h 154"/>
                  <a:gd name="T112" fmla="*/ 265 w 281"/>
                  <a:gd name="T113" fmla="*/ 117 h 154"/>
                  <a:gd name="T114" fmla="*/ 260 w 281"/>
                  <a:gd name="T115" fmla="*/ 101 h 154"/>
                  <a:gd name="T116" fmla="*/ 260 w 281"/>
                  <a:gd name="T117" fmla="*/ 90 h 154"/>
                  <a:gd name="T118" fmla="*/ 270 w 281"/>
                  <a:gd name="T119" fmla="*/ 95 h 154"/>
                  <a:gd name="T120" fmla="*/ 281 w 281"/>
                  <a:gd name="T121" fmla="*/ 90 h 154"/>
                  <a:gd name="T122" fmla="*/ 281 w 281"/>
                  <a:gd name="T123" fmla="*/ 8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1" h="154">
                    <a:moveTo>
                      <a:pt x="281" y="69"/>
                    </a:moveTo>
                    <a:lnTo>
                      <a:pt x="281" y="69"/>
                    </a:lnTo>
                    <a:lnTo>
                      <a:pt x="281" y="64"/>
                    </a:lnTo>
                    <a:lnTo>
                      <a:pt x="276" y="64"/>
                    </a:lnTo>
                    <a:lnTo>
                      <a:pt x="265" y="69"/>
                    </a:lnTo>
                    <a:lnTo>
                      <a:pt x="265" y="74"/>
                    </a:lnTo>
                    <a:lnTo>
                      <a:pt x="255" y="69"/>
                    </a:lnTo>
                    <a:lnTo>
                      <a:pt x="249" y="64"/>
                    </a:lnTo>
                    <a:lnTo>
                      <a:pt x="244" y="64"/>
                    </a:lnTo>
                    <a:lnTo>
                      <a:pt x="244" y="58"/>
                    </a:lnTo>
                    <a:lnTo>
                      <a:pt x="239" y="58"/>
                    </a:lnTo>
                    <a:lnTo>
                      <a:pt x="233" y="53"/>
                    </a:lnTo>
                    <a:lnTo>
                      <a:pt x="228" y="53"/>
                    </a:lnTo>
                    <a:lnTo>
                      <a:pt x="223" y="53"/>
                    </a:lnTo>
                    <a:lnTo>
                      <a:pt x="223" y="53"/>
                    </a:lnTo>
                    <a:lnTo>
                      <a:pt x="223" y="53"/>
                    </a:lnTo>
                    <a:lnTo>
                      <a:pt x="223" y="48"/>
                    </a:lnTo>
                    <a:lnTo>
                      <a:pt x="228" y="37"/>
                    </a:lnTo>
                    <a:lnTo>
                      <a:pt x="233" y="32"/>
                    </a:lnTo>
                    <a:lnTo>
                      <a:pt x="233" y="21"/>
                    </a:lnTo>
                    <a:lnTo>
                      <a:pt x="228" y="21"/>
                    </a:lnTo>
                    <a:lnTo>
                      <a:pt x="228" y="21"/>
                    </a:lnTo>
                    <a:lnTo>
                      <a:pt x="212" y="10"/>
                    </a:lnTo>
                    <a:lnTo>
                      <a:pt x="207" y="5"/>
                    </a:lnTo>
                    <a:lnTo>
                      <a:pt x="202" y="5"/>
                    </a:lnTo>
                    <a:lnTo>
                      <a:pt x="186" y="10"/>
                    </a:lnTo>
                    <a:lnTo>
                      <a:pt x="186" y="10"/>
                    </a:lnTo>
                    <a:lnTo>
                      <a:pt x="180" y="5"/>
                    </a:lnTo>
                    <a:lnTo>
                      <a:pt x="180" y="5"/>
                    </a:lnTo>
                    <a:lnTo>
                      <a:pt x="180" y="5"/>
                    </a:lnTo>
                    <a:lnTo>
                      <a:pt x="175" y="5"/>
                    </a:lnTo>
                    <a:lnTo>
                      <a:pt x="175" y="5"/>
                    </a:lnTo>
                    <a:lnTo>
                      <a:pt x="170" y="0"/>
                    </a:lnTo>
                    <a:lnTo>
                      <a:pt x="164" y="0"/>
                    </a:lnTo>
                    <a:lnTo>
                      <a:pt x="164" y="0"/>
                    </a:lnTo>
                    <a:lnTo>
                      <a:pt x="159" y="5"/>
                    </a:lnTo>
                    <a:lnTo>
                      <a:pt x="154" y="5"/>
                    </a:lnTo>
                    <a:lnTo>
                      <a:pt x="154" y="10"/>
                    </a:lnTo>
                    <a:lnTo>
                      <a:pt x="159" y="10"/>
                    </a:lnTo>
                    <a:lnTo>
                      <a:pt x="164" y="10"/>
                    </a:lnTo>
                    <a:lnTo>
                      <a:pt x="164" y="10"/>
                    </a:lnTo>
                    <a:lnTo>
                      <a:pt x="164" y="10"/>
                    </a:lnTo>
                    <a:lnTo>
                      <a:pt x="164" y="10"/>
                    </a:lnTo>
                    <a:lnTo>
                      <a:pt x="159" y="10"/>
                    </a:lnTo>
                    <a:lnTo>
                      <a:pt x="159" y="16"/>
                    </a:lnTo>
                    <a:lnTo>
                      <a:pt x="159" y="16"/>
                    </a:lnTo>
                    <a:lnTo>
                      <a:pt x="154" y="16"/>
                    </a:lnTo>
                    <a:lnTo>
                      <a:pt x="148" y="10"/>
                    </a:lnTo>
                    <a:lnTo>
                      <a:pt x="143" y="10"/>
                    </a:lnTo>
                    <a:lnTo>
                      <a:pt x="138" y="16"/>
                    </a:lnTo>
                    <a:lnTo>
                      <a:pt x="127" y="16"/>
                    </a:lnTo>
                    <a:lnTo>
                      <a:pt x="111" y="16"/>
                    </a:lnTo>
                    <a:lnTo>
                      <a:pt x="106" y="16"/>
                    </a:lnTo>
                    <a:lnTo>
                      <a:pt x="101" y="16"/>
                    </a:lnTo>
                    <a:lnTo>
                      <a:pt x="95" y="21"/>
                    </a:lnTo>
                    <a:lnTo>
                      <a:pt x="95" y="26"/>
                    </a:lnTo>
                    <a:lnTo>
                      <a:pt x="90" y="26"/>
                    </a:lnTo>
                    <a:lnTo>
                      <a:pt x="85" y="26"/>
                    </a:lnTo>
                    <a:lnTo>
                      <a:pt x="79" y="26"/>
                    </a:lnTo>
                    <a:lnTo>
                      <a:pt x="79" y="26"/>
                    </a:lnTo>
                    <a:lnTo>
                      <a:pt x="79" y="21"/>
                    </a:lnTo>
                    <a:lnTo>
                      <a:pt x="74" y="21"/>
                    </a:lnTo>
                    <a:lnTo>
                      <a:pt x="69" y="21"/>
                    </a:lnTo>
                    <a:lnTo>
                      <a:pt x="64" y="26"/>
                    </a:lnTo>
                    <a:lnTo>
                      <a:pt x="64" y="26"/>
                    </a:lnTo>
                    <a:lnTo>
                      <a:pt x="64" y="32"/>
                    </a:lnTo>
                    <a:lnTo>
                      <a:pt x="69" y="32"/>
                    </a:lnTo>
                    <a:lnTo>
                      <a:pt x="69" y="32"/>
                    </a:lnTo>
                    <a:lnTo>
                      <a:pt x="69" y="37"/>
                    </a:lnTo>
                    <a:lnTo>
                      <a:pt x="64" y="37"/>
                    </a:lnTo>
                    <a:lnTo>
                      <a:pt x="64" y="37"/>
                    </a:lnTo>
                    <a:lnTo>
                      <a:pt x="58" y="48"/>
                    </a:lnTo>
                    <a:lnTo>
                      <a:pt x="48" y="53"/>
                    </a:lnTo>
                    <a:lnTo>
                      <a:pt x="48" y="58"/>
                    </a:lnTo>
                    <a:lnTo>
                      <a:pt x="42" y="58"/>
                    </a:lnTo>
                    <a:lnTo>
                      <a:pt x="32" y="64"/>
                    </a:lnTo>
                    <a:lnTo>
                      <a:pt x="32" y="64"/>
                    </a:lnTo>
                    <a:lnTo>
                      <a:pt x="32" y="74"/>
                    </a:lnTo>
                    <a:lnTo>
                      <a:pt x="32" y="80"/>
                    </a:lnTo>
                    <a:lnTo>
                      <a:pt x="21" y="85"/>
                    </a:lnTo>
                    <a:lnTo>
                      <a:pt x="16" y="90"/>
                    </a:lnTo>
                    <a:lnTo>
                      <a:pt x="10" y="95"/>
                    </a:lnTo>
                    <a:lnTo>
                      <a:pt x="10" y="95"/>
                    </a:lnTo>
                    <a:lnTo>
                      <a:pt x="5" y="101"/>
                    </a:lnTo>
                    <a:lnTo>
                      <a:pt x="5" y="106"/>
                    </a:lnTo>
                    <a:lnTo>
                      <a:pt x="10" y="106"/>
                    </a:lnTo>
                    <a:lnTo>
                      <a:pt x="10" y="111"/>
                    </a:lnTo>
                    <a:lnTo>
                      <a:pt x="10" y="117"/>
                    </a:lnTo>
                    <a:lnTo>
                      <a:pt x="5" y="122"/>
                    </a:lnTo>
                    <a:lnTo>
                      <a:pt x="0" y="122"/>
                    </a:lnTo>
                    <a:lnTo>
                      <a:pt x="0" y="127"/>
                    </a:lnTo>
                    <a:lnTo>
                      <a:pt x="5" y="127"/>
                    </a:lnTo>
                    <a:lnTo>
                      <a:pt x="10" y="127"/>
                    </a:lnTo>
                    <a:lnTo>
                      <a:pt x="16" y="122"/>
                    </a:lnTo>
                    <a:lnTo>
                      <a:pt x="21" y="117"/>
                    </a:lnTo>
                    <a:lnTo>
                      <a:pt x="16" y="117"/>
                    </a:lnTo>
                    <a:lnTo>
                      <a:pt x="16" y="111"/>
                    </a:lnTo>
                    <a:lnTo>
                      <a:pt x="16" y="111"/>
                    </a:lnTo>
                    <a:lnTo>
                      <a:pt x="21" y="106"/>
                    </a:lnTo>
                    <a:lnTo>
                      <a:pt x="32" y="106"/>
                    </a:lnTo>
                    <a:lnTo>
                      <a:pt x="37" y="106"/>
                    </a:lnTo>
                    <a:lnTo>
                      <a:pt x="53" y="106"/>
                    </a:lnTo>
                    <a:lnTo>
                      <a:pt x="53" y="106"/>
                    </a:lnTo>
                    <a:lnTo>
                      <a:pt x="53" y="111"/>
                    </a:lnTo>
                    <a:lnTo>
                      <a:pt x="53" y="111"/>
                    </a:lnTo>
                    <a:lnTo>
                      <a:pt x="53" y="117"/>
                    </a:lnTo>
                    <a:lnTo>
                      <a:pt x="53" y="127"/>
                    </a:lnTo>
                    <a:lnTo>
                      <a:pt x="53" y="127"/>
                    </a:lnTo>
                    <a:lnTo>
                      <a:pt x="58" y="133"/>
                    </a:lnTo>
                    <a:lnTo>
                      <a:pt x="58" y="133"/>
                    </a:lnTo>
                    <a:lnTo>
                      <a:pt x="64" y="138"/>
                    </a:lnTo>
                    <a:lnTo>
                      <a:pt x="64" y="143"/>
                    </a:lnTo>
                    <a:lnTo>
                      <a:pt x="69" y="143"/>
                    </a:lnTo>
                    <a:lnTo>
                      <a:pt x="69" y="143"/>
                    </a:lnTo>
                    <a:lnTo>
                      <a:pt x="74" y="149"/>
                    </a:lnTo>
                    <a:lnTo>
                      <a:pt x="85" y="143"/>
                    </a:lnTo>
                    <a:lnTo>
                      <a:pt x="95" y="143"/>
                    </a:lnTo>
                    <a:lnTo>
                      <a:pt x="101" y="138"/>
                    </a:lnTo>
                    <a:lnTo>
                      <a:pt x="101" y="138"/>
                    </a:lnTo>
                    <a:lnTo>
                      <a:pt x="117" y="143"/>
                    </a:lnTo>
                    <a:lnTo>
                      <a:pt x="117" y="143"/>
                    </a:lnTo>
                    <a:lnTo>
                      <a:pt x="127" y="138"/>
                    </a:lnTo>
                    <a:lnTo>
                      <a:pt x="127" y="133"/>
                    </a:lnTo>
                    <a:lnTo>
                      <a:pt x="138" y="127"/>
                    </a:lnTo>
                    <a:lnTo>
                      <a:pt x="138" y="122"/>
                    </a:lnTo>
                    <a:lnTo>
                      <a:pt x="133" y="117"/>
                    </a:lnTo>
                    <a:lnTo>
                      <a:pt x="133" y="117"/>
                    </a:lnTo>
                    <a:lnTo>
                      <a:pt x="143" y="111"/>
                    </a:lnTo>
                    <a:lnTo>
                      <a:pt x="148" y="106"/>
                    </a:lnTo>
                    <a:lnTo>
                      <a:pt x="154" y="106"/>
                    </a:lnTo>
                    <a:lnTo>
                      <a:pt x="154" y="101"/>
                    </a:lnTo>
                    <a:lnTo>
                      <a:pt x="159" y="106"/>
                    </a:lnTo>
                    <a:lnTo>
                      <a:pt x="159" y="106"/>
                    </a:lnTo>
                    <a:lnTo>
                      <a:pt x="159" y="117"/>
                    </a:lnTo>
                    <a:lnTo>
                      <a:pt x="159" y="117"/>
                    </a:lnTo>
                    <a:lnTo>
                      <a:pt x="164" y="127"/>
                    </a:lnTo>
                    <a:lnTo>
                      <a:pt x="170" y="127"/>
                    </a:lnTo>
                    <a:lnTo>
                      <a:pt x="180" y="133"/>
                    </a:lnTo>
                    <a:lnTo>
                      <a:pt x="180" y="133"/>
                    </a:lnTo>
                    <a:lnTo>
                      <a:pt x="175" y="138"/>
                    </a:lnTo>
                    <a:lnTo>
                      <a:pt x="186" y="143"/>
                    </a:lnTo>
                    <a:lnTo>
                      <a:pt x="186" y="149"/>
                    </a:lnTo>
                    <a:lnTo>
                      <a:pt x="191" y="154"/>
                    </a:lnTo>
                    <a:lnTo>
                      <a:pt x="191" y="149"/>
                    </a:lnTo>
                    <a:lnTo>
                      <a:pt x="196" y="149"/>
                    </a:lnTo>
                    <a:lnTo>
                      <a:pt x="191" y="143"/>
                    </a:lnTo>
                    <a:lnTo>
                      <a:pt x="191" y="138"/>
                    </a:lnTo>
                    <a:lnTo>
                      <a:pt x="191" y="138"/>
                    </a:lnTo>
                    <a:lnTo>
                      <a:pt x="191" y="133"/>
                    </a:lnTo>
                    <a:lnTo>
                      <a:pt x="196" y="133"/>
                    </a:lnTo>
                    <a:lnTo>
                      <a:pt x="207" y="122"/>
                    </a:lnTo>
                    <a:lnTo>
                      <a:pt x="207" y="117"/>
                    </a:lnTo>
                    <a:lnTo>
                      <a:pt x="207" y="106"/>
                    </a:lnTo>
                    <a:lnTo>
                      <a:pt x="207" y="101"/>
                    </a:lnTo>
                    <a:lnTo>
                      <a:pt x="212" y="101"/>
                    </a:lnTo>
                    <a:lnTo>
                      <a:pt x="217" y="101"/>
                    </a:lnTo>
                    <a:lnTo>
                      <a:pt x="217" y="101"/>
                    </a:lnTo>
                    <a:lnTo>
                      <a:pt x="217" y="106"/>
                    </a:lnTo>
                    <a:lnTo>
                      <a:pt x="223" y="111"/>
                    </a:lnTo>
                    <a:lnTo>
                      <a:pt x="223" y="117"/>
                    </a:lnTo>
                    <a:lnTo>
                      <a:pt x="228" y="117"/>
                    </a:lnTo>
                    <a:lnTo>
                      <a:pt x="233" y="117"/>
                    </a:lnTo>
                    <a:lnTo>
                      <a:pt x="244" y="111"/>
                    </a:lnTo>
                    <a:lnTo>
                      <a:pt x="249" y="111"/>
                    </a:lnTo>
                    <a:lnTo>
                      <a:pt x="249" y="111"/>
                    </a:lnTo>
                    <a:lnTo>
                      <a:pt x="255" y="111"/>
                    </a:lnTo>
                    <a:lnTo>
                      <a:pt x="260" y="122"/>
                    </a:lnTo>
                    <a:lnTo>
                      <a:pt x="260" y="122"/>
                    </a:lnTo>
                    <a:lnTo>
                      <a:pt x="265" y="122"/>
                    </a:lnTo>
                    <a:lnTo>
                      <a:pt x="265" y="117"/>
                    </a:lnTo>
                    <a:lnTo>
                      <a:pt x="265" y="117"/>
                    </a:lnTo>
                    <a:lnTo>
                      <a:pt x="260" y="111"/>
                    </a:lnTo>
                    <a:lnTo>
                      <a:pt x="260" y="106"/>
                    </a:lnTo>
                    <a:lnTo>
                      <a:pt x="260" y="101"/>
                    </a:lnTo>
                    <a:lnTo>
                      <a:pt x="260" y="101"/>
                    </a:lnTo>
                    <a:lnTo>
                      <a:pt x="260" y="95"/>
                    </a:lnTo>
                    <a:lnTo>
                      <a:pt x="260" y="90"/>
                    </a:lnTo>
                    <a:lnTo>
                      <a:pt x="265" y="90"/>
                    </a:lnTo>
                    <a:lnTo>
                      <a:pt x="265" y="90"/>
                    </a:lnTo>
                    <a:lnTo>
                      <a:pt x="270" y="95"/>
                    </a:lnTo>
                    <a:lnTo>
                      <a:pt x="276" y="95"/>
                    </a:lnTo>
                    <a:lnTo>
                      <a:pt x="281" y="95"/>
                    </a:lnTo>
                    <a:lnTo>
                      <a:pt x="281" y="90"/>
                    </a:lnTo>
                    <a:lnTo>
                      <a:pt x="281" y="90"/>
                    </a:lnTo>
                    <a:lnTo>
                      <a:pt x="281" y="85"/>
                    </a:lnTo>
                    <a:lnTo>
                      <a:pt x="281" y="80"/>
                    </a:lnTo>
                    <a:lnTo>
                      <a:pt x="281" y="69"/>
                    </a:lnTo>
                    <a:close/>
                  </a:path>
                </a:pathLst>
              </a:custGeom>
              <a:solidFill>
                <a:schemeClr val="accent2"/>
              </a:solid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srgbClr val="414042"/>
                  </a:solidFill>
                  <a:effectLst/>
                  <a:uLnTx/>
                  <a:uFillTx/>
                  <a:latin typeface="Pluto Sans DPD PPT Light"/>
                  <a:ea typeface="+mn-ea"/>
                  <a:cs typeface="+mn-cs"/>
                </a:endParaRPr>
              </a:p>
            </p:txBody>
          </p:sp>
          <p:sp>
            <p:nvSpPr>
              <p:cNvPr id="27" name="Freeform 10">
                <a:extLst>
                  <a:ext uri="{FF2B5EF4-FFF2-40B4-BE49-F238E27FC236}">
                    <a16:creationId xmlns:a16="http://schemas.microsoft.com/office/drawing/2014/main" id="{F6E7CED4-0C28-461C-A5E1-4A9ED7652B9F}"/>
                  </a:ext>
                </a:extLst>
              </p:cNvPr>
              <p:cNvSpPr>
                <a:spLocks noEditPoints="1"/>
              </p:cNvSpPr>
              <p:nvPr/>
            </p:nvSpPr>
            <p:spPr bwMode="auto">
              <a:xfrm>
                <a:off x="7648572" y="549275"/>
                <a:ext cx="14360519" cy="4568821"/>
              </a:xfrm>
              <a:custGeom>
                <a:avLst/>
                <a:gdLst>
                  <a:gd name="T0" fmla="*/ 1554 w 9046"/>
                  <a:gd name="T1" fmla="*/ 628 h 2878"/>
                  <a:gd name="T2" fmla="*/ 3470 w 9046"/>
                  <a:gd name="T3" fmla="*/ 154 h 2878"/>
                  <a:gd name="T4" fmla="*/ 1697 w 9046"/>
                  <a:gd name="T5" fmla="*/ 372 h 2878"/>
                  <a:gd name="T6" fmla="*/ 1963 w 9046"/>
                  <a:gd name="T7" fmla="*/ 356 h 2878"/>
                  <a:gd name="T8" fmla="*/ 1692 w 9046"/>
                  <a:gd name="T9" fmla="*/ 543 h 2878"/>
                  <a:gd name="T10" fmla="*/ 1766 w 9046"/>
                  <a:gd name="T11" fmla="*/ 676 h 2878"/>
                  <a:gd name="T12" fmla="*/ 2398 w 9046"/>
                  <a:gd name="T13" fmla="*/ 122 h 2878"/>
                  <a:gd name="T14" fmla="*/ 5709 w 9046"/>
                  <a:gd name="T15" fmla="*/ 367 h 2878"/>
                  <a:gd name="T16" fmla="*/ 5942 w 9046"/>
                  <a:gd name="T17" fmla="*/ 489 h 2878"/>
                  <a:gd name="T18" fmla="*/ 6011 w 9046"/>
                  <a:gd name="T19" fmla="*/ 372 h 2878"/>
                  <a:gd name="T20" fmla="*/ 3597 w 9046"/>
                  <a:gd name="T21" fmla="*/ 154 h 2878"/>
                  <a:gd name="T22" fmla="*/ 4992 w 9046"/>
                  <a:gd name="T23" fmla="*/ 463 h 2878"/>
                  <a:gd name="T24" fmla="*/ 8340 w 9046"/>
                  <a:gd name="T25" fmla="*/ 2155 h 2878"/>
                  <a:gd name="T26" fmla="*/ 8165 w 9046"/>
                  <a:gd name="T27" fmla="*/ 2591 h 2878"/>
                  <a:gd name="T28" fmla="*/ 6998 w 9046"/>
                  <a:gd name="T29" fmla="*/ 1825 h 2878"/>
                  <a:gd name="T30" fmla="*/ 9014 w 9046"/>
                  <a:gd name="T31" fmla="*/ 984 h 2878"/>
                  <a:gd name="T32" fmla="*/ 8372 w 9046"/>
                  <a:gd name="T33" fmla="*/ 830 h 2878"/>
                  <a:gd name="T34" fmla="*/ 7152 w 9046"/>
                  <a:gd name="T35" fmla="*/ 745 h 2878"/>
                  <a:gd name="T36" fmla="*/ 6011 w 9046"/>
                  <a:gd name="T37" fmla="*/ 543 h 2878"/>
                  <a:gd name="T38" fmla="*/ 5311 w 9046"/>
                  <a:gd name="T39" fmla="*/ 580 h 2878"/>
                  <a:gd name="T40" fmla="*/ 4509 w 9046"/>
                  <a:gd name="T41" fmla="*/ 500 h 2878"/>
                  <a:gd name="T42" fmla="*/ 4271 w 9046"/>
                  <a:gd name="T43" fmla="*/ 340 h 2878"/>
                  <a:gd name="T44" fmla="*/ 3666 w 9046"/>
                  <a:gd name="T45" fmla="*/ 340 h 2878"/>
                  <a:gd name="T46" fmla="*/ 3157 w 9046"/>
                  <a:gd name="T47" fmla="*/ 500 h 2878"/>
                  <a:gd name="T48" fmla="*/ 3061 w 9046"/>
                  <a:gd name="T49" fmla="*/ 601 h 2878"/>
                  <a:gd name="T50" fmla="*/ 2748 w 9046"/>
                  <a:gd name="T51" fmla="*/ 777 h 2878"/>
                  <a:gd name="T52" fmla="*/ 2679 w 9046"/>
                  <a:gd name="T53" fmla="*/ 798 h 2878"/>
                  <a:gd name="T54" fmla="*/ 2079 w 9046"/>
                  <a:gd name="T55" fmla="*/ 734 h 2878"/>
                  <a:gd name="T56" fmla="*/ 1437 w 9046"/>
                  <a:gd name="T57" fmla="*/ 878 h 2878"/>
                  <a:gd name="T58" fmla="*/ 880 w 9046"/>
                  <a:gd name="T59" fmla="*/ 1048 h 2878"/>
                  <a:gd name="T60" fmla="*/ 1029 w 9046"/>
                  <a:gd name="T61" fmla="*/ 867 h 2878"/>
                  <a:gd name="T62" fmla="*/ 440 w 9046"/>
                  <a:gd name="T63" fmla="*/ 926 h 2878"/>
                  <a:gd name="T64" fmla="*/ 504 w 9046"/>
                  <a:gd name="T65" fmla="*/ 1436 h 2878"/>
                  <a:gd name="T66" fmla="*/ 663 w 9046"/>
                  <a:gd name="T67" fmla="*/ 1756 h 2878"/>
                  <a:gd name="T68" fmla="*/ 907 w 9046"/>
                  <a:gd name="T69" fmla="*/ 2085 h 2878"/>
                  <a:gd name="T70" fmla="*/ 1284 w 9046"/>
                  <a:gd name="T71" fmla="*/ 2346 h 2878"/>
                  <a:gd name="T72" fmla="*/ 1437 w 9046"/>
                  <a:gd name="T73" fmla="*/ 2708 h 2878"/>
                  <a:gd name="T74" fmla="*/ 1766 w 9046"/>
                  <a:gd name="T75" fmla="*/ 2623 h 2878"/>
                  <a:gd name="T76" fmla="*/ 1766 w 9046"/>
                  <a:gd name="T77" fmla="*/ 2176 h 2878"/>
                  <a:gd name="T78" fmla="*/ 2377 w 9046"/>
                  <a:gd name="T79" fmla="*/ 2101 h 2878"/>
                  <a:gd name="T80" fmla="*/ 2642 w 9046"/>
                  <a:gd name="T81" fmla="*/ 1851 h 2878"/>
                  <a:gd name="T82" fmla="*/ 3284 w 9046"/>
                  <a:gd name="T83" fmla="*/ 1899 h 2878"/>
                  <a:gd name="T84" fmla="*/ 4037 w 9046"/>
                  <a:gd name="T85" fmla="*/ 2186 h 2878"/>
                  <a:gd name="T86" fmla="*/ 4488 w 9046"/>
                  <a:gd name="T87" fmla="*/ 2123 h 2878"/>
                  <a:gd name="T88" fmla="*/ 4854 w 9046"/>
                  <a:gd name="T89" fmla="*/ 2032 h 2878"/>
                  <a:gd name="T90" fmla="*/ 5724 w 9046"/>
                  <a:gd name="T91" fmla="*/ 2229 h 2878"/>
                  <a:gd name="T92" fmla="*/ 6345 w 9046"/>
                  <a:gd name="T93" fmla="*/ 1936 h 2878"/>
                  <a:gd name="T94" fmla="*/ 7051 w 9046"/>
                  <a:gd name="T95" fmla="*/ 2362 h 2878"/>
                  <a:gd name="T96" fmla="*/ 7189 w 9046"/>
                  <a:gd name="T97" fmla="*/ 2703 h 2878"/>
                  <a:gd name="T98" fmla="*/ 7449 w 9046"/>
                  <a:gd name="T99" fmla="*/ 2181 h 2878"/>
                  <a:gd name="T100" fmla="*/ 6902 w 9046"/>
                  <a:gd name="T101" fmla="*/ 1713 h 2878"/>
                  <a:gd name="T102" fmla="*/ 7624 w 9046"/>
                  <a:gd name="T103" fmla="*/ 1463 h 2878"/>
                  <a:gd name="T104" fmla="*/ 8027 w 9046"/>
                  <a:gd name="T105" fmla="*/ 1325 h 2878"/>
                  <a:gd name="T106" fmla="*/ 8430 w 9046"/>
                  <a:gd name="T107" fmla="*/ 1835 h 2878"/>
                  <a:gd name="T108" fmla="*/ 8282 w 9046"/>
                  <a:gd name="T109" fmla="*/ 1436 h 2878"/>
                  <a:gd name="T110" fmla="*/ 8648 w 9046"/>
                  <a:gd name="T111" fmla="*/ 1170 h 2878"/>
                  <a:gd name="T112" fmla="*/ 8547 w 9046"/>
                  <a:gd name="T113" fmla="*/ 989 h 2878"/>
                  <a:gd name="T114" fmla="*/ 1597 w 9046"/>
                  <a:gd name="T115" fmla="*/ 69 h 2878"/>
                  <a:gd name="T116" fmla="*/ 1459 w 9046"/>
                  <a:gd name="T117" fmla="*/ 90 h 2878"/>
                  <a:gd name="T118" fmla="*/ 1130 w 9046"/>
                  <a:gd name="T119" fmla="*/ 58 h 2878"/>
                  <a:gd name="T120" fmla="*/ 7348 w 9046"/>
                  <a:gd name="T121" fmla="*/ 1889 h 2878"/>
                  <a:gd name="T122" fmla="*/ 1135 w 9046"/>
                  <a:gd name="T123" fmla="*/ 85 h 2878"/>
                  <a:gd name="T124" fmla="*/ 1368 w 9046"/>
                  <a:gd name="T125" fmla="*/ 42 h 2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46" h="2878">
                    <a:moveTo>
                      <a:pt x="2955" y="452"/>
                    </a:moveTo>
                    <a:lnTo>
                      <a:pt x="2976" y="452"/>
                    </a:lnTo>
                    <a:lnTo>
                      <a:pt x="2987" y="452"/>
                    </a:lnTo>
                    <a:lnTo>
                      <a:pt x="2992" y="452"/>
                    </a:lnTo>
                    <a:lnTo>
                      <a:pt x="2992" y="452"/>
                    </a:lnTo>
                    <a:lnTo>
                      <a:pt x="2992" y="452"/>
                    </a:lnTo>
                    <a:lnTo>
                      <a:pt x="2997" y="452"/>
                    </a:lnTo>
                    <a:lnTo>
                      <a:pt x="2987" y="447"/>
                    </a:lnTo>
                    <a:lnTo>
                      <a:pt x="2971" y="447"/>
                    </a:lnTo>
                    <a:lnTo>
                      <a:pt x="2960" y="447"/>
                    </a:lnTo>
                    <a:lnTo>
                      <a:pt x="2955" y="452"/>
                    </a:lnTo>
                    <a:close/>
                    <a:moveTo>
                      <a:pt x="3024" y="426"/>
                    </a:moveTo>
                    <a:lnTo>
                      <a:pt x="3019" y="426"/>
                    </a:lnTo>
                    <a:lnTo>
                      <a:pt x="3013" y="426"/>
                    </a:lnTo>
                    <a:lnTo>
                      <a:pt x="3019" y="431"/>
                    </a:lnTo>
                    <a:lnTo>
                      <a:pt x="3034" y="431"/>
                    </a:lnTo>
                    <a:lnTo>
                      <a:pt x="3034" y="426"/>
                    </a:lnTo>
                    <a:lnTo>
                      <a:pt x="3034" y="426"/>
                    </a:lnTo>
                    <a:lnTo>
                      <a:pt x="3024" y="426"/>
                    </a:lnTo>
                    <a:close/>
                    <a:moveTo>
                      <a:pt x="2838" y="372"/>
                    </a:moveTo>
                    <a:lnTo>
                      <a:pt x="2843" y="378"/>
                    </a:lnTo>
                    <a:lnTo>
                      <a:pt x="2843" y="378"/>
                    </a:lnTo>
                    <a:lnTo>
                      <a:pt x="2849" y="372"/>
                    </a:lnTo>
                    <a:lnTo>
                      <a:pt x="2854" y="378"/>
                    </a:lnTo>
                    <a:lnTo>
                      <a:pt x="2859" y="378"/>
                    </a:lnTo>
                    <a:lnTo>
                      <a:pt x="2859" y="372"/>
                    </a:lnTo>
                    <a:lnTo>
                      <a:pt x="2865" y="372"/>
                    </a:lnTo>
                    <a:lnTo>
                      <a:pt x="2865" y="372"/>
                    </a:lnTo>
                    <a:lnTo>
                      <a:pt x="2865" y="367"/>
                    </a:lnTo>
                    <a:lnTo>
                      <a:pt x="2859" y="367"/>
                    </a:lnTo>
                    <a:lnTo>
                      <a:pt x="2854" y="362"/>
                    </a:lnTo>
                    <a:lnTo>
                      <a:pt x="2849" y="362"/>
                    </a:lnTo>
                    <a:lnTo>
                      <a:pt x="2843" y="362"/>
                    </a:lnTo>
                    <a:lnTo>
                      <a:pt x="2849" y="367"/>
                    </a:lnTo>
                    <a:lnTo>
                      <a:pt x="2849" y="367"/>
                    </a:lnTo>
                    <a:lnTo>
                      <a:pt x="2843" y="367"/>
                    </a:lnTo>
                    <a:lnTo>
                      <a:pt x="2838" y="367"/>
                    </a:lnTo>
                    <a:lnTo>
                      <a:pt x="2833" y="372"/>
                    </a:lnTo>
                    <a:lnTo>
                      <a:pt x="2833" y="372"/>
                    </a:lnTo>
                    <a:lnTo>
                      <a:pt x="2838" y="372"/>
                    </a:lnTo>
                    <a:close/>
                    <a:moveTo>
                      <a:pt x="3034" y="85"/>
                    </a:moveTo>
                    <a:lnTo>
                      <a:pt x="3045" y="85"/>
                    </a:lnTo>
                    <a:lnTo>
                      <a:pt x="3050" y="85"/>
                    </a:lnTo>
                    <a:lnTo>
                      <a:pt x="3093" y="90"/>
                    </a:lnTo>
                    <a:lnTo>
                      <a:pt x="3125" y="96"/>
                    </a:lnTo>
                    <a:lnTo>
                      <a:pt x="3135" y="96"/>
                    </a:lnTo>
                    <a:lnTo>
                      <a:pt x="3151" y="90"/>
                    </a:lnTo>
                    <a:lnTo>
                      <a:pt x="3157" y="90"/>
                    </a:lnTo>
                    <a:lnTo>
                      <a:pt x="3162" y="90"/>
                    </a:lnTo>
                    <a:lnTo>
                      <a:pt x="3172" y="90"/>
                    </a:lnTo>
                    <a:lnTo>
                      <a:pt x="3210" y="85"/>
                    </a:lnTo>
                    <a:lnTo>
                      <a:pt x="3263" y="85"/>
                    </a:lnTo>
                    <a:lnTo>
                      <a:pt x="3268" y="80"/>
                    </a:lnTo>
                    <a:lnTo>
                      <a:pt x="3268" y="80"/>
                    </a:lnTo>
                    <a:lnTo>
                      <a:pt x="3263" y="80"/>
                    </a:lnTo>
                    <a:lnTo>
                      <a:pt x="3263" y="80"/>
                    </a:lnTo>
                    <a:lnTo>
                      <a:pt x="3247" y="69"/>
                    </a:lnTo>
                    <a:lnTo>
                      <a:pt x="3241" y="69"/>
                    </a:lnTo>
                    <a:lnTo>
                      <a:pt x="3241" y="69"/>
                    </a:lnTo>
                    <a:lnTo>
                      <a:pt x="3236" y="64"/>
                    </a:lnTo>
                    <a:lnTo>
                      <a:pt x="3241" y="64"/>
                    </a:lnTo>
                    <a:lnTo>
                      <a:pt x="3257" y="58"/>
                    </a:lnTo>
                    <a:lnTo>
                      <a:pt x="3263" y="58"/>
                    </a:lnTo>
                    <a:lnTo>
                      <a:pt x="3268" y="58"/>
                    </a:lnTo>
                    <a:lnTo>
                      <a:pt x="3263" y="58"/>
                    </a:lnTo>
                    <a:lnTo>
                      <a:pt x="3257" y="53"/>
                    </a:lnTo>
                    <a:lnTo>
                      <a:pt x="3252" y="53"/>
                    </a:lnTo>
                    <a:lnTo>
                      <a:pt x="3236" y="53"/>
                    </a:lnTo>
                    <a:lnTo>
                      <a:pt x="3204" y="48"/>
                    </a:lnTo>
                    <a:lnTo>
                      <a:pt x="3199" y="42"/>
                    </a:lnTo>
                    <a:lnTo>
                      <a:pt x="3188" y="42"/>
                    </a:lnTo>
                    <a:lnTo>
                      <a:pt x="3183" y="37"/>
                    </a:lnTo>
                    <a:lnTo>
                      <a:pt x="3183" y="37"/>
                    </a:lnTo>
                    <a:lnTo>
                      <a:pt x="3162" y="32"/>
                    </a:lnTo>
                    <a:lnTo>
                      <a:pt x="3157" y="32"/>
                    </a:lnTo>
                    <a:lnTo>
                      <a:pt x="3151" y="32"/>
                    </a:lnTo>
                    <a:lnTo>
                      <a:pt x="3146" y="32"/>
                    </a:lnTo>
                    <a:lnTo>
                      <a:pt x="3141" y="27"/>
                    </a:lnTo>
                    <a:lnTo>
                      <a:pt x="3114" y="32"/>
                    </a:lnTo>
                    <a:lnTo>
                      <a:pt x="3114" y="32"/>
                    </a:lnTo>
                    <a:lnTo>
                      <a:pt x="3109" y="37"/>
                    </a:lnTo>
                    <a:lnTo>
                      <a:pt x="3098" y="37"/>
                    </a:lnTo>
                    <a:lnTo>
                      <a:pt x="3088" y="37"/>
                    </a:lnTo>
                    <a:lnTo>
                      <a:pt x="3082" y="37"/>
                    </a:lnTo>
                    <a:lnTo>
                      <a:pt x="3072" y="42"/>
                    </a:lnTo>
                    <a:lnTo>
                      <a:pt x="3061" y="42"/>
                    </a:lnTo>
                    <a:lnTo>
                      <a:pt x="3056" y="42"/>
                    </a:lnTo>
                    <a:lnTo>
                      <a:pt x="3050" y="42"/>
                    </a:lnTo>
                    <a:lnTo>
                      <a:pt x="3040" y="42"/>
                    </a:lnTo>
                    <a:lnTo>
                      <a:pt x="3040" y="48"/>
                    </a:lnTo>
                    <a:lnTo>
                      <a:pt x="3034" y="48"/>
                    </a:lnTo>
                    <a:lnTo>
                      <a:pt x="3029" y="48"/>
                    </a:lnTo>
                    <a:lnTo>
                      <a:pt x="3029" y="53"/>
                    </a:lnTo>
                    <a:lnTo>
                      <a:pt x="3034" y="53"/>
                    </a:lnTo>
                    <a:lnTo>
                      <a:pt x="3040" y="53"/>
                    </a:lnTo>
                    <a:lnTo>
                      <a:pt x="3061" y="53"/>
                    </a:lnTo>
                    <a:lnTo>
                      <a:pt x="3056" y="58"/>
                    </a:lnTo>
                    <a:lnTo>
                      <a:pt x="3050" y="64"/>
                    </a:lnTo>
                    <a:lnTo>
                      <a:pt x="3045" y="69"/>
                    </a:lnTo>
                    <a:lnTo>
                      <a:pt x="3034" y="69"/>
                    </a:lnTo>
                    <a:lnTo>
                      <a:pt x="3019" y="69"/>
                    </a:lnTo>
                    <a:lnTo>
                      <a:pt x="3013" y="74"/>
                    </a:lnTo>
                    <a:lnTo>
                      <a:pt x="3008" y="80"/>
                    </a:lnTo>
                    <a:lnTo>
                      <a:pt x="3019" y="80"/>
                    </a:lnTo>
                    <a:lnTo>
                      <a:pt x="3034" y="85"/>
                    </a:lnTo>
                    <a:close/>
                    <a:moveTo>
                      <a:pt x="2902" y="37"/>
                    </a:moveTo>
                    <a:lnTo>
                      <a:pt x="2955" y="42"/>
                    </a:lnTo>
                    <a:lnTo>
                      <a:pt x="2965" y="37"/>
                    </a:lnTo>
                    <a:lnTo>
                      <a:pt x="2960" y="32"/>
                    </a:lnTo>
                    <a:lnTo>
                      <a:pt x="2944" y="32"/>
                    </a:lnTo>
                    <a:lnTo>
                      <a:pt x="2897" y="32"/>
                    </a:lnTo>
                    <a:lnTo>
                      <a:pt x="2891" y="37"/>
                    </a:lnTo>
                    <a:lnTo>
                      <a:pt x="2897" y="37"/>
                    </a:lnTo>
                    <a:lnTo>
                      <a:pt x="2902" y="37"/>
                    </a:lnTo>
                    <a:close/>
                    <a:moveTo>
                      <a:pt x="1565" y="628"/>
                    </a:moveTo>
                    <a:lnTo>
                      <a:pt x="1554" y="628"/>
                    </a:lnTo>
                    <a:lnTo>
                      <a:pt x="1554" y="628"/>
                    </a:lnTo>
                    <a:lnTo>
                      <a:pt x="1554" y="633"/>
                    </a:lnTo>
                    <a:lnTo>
                      <a:pt x="1559" y="633"/>
                    </a:lnTo>
                    <a:lnTo>
                      <a:pt x="1565" y="633"/>
                    </a:lnTo>
                    <a:lnTo>
                      <a:pt x="1570" y="633"/>
                    </a:lnTo>
                    <a:lnTo>
                      <a:pt x="1581" y="638"/>
                    </a:lnTo>
                    <a:lnTo>
                      <a:pt x="1586" y="644"/>
                    </a:lnTo>
                    <a:lnTo>
                      <a:pt x="1591" y="644"/>
                    </a:lnTo>
                    <a:lnTo>
                      <a:pt x="1597" y="649"/>
                    </a:lnTo>
                    <a:lnTo>
                      <a:pt x="1602" y="649"/>
                    </a:lnTo>
                    <a:lnTo>
                      <a:pt x="1602" y="654"/>
                    </a:lnTo>
                    <a:lnTo>
                      <a:pt x="1607" y="654"/>
                    </a:lnTo>
                    <a:lnTo>
                      <a:pt x="1607" y="649"/>
                    </a:lnTo>
                    <a:lnTo>
                      <a:pt x="1602" y="649"/>
                    </a:lnTo>
                    <a:lnTo>
                      <a:pt x="1602" y="649"/>
                    </a:lnTo>
                    <a:lnTo>
                      <a:pt x="1607" y="638"/>
                    </a:lnTo>
                    <a:lnTo>
                      <a:pt x="1607" y="638"/>
                    </a:lnTo>
                    <a:lnTo>
                      <a:pt x="1602" y="633"/>
                    </a:lnTo>
                    <a:lnTo>
                      <a:pt x="1597" y="638"/>
                    </a:lnTo>
                    <a:lnTo>
                      <a:pt x="1591" y="633"/>
                    </a:lnTo>
                    <a:lnTo>
                      <a:pt x="1586" y="628"/>
                    </a:lnTo>
                    <a:lnTo>
                      <a:pt x="1581" y="628"/>
                    </a:lnTo>
                    <a:lnTo>
                      <a:pt x="1575" y="622"/>
                    </a:lnTo>
                    <a:lnTo>
                      <a:pt x="1575" y="628"/>
                    </a:lnTo>
                    <a:lnTo>
                      <a:pt x="1581" y="628"/>
                    </a:lnTo>
                    <a:lnTo>
                      <a:pt x="1570" y="628"/>
                    </a:lnTo>
                    <a:lnTo>
                      <a:pt x="1565" y="628"/>
                    </a:lnTo>
                    <a:close/>
                    <a:moveTo>
                      <a:pt x="3119" y="112"/>
                    </a:moveTo>
                    <a:lnTo>
                      <a:pt x="3125" y="106"/>
                    </a:lnTo>
                    <a:lnTo>
                      <a:pt x="3135" y="106"/>
                    </a:lnTo>
                    <a:lnTo>
                      <a:pt x="3135" y="101"/>
                    </a:lnTo>
                    <a:lnTo>
                      <a:pt x="3119" y="101"/>
                    </a:lnTo>
                    <a:lnTo>
                      <a:pt x="3077" y="96"/>
                    </a:lnTo>
                    <a:lnTo>
                      <a:pt x="3056" y="96"/>
                    </a:lnTo>
                    <a:lnTo>
                      <a:pt x="3040" y="96"/>
                    </a:lnTo>
                    <a:lnTo>
                      <a:pt x="3024" y="96"/>
                    </a:lnTo>
                    <a:lnTo>
                      <a:pt x="3019" y="96"/>
                    </a:lnTo>
                    <a:lnTo>
                      <a:pt x="3013" y="96"/>
                    </a:lnTo>
                    <a:lnTo>
                      <a:pt x="3019" y="101"/>
                    </a:lnTo>
                    <a:lnTo>
                      <a:pt x="3034" y="106"/>
                    </a:lnTo>
                    <a:lnTo>
                      <a:pt x="3050" y="106"/>
                    </a:lnTo>
                    <a:lnTo>
                      <a:pt x="3077" y="112"/>
                    </a:lnTo>
                    <a:lnTo>
                      <a:pt x="3093" y="117"/>
                    </a:lnTo>
                    <a:lnTo>
                      <a:pt x="3103" y="112"/>
                    </a:lnTo>
                    <a:lnTo>
                      <a:pt x="3109" y="112"/>
                    </a:lnTo>
                    <a:lnTo>
                      <a:pt x="3119" y="112"/>
                    </a:lnTo>
                    <a:close/>
                    <a:moveTo>
                      <a:pt x="3427" y="117"/>
                    </a:moveTo>
                    <a:lnTo>
                      <a:pt x="3438" y="117"/>
                    </a:lnTo>
                    <a:lnTo>
                      <a:pt x="3438" y="117"/>
                    </a:lnTo>
                    <a:lnTo>
                      <a:pt x="3432" y="112"/>
                    </a:lnTo>
                    <a:lnTo>
                      <a:pt x="3427" y="112"/>
                    </a:lnTo>
                    <a:lnTo>
                      <a:pt x="3422" y="112"/>
                    </a:lnTo>
                    <a:lnTo>
                      <a:pt x="3422" y="117"/>
                    </a:lnTo>
                    <a:lnTo>
                      <a:pt x="3427" y="117"/>
                    </a:lnTo>
                    <a:close/>
                    <a:moveTo>
                      <a:pt x="2817" y="532"/>
                    </a:moveTo>
                    <a:lnTo>
                      <a:pt x="2828" y="537"/>
                    </a:lnTo>
                    <a:lnTo>
                      <a:pt x="2854" y="537"/>
                    </a:lnTo>
                    <a:lnTo>
                      <a:pt x="2859" y="537"/>
                    </a:lnTo>
                    <a:lnTo>
                      <a:pt x="2859" y="537"/>
                    </a:lnTo>
                    <a:lnTo>
                      <a:pt x="2854" y="527"/>
                    </a:lnTo>
                    <a:lnTo>
                      <a:pt x="2843" y="521"/>
                    </a:lnTo>
                    <a:lnTo>
                      <a:pt x="2838" y="516"/>
                    </a:lnTo>
                    <a:lnTo>
                      <a:pt x="2828" y="516"/>
                    </a:lnTo>
                    <a:lnTo>
                      <a:pt x="2812" y="527"/>
                    </a:lnTo>
                    <a:lnTo>
                      <a:pt x="2812" y="532"/>
                    </a:lnTo>
                    <a:lnTo>
                      <a:pt x="2817" y="532"/>
                    </a:lnTo>
                    <a:close/>
                    <a:moveTo>
                      <a:pt x="3241" y="90"/>
                    </a:moveTo>
                    <a:lnTo>
                      <a:pt x="3236" y="90"/>
                    </a:lnTo>
                    <a:lnTo>
                      <a:pt x="3231" y="90"/>
                    </a:lnTo>
                    <a:lnTo>
                      <a:pt x="3215" y="90"/>
                    </a:lnTo>
                    <a:lnTo>
                      <a:pt x="3199" y="90"/>
                    </a:lnTo>
                    <a:lnTo>
                      <a:pt x="3199" y="90"/>
                    </a:lnTo>
                    <a:lnTo>
                      <a:pt x="3199" y="96"/>
                    </a:lnTo>
                    <a:lnTo>
                      <a:pt x="3194" y="96"/>
                    </a:lnTo>
                    <a:lnTo>
                      <a:pt x="3178" y="90"/>
                    </a:lnTo>
                    <a:lnTo>
                      <a:pt x="3178" y="90"/>
                    </a:lnTo>
                    <a:lnTo>
                      <a:pt x="3172" y="96"/>
                    </a:lnTo>
                    <a:lnTo>
                      <a:pt x="3172" y="96"/>
                    </a:lnTo>
                    <a:lnTo>
                      <a:pt x="3162" y="101"/>
                    </a:lnTo>
                    <a:lnTo>
                      <a:pt x="3162" y="106"/>
                    </a:lnTo>
                    <a:lnTo>
                      <a:pt x="3157" y="112"/>
                    </a:lnTo>
                    <a:lnTo>
                      <a:pt x="3151" y="112"/>
                    </a:lnTo>
                    <a:lnTo>
                      <a:pt x="3135" y="117"/>
                    </a:lnTo>
                    <a:lnTo>
                      <a:pt x="3130" y="122"/>
                    </a:lnTo>
                    <a:lnTo>
                      <a:pt x="3141" y="128"/>
                    </a:lnTo>
                    <a:lnTo>
                      <a:pt x="3151" y="128"/>
                    </a:lnTo>
                    <a:lnTo>
                      <a:pt x="3162" y="128"/>
                    </a:lnTo>
                    <a:lnTo>
                      <a:pt x="3188" y="128"/>
                    </a:lnTo>
                    <a:lnTo>
                      <a:pt x="3199" y="133"/>
                    </a:lnTo>
                    <a:lnTo>
                      <a:pt x="3210" y="138"/>
                    </a:lnTo>
                    <a:lnTo>
                      <a:pt x="3220" y="144"/>
                    </a:lnTo>
                    <a:lnTo>
                      <a:pt x="3220" y="144"/>
                    </a:lnTo>
                    <a:lnTo>
                      <a:pt x="3225" y="144"/>
                    </a:lnTo>
                    <a:lnTo>
                      <a:pt x="3231" y="149"/>
                    </a:lnTo>
                    <a:lnTo>
                      <a:pt x="3247" y="149"/>
                    </a:lnTo>
                    <a:lnTo>
                      <a:pt x="3252" y="149"/>
                    </a:lnTo>
                    <a:lnTo>
                      <a:pt x="3263" y="149"/>
                    </a:lnTo>
                    <a:lnTo>
                      <a:pt x="3263" y="149"/>
                    </a:lnTo>
                    <a:lnTo>
                      <a:pt x="3279" y="154"/>
                    </a:lnTo>
                    <a:lnTo>
                      <a:pt x="3284" y="154"/>
                    </a:lnTo>
                    <a:lnTo>
                      <a:pt x="3305" y="149"/>
                    </a:lnTo>
                    <a:lnTo>
                      <a:pt x="3310" y="154"/>
                    </a:lnTo>
                    <a:lnTo>
                      <a:pt x="3326" y="154"/>
                    </a:lnTo>
                    <a:lnTo>
                      <a:pt x="3332" y="154"/>
                    </a:lnTo>
                    <a:lnTo>
                      <a:pt x="3337" y="154"/>
                    </a:lnTo>
                    <a:lnTo>
                      <a:pt x="3358" y="160"/>
                    </a:lnTo>
                    <a:lnTo>
                      <a:pt x="3374" y="165"/>
                    </a:lnTo>
                    <a:lnTo>
                      <a:pt x="3379" y="165"/>
                    </a:lnTo>
                    <a:lnTo>
                      <a:pt x="3390" y="165"/>
                    </a:lnTo>
                    <a:lnTo>
                      <a:pt x="3395" y="165"/>
                    </a:lnTo>
                    <a:lnTo>
                      <a:pt x="3406" y="165"/>
                    </a:lnTo>
                    <a:lnTo>
                      <a:pt x="3411" y="165"/>
                    </a:lnTo>
                    <a:lnTo>
                      <a:pt x="3427" y="165"/>
                    </a:lnTo>
                    <a:lnTo>
                      <a:pt x="3459" y="160"/>
                    </a:lnTo>
                    <a:lnTo>
                      <a:pt x="3459" y="160"/>
                    </a:lnTo>
                    <a:lnTo>
                      <a:pt x="3470" y="154"/>
                    </a:lnTo>
                    <a:lnTo>
                      <a:pt x="3464" y="154"/>
                    </a:lnTo>
                    <a:lnTo>
                      <a:pt x="3454" y="149"/>
                    </a:lnTo>
                    <a:lnTo>
                      <a:pt x="3454" y="149"/>
                    </a:lnTo>
                    <a:lnTo>
                      <a:pt x="3438" y="144"/>
                    </a:lnTo>
                    <a:lnTo>
                      <a:pt x="3427" y="138"/>
                    </a:lnTo>
                    <a:lnTo>
                      <a:pt x="3406" y="138"/>
                    </a:lnTo>
                    <a:lnTo>
                      <a:pt x="3411" y="133"/>
                    </a:lnTo>
                    <a:lnTo>
                      <a:pt x="3411" y="133"/>
                    </a:lnTo>
                    <a:lnTo>
                      <a:pt x="3427" y="138"/>
                    </a:lnTo>
                    <a:lnTo>
                      <a:pt x="3432" y="138"/>
                    </a:lnTo>
                    <a:lnTo>
                      <a:pt x="3432" y="133"/>
                    </a:lnTo>
                    <a:lnTo>
                      <a:pt x="3432" y="133"/>
                    </a:lnTo>
                    <a:lnTo>
                      <a:pt x="3427" y="128"/>
                    </a:lnTo>
                    <a:lnTo>
                      <a:pt x="3427" y="122"/>
                    </a:lnTo>
                    <a:lnTo>
                      <a:pt x="3427" y="122"/>
                    </a:lnTo>
                    <a:lnTo>
                      <a:pt x="3422" y="122"/>
                    </a:lnTo>
                    <a:lnTo>
                      <a:pt x="3422" y="117"/>
                    </a:lnTo>
                    <a:lnTo>
                      <a:pt x="3416" y="117"/>
                    </a:lnTo>
                    <a:lnTo>
                      <a:pt x="3416" y="117"/>
                    </a:lnTo>
                    <a:lnTo>
                      <a:pt x="3416" y="112"/>
                    </a:lnTo>
                    <a:lnTo>
                      <a:pt x="3422" y="106"/>
                    </a:lnTo>
                    <a:lnTo>
                      <a:pt x="3411" y="106"/>
                    </a:lnTo>
                    <a:lnTo>
                      <a:pt x="3401" y="101"/>
                    </a:lnTo>
                    <a:lnTo>
                      <a:pt x="3395" y="101"/>
                    </a:lnTo>
                    <a:lnTo>
                      <a:pt x="3390" y="101"/>
                    </a:lnTo>
                    <a:lnTo>
                      <a:pt x="3385" y="96"/>
                    </a:lnTo>
                    <a:lnTo>
                      <a:pt x="3379" y="96"/>
                    </a:lnTo>
                    <a:lnTo>
                      <a:pt x="3374" y="96"/>
                    </a:lnTo>
                    <a:lnTo>
                      <a:pt x="3353" y="96"/>
                    </a:lnTo>
                    <a:lnTo>
                      <a:pt x="3337" y="96"/>
                    </a:lnTo>
                    <a:lnTo>
                      <a:pt x="3337" y="96"/>
                    </a:lnTo>
                    <a:lnTo>
                      <a:pt x="3337" y="96"/>
                    </a:lnTo>
                    <a:lnTo>
                      <a:pt x="3342" y="101"/>
                    </a:lnTo>
                    <a:lnTo>
                      <a:pt x="3337" y="101"/>
                    </a:lnTo>
                    <a:lnTo>
                      <a:pt x="3337" y="101"/>
                    </a:lnTo>
                    <a:lnTo>
                      <a:pt x="3326" y="101"/>
                    </a:lnTo>
                    <a:lnTo>
                      <a:pt x="3321" y="106"/>
                    </a:lnTo>
                    <a:lnTo>
                      <a:pt x="3321" y="106"/>
                    </a:lnTo>
                    <a:lnTo>
                      <a:pt x="3316" y="112"/>
                    </a:lnTo>
                    <a:lnTo>
                      <a:pt x="3310" y="112"/>
                    </a:lnTo>
                    <a:lnTo>
                      <a:pt x="3310" y="106"/>
                    </a:lnTo>
                    <a:lnTo>
                      <a:pt x="3310" y="101"/>
                    </a:lnTo>
                    <a:lnTo>
                      <a:pt x="3310" y="101"/>
                    </a:lnTo>
                    <a:lnTo>
                      <a:pt x="3310" y="96"/>
                    </a:lnTo>
                    <a:lnTo>
                      <a:pt x="3316" y="96"/>
                    </a:lnTo>
                    <a:lnTo>
                      <a:pt x="3305" y="90"/>
                    </a:lnTo>
                    <a:lnTo>
                      <a:pt x="3294" y="90"/>
                    </a:lnTo>
                    <a:lnTo>
                      <a:pt x="3289" y="85"/>
                    </a:lnTo>
                    <a:lnTo>
                      <a:pt x="3268" y="90"/>
                    </a:lnTo>
                    <a:lnTo>
                      <a:pt x="3241" y="90"/>
                    </a:lnTo>
                    <a:close/>
                    <a:moveTo>
                      <a:pt x="3432" y="261"/>
                    </a:moveTo>
                    <a:lnTo>
                      <a:pt x="3427" y="255"/>
                    </a:lnTo>
                    <a:lnTo>
                      <a:pt x="3406" y="266"/>
                    </a:lnTo>
                    <a:lnTo>
                      <a:pt x="3390" y="266"/>
                    </a:lnTo>
                    <a:lnTo>
                      <a:pt x="3385" y="271"/>
                    </a:lnTo>
                    <a:lnTo>
                      <a:pt x="3390" y="271"/>
                    </a:lnTo>
                    <a:lnTo>
                      <a:pt x="3401" y="271"/>
                    </a:lnTo>
                    <a:lnTo>
                      <a:pt x="3406" y="271"/>
                    </a:lnTo>
                    <a:lnTo>
                      <a:pt x="3411" y="271"/>
                    </a:lnTo>
                    <a:lnTo>
                      <a:pt x="3422" y="271"/>
                    </a:lnTo>
                    <a:lnTo>
                      <a:pt x="3427" y="271"/>
                    </a:lnTo>
                    <a:lnTo>
                      <a:pt x="3427" y="271"/>
                    </a:lnTo>
                    <a:lnTo>
                      <a:pt x="3427" y="266"/>
                    </a:lnTo>
                    <a:lnTo>
                      <a:pt x="3432" y="266"/>
                    </a:lnTo>
                    <a:lnTo>
                      <a:pt x="3438" y="261"/>
                    </a:lnTo>
                    <a:lnTo>
                      <a:pt x="3432" y="261"/>
                    </a:lnTo>
                    <a:close/>
                    <a:moveTo>
                      <a:pt x="3093" y="394"/>
                    </a:moveTo>
                    <a:lnTo>
                      <a:pt x="3088" y="394"/>
                    </a:lnTo>
                    <a:lnTo>
                      <a:pt x="3082" y="399"/>
                    </a:lnTo>
                    <a:lnTo>
                      <a:pt x="3082" y="399"/>
                    </a:lnTo>
                    <a:lnTo>
                      <a:pt x="3093" y="404"/>
                    </a:lnTo>
                    <a:lnTo>
                      <a:pt x="3103" y="404"/>
                    </a:lnTo>
                    <a:lnTo>
                      <a:pt x="3119" y="404"/>
                    </a:lnTo>
                    <a:lnTo>
                      <a:pt x="3119" y="404"/>
                    </a:lnTo>
                    <a:lnTo>
                      <a:pt x="3119" y="399"/>
                    </a:lnTo>
                    <a:lnTo>
                      <a:pt x="3114" y="394"/>
                    </a:lnTo>
                    <a:lnTo>
                      <a:pt x="3114" y="394"/>
                    </a:lnTo>
                    <a:lnTo>
                      <a:pt x="3103" y="394"/>
                    </a:lnTo>
                    <a:lnTo>
                      <a:pt x="3098" y="394"/>
                    </a:lnTo>
                    <a:lnTo>
                      <a:pt x="3093" y="394"/>
                    </a:lnTo>
                    <a:close/>
                    <a:moveTo>
                      <a:pt x="3109" y="255"/>
                    </a:moveTo>
                    <a:lnTo>
                      <a:pt x="3109" y="255"/>
                    </a:lnTo>
                    <a:lnTo>
                      <a:pt x="3103" y="250"/>
                    </a:lnTo>
                    <a:lnTo>
                      <a:pt x="3093" y="250"/>
                    </a:lnTo>
                    <a:lnTo>
                      <a:pt x="3088" y="255"/>
                    </a:lnTo>
                    <a:lnTo>
                      <a:pt x="3088" y="255"/>
                    </a:lnTo>
                    <a:lnTo>
                      <a:pt x="3093" y="255"/>
                    </a:lnTo>
                    <a:lnTo>
                      <a:pt x="3098" y="261"/>
                    </a:lnTo>
                    <a:lnTo>
                      <a:pt x="3109" y="261"/>
                    </a:lnTo>
                    <a:lnTo>
                      <a:pt x="3109" y="255"/>
                    </a:lnTo>
                    <a:close/>
                    <a:moveTo>
                      <a:pt x="1835" y="314"/>
                    </a:moveTo>
                    <a:lnTo>
                      <a:pt x="1830" y="319"/>
                    </a:lnTo>
                    <a:lnTo>
                      <a:pt x="1835" y="319"/>
                    </a:lnTo>
                    <a:lnTo>
                      <a:pt x="1835" y="324"/>
                    </a:lnTo>
                    <a:lnTo>
                      <a:pt x="1835" y="324"/>
                    </a:lnTo>
                    <a:lnTo>
                      <a:pt x="1830" y="324"/>
                    </a:lnTo>
                    <a:lnTo>
                      <a:pt x="1825" y="324"/>
                    </a:lnTo>
                    <a:lnTo>
                      <a:pt x="1819" y="324"/>
                    </a:lnTo>
                    <a:lnTo>
                      <a:pt x="1814" y="324"/>
                    </a:lnTo>
                    <a:lnTo>
                      <a:pt x="1798" y="324"/>
                    </a:lnTo>
                    <a:lnTo>
                      <a:pt x="1793" y="324"/>
                    </a:lnTo>
                    <a:lnTo>
                      <a:pt x="1793" y="330"/>
                    </a:lnTo>
                    <a:lnTo>
                      <a:pt x="1782" y="335"/>
                    </a:lnTo>
                    <a:lnTo>
                      <a:pt x="1761" y="335"/>
                    </a:lnTo>
                    <a:lnTo>
                      <a:pt x="1750" y="340"/>
                    </a:lnTo>
                    <a:lnTo>
                      <a:pt x="1745" y="340"/>
                    </a:lnTo>
                    <a:lnTo>
                      <a:pt x="1745" y="340"/>
                    </a:lnTo>
                    <a:lnTo>
                      <a:pt x="1735" y="346"/>
                    </a:lnTo>
                    <a:lnTo>
                      <a:pt x="1724" y="351"/>
                    </a:lnTo>
                    <a:lnTo>
                      <a:pt x="1708" y="351"/>
                    </a:lnTo>
                    <a:lnTo>
                      <a:pt x="1713" y="356"/>
                    </a:lnTo>
                    <a:lnTo>
                      <a:pt x="1713" y="356"/>
                    </a:lnTo>
                    <a:lnTo>
                      <a:pt x="1703" y="362"/>
                    </a:lnTo>
                    <a:lnTo>
                      <a:pt x="1703" y="367"/>
                    </a:lnTo>
                    <a:lnTo>
                      <a:pt x="1703" y="372"/>
                    </a:lnTo>
                    <a:lnTo>
                      <a:pt x="1697" y="372"/>
                    </a:lnTo>
                    <a:lnTo>
                      <a:pt x="1687" y="372"/>
                    </a:lnTo>
                    <a:lnTo>
                      <a:pt x="1676" y="367"/>
                    </a:lnTo>
                    <a:lnTo>
                      <a:pt x="1671" y="372"/>
                    </a:lnTo>
                    <a:lnTo>
                      <a:pt x="1666" y="372"/>
                    </a:lnTo>
                    <a:lnTo>
                      <a:pt x="1660" y="372"/>
                    </a:lnTo>
                    <a:lnTo>
                      <a:pt x="1666" y="378"/>
                    </a:lnTo>
                    <a:lnTo>
                      <a:pt x="1671" y="378"/>
                    </a:lnTo>
                    <a:lnTo>
                      <a:pt x="1660" y="388"/>
                    </a:lnTo>
                    <a:lnTo>
                      <a:pt x="1655" y="388"/>
                    </a:lnTo>
                    <a:lnTo>
                      <a:pt x="1650" y="383"/>
                    </a:lnTo>
                    <a:lnTo>
                      <a:pt x="1644" y="383"/>
                    </a:lnTo>
                    <a:lnTo>
                      <a:pt x="1634" y="383"/>
                    </a:lnTo>
                    <a:lnTo>
                      <a:pt x="1628" y="383"/>
                    </a:lnTo>
                    <a:lnTo>
                      <a:pt x="1623" y="383"/>
                    </a:lnTo>
                    <a:lnTo>
                      <a:pt x="1623" y="383"/>
                    </a:lnTo>
                    <a:lnTo>
                      <a:pt x="1623" y="388"/>
                    </a:lnTo>
                    <a:lnTo>
                      <a:pt x="1628" y="388"/>
                    </a:lnTo>
                    <a:lnTo>
                      <a:pt x="1634" y="394"/>
                    </a:lnTo>
                    <a:lnTo>
                      <a:pt x="1650" y="394"/>
                    </a:lnTo>
                    <a:lnTo>
                      <a:pt x="1655" y="394"/>
                    </a:lnTo>
                    <a:lnTo>
                      <a:pt x="1660" y="394"/>
                    </a:lnTo>
                    <a:lnTo>
                      <a:pt x="1650" y="399"/>
                    </a:lnTo>
                    <a:lnTo>
                      <a:pt x="1639" y="404"/>
                    </a:lnTo>
                    <a:lnTo>
                      <a:pt x="1628" y="415"/>
                    </a:lnTo>
                    <a:lnTo>
                      <a:pt x="1628" y="415"/>
                    </a:lnTo>
                    <a:lnTo>
                      <a:pt x="1628" y="420"/>
                    </a:lnTo>
                    <a:lnTo>
                      <a:pt x="1634" y="420"/>
                    </a:lnTo>
                    <a:lnTo>
                      <a:pt x="1639" y="420"/>
                    </a:lnTo>
                    <a:lnTo>
                      <a:pt x="1644" y="420"/>
                    </a:lnTo>
                    <a:lnTo>
                      <a:pt x="1655" y="426"/>
                    </a:lnTo>
                    <a:lnTo>
                      <a:pt x="1655" y="426"/>
                    </a:lnTo>
                    <a:lnTo>
                      <a:pt x="1623" y="431"/>
                    </a:lnTo>
                    <a:lnTo>
                      <a:pt x="1623" y="431"/>
                    </a:lnTo>
                    <a:lnTo>
                      <a:pt x="1613" y="447"/>
                    </a:lnTo>
                    <a:lnTo>
                      <a:pt x="1607" y="447"/>
                    </a:lnTo>
                    <a:lnTo>
                      <a:pt x="1607" y="452"/>
                    </a:lnTo>
                    <a:lnTo>
                      <a:pt x="1602" y="452"/>
                    </a:lnTo>
                    <a:lnTo>
                      <a:pt x="1602" y="457"/>
                    </a:lnTo>
                    <a:lnTo>
                      <a:pt x="1597" y="457"/>
                    </a:lnTo>
                    <a:lnTo>
                      <a:pt x="1591" y="463"/>
                    </a:lnTo>
                    <a:lnTo>
                      <a:pt x="1581" y="463"/>
                    </a:lnTo>
                    <a:lnTo>
                      <a:pt x="1570" y="468"/>
                    </a:lnTo>
                    <a:lnTo>
                      <a:pt x="1565" y="468"/>
                    </a:lnTo>
                    <a:lnTo>
                      <a:pt x="1565" y="473"/>
                    </a:lnTo>
                    <a:lnTo>
                      <a:pt x="1570" y="473"/>
                    </a:lnTo>
                    <a:lnTo>
                      <a:pt x="1591" y="484"/>
                    </a:lnTo>
                    <a:lnTo>
                      <a:pt x="1591" y="489"/>
                    </a:lnTo>
                    <a:lnTo>
                      <a:pt x="1602" y="500"/>
                    </a:lnTo>
                    <a:lnTo>
                      <a:pt x="1613" y="495"/>
                    </a:lnTo>
                    <a:lnTo>
                      <a:pt x="1623" y="489"/>
                    </a:lnTo>
                    <a:lnTo>
                      <a:pt x="1634" y="489"/>
                    </a:lnTo>
                    <a:lnTo>
                      <a:pt x="1650" y="495"/>
                    </a:lnTo>
                    <a:lnTo>
                      <a:pt x="1660" y="500"/>
                    </a:lnTo>
                    <a:lnTo>
                      <a:pt x="1687" y="500"/>
                    </a:lnTo>
                    <a:lnTo>
                      <a:pt x="1697" y="500"/>
                    </a:lnTo>
                    <a:lnTo>
                      <a:pt x="1708" y="500"/>
                    </a:lnTo>
                    <a:lnTo>
                      <a:pt x="1719" y="500"/>
                    </a:lnTo>
                    <a:lnTo>
                      <a:pt x="1729" y="495"/>
                    </a:lnTo>
                    <a:lnTo>
                      <a:pt x="1735" y="489"/>
                    </a:lnTo>
                    <a:lnTo>
                      <a:pt x="1750" y="484"/>
                    </a:lnTo>
                    <a:lnTo>
                      <a:pt x="1750" y="479"/>
                    </a:lnTo>
                    <a:lnTo>
                      <a:pt x="1745" y="473"/>
                    </a:lnTo>
                    <a:lnTo>
                      <a:pt x="1735" y="468"/>
                    </a:lnTo>
                    <a:lnTo>
                      <a:pt x="1735" y="468"/>
                    </a:lnTo>
                    <a:lnTo>
                      <a:pt x="1740" y="468"/>
                    </a:lnTo>
                    <a:lnTo>
                      <a:pt x="1750" y="473"/>
                    </a:lnTo>
                    <a:lnTo>
                      <a:pt x="1750" y="473"/>
                    </a:lnTo>
                    <a:lnTo>
                      <a:pt x="1756" y="473"/>
                    </a:lnTo>
                    <a:lnTo>
                      <a:pt x="1761" y="468"/>
                    </a:lnTo>
                    <a:lnTo>
                      <a:pt x="1761" y="468"/>
                    </a:lnTo>
                    <a:lnTo>
                      <a:pt x="1756" y="463"/>
                    </a:lnTo>
                    <a:lnTo>
                      <a:pt x="1750" y="457"/>
                    </a:lnTo>
                    <a:lnTo>
                      <a:pt x="1750" y="457"/>
                    </a:lnTo>
                    <a:lnTo>
                      <a:pt x="1777" y="447"/>
                    </a:lnTo>
                    <a:lnTo>
                      <a:pt x="1782" y="441"/>
                    </a:lnTo>
                    <a:lnTo>
                      <a:pt x="1782" y="436"/>
                    </a:lnTo>
                    <a:lnTo>
                      <a:pt x="1782" y="436"/>
                    </a:lnTo>
                    <a:lnTo>
                      <a:pt x="1777" y="431"/>
                    </a:lnTo>
                    <a:lnTo>
                      <a:pt x="1772" y="426"/>
                    </a:lnTo>
                    <a:lnTo>
                      <a:pt x="1772" y="426"/>
                    </a:lnTo>
                    <a:lnTo>
                      <a:pt x="1793" y="426"/>
                    </a:lnTo>
                    <a:lnTo>
                      <a:pt x="1798" y="426"/>
                    </a:lnTo>
                    <a:lnTo>
                      <a:pt x="1798" y="426"/>
                    </a:lnTo>
                    <a:lnTo>
                      <a:pt x="1798" y="420"/>
                    </a:lnTo>
                    <a:lnTo>
                      <a:pt x="1798" y="420"/>
                    </a:lnTo>
                    <a:lnTo>
                      <a:pt x="1798" y="415"/>
                    </a:lnTo>
                    <a:lnTo>
                      <a:pt x="1798" y="415"/>
                    </a:lnTo>
                    <a:lnTo>
                      <a:pt x="1819" y="420"/>
                    </a:lnTo>
                    <a:lnTo>
                      <a:pt x="1825" y="420"/>
                    </a:lnTo>
                    <a:lnTo>
                      <a:pt x="1825" y="415"/>
                    </a:lnTo>
                    <a:lnTo>
                      <a:pt x="1825" y="415"/>
                    </a:lnTo>
                    <a:lnTo>
                      <a:pt x="1825" y="415"/>
                    </a:lnTo>
                    <a:lnTo>
                      <a:pt x="1819" y="410"/>
                    </a:lnTo>
                    <a:lnTo>
                      <a:pt x="1835" y="410"/>
                    </a:lnTo>
                    <a:lnTo>
                      <a:pt x="1835" y="410"/>
                    </a:lnTo>
                    <a:lnTo>
                      <a:pt x="1841" y="404"/>
                    </a:lnTo>
                    <a:lnTo>
                      <a:pt x="1846" y="404"/>
                    </a:lnTo>
                    <a:lnTo>
                      <a:pt x="1851" y="399"/>
                    </a:lnTo>
                    <a:lnTo>
                      <a:pt x="1851" y="399"/>
                    </a:lnTo>
                    <a:lnTo>
                      <a:pt x="1846" y="399"/>
                    </a:lnTo>
                    <a:lnTo>
                      <a:pt x="1835" y="394"/>
                    </a:lnTo>
                    <a:lnTo>
                      <a:pt x="1835" y="394"/>
                    </a:lnTo>
                    <a:lnTo>
                      <a:pt x="1846" y="388"/>
                    </a:lnTo>
                    <a:lnTo>
                      <a:pt x="1846" y="388"/>
                    </a:lnTo>
                    <a:lnTo>
                      <a:pt x="1857" y="388"/>
                    </a:lnTo>
                    <a:lnTo>
                      <a:pt x="1857" y="388"/>
                    </a:lnTo>
                    <a:lnTo>
                      <a:pt x="1862" y="388"/>
                    </a:lnTo>
                    <a:lnTo>
                      <a:pt x="1862" y="383"/>
                    </a:lnTo>
                    <a:lnTo>
                      <a:pt x="1873" y="378"/>
                    </a:lnTo>
                    <a:lnTo>
                      <a:pt x="1873" y="378"/>
                    </a:lnTo>
                    <a:lnTo>
                      <a:pt x="1878" y="372"/>
                    </a:lnTo>
                    <a:lnTo>
                      <a:pt x="1883" y="372"/>
                    </a:lnTo>
                    <a:lnTo>
                      <a:pt x="1888" y="372"/>
                    </a:lnTo>
                    <a:lnTo>
                      <a:pt x="1910" y="367"/>
                    </a:lnTo>
                    <a:lnTo>
                      <a:pt x="1947" y="356"/>
                    </a:lnTo>
                    <a:lnTo>
                      <a:pt x="1963" y="356"/>
                    </a:lnTo>
                    <a:lnTo>
                      <a:pt x="1973" y="351"/>
                    </a:lnTo>
                    <a:lnTo>
                      <a:pt x="1979" y="351"/>
                    </a:lnTo>
                    <a:lnTo>
                      <a:pt x="2000" y="351"/>
                    </a:lnTo>
                    <a:lnTo>
                      <a:pt x="2021" y="346"/>
                    </a:lnTo>
                    <a:lnTo>
                      <a:pt x="2042" y="340"/>
                    </a:lnTo>
                    <a:lnTo>
                      <a:pt x="2058" y="335"/>
                    </a:lnTo>
                    <a:lnTo>
                      <a:pt x="2085" y="330"/>
                    </a:lnTo>
                    <a:lnTo>
                      <a:pt x="2101" y="330"/>
                    </a:lnTo>
                    <a:lnTo>
                      <a:pt x="2111" y="324"/>
                    </a:lnTo>
                    <a:lnTo>
                      <a:pt x="2122" y="324"/>
                    </a:lnTo>
                    <a:lnTo>
                      <a:pt x="2127" y="319"/>
                    </a:lnTo>
                    <a:lnTo>
                      <a:pt x="2143" y="314"/>
                    </a:lnTo>
                    <a:lnTo>
                      <a:pt x="2164" y="314"/>
                    </a:lnTo>
                    <a:lnTo>
                      <a:pt x="2164" y="314"/>
                    </a:lnTo>
                    <a:lnTo>
                      <a:pt x="2175" y="303"/>
                    </a:lnTo>
                    <a:lnTo>
                      <a:pt x="2186" y="298"/>
                    </a:lnTo>
                    <a:lnTo>
                      <a:pt x="2180" y="293"/>
                    </a:lnTo>
                    <a:lnTo>
                      <a:pt x="2180" y="293"/>
                    </a:lnTo>
                    <a:lnTo>
                      <a:pt x="2180" y="287"/>
                    </a:lnTo>
                    <a:lnTo>
                      <a:pt x="2175" y="282"/>
                    </a:lnTo>
                    <a:lnTo>
                      <a:pt x="2175" y="282"/>
                    </a:lnTo>
                    <a:lnTo>
                      <a:pt x="2164" y="277"/>
                    </a:lnTo>
                    <a:lnTo>
                      <a:pt x="2148" y="277"/>
                    </a:lnTo>
                    <a:lnTo>
                      <a:pt x="2127" y="271"/>
                    </a:lnTo>
                    <a:lnTo>
                      <a:pt x="2106" y="271"/>
                    </a:lnTo>
                    <a:lnTo>
                      <a:pt x="2101" y="271"/>
                    </a:lnTo>
                    <a:lnTo>
                      <a:pt x="2090" y="271"/>
                    </a:lnTo>
                    <a:lnTo>
                      <a:pt x="2074" y="277"/>
                    </a:lnTo>
                    <a:lnTo>
                      <a:pt x="2053" y="282"/>
                    </a:lnTo>
                    <a:lnTo>
                      <a:pt x="2042" y="287"/>
                    </a:lnTo>
                    <a:lnTo>
                      <a:pt x="2042" y="287"/>
                    </a:lnTo>
                    <a:lnTo>
                      <a:pt x="2042" y="293"/>
                    </a:lnTo>
                    <a:lnTo>
                      <a:pt x="2037" y="298"/>
                    </a:lnTo>
                    <a:lnTo>
                      <a:pt x="2032" y="298"/>
                    </a:lnTo>
                    <a:lnTo>
                      <a:pt x="2026" y="298"/>
                    </a:lnTo>
                    <a:lnTo>
                      <a:pt x="2021" y="298"/>
                    </a:lnTo>
                    <a:lnTo>
                      <a:pt x="2016" y="298"/>
                    </a:lnTo>
                    <a:lnTo>
                      <a:pt x="2010" y="303"/>
                    </a:lnTo>
                    <a:lnTo>
                      <a:pt x="2005" y="303"/>
                    </a:lnTo>
                    <a:lnTo>
                      <a:pt x="1995" y="303"/>
                    </a:lnTo>
                    <a:lnTo>
                      <a:pt x="1984" y="308"/>
                    </a:lnTo>
                    <a:lnTo>
                      <a:pt x="1941" y="314"/>
                    </a:lnTo>
                    <a:lnTo>
                      <a:pt x="1920" y="319"/>
                    </a:lnTo>
                    <a:lnTo>
                      <a:pt x="1910" y="314"/>
                    </a:lnTo>
                    <a:lnTo>
                      <a:pt x="1899" y="319"/>
                    </a:lnTo>
                    <a:lnTo>
                      <a:pt x="1888" y="314"/>
                    </a:lnTo>
                    <a:lnTo>
                      <a:pt x="1862" y="314"/>
                    </a:lnTo>
                    <a:lnTo>
                      <a:pt x="1851" y="314"/>
                    </a:lnTo>
                    <a:lnTo>
                      <a:pt x="1835" y="314"/>
                    </a:lnTo>
                    <a:lnTo>
                      <a:pt x="1835" y="314"/>
                    </a:lnTo>
                    <a:close/>
                    <a:moveTo>
                      <a:pt x="2371" y="511"/>
                    </a:moveTo>
                    <a:lnTo>
                      <a:pt x="2371" y="511"/>
                    </a:lnTo>
                    <a:lnTo>
                      <a:pt x="2371" y="516"/>
                    </a:lnTo>
                    <a:lnTo>
                      <a:pt x="2382" y="516"/>
                    </a:lnTo>
                    <a:lnTo>
                      <a:pt x="2387" y="516"/>
                    </a:lnTo>
                    <a:lnTo>
                      <a:pt x="2392" y="516"/>
                    </a:lnTo>
                    <a:lnTo>
                      <a:pt x="2398" y="516"/>
                    </a:lnTo>
                    <a:lnTo>
                      <a:pt x="2408" y="516"/>
                    </a:lnTo>
                    <a:lnTo>
                      <a:pt x="2419" y="511"/>
                    </a:lnTo>
                    <a:lnTo>
                      <a:pt x="2440" y="511"/>
                    </a:lnTo>
                    <a:lnTo>
                      <a:pt x="2456" y="511"/>
                    </a:lnTo>
                    <a:lnTo>
                      <a:pt x="2451" y="505"/>
                    </a:lnTo>
                    <a:lnTo>
                      <a:pt x="2446" y="500"/>
                    </a:lnTo>
                    <a:lnTo>
                      <a:pt x="2440" y="500"/>
                    </a:lnTo>
                    <a:lnTo>
                      <a:pt x="2435" y="495"/>
                    </a:lnTo>
                    <a:lnTo>
                      <a:pt x="2424" y="489"/>
                    </a:lnTo>
                    <a:lnTo>
                      <a:pt x="2419" y="489"/>
                    </a:lnTo>
                    <a:lnTo>
                      <a:pt x="2414" y="489"/>
                    </a:lnTo>
                    <a:lnTo>
                      <a:pt x="2408" y="489"/>
                    </a:lnTo>
                    <a:lnTo>
                      <a:pt x="2382" y="489"/>
                    </a:lnTo>
                    <a:lnTo>
                      <a:pt x="2371" y="495"/>
                    </a:lnTo>
                    <a:lnTo>
                      <a:pt x="2366" y="500"/>
                    </a:lnTo>
                    <a:lnTo>
                      <a:pt x="2371" y="505"/>
                    </a:lnTo>
                    <a:lnTo>
                      <a:pt x="2371" y="511"/>
                    </a:lnTo>
                    <a:close/>
                    <a:moveTo>
                      <a:pt x="2748" y="564"/>
                    </a:moveTo>
                    <a:lnTo>
                      <a:pt x="2764" y="569"/>
                    </a:lnTo>
                    <a:lnTo>
                      <a:pt x="2785" y="569"/>
                    </a:lnTo>
                    <a:lnTo>
                      <a:pt x="2790" y="564"/>
                    </a:lnTo>
                    <a:lnTo>
                      <a:pt x="2801" y="559"/>
                    </a:lnTo>
                    <a:lnTo>
                      <a:pt x="2806" y="559"/>
                    </a:lnTo>
                    <a:lnTo>
                      <a:pt x="2812" y="553"/>
                    </a:lnTo>
                    <a:lnTo>
                      <a:pt x="2812" y="553"/>
                    </a:lnTo>
                    <a:lnTo>
                      <a:pt x="2806" y="548"/>
                    </a:lnTo>
                    <a:lnTo>
                      <a:pt x="2774" y="543"/>
                    </a:lnTo>
                    <a:lnTo>
                      <a:pt x="2769" y="543"/>
                    </a:lnTo>
                    <a:lnTo>
                      <a:pt x="2759" y="548"/>
                    </a:lnTo>
                    <a:lnTo>
                      <a:pt x="2759" y="553"/>
                    </a:lnTo>
                    <a:lnTo>
                      <a:pt x="2753" y="559"/>
                    </a:lnTo>
                    <a:lnTo>
                      <a:pt x="2748" y="564"/>
                    </a:lnTo>
                    <a:lnTo>
                      <a:pt x="2748" y="564"/>
                    </a:lnTo>
                    <a:lnTo>
                      <a:pt x="2748" y="564"/>
                    </a:lnTo>
                    <a:close/>
                    <a:moveTo>
                      <a:pt x="1841" y="670"/>
                    </a:moveTo>
                    <a:lnTo>
                      <a:pt x="1835" y="665"/>
                    </a:lnTo>
                    <a:lnTo>
                      <a:pt x="1830" y="665"/>
                    </a:lnTo>
                    <a:lnTo>
                      <a:pt x="1809" y="660"/>
                    </a:lnTo>
                    <a:lnTo>
                      <a:pt x="1798" y="654"/>
                    </a:lnTo>
                    <a:lnTo>
                      <a:pt x="1772" y="644"/>
                    </a:lnTo>
                    <a:lnTo>
                      <a:pt x="1745" y="628"/>
                    </a:lnTo>
                    <a:lnTo>
                      <a:pt x="1729" y="617"/>
                    </a:lnTo>
                    <a:lnTo>
                      <a:pt x="1713" y="606"/>
                    </a:lnTo>
                    <a:lnTo>
                      <a:pt x="1708" y="601"/>
                    </a:lnTo>
                    <a:lnTo>
                      <a:pt x="1703" y="596"/>
                    </a:lnTo>
                    <a:lnTo>
                      <a:pt x="1692" y="590"/>
                    </a:lnTo>
                    <a:lnTo>
                      <a:pt x="1692" y="585"/>
                    </a:lnTo>
                    <a:lnTo>
                      <a:pt x="1692" y="580"/>
                    </a:lnTo>
                    <a:lnTo>
                      <a:pt x="1692" y="574"/>
                    </a:lnTo>
                    <a:lnTo>
                      <a:pt x="1692" y="569"/>
                    </a:lnTo>
                    <a:lnTo>
                      <a:pt x="1687" y="564"/>
                    </a:lnTo>
                    <a:lnTo>
                      <a:pt x="1682" y="559"/>
                    </a:lnTo>
                    <a:lnTo>
                      <a:pt x="1682" y="559"/>
                    </a:lnTo>
                    <a:lnTo>
                      <a:pt x="1676" y="553"/>
                    </a:lnTo>
                    <a:lnTo>
                      <a:pt x="1682" y="553"/>
                    </a:lnTo>
                    <a:lnTo>
                      <a:pt x="1676" y="548"/>
                    </a:lnTo>
                    <a:lnTo>
                      <a:pt x="1682" y="548"/>
                    </a:lnTo>
                    <a:lnTo>
                      <a:pt x="1687" y="548"/>
                    </a:lnTo>
                    <a:lnTo>
                      <a:pt x="1692" y="543"/>
                    </a:lnTo>
                    <a:lnTo>
                      <a:pt x="1687" y="537"/>
                    </a:lnTo>
                    <a:lnTo>
                      <a:pt x="1687" y="537"/>
                    </a:lnTo>
                    <a:lnTo>
                      <a:pt x="1692" y="532"/>
                    </a:lnTo>
                    <a:lnTo>
                      <a:pt x="1703" y="532"/>
                    </a:lnTo>
                    <a:lnTo>
                      <a:pt x="1708" y="532"/>
                    </a:lnTo>
                    <a:lnTo>
                      <a:pt x="1708" y="532"/>
                    </a:lnTo>
                    <a:lnTo>
                      <a:pt x="1708" y="527"/>
                    </a:lnTo>
                    <a:lnTo>
                      <a:pt x="1703" y="521"/>
                    </a:lnTo>
                    <a:lnTo>
                      <a:pt x="1703" y="521"/>
                    </a:lnTo>
                    <a:lnTo>
                      <a:pt x="1708" y="516"/>
                    </a:lnTo>
                    <a:lnTo>
                      <a:pt x="1708" y="511"/>
                    </a:lnTo>
                    <a:lnTo>
                      <a:pt x="1708" y="505"/>
                    </a:lnTo>
                    <a:lnTo>
                      <a:pt x="1708" y="505"/>
                    </a:lnTo>
                    <a:lnTo>
                      <a:pt x="1692" y="505"/>
                    </a:lnTo>
                    <a:lnTo>
                      <a:pt x="1676" y="505"/>
                    </a:lnTo>
                    <a:lnTo>
                      <a:pt x="1655" y="500"/>
                    </a:lnTo>
                    <a:lnTo>
                      <a:pt x="1639" y="500"/>
                    </a:lnTo>
                    <a:lnTo>
                      <a:pt x="1634" y="495"/>
                    </a:lnTo>
                    <a:lnTo>
                      <a:pt x="1623" y="495"/>
                    </a:lnTo>
                    <a:lnTo>
                      <a:pt x="1618" y="495"/>
                    </a:lnTo>
                    <a:lnTo>
                      <a:pt x="1602" y="500"/>
                    </a:lnTo>
                    <a:lnTo>
                      <a:pt x="1597" y="500"/>
                    </a:lnTo>
                    <a:lnTo>
                      <a:pt x="1591" y="505"/>
                    </a:lnTo>
                    <a:lnTo>
                      <a:pt x="1581" y="500"/>
                    </a:lnTo>
                    <a:lnTo>
                      <a:pt x="1575" y="500"/>
                    </a:lnTo>
                    <a:lnTo>
                      <a:pt x="1570" y="505"/>
                    </a:lnTo>
                    <a:lnTo>
                      <a:pt x="1565" y="505"/>
                    </a:lnTo>
                    <a:lnTo>
                      <a:pt x="1559" y="505"/>
                    </a:lnTo>
                    <a:lnTo>
                      <a:pt x="1554" y="511"/>
                    </a:lnTo>
                    <a:lnTo>
                      <a:pt x="1554" y="511"/>
                    </a:lnTo>
                    <a:lnTo>
                      <a:pt x="1554" y="516"/>
                    </a:lnTo>
                    <a:lnTo>
                      <a:pt x="1559" y="521"/>
                    </a:lnTo>
                    <a:lnTo>
                      <a:pt x="1559" y="521"/>
                    </a:lnTo>
                    <a:lnTo>
                      <a:pt x="1570" y="527"/>
                    </a:lnTo>
                    <a:lnTo>
                      <a:pt x="1565" y="527"/>
                    </a:lnTo>
                    <a:lnTo>
                      <a:pt x="1559" y="527"/>
                    </a:lnTo>
                    <a:lnTo>
                      <a:pt x="1549" y="527"/>
                    </a:lnTo>
                    <a:lnTo>
                      <a:pt x="1549" y="527"/>
                    </a:lnTo>
                    <a:lnTo>
                      <a:pt x="1544" y="527"/>
                    </a:lnTo>
                    <a:lnTo>
                      <a:pt x="1533" y="532"/>
                    </a:lnTo>
                    <a:lnTo>
                      <a:pt x="1533" y="537"/>
                    </a:lnTo>
                    <a:lnTo>
                      <a:pt x="1533" y="537"/>
                    </a:lnTo>
                    <a:lnTo>
                      <a:pt x="1538" y="537"/>
                    </a:lnTo>
                    <a:lnTo>
                      <a:pt x="1544" y="543"/>
                    </a:lnTo>
                    <a:lnTo>
                      <a:pt x="1554" y="543"/>
                    </a:lnTo>
                    <a:lnTo>
                      <a:pt x="1549" y="548"/>
                    </a:lnTo>
                    <a:lnTo>
                      <a:pt x="1549" y="548"/>
                    </a:lnTo>
                    <a:lnTo>
                      <a:pt x="1554" y="548"/>
                    </a:lnTo>
                    <a:lnTo>
                      <a:pt x="1549" y="553"/>
                    </a:lnTo>
                    <a:lnTo>
                      <a:pt x="1549" y="559"/>
                    </a:lnTo>
                    <a:lnTo>
                      <a:pt x="1549" y="559"/>
                    </a:lnTo>
                    <a:lnTo>
                      <a:pt x="1549" y="564"/>
                    </a:lnTo>
                    <a:lnTo>
                      <a:pt x="1549" y="564"/>
                    </a:lnTo>
                    <a:lnTo>
                      <a:pt x="1549" y="569"/>
                    </a:lnTo>
                    <a:lnTo>
                      <a:pt x="1544" y="569"/>
                    </a:lnTo>
                    <a:lnTo>
                      <a:pt x="1538" y="574"/>
                    </a:lnTo>
                    <a:lnTo>
                      <a:pt x="1538" y="574"/>
                    </a:lnTo>
                    <a:lnTo>
                      <a:pt x="1533" y="580"/>
                    </a:lnTo>
                    <a:lnTo>
                      <a:pt x="1528" y="574"/>
                    </a:lnTo>
                    <a:lnTo>
                      <a:pt x="1517" y="574"/>
                    </a:lnTo>
                    <a:lnTo>
                      <a:pt x="1512" y="574"/>
                    </a:lnTo>
                    <a:lnTo>
                      <a:pt x="1506" y="580"/>
                    </a:lnTo>
                    <a:lnTo>
                      <a:pt x="1501" y="580"/>
                    </a:lnTo>
                    <a:lnTo>
                      <a:pt x="1501" y="585"/>
                    </a:lnTo>
                    <a:lnTo>
                      <a:pt x="1501" y="590"/>
                    </a:lnTo>
                    <a:lnTo>
                      <a:pt x="1501" y="596"/>
                    </a:lnTo>
                    <a:lnTo>
                      <a:pt x="1501" y="601"/>
                    </a:lnTo>
                    <a:lnTo>
                      <a:pt x="1512" y="606"/>
                    </a:lnTo>
                    <a:lnTo>
                      <a:pt x="1517" y="612"/>
                    </a:lnTo>
                    <a:lnTo>
                      <a:pt x="1522" y="617"/>
                    </a:lnTo>
                    <a:lnTo>
                      <a:pt x="1528" y="617"/>
                    </a:lnTo>
                    <a:lnTo>
                      <a:pt x="1533" y="622"/>
                    </a:lnTo>
                    <a:lnTo>
                      <a:pt x="1549" y="617"/>
                    </a:lnTo>
                    <a:lnTo>
                      <a:pt x="1559" y="617"/>
                    </a:lnTo>
                    <a:lnTo>
                      <a:pt x="1570" y="617"/>
                    </a:lnTo>
                    <a:lnTo>
                      <a:pt x="1586" y="617"/>
                    </a:lnTo>
                    <a:lnTo>
                      <a:pt x="1607" y="617"/>
                    </a:lnTo>
                    <a:lnTo>
                      <a:pt x="1607" y="617"/>
                    </a:lnTo>
                    <a:lnTo>
                      <a:pt x="1607" y="622"/>
                    </a:lnTo>
                    <a:lnTo>
                      <a:pt x="1607" y="628"/>
                    </a:lnTo>
                    <a:lnTo>
                      <a:pt x="1613" y="628"/>
                    </a:lnTo>
                    <a:lnTo>
                      <a:pt x="1618" y="628"/>
                    </a:lnTo>
                    <a:lnTo>
                      <a:pt x="1623" y="628"/>
                    </a:lnTo>
                    <a:lnTo>
                      <a:pt x="1623" y="633"/>
                    </a:lnTo>
                    <a:lnTo>
                      <a:pt x="1639" y="638"/>
                    </a:lnTo>
                    <a:lnTo>
                      <a:pt x="1655" y="644"/>
                    </a:lnTo>
                    <a:lnTo>
                      <a:pt x="1655" y="644"/>
                    </a:lnTo>
                    <a:lnTo>
                      <a:pt x="1644" y="644"/>
                    </a:lnTo>
                    <a:lnTo>
                      <a:pt x="1639" y="644"/>
                    </a:lnTo>
                    <a:lnTo>
                      <a:pt x="1644" y="649"/>
                    </a:lnTo>
                    <a:lnTo>
                      <a:pt x="1634" y="644"/>
                    </a:lnTo>
                    <a:lnTo>
                      <a:pt x="1628" y="649"/>
                    </a:lnTo>
                    <a:lnTo>
                      <a:pt x="1628" y="649"/>
                    </a:lnTo>
                    <a:lnTo>
                      <a:pt x="1634" y="654"/>
                    </a:lnTo>
                    <a:lnTo>
                      <a:pt x="1634" y="660"/>
                    </a:lnTo>
                    <a:lnTo>
                      <a:pt x="1628" y="660"/>
                    </a:lnTo>
                    <a:lnTo>
                      <a:pt x="1623" y="660"/>
                    </a:lnTo>
                    <a:lnTo>
                      <a:pt x="1644" y="665"/>
                    </a:lnTo>
                    <a:lnTo>
                      <a:pt x="1666" y="665"/>
                    </a:lnTo>
                    <a:lnTo>
                      <a:pt x="1676" y="670"/>
                    </a:lnTo>
                    <a:lnTo>
                      <a:pt x="1687" y="670"/>
                    </a:lnTo>
                    <a:lnTo>
                      <a:pt x="1692" y="670"/>
                    </a:lnTo>
                    <a:lnTo>
                      <a:pt x="1687" y="670"/>
                    </a:lnTo>
                    <a:lnTo>
                      <a:pt x="1692" y="670"/>
                    </a:lnTo>
                    <a:lnTo>
                      <a:pt x="1703" y="670"/>
                    </a:lnTo>
                    <a:lnTo>
                      <a:pt x="1713" y="676"/>
                    </a:lnTo>
                    <a:lnTo>
                      <a:pt x="1724" y="676"/>
                    </a:lnTo>
                    <a:lnTo>
                      <a:pt x="1745" y="670"/>
                    </a:lnTo>
                    <a:lnTo>
                      <a:pt x="1745" y="676"/>
                    </a:lnTo>
                    <a:lnTo>
                      <a:pt x="1745" y="676"/>
                    </a:lnTo>
                    <a:lnTo>
                      <a:pt x="1750" y="676"/>
                    </a:lnTo>
                    <a:lnTo>
                      <a:pt x="1756" y="676"/>
                    </a:lnTo>
                    <a:lnTo>
                      <a:pt x="1756" y="676"/>
                    </a:lnTo>
                    <a:lnTo>
                      <a:pt x="1766" y="676"/>
                    </a:lnTo>
                    <a:lnTo>
                      <a:pt x="1766" y="676"/>
                    </a:lnTo>
                    <a:lnTo>
                      <a:pt x="1766" y="676"/>
                    </a:lnTo>
                    <a:lnTo>
                      <a:pt x="1788" y="681"/>
                    </a:lnTo>
                    <a:lnTo>
                      <a:pt x="1788" y="681"/>
                    </a:lnTo>
                    <a:lnTo>
                      <a:pt x="1793" y="681"/>
                    </a:lnTo>
                    <a:lnTo>
                      <a:pt x="1782" y="676"/>
                    </a:lnTo>
                    <a:lnTo>
                      <a:pt x="1777" y="670"/>
                    </a:lnTo>
                    <a:lnTo>
                      <a:pt x="1772" y="670"/>
                    </a:lnTo>
                    <a:lnTo>
                      <a:pt x="1777" y="670"/>
                    </a:lnTo>
                    <a:lnTo>
                      <a:pt x="1782" y="670"/>
                    </a:lnTo>
                    <a:lnTo>
                      <a:pt x="1788" y="670"/>
                    </a:lnTo>
                    <a:lnTo>
                      <a:pt x="1793" y="676"/>
                    </a:lnTo>
                    <a:lnTo>
                      <a:pt x="1793" y="676"/>
                    </a:lnTo>
                    <a:lnTo>
                      <a:pt x="1819" y="681"/>
                    </a:lnTo>
                    <a:lnTo>
                      <a:pt x="1825" y="676"/>
                    </a:lnTo>
                    <a:lnTo>
                      <a:pt x="1825" y="676"/>
                    </a:lnTo>
                    <a:lnTo>
                      <a:pt x="1835" y="676"/>
                    </a:lnTo>
                    <a:lnTo>
                      <a:pt x="1841" y="670"/>
                    </a:lnTo>
                    <a:close/>
                    <a:moveTo>
                      <a:pt x="2005" y="723"/>
                    </a:moveTo>
                    <a:lnTo>
                      <a:pt x="2005" y="718"/>
                    </a:lnTo>
                    <a:lnTo>
                      <a:pt x="1989" y="718"/>
                    </a:lnTo>
                    <a:lnTo>
                      <a:pt x="1979" y="713"/>
                    </a:lnTo>
                    <a:lnTo>
                      <a:pt x="1957" y="708"/>
                    </a:lnTo>
                    <a:lnTo>
                      <a:pt x="1952" y="702"/>
                    </a:lnTo>
                    <a:lnTo>
                      <a:pt x="1947" y="697"/>
                    </a:lnTo>
                    <a:lnTo>
                      <a:pt x="1936" y="692"/>
                    </a:lnTo>
                    <a:lnTo>
                      <a:pt x="1926" y="686"/>
                    </a:lnTo>
                    <a:lnTo>
                      <a:pt x="1920" y="686"/>
                    </a:lnTo>
                    <a:lnTo>
                      <a:pt x="1920" y="686"/>
                    </a:lnTo>
                    <a:lnTo>
                      <a:pt x="1910" y="692"/>
                    </a:lnTo>
                    <a:lnTo>
                      <a:pt x="1904" y="692"/>
                    </a:lnTo>
                    <a:lnTo>
                      <a:pt x="1904" y="697"/>
                    </a:lnTo>
                    <a:lnTo>
                      <a:pt x="1899" y="697"/>
                    </a:lnTo>
                    <a:lnTo>
                      <a:pt x="1899" y="702"/>
                    </a:lnTo>
                    <a:lnTo>
                      <a:pt x="1904" y="708"/>
                    </a:lnTo>
                    <a:lnTo>
                      <a:pt x="1910" y="708"/>
                    </a:lnTo>
                    <a:lnTo>
                      <a:pt x="1910" y="713"/>
                    </a:lnTo>
                    <a:lnTo>
                      <a:pt x="1915" y="713"/>
                    </a:lnTo>
                    <a:lnTo>
                      <a:pt x="1931" y="723"/>
                    </a:lnTo>
                    <a:lnTo>
                      <a:pt x="1936" y="723"/>
                    </a:lnTo>
                    <a:lnTo>
                      <a:pt x="1936" y="723"/>
                    </a:lnTo>
                    <a:lnTo>
                      <a:pt x="1941" y="723"/>
                    </a:lnTo>
                    <a:lnTo>
                      <a:pt x="1947" y="723"/>
                    </a:lnTo>
                    <a:lnTo>
                      <a:pt x="1952" y="723"/>
                    </a:lnTo>
                    <a:lnTo>
                      <a:pt x="1963" y="729"/>
                    </a:lnTo>
                    <a:lnTo>
                      <a:pt x="1968" y="734"/>
                    </a:lnTo>
                    <a:lnTo>
                      <a:pt x="1968" y="734"/>
                    </a:lnTo>
                    <a:lnTo>
                      <a:pt x="1973" y="739"/>
                    </a:lnTo>
                    <a:lnTo>
                      <a:pt x="1979" y="739"/>
                    </a:lnTo>
                    <a:lnTo>
                      <a:pt x="1984" y="739"/>
                    </a:lnTo>
                    <a:lnTo>
                      <a:pt x="1989" y="739"/>
                    </a:lnTo>
                    <a:lnTo>
                      <a:pt x="1995" y="739"/>
                    </a:lnTo>
                    <a:lnTo>
                      <a:pt x="2005" y="739"/>
                    </a:lnTo>
                    <a:lnTo>
                      <a:pt x="2005" y="739"/>
                    </a:lnTo>
                    <a:lnTo>
                      <a:pt x="2010" y="734"/>
                    </a:lnTo>
                    <a:lnTo>
                      <a:pt x="2010" y="734"/>
                    </a:lnTo>
                    <a:lnTo>
                      <a:pt x="2010" y="723"/>
                    </a:lnTo>
                    <a:lnTo>
                      <a:pt x="2005" y="723"/>
                    </a:lnTo>
                    <a:close/>
                    <a:moveTo>
                      <a:pt x="2292" y="681"/>
                    </a:moveTo>
                    <a:lnTo>
                      <a:pt x="2297" y="686"/>
                    </a:lnTo>
                    <a:lnTo>
                      <a:pt x="2302" y="686"/>
                    </a:lnTo>
                    <a:lnTo>
                      <a:pt x="2297" y="681"/>
                    </a:lnTo>
                    <a:lnTo>
                      <a:pt x="2286" y="670"/>
                    </a:lnTo>
                    <a:lnTo>
                      <a:pt x="2286" y="665"/>
                    </a:lnTo>
                    <a:lnTo>
                      <a:pt x="2286" y="665"/>
                    </a:lnTo>
                    <a:lnTo>
                      <a:pt x="2281" y="665"/>
                    </a:lnTo>
                    <a:lnTo>
                      <a:pt x="2281" y="670"/>
                    </a:lnTo>
                    <a:lnTo>
                      <a:pt x="2286" y="676"/>
                    </a:lnTo>
                    <a:lnTo>
                      <a:pt x="2292" y="681"/>
                    </a:lnTo>
                    <a:close/>
                    <a:moveTo>
                      <a:pt x="2631" y="489"/>
                    </a:moveTo>
                    <a:lnTo>
                      <a:pt x="2647" y="489"/>
                    </a:lnTo>
                    <a:lnTo>
                      <a:pt x="2647" y="489"/>
                    </a:lnTo>
                    <a:lnTo>
                      <a:pt x="2652" y="484"/>
                    </a:lnTo>
                    <a:lnTo>
                      <a:pt x="2652" y="484"/>
                    </a:lnTo>
                    <a:lnTo>
                      <a:pt x="2647" y="484"/>
                    </a:lnTo>
                    <a:lnTo>
                      <a:pt x="2631" y="484"/>
                    </a:lnTo>
                    <a:lnTo>
                      <a:pt x="2626" y="489"/>
                    </a:lnTo>
                    <a:lnTo>
                      <a:pt x="2626" y="495"/>
                    </a:lnTo>
                    <a:lnTo>
                      <a:pt x="2631" y="489"/>
                    </a:lnTo>
                    <a:close/>
                    <a:moveTo>
                      <a:pt x="2690" y="495"/>
                    </a:moveTo>
                    <a:lnTo>
                      <a:pt x="2695" y="495"/>
                    </a:lnTo>
                    <a:lnTo>
                      <a:pt x="2663" y="484"/>
                    </a:lnTo>
                    <a:lnTo>
                      <a:pt x="2658" y="484"/>
                    </a:lnTo>
                    <a:lnTo>
                      <a:pt x="2658" y="489"/>
                    </a:lnTo>
                    <a:lnTo>
                      <a:pt x="2668" y="489"/>
                    </a:lnTo>
                    <a:lnTo>
                      <a:pt x="2690" y="495"/>
                    </a:lnTo>
                    <a:close/>
                    <a:moveTo>
                      <a:pt x="2446" y="53"/>
                    </a:moveTo>
                    <a:lnTo>
                      <a:pt x="2483" y="53"/>
                    </a:lnTo>
                    <a:lnTo>
                      <a:pt x="2493" y="48"/>
                    </a:lnTo>
                    <a:lnTo>
                      <a:pt x="2499" y="48"/>
                    </a:lnTo>
                    <a:lnTo>
                      <a:pt x="2499" y="48"/>
                    </a:lnTo>
                    <a:lnTo>
                      <a:pt x="2488" y="48"/>
                    </a:lnTo>
                    <a:lnTo>
                      <a:pt x="2467" y="42"/>
                    </a:lnTo>
                    <a:lnTo>
                      <a:pt x="2440" y="48"/>
                    </a:lnTo>
                    <a:lnTo>
                      <a:pt x="2440" y="48"/>
                    </a:lnTo>
                    <a:lnTo>
                      <a:pt x="2435" y="53"/>
                    </a:lnTo>
                    <a:lnTo>
                      <a:pt x="2440" y="53"/>
                    </a:lnTo>
                    <a:lnTo>
                      <a:pt x="2446" y="53"/>
                    </a:lnTo>
                    <a:close/>
                    <a:moveTo>
                      <a:pt x="2589" y="521"/>
                    </a:moveTo>
                    <a:lnTo>
                      <a:pt x="2605" y="527"/>
                    </a:lnTo>
                    <a:lnTo>
                      <a:pt x="2610" y="527"/>
                    </a:lnTo>
                    <a:lnTo>
                      <a:pt x="2615" y="532"/>
                    </a:lnTo>
                    <a:lnTo>
                      <a:pt x="2615" y="527"/>
                    </a:lnTo>
                    <a:lnTo>
                      <a:pt x="2615" y="527"/>
                    </a:lnTo>
                    <a:lnTo>
                      <a:pt x="2610" y="527"/>
                    </a:lnTo>
                    <a:lnTo>
                      <a:pt x="2610" y="521"/>
                    </a:lnTo>
                    <a:lnTo>
                      <a:pt x="2610" y="521"/>
                    </a:lnTo>
                    <a:lnTo>
                      <a:pt x="2621" y="516"/>
                    </a:lnTo>
                    <a:lnTo>
                      <a:pt x="2610" y="516"/>
                    </a:lnTo>
                    <a:lnTo>
                      <a:pt x="2599" y="511"/>
                    </a:lnTo>
                    <a:lnTo>
                      <a:pt x="2594" y="511"/>
                    </a:lnTo>
                    <a:lnTo>
                      <a:pt x="2583" y="516"/>
                    </a:lnTo>
                    <a:lnTo>
                      <a:pt x="2583" y="516"/>
                    </a:lnTo>
                    <a:lnTo>
                      <a:pt x="2583" y="521"/>
                    </a:lnTo>
                    <a:lnTo>
                      <a:pt x="2589" y="521"/>
                    </a:lnTo>
                    <a:close/>
                    <a:moveTo>
                      <a:pt x="2377" y="122"/>
                    </a:moveTo>
                    <a:lnTo>
                      <a:pt x="2392" y="122"/>
                    </a:lnTo>
                    <a:lnTo>
                      <a:pt x="2398" y="122"/>
                    </a:lnTo>
                    <a:lnTo>
                      <a:pt x="2403" y="122"/>
                    </a:lnTo>
                    <a:lnTo>
                      <a:pt x="2408" y="122"/>
                    </a:lnTo>
                    <a:lnTo>
                      <a:pt x="2446" y="122"/>
                    </a:lnTo>
                    <a:lnTo>
                      <a:pt x="2440" y="122"/>
                    </a:lnTo>
                    <a:lnTo>
                      <a:pt x="2430" y="122"/>
                    </a:lnTo>
                    <a:lnTo>
                      <a:pt x="2387" y="117"/>
                    </a:lnTo>
                    <a:lnTo>
                      <a:pt x="2382" y="117"/>
                    </a:lnTo>
                    <a:lnTo>
                      <a:pt x="2377" y="117"/>
                    </a:lnTo>
                    <a:lnTo>
                      <a:pt x="2371" y="117"/>
                    </a:lnTo>
                    <a:lnTo>
                      <a:pt x="2366" y="117"/>
                    </a:lnTo>
                    <a:lnTo>
                      <a:pt x="2371" y="117"/>
                    </a:lnTo>
                    <a:lnTo>
                      <a:pt x="2377" y="122"/>
                    </a:lnTo>
                    <a:close/>
                    <a:moveTo>
                      <a:pt x="2939" y="447"/>
                    </a:moveTo>
                    <a:lnTo>
                      <a:pt x="2934" y="447"/>
                    </a:lnTo>
                    <a:lnTo>
                      <a:pt x="2934" y="447"/>
                    </a:lnTo>
                    <a:lnTo>
                      <a:pt x="2934" y="452"/>
                    </a:lnTo>
                    <a:lnTo>
                      <a:pt x="2944" y="452"/>
                    </a:lnTo>
                    <a:lnTo>
                      <a:pt x="2950" y="452"/>
                    </a:lnTo>
                    <a:lnTo>
                      <a:pt x="2950" y="452"/>
                    </a:lnTo>
                    <a:lnTo>
                      <a:pt x="2950" y="452"/>
                    </a:lnTo>
                    <a:lnTo>
                      <a:pt x="2944" y="447"/>
                    </a:lnTo>
                    <a:lnTo>
                      <a:pt x="2939" y="447"/>
                    </a:lnTo>
                    <a:close/>
                    <a:moveTo>
                      <a:pt x="3448" y="314"/>
                    </a:moveTo>
                    <a:lnTo>
                      <a:pt x="3432" y="314"/>
                    </a:lnTo>
                    <a:lnTo>
                      <a:pt x="3432" y="314"/>
                    </a:lnTo>
                    <a:lnTo>
                      <a:pt x="3432" y="319"/>
                    </a:lnTo>
                    <a:lnTo>
                      <a:pt x="3454" y="319"/>
                    </a:lnTo>
                    <a:lnTo>
                      <a:pt x="3464" y="319"/>
                    </a:lnTo>
                    <a:lnTo>
                      <a:pt x="3475" y="319"/>
                    </a:lnTo>
                    <a:lnTo>
                      <a:pt x="3485" y="324"/>
                    </a:lnTo>
                    <a:lnTo>
                      <a:pt x="3485" y="319"/>
                    </a:lnTo>
                    <a:lnTo>
                      <a:pt x="3485" y="319"/>
                    </a:lnTo>
                    <a:lnTo>
                      <a:pt x="3491" y="319"/>
                    </a:lnTo>
                    <a:lnTo>
                      <a:pt x="3496" y="319"/>
                    </a:lnTo>
                    <a:lnTo>
                      <a:pt x="3491" y="314"/>
                    </a:lnTo>
                    <a:lnTo>
                      <a:pt x="3485" y="314"/>
                    </a:lnTo>
                    <a:lnTo>
                      <a:pt x="3475" y="314"/>
                    </a:lnTo>
                    <a:lnTo>
                      <a:pt x="3470" y="314"/>
                    </a:lnTo>
                    <a:lnTo>
                      <a:pt x="3454" y="314"/>
                    </a:lnTo>
                    <a:lnTo>
                      <a:pt x="3448" y="314"/>
                    </a:lnTo>
                    <a:close/>
                    <a:moveTo>
                      <a:pt x="5910" y="293"/>
                    </a:moveTo>
                    <a:lnTo>
                      <a:pt x="5910" y="287"/>
                    </a:lnTo>
                    <a:lnTo>
                      <a:pt x="5905" y="287"/>
                    </a:lnTo>
                    <a:lnTo>
                      <a:pt x="5910" y="282"/>
                    </a:lnTo>
                    <a:lnTo>
                      <a:pt x="5878" y="287"/>
                    </a:lnTo>
                    <a:lnTo>
                      <a:pt x="5873" y="287"/>
                    </a:lnTo>
                    <a:lnTo>
                      <a:pt x="5873" y="293"/>
                    </a:lnTo>
                    <a:lnTo>
                      <a:pt x="5910" y="293"/>
                    </a:lnTo>
                    <a:close/>
                    <a:moveTo>
                      <a:pt x="5788" y="617"/>
                    </a:moveTo>
                    <a:lnTo>
                      <a:pt x="5788" y="617"/>
                    </a:lnTo>
                    <a:lnTo>
                      <a:pt x="5783" y="617"/>
                    </a:lnTo>
                    <a:lnTo>
                      <a:pt x="5783" y="617"/>
                    </a:lnTo>
                    <a:lnTo>
                      <a:pt x="5788" y="617"/>
                    </a:lnTo>
                    <a:lnTo>
                      <a:pt x="5799" y="622"/>
                    </a:lnTo>
                    <a:lnTo>
                      <a:pt x="5804" y="622"/>
                    </a:lnTo>
                    <a:lnTo>
                      <a:pt x="5804" y="622"/>
                    </a:lnTo>
                    <a:lnTo>
                      <a:pt x="5809" y="617"/>
                    </a:lnTo>
                    <a:lnTo>
                      <a:pt x="5809" y="622"/>
                    </a:lnTo>
                    <a:lnTo>
                      <a:pt x="5820" y="622"/>
                    </a:lnTo>
                    <a:lnTo>
                      <a:pt x="5825" y="622"/>
                    </a:lnTo>
                    <a:lnTo>
                      <a:pt x="5831" y="617"/>
                    </a:lnTo>
                    <a:lnTo>
                      <a:pt x="5825" y="617"/>
                    </a:lnTo>
                    <a:lnTo>
                      <a:pt x="5820" y="612"/>
                    </a:lnTo>
                    <a:lnTo>
                      <a:pt x="5820" y="612"/>
                    </a:lnTo>
                    <a:lnTo>
                      <a:pt x="5793" y="612"/>
                    </a:lnTo>
                    <a:lnTo>
                      <a:pt x="5788" y="617"/>
                    </a:lnTo>
                    <a:close/>
                    <a:moveTo>
                      <a:pt x="5449" y="340"/>
                    </a:moveTo>
                    <a:lnTo>
                      <a:pt x="5459" y="346"/>
                    </a:lnTo>
                    <a:lnTo>
                      <a:pt x="5443" y="346"/>
                    </a:lnTo>
                    <a:lnTo>
                      <a:pt x="5443" y="346"/>
                    </a:lnTo>
                    <a:lnTo>
                      <a:pt x="5454" y="356"/>
                    </a:lnTo>
                    <a:lnTo>
                      <a:pt x="5475" y="372"/>
                    </a:lnTo>
                    <a:lnTo>
                      <a:pt x="5470" y="372"/>
                    </a:lnTo>
                    <a:lnTo>
                      <a:pt x="5459" y="372"/>
                    </a:lnTo>
                    <a:lnTo>
                      <a:pt x="5465" y="372"/>
                    </a:lnTo>
                    <a:lnTo>
                      <a:pt x="5470" y="378"/>
                    </a:lnTo>
                    <a:lnTo>
                      <a:pt x="5475" y="378"/>
                    </a:lnTo>
                    <a:lnTo>
                      <a:pt x="5496" y="388"/>
                    </a:lnTo>
                    <a:lnTo>
                      <a:pt x="5512" y="388"/>
                    </a:lnTo>
                    <a:lnTo>
                      <a:pt x="5518" y="388"/>
                    </a:lnTo>
                    <a:lnTo>
                      <a:pt x="5528" y="394"/>
                    </a:lnTo>
                    <a:lnTo>
                      <a:pt x="5549" y="399"/>
                    </a:lnTo>
                    <a:lnTo>
                      <a:pt x="5560" y="404"/>
                    </a:lnTo>
                    <a:lnTo>
                      <a:pt x="5565" y="404"/>
                    </a:lnTo>
                    <a:lnTo>
                      <a:pt x="5608" y="415"/>
                    </a:lnTo>
                    <a:lnTo>
                      <a:pt x="5618" y="415"/>
                    </a:lnTo>
                    <a:lnTo>
                      <a:pt x="5624" y="415"/>
                    </a:lnTo>
                    <a:lnTo>
                      <a:pt x="5629" y="415"/>
                    </a:lnTo>
                    <a:lnTo>
                      <a:pt x="5634" y="415"/>
                    </a:lnTo>
                    <a:lnTo>
                      <a:pt x="5634" y="410"/>
                    </a:lnTo>
                    <a:lnTo>
                      <a:pt x="5629" y="404"/>
                    </a:lnTo>
                    <a:lnTo>
                      <a:pt x="5624" y="399"/>
                    </a:lnTo>
                    <a:lnTo>
                      <a:pt x="5624" y="399"/>
                    </a:lnTo>
                    <a:lnTo>
                      <a:pt x="5624" y="394"/>
                    </a:lnTo>
                    <a:lnTo>
                      <a:pt x="5629" y="394"/>
                    </a:lnTo>
                    <a:lnTo>
                      <a:pt x="5650" y="399"/>
                    </a:lnTo>
                    <a:lnTo>
                      <a:pt x="5666" y="404"/>
                    </a:lnTo>
                    <a:lnTo>
                      <a:pt x="5671" y="404"/>
                    </a:lnTo>
                    <a:lnTo>
                      <a:pt x="5682" y="399"/>
                    </a:lnTo>
                    <a:lnTo>
                      <a:pt x="5709" y="399"/>
                    </a:lnTo>
                    <a:lnTo>
                      <a:pt x="5714" y="399"/>
                    </a:lnTo>
                    <a:lnTo>
                      <a:pt x="5724" y="394"/>
                    </a:lnTo>
                    <a:lnTo>
                      <a:pt x="5735" y="394"/>
                    </a:lnTo>
                    <a:lnTo>
                      <a:pt x="5740" y="399"/>
                    </a:lnTo>
                    <a:lnTo>
                      <a:pt x="5751" y="399"/>
                    </a:lnTo>
                    <a:lnTo>
                      <a:pt x="5762" y="404"/>
                    </a:lnTo>
                    <a:lnTo>
                      <a:pt x="5767" y="404"/>
                    </a:lnTo>
                    <a:lnTo>
                      <a:pt x="5772" y="404"/>
                    </a:lnTo>
                    <a:lnTo>
                      <a:pt x="5778" y="404"/>
                    </a:lnTo>
                    <a:lnTo>
                      <a:pt x="5783" y="404"/>
                    </a:lnTo>
                    <a:lnTo>
                      <a:pt x="5788" y="394"/>
                    </a:lnTo>
                    <a:lnTo>
                      <a:pt x="5772" y="388"/>
                    </a:lnTo>
                    <a:lnTo>
                      <a:pt x="5756" y="388"/>
                    </a:lnTo>
                    <a:lnTo>
                      <a:pt x="5751" y="383"/>
                    </a:lnTo>
                    <a:lnTo>
                      <a:pt x="5714" y="372"/>
                    </a:lnTo>
                    <a:lnTo>
                      <a:pt x="5709" y="367"/>
                    </a:lnTo>
                    <a:lnTo>
                      <a:pt x="5698" y="367"/>
                    </a:lnTo>
                    <a:lnTo>
                      <a:pt x="5677" y="351"/>
                    </a:lnTo>
                    <a:lnTo>
                      <a:pt x="5682" y="351"/>
                    </a:lnTo>
                    <a:lnTo>
                      <a:pt x="5693" y="346"/>
                    </a:lnTo>
                    <a:lnTo>
                      <a:pt x="5714" y="351"/>
                    </a:lnTo>
                    <a:lnTo>
                      <a:pt x="5719" y="351"/>
                    </a:lnTo>
                    <a:lnTo>
                      <a:pt x="5719" y="356"/>
                    </a:lnTo>
                    <a:lnTo>
                      <a:pt x="5719" y="356"/>
                    </a:lnTo>
                    <a:lnTo>
                      <a:pt x="5719" y="362"/>
                    </a:lnTo>
                    <a:lnTo>
                      <a:pt x="5724" y="367"/>
                    </a:lnTo>
                    <a:lnTo>
                      <a:pt x="5735" y="372"/>
                    </a:lnTo>
                    <a:lnTo>
                      <a:pt x="5746" y="378"/>
                    </a:lnTo>
                    <a:lnTo>
                      <a:pt x="5756" y="378"/>
                    </a:lnTo>
                    <a:lnTo>
                      <a:pt x="5778" y="388"/>
                    </a:lnTo>
                    <a:lnTo>
                      <a:pt x="5793" y="388"/>
                    </a:lnTo>
                    <a:lnTo>
                      <a:pt x="5804" y="388"/>
                    </a:lnTo>
                    <a:lnTo>
                      <a:pt x="5825" y="388"/>
                    </a:lnTo>
                    <a:lnTo>
                      <a:pt x="5831" y="388"/>
                    </a:lnTo>
                    <a:lnTo>
                      <a:pt x="5836" y="388"/>
                    </a:lnTo>
                    <a:lnTo>
                      <a:pt x="5847" y="378"/>
                    </a:lnTo>
                    <a:lnTo>
                      <a:pt x="5836" y="372"/>
                    </a:lnTo>
                    <a:lnTo>
                      <a:pt x="5831" y="372"/>
                    </a:lnTo>
                    <a:lnTo>
                      <a:pt x="5825" y="367"/>
                    </a:lnTo>
                    <a:lnTo>
                      <a:pt x="5831" y="362"/>
                    </a:lnTo>
                    <a:lnTo>
                      <a:pt x="5841" y="362"/>
                    </a:lnTo>
                    <a:lnTo>
                      <a:pt x="5836" y="356"/>
                    </a:lnTo>
                    <a:lnTo>
                      <a:pt x="5831" y="356"/>
                    </a:lnTo>
                    <a:lnTo>
                      <a:pt x="5730" y="340"/>
                    </a:lnTo>
                    <a:lnTo>
                      <a:pt x="5724" y="340"/>
                    </a:lnTo>
                    <a:lnTo>
                      <a:pt x="5719" y="340"/>
                    </a:lnTo>
                    <a:lnTo>
                      <a:pt x="5714" y="340"/>
                    </a:lnTo>
                    <a:lnTo>
                      <a:pt x="5698" y="340"/>
                    </a:lnTo>
                    <a:lnTo>
                      <a:pt x="5682" y="340"/>
                    </a:lnTo>
                    <a:lnTo>
                      <a:pt x="5671" y="335"/>
                    </a:lnTo>
                    <a:lnTo>
                      <a:pt x="5634" y="330"/>
                    </a:lnTo>
                    <a:lnTo>
                      <a:pt x="5618" y="324"/>
                    </a:lnTo>
                    <a:lnTo>
                      <a:pt x="5602" y="324"/>
                    </a:lnTo>
                    <a:lnTo>
                      <a:pt x="5602" y="330"/>
                    </a:lnTo>
                    <a:lnTo>
                      <a:pt x="5597" y="330"/>
                    </a:lnTo>
                    <a:lnTo>
                      <a:pt x="5597" y="335"/>
                    </a:lnTo>
                    <a:lnTo>
                      <a:pt x="5597" y="335"/>
                    </a:lnTo>
                    <a:lnTo>
                      <a:pt x="5602" y="340"/>
                    </a:lnTo>
                    <a:lnTo>
                      <a:pt x="5608" y="346"/>
                    </a:lnTo>
                    <a:lnTo>
                      <a:pt x="5613" y="346"/>
                    </a:lnTo>
                    <a:lnTo>
                      <a:pt x="5618" y="351"/>
                    </a:lnTo>
                    <a:lnTo>
                      <a:pt x="5618" y="351"/>
                    </a:lnTo>
                    <a:lnTo>
                      <a:pt x="5618" y="356"/>
                    </a:lnTo>
                    <a:lnTo>
                      <a:pt x="5613" y="356"/>
                    </a:lnTo>
                    <a:lnTo>
                      <a:pt x="5608" y="351"/>
                    </a:lnTo>
                    <a:lnTo>
                      <a:pt x="5602" y="351"/>
                    </a:lnTo>
                    <a:lnTo>
                      <a:pt x="5597" y="351"/>
                    </a:lnTo>
                    <a:lnTo>
                      <a:pt x="5581" y="346"/>
                    </a:lnTo>
                    <a:lnTo>
                      <a:pt x="5576" y="340"/>
                    </a:lnTo>
                    <a:lnTo>
                      <a:pt x="5571" y="340"/>
                    </a:lnTo>
                    <a:lnTo>
                      <a:pt x="5565" y="340"/>
                    </a:lnTo>
                    <a:lnTo>
                      <a:pt x="5539" y="335"/>
                    </a:lnTo>
                    <a:lnTo>
                      <a:pt x="5523" y="330"/>
                    </a:lnTo>
                    <a:lnTo>
                      <a:pt x="5502" y="324"/>
                    </a:lnTo>
                    <a:lnTo>
                      <a:pt x="5496" y="324"/>
                    </a:lnTo>
                    <a:lnTo>
                      <a:pt x="5486" y="319"/>
                    </a:lnTo>
                    <a:lnTo>
                      <a:pt x="5475" y="319"/>
                    </a:lnTo>
                    <a:lnTo>
                      <a:pt x="5470" y="319"/>
                    </a:lnTo>
                    <a:lnTo>
                      <a:pt x="5459" y="324"/>
                    </a:lnTo>
                    <a:lnTo>
                      <a:pt x="5454" y="324"/>
                    </a:lnTo>
                    <a:lnTo>
                      <a:pt x="5449" y="324"/>
                    </a:lnTo>
                    <a:lnTo>
                      <a:pt x="5449" y="330"/>
                    </a:lnTo>
                    <a:lnTo>
                      <a:pt x="5449" y="330"/>
                    </a:lnTo>
                    <a:lnTo>
                      <a:pt x="5438" y="330"/>
                    </a:lnTo>
                    <a:lnTo>
                      <a:pt x="5438" y="330"/>
                    </a:lnTo>
                    <a:lnTo>
                      <a:pt x="5438" y="335"/>
                    </a:lnTo>
                    <a:lnTo>
                      <a:pt x="5438" y="335"/>
                    </a:lnTo>
                    <a:lnTo>
                      <a:pt x="5449" y="340"/>
                    </a:lnTo>
                    <a:close/>
                    <a:moveTo>
                      <a:pt x="5772" y="452"/>
                    </a:moveTo>
                    <a:lnTo>
                      <a:pt x="5767" y="447"/>
                    </a:lnTo>
                    <a:lnTo>
                      <a:pt x="5762" y="441"/>
                    </a:lnTo>
                    <a:lnTo>
                      <a:pt x="5756" y="441"/>
                    </a:lnTo>
                    <a:lnTo>
                      <a:pt x="5751" y="441"/>
                    </a:lnTo>
                    <a:lnTo>
                      <a:pt x="5746" y="441"/>
                    </a:lnTo>
                    <a:lnTo>
                      <a:pt x="5724" y="441"/>
                    </a:lnTo>
                    <a:lnTo>
                      <a:pt x="5719" y="441"/>
                    </a:lnTo>
                    <a:lnTo>
                      <a:pt x="5714" y="441"/>
                    </a:lnTo>
                    <a:lnTo>
                      <a:pt x="5714" y="447"/>
                    </a:lnTo>
                    <a:lnTo>
                      <a:pt x="5735" y="457"/>
                    </a:lnTo>
                    <a:lnTo>
                      <a:pt x="5751" y="463"/>
                    </a:lnTo>
                    <a:lnTo>
                      <a:pt x="5756" y="463"/>
                    </a:lnTo>
                    <a:lnTo>
                      <a:pt x="5778" y="457"/>
                    </a:lnTo>
                    <a:lnTo>
                      <a:pt x="5772" y="452"/>
                    </a:lnTo>
                    <a:close/>
                    <a:moveTo>
                      <a:pt x="5825" y="463"/>
                    </a:moveTo>
                    <a:lnTo>
                      <a:pt x="5815" y="463"/>
                    </a:lnTo>
                    <a:lnTo>
                      <a:pt x="5799" y="463"/>
                    </a:lnTo>
                    <a:lnTo>
                      <a:pt x="5793" y="463"/>
                    </a:lnTo>
                    <a:lnTo>
                      <a:pt x="5788" y="463"/>
                    </a:lnTo>
                    <a:lnTo>
                      <a:pt x="5788" y="468"/>
                    </a:lnTo>
                    <a:lnTo>
                      <a:pt x="5788" y="473"/>
                    </a:lnTo>
                    <a:lnTo>
                      <a:pt x="5793" y="479"/>
                    </a:lnTo>
                    <a:lnTo>
                      <a:pt x="5793" y="484"/>
                    </a:lnTo>
                    <a:lnTo>
                      <a:pt x="5788" y="489"/>
                    </a:lnTo>
                    <a:lnTo>
                      <a:pt x="5783" y="489"/>
                    </a:lnTo>
                    <a:lnTo>
                      <a:pt x="5767" y="489"/>
                    </a:lnTo>
                    <a:lnTo>
                      <a:pt x="5762" y="495"/>
                    </a:lnTo>
                    <a:lnTo>
                      <a:pt x="5772" y="500"/>
                    </a:lnTo>
                    <a:lnTo>
                      <a:pt x="5778" y="500"/>
                    </a:lnTo>
                    <a:lnTo>
                      <a:pt x="5783" y="500"/>
                    </a:lnTo>
                    <a:lnTo>
                      <a:pt x="5793" y="495"/>
                    </a:lnTo>
                    <a:lnTo>
                      <a:pt x="5804" y="489"/>
                    </a:lnTo>
                    <a:lnTo>
                      <a:pt x="5809" y="495"/>
                    </a:lnTo>
                    <a:lnTo>
                      <a:pt x="5836" y="495"/>
                    </a:lnTo>
                    <a:lnTo>
                      <a:pt x="5862" y="500"/>
                    </a:lnTo>
                    <a:lnTo>
                      <a:pt x="5889" y="500"/>
                    </a:lnTo>
                    <a:lnTo>
                      <a:pt x="5905" y="505"/>
                    </a:lnTo>
                    <a:lnTo>
                      <a:pt x="5915" y="505"/>
                    </a:lnTo>
                    <a:lnTo>
                      <a:pt x="5931" y="505"/>
                    </a:lnTo>
                    <a:lnTo>
                      <a:pt x="5947" y="505"/>
                    </a:lnTo>
                    <a:lnTo>
                      <a:pt x="5958" y="505"/>
                    </a:lnTo>
                    <a:lnTo>
                      <a:pt x="5963" y="505"/>
                    </a:lnTo>
                    <a:lnTo>
                      <a:pt x="5942" y="489"/>
                    </a:lnTo>
                    <a:lnTo>
                      <a:pt x="5931" y="489"/>
                    </a:lnTo>
                    <a:lnTo>
                      <a:pt x="5926" y="484"/>
                    </a:lnTo>
                    <a:lnTo>
                      <a:pt x="5873" y="468"/>
                    </a:lnTo>
                    <a:lnTo>
                      <a:pt x="5857" y="468"/>
                    </a:lnTo>
                    <a:lnTo>
                      <a:pt x="5841" y="463"/>
                    </a:lnTo>
                    <a:lnTo>
                      <a:pt x="5825" y="463"/>
                    </a:lnTo>
                    <a:close/>
                    <a:moveTo>
                      <a:pt x="7905" y="644"/>
                    </a:moveTo>
                    <a:lnTo>
                      <a:pt x="7910" y="649"/>
                    </a:lnTo>
                    <a:lnTo>
                      <a:pt x="7916" y="649"/>
                    </a:lnTo>
                    <a:lnTo>
                      <a:pt x="7942" y="665"/>
                    </a:lnTo>
                    <a:lnTo>
                      <a:pt x="7948" y="665"/>
                    </a:lnTo>
                    <a:lnTo>
                      <a:pt x="7953" y="660"/>
                    </a:lnTo>
                    <a:lnTo>
                      <a:pt x="7979" y="660"/>
                    </a:lnTo>
                    <a:lnTo>
                      <a:pt x="7979" y="654"/>
                    </a:lnTo>
                    <a:lnTo>
                      <a:pt x="7979" y="654"/>
                    </a:lnTo>
                    <a:lnTo>
                      <a:pt x="7990" y="654"/>
                    </a:lnTo>
                    <a:lnTo>
                      <a:pt x="8001" y="654"/>
                    </a:lnTo>
                    <a:lnTo>
                      <a:pt x="8017" y="654"/>
                    </a:lnTo>
                    <a:lnTo>
                      <a:pt x="8022" y="654"/>
                    </a:lnTo>
                    <a:lnTo>
                      <a:pt x="8032" y="654"/>
                    </a:lnTo>
                    <a:lnTo>
                      <a:pt x="8059" y="649"/>
                    </a:lnTo>
                    <a:lnTo>
                      <a:pt x="8075" y="649"/>
                    </a:lnTo>
                    <a:lnTo>
                      <a:pt x="8086" y="649"/>
                    </a:lnTo>
                    <a:lnTo>
                      <a:pt x="8091" y="638"/>
                    </a:lnTo>
                    <a:lnTo>
                      <a:pt x="8086" y="638"/>
                    </a:lnTo>
                    <a:lnTo>
                      <a:pt x="8080" y="633"/>
                    </a:lnTo>
                    <a:lnTo>
                      <a:pt x="8075" y="633"/>
                    </a:lnTo>
                    <a:lnTo>
                      <a:pt x="8059" y="628"/>
                    </a:lnTo>
                    <a:lnTo>
                      <a:pt x="8043" y="628"/>
                    </a:lnTo>
                    <a:lnTo>
                      <a:pt x="8038" y="622"/>
                    </a:lnTo>
                    <a:lnTo>
                      <a:pt x="8027" y="622"/>
                    </a:lnTo>
                    <a:lnTo>
                      <a:pt x="8022" y="617"/>
                    </a:lnTo>
                    <a:lnTo>
                      <a:pt x="8011" y="617"/>
                    </a:lnTo>
                    <a:lnTo>
                      <a:pt x="8006" y="617"/>
                    </a:lnTo>
                    <a:lnTo>
                      <a:pt x="7979" y="612"/>
                    </a:lnTo>
                    <a:lnTo>
                      <a:pt x="7974" y="612"/>
                    </a:lnTo>
                    <a:lnTo>
                      <a:pt x="7969" y="612"/>
                    </a:lnTo>
                    <a:lnTo>
                      <a:pt x="7964" y="612"/>
                    </a:lnTo>
                    <a:lnTo>
                      <a:pt x="7953" y="612"/>
                    </a:lnTo>
                    <a:lnTo>
                      <a:pt x="7948" y="612"/>
                    </a:lnTo>
                    <a:lnTo>
                      <a:pt x="7937" y="612"/>
                    </a:lnTo>
                    <a:lnTo>
                      <a:pt x="7937" y="617"/>
                    </a:lnTo>
                    <a:lnTo>
                      <a:pt x="7932" y="617"/>
                    </a:lnTo>
                    <a:lnTo>
                      <a:pt x="7932" y="617"/>
                    </a:lnTo>
                    <a:lnTo>
                      <a:pt x="7926" y="617"/>
                    </a:lnTo>
                    <a:lnTo>
                      <a:pt x="7926" y="617"/>
                    </a:lnTo>
                    <a:lnTo>
                      <a:pt x="7921" y="622"/>
                    </a:lnTo>
                    <a:lnTo>
                      <a:pt x="7916" y="622"/>
                    </a:lnTo>
                    <a:lnTo>
                      <a:pt x="7910" y="628"/>
                    </a:lnTo>
                    <a:lnTo>
                      <a:pt x="7905" y="638"/>
                    </a:lnTo>
                    <a:lnTo>
                      <a:pt x="7905" y="638"/>
                    </a:lnTo>
                    <a:lnTo>
                      <a:pt x="7905" y="644"/>
                    </a:lnTo>
                    <a:close/>
                    <a:moveTo>
                      <a:pt x="7481" y="729"/>
                    </a:moveTo>
                    <a:lnTo>
                      <a:pt x="7486" y="729"/>
                    </a:lnTo>
                    <a:lnTo>
                      <a:pt x="7497" y="734"/>
                    </a:lnTo>
                    <a:lnTo>
                      <a:pt x="7513" y="739"/>
                    </a:lnTo>
                    <a:lnTo>
                      <a:pt x="7528" y="739"/>
                    </a:lnTo>
                    <a:lnTo>
                      <a:pt x="7566" y="745"/>
                    </a:lnTo>
                    <a:lnTo>
                      <a:pt x="7576" y="745"/>
                    </a:lnTo>
                    <a:lnTo>
                      <a:pt x="7576" y="745"/>
                    </a:lnTo>
                    <a:lnTo>
                      <a:pt x="7576" y="745"/>
                    </a:lnTo>
                    <a:lnTo>
                      <a:pt x="7571" y="734"/>
                    </a:lnTo>
                    <a:lnTo>
                      <a:pt x="7566" y="734"/>
                    </a:lnTo>
                    <a:lnTo>
                      <a:pt x="7571" y="734"/>
                    </a:lnTo>
                    <a:lnTo>
                      <a:pt x="7566" y="729"/>
                    </a:lnTo>
                    <a:lnTo>
                      <a:pt x="7560" y="729"/>
                    </a:lnTo>
                    <a:lnTo>
                      <a:pt x="7560" y="723"/>
                    </a:lnTo>
                    <a:lnTo>
                      <a:pt x="7491" y="718"/>
                    </a:lnTo>
                    <a:lnTo>
                      <a:pt x="7486" y="718"/>
                    </a:lnTo>
                    <a:lnTo>
                      <a:pt x="7481" y="718"/>
                    </a:lnTo>
                    <a:lnTo>
                      <a:pt x="7481" y="723"/>
                    </a:lnTo>
                    <a:lnTo>
                      <a:pt x="7481" y="729"/>
                    </a:lnTo>
                    <a:lnTo>
                      <a:pt x="7481" y="729"/>
                    </a:lnTo>
                    <a:close/>
                    <a:moveTo>
                      <a:pt x="7014" y="660"/>
                    </a:moveTo>
                    <a:lnTo>
                      <a:pt x="7019" y="665"/>
                    </a:lnTo>
                    <a:lnTo>
                      <a:pt x="7030" y="665"/>
                    </a:lnTo>
                    <a:lnTo>
                      <a:pt x="7030" y="665"/>
                    </a:lnTo>
                    <a:lnTo>
                      <a:pt x="7024" y="660"/>
                    </a:lnTo>
                    <a:lnTo>
                      <a:pt x="7014" y="654"/>
                    </a:lnTo>
                    <a:lnTo>
                      <a:pt x="7008" y="654"/>
                    </a:lnTo>
                    <a:lnTo>
                      <a:pt x="7008" y="654"/>
                    </a:lnTo>
                    <a:lnTo>
                      <a:pt x="7014" y="660"/>
                    </a:lnTo>
                    <a:close/>
                    <a:moveTo>
                      <a:pt x="5889" y="356"/>
                    </a:moveTo>
                    <a:lnTo>
                      <a:pt x="5894" y="362"/>
                    </a:lnTo>
                    <a:lnTo>
                      <a:pt x="5900" y="367"/>
                    </a:lnTo>
                    <a:lnTo>
                      <a:pt x="5905" y="372"/>
                    </a:lnTo>
                    <a:lnTo>
                      <a:pt x="5910" y="383"/>
                    </a:lnTo>
                    <a:lnTo>
                      <a:pt x="5947" y="388"/>
                    </a:lnTo>
                    <a:lnTo>
                      <a:pt x="5963" y="388"/>
                    </a:lnTo>
                    <a:lnTo>
                      <a:pt x="5979" y="394"/>
                    </a:lnTo>
                    <a:lnTo>
                      <a:pt x="5984" y="394"/>
                    </a:lnTo>
                    <a:lnTo>
                      <a:pt x="6006" y="394"/>
                    </a:lnTo>
                    <a:lnTo>
                      <a:pt x="6011" y="399"/>
                    </a:lnTo>
                    <a:lnTo>
                      <a:pt x="6032" y="404"/>
                    </a:lnTo>
                    <a:lnTo>
                      <a:pt x="6038" y="404"/>
                    </a:lnTo>
                    <a:lnTo>
                      <a:pt x="6053" y="404"/>
                    </a:lnTo>
                    <a:lnTo>
                      <a:pt x="6091" y="410"/>
                    </a:lnTo>
                    <a:lnTo>
                      <a:pt x="6117" y="410"/>
                    </a:lnTo>
                    <a:lnTo>
                      <a:pt x="6128" y="404"/>
                    </a:lnTo>
                    <a:lnTo>
                      <a:pt x="6144" y="404"/>
                    </a:lnTo>
                    <a:lnTo>
                      <a:pt x="6149" y="399"/>
                    </a:lnTo>
                    <a:lnTo>
                      <a:pt x="6149" y="399"/>
                    </a:lnTo>
                    <a:lnTo>
                      <a:pt x="6138" y="383"/>
                    </a:lnTo>
                    <a:lnTo>
                      <a:pt x="6133" y="383"/>
                    </a:lnTo>
                    <a:lnTo>
                      <a:pt x="6133" y="383"/>
                    </a:lnTo>
                    <a:lnTo>
                      <a:pt x="6133" y="388"/>
                    </a:lnTo>
                    <a:lnTo>
                      <a:pt x="6128" y="388"/>
                    </a:lnTo>
                    <a:lnTo>
                      <a:pt x="6122" y="383"/>
                    </a:lnTo>
                    <a:lnTo>
                      <a:pt x="6112" y="383"/>
                    </a:lnTo>
                    <a:lnTo>
                      <a:pt x="6096" y="378"/>
                    </a:lnTo>
                    <a:lnTo>
                      <a:pt x="6075" y="378"/>
                    </a:lnTo>
                    <a:lnTo>
                      <a:pt x="6043" y="378"/>
                    </a:lnTo>
                    <a:lnTo>
                      <a:pt x="6038" y="378"/>
                    </a:lnTo>
                    <a:lnTo>
                      <a:pt x="6027" y="378"/>
                    </a:lnTo>
                    <a:lnTo>
                      <a:pt x="6016" y="378"/>
                    </a:lnTo>
                    <a:lnTo>
                      <a:pt x="6011" y="372"/>
                    </a:lnTo>
                    <a:lnTo>
                      <a:pt x="6011" y="372"/>
                    </a:lnTo>
                    <a:lnTo>
                      <a:pt x="6006" y="367"/>
                    </a:lnTo>
                    <a:lnTo>
                      <a:pt x="6000" y="367"/>
                    </a:lnTo>
                    <a:lnTo>
                      <a:pt x="5953" y="367"/>
                    </a:lnTo>
                    <a:lnTo>
                      <a:pt x="5953" y="367"/>
                    </a:lnTo>
                    <a:lnTo>
                      <a:pt x="5942" y="372"/>
                    </a:lnTo>
                    <a:lnTo>
                      <a:pt x="5926" y="372"/>
                    </a:lnTo>
                    <a:lnTo>
                      <a:pt x="5921" y="367"/>
                    </a:lnTo>
                    <a:lnTo>
                      <a:pt x="5910" y="362"/>
                    </a:lnTo>
                    <a:lnTo>
                      <a:pt x="5894" y="356"/>
                    </a:lnTo>
                    <a:lnTo>
                      <a:pt x="5889" y="356"/>
                    </a:lnTo>
                    <a:close/>
                    <a:moveTo>
                      <a:pt x="7178" y="755"/>
                    </a:moveTo>
                    <a:lnTo>
                      <a:pt x="7189" y="761"/>
                    </a:lnTo>
                    <a:lnTo>
                      <a:pt x="7199" y="771"/>
                    </a:lnTo>
                    <a:lnTo>
                      <a:pt x="7210" y="777"/>
                    </a:lnTo>
                    <a:lnTo>
                      <a:pt x="7210" y="782"/>
                    </a:lnTo>
                    <a:lnTo>
                      <a:pt x="7226" y="782"/>
                    </a:lnTo>
                    <a:lnTo>
                      <a:pt x="7237" y="787"/>
                    </a:lnTo>
                    <a:lnTo>
                      <a:pt x="7237" y="787"/>
                    </a:lnTo>
                    <a:lnTo>
                      <a:pt x="7242" y="793"/>
                    </a:lnTo>
                    <a:lnTo>
                      <a:pt x="7242" y="793"/>
                    </a:lnTo>
                    <a:lnTo>
                      <a:pt x="7242" y="793"/>
                    </a:lnTo>
                    <a:lnTo>
                      <a:pt x="7242" y="787"/>
                    </a:lnTo>
                    <a:lnTo>
                      <a:pt x="7237" y="782"/>
                    </a:lnTo>
                    <a:lnTo>
                      <a:pt x="7221" y="777"/>
                    </a:lnTo>
                    <a:lnTo>
                      <a:pt x="7210" y="771"/>
                    </a:lnTo>
                    <a:lnTo>
                      <a:pt x="7205" y="766"/>
                    </a:lnTo>
                    <a:lnTo>
                      <a:pt x="7194" y="761"/>
                    </a:lnTo>
                    <a:lnTo>
                      <a:pt x="7194" y="755"/>
                    </a:lnTo>
                    <a:lnTo>
                      <a:pt x="7199" y="755"/>
                    </a:lnTo>
                    <a:lnTo>
                      <a:pt x="7199" y="750"/>
                    </a:lnTo>
                    <a:lnTo>
                      <a:pt x="7189" y="745"/>
                    </a:lnTo>
                    <a:lnTo>
                      <a:pt x="7178" y="745"/>
                    </a:lnTo>
                    <a:lnTo>
                      <a:pt x="7178" y="745"/>
                    </a:lnTo>
                    <a:lnTo>
                      <a:pt x="7178" y="745"/>
                    </a:lnTo>
                    <a:lnTo>
                      <a:pt x="7178" y="750"/>
                    </a:lnTo>
                    <a:lnTo>
                      <a:pt x="7173" y="755"/>
                    </a:lnTo>
                    <a:lnTo>
                      <a:pt x="7178" y="755"/>
                    </a:lnTo>
                    <a:close/>
                    <a:moveTo>
                      <a:pt x="5496" y="441"/>
                    </a:moveTo>
                    <a:lnTo>
                      <a:pt x="5480" y="441"/>
                    </a:lnTo>
                    <a:lnTo>
                      <a:pt x="5486" y="441"/>
                    </a:lnTo>
                    <a:lnTo>
                      <a:pt x="5491" y="447"/>
                    </a:lnTo>
                    <a:lnTo>
                      <a:pt x="5507" y="447"/>
                    </a:lnTo>
                    <a:lnTo>
                      <a:pt x="5512" y="452"/>
                    </a:lnTo>
                    <a:lnTo>
                      <a:pt x="5539" y="463"/>
                    </a:lnTo>
                    <a:lnTo>
                      <a:pt x="5549" y="463"/>
                    </a:lnTo>
                    <a:lnTo>
                      <a:pt x="5549" y="463"/>
                    </a:lnTo>
                    <a:lnTo>
                      <a:pt x="5544" y="457"/>
                    </a:lnTo>
                    <a:lnTo>
                      <a:pt x="5528" y="452"/>
                    </a:lnTo>
                    <a:lnTo>
                      <a:pt x="5496" y="441"/>
                    </a:lnTo>
                    <a:close/>
                    <a:moveTo>
                      <a:pt x="3846" y="202"/>
                    </a:moveTo>
                    <a:lnTo>
                      <a:pt x="3862" y="202"/>
                    </a:lnTo>
                    <a:lnTo>
                      <a:pt x="3873" y="207"/>
                    </a:lnTo>
                    <a:lnTo>
                      <a:pt x="3878" y="207"/>
                    </a:lnTo>
                    <a:lnTo>
                      <a:pt x="3878" y="202"/>
                    </a:lnTo>
                    <a:lnTo>
                      <a:pt x="3867" y="197"/>
                    </a:lnTo>
                    <a:lnTo>
                      <a:pt x="3862" y="197"/>
                    </a:lnTo>
                    <a:lnTo>
                      <a:pt x="3825" y="202"/>
                    </a:lnTo>
                    <a:lnTo>
                      <a:pt x="3820" y="202"/>
                    </a:lnTo>
                    <a:lnTo>
                      <a:pt x="3846" y="202"/>
                    </a:lnTo>
                    <a:close/>
                    <a:moveTo>
                      <a:pt x="3804" y="197"/>
                    </a:moveTo>
                    <a:lnTo>
                      <a:pt x="3809" y="197"/>
                    </a:lnTo>
                    <a:lnTo>
                      <a:pt x="3814" y="197"/>
                    </a:lnTo>
                    <a:lnTo>
                      <a:pt x="3814" y="197"/>
                    </a:lnTo>
                    <a:lnTo>
                      <a:pt x="3820" y="197"/>
                    </a:lnTo>
                    <a:lnTo>
                      <a:pt x="3825" y="197"/>
                    </a:lnTo>
                    <a:lnTo>
                      <a:pt x="3820" y="191"/>
                    </a:lnTo>
                    <a:lnTo>
                      <a:pt x="3820" y="191"/>
                    </a:lnTo>
                    <a:lnTo>
                      <a:pt x="3814" y="191"/>
                    </a:lnTo>
                    <a:lnTo>
                      <a:pt x="3804" y="191"/>
                    </a:lnTo>
                    <a:lnTo>
                      <a:pt x="3804" y="197"/>
                    </a:lnTo>
                    <a:lnTo>
                      <a:pt x="3793" y="197"/>
                    </a:lnTo>
                    <a:lnTo>
                      <a:pt x="3793" y="197"/>
                    </a:lnTo>
                    <a:lnTo>
                      <a:pt x="3804" y="197"/>
                    </a:lnTo>
                    <a:close/>
                    <a:moveTo>
                      <a:pt x="3507" y="213"/>
                    </a:moveTo>
                    <a:lnTo>
                      <a:pt x="3517" y="213"/>
                    </a:lnTo>
                    <a:lnTo>
                      <a:pt x="3533" y="213"/>
                    </a:lnTo>
                    <a:lnTo>
                      <a:pt x="3544" y="213"/>
                    </a:lnTo>
                    <a:lnTo>
                      <a:pt x="3560" y="207"/>
                    </a:lnTo>
                    <a:lnTo>
                      <a:pt x="3576" y="202"/>
                    </a:lnTo>
                    <a:lnTo>
                      <a:pt x="3581" y="197"/>
                    </a:lnTo>
                    <a:lnTo>
                      <a:pt x="3602" y="197"/>
                    </a:lnTo>
                    <a:lnTo>
                      <a:pt x="3623" y="197"/>
                    </a:lnTo>
                    <a:lnTo>
                      <a:pt x="3639" y="197"/>
                    </a:lnTo>
                    <a:lnTo>
                      <a:pt x="3645" y="197"/>
                    </a:lnTo>
                    <a:lnTo>
                      <a:pt x="3650" y="197"/>
                    </a:lnTo>
                    <a:lnTo>
                      <a:pt x="3650" y="197"/>
                    </a:lnTo>
                    <a:lnTo>
                      <a:pt x="3655" y="197"/>
                    </a:lnTo>
                    <a:lnTo>
                      <a:pt x="3687" y="197"/>
                    </a:lnTo>
                    <a:lnTo>
                      <a:pt x="3708" y="191"/>
                    </a:lnTo>
                    <a:lnTo>
                      <a:pt x="3719" y="191"/>
                    </a:lnTo>
                    <a:lnTo>
                      <a:pt x="3730" y="191"/>
                    </a:lnTo>
                    <a:lnTo>
                      <a:pt x="3730" y="191"/>
                    </a:lnTo>
                    <a:lnTo>
                      <a:pt x="3745" y="181"/>
                    </a:lnTo>
                    <a:lnTo>
                      <a:pt x="3740" y="175"/>
                    </a:lnTo>
                    <a:lnTo>
                      <a:pt x="3730" y="170"/>
                    </a:lnTo>
                    <a:lnTo>
                      <a:pt x="3724" y="170"/>
                    </a:lnTo>
                    <a:lnTo>
                      <a:pt x="3719" y="165"/>
                    </a:lnTo>
                    <a:lnTo>
                      <a:pt x="3714" y="165"/>
                    </a:lnTo>
                    <a:lnTo>
                      <a:pt x="3708" y="160"/>
                    </a:lnTo>
                    <a:lnTo>
                      <a:pt x="3698" y="160"/>
                    </a:lnTo>
                    <a:lnTo>
                      <a:pt x="3687" y="160"/>
                    </a:lnTo>
                    <a:lnTo>
                      <a:pt x="3676" y="160"/>
                    </a:lnTo>
                    <a:lnTo>
                      <a:pt x="3676" y="154"/>
                    </a:lnTo>
                    <a:lnTo>
                      <a:pt x="3671" y="154"/>
                    </a:lnTo>
                    <a:lnTo>
                      <a:pt x="3671" y="154"/>
                    </a:lnTo>
                    <a:lnTo>
                      <a:pt x="3650" y="154"/>
                    </a:lnTo>
                    <a:lnTo>
                      <a:pt x="3645" y="149"/>
                    </a:lnTo>
                    <a:lnTo>
                      <a:pt x="3639" y="144"/>
                    </a:lnTo>
                    <a:lnTo>
                      <a:pt x="3629" y="144"/>
                    </a:lnTo>
                    <a:lnTo>
                      <a:pt x="3623" y="144"/>
                    </a:lnTo>
                    <a:lnTo>
                      <a:pt x="3613" y="144"/>
                    </a:lnTo>
                    <a:lnTo>
                      <a:pt x="3607" y="149"/>
                    </a:lnTo>
                    <a:lnTo>
                      <a:pt x="3602" y="149"/>
                    </a:lnTo>
                    <a:lnTo>
                      <a:pt x="3597" y="149"/>
                    </a:lnTo>
                    <a:lnTo>
                      <a:pt x="3597" y="154"/>
                    </a:lnTo>
                    <a:lnTo>
                      <a:pt x="3597" y="154"/>
                    </a:lnTo>
                    <a:lnTo>
                      <a:pt x="3597" y="160"/>
                    </a:lnTo>
                    <a:lnTo>
                      <a:pt x="3592" y="160"/>
                    </a:lnTo>
                    <a:lnTo>
                      <a:pt x="3586" y="160"/>
                    </a:lnTo>
                    <a:lnTo>
                      <a:pt x="3586" y="149"/>
                    </a:lnTo>
                    <a:lnTo>
                      <a:pt x="3581" y="144"/>
                    </a:lnTo>
                    <a:lnTo>
                      <a:pt x="3581" y="138"/>
                    </a:lnTo>
                    <a:lnTo>
                      <a:pt x="3581" y="138"/>
                    </a:lnTo>
                    <a:lnTo>
                      <a:pt x="3586" y="138"/>
                    </a:lnTo>
                    <a:lnTo>
                      <a:pt x="3586" y="133"/>
                    </a:lnTo>
                    <a:lnTo>
                      <a:pt x="3586" y="133"/>
                    </a:lnTo>
                    <a:lnTo>
                      <a:pt x="3570" y="133"/>
                    </a:lnTo>
                    <a:lnTo>
                      <a:pt x="3549" y="128"/>
                    </a:lnTo>
                    <a:lnTo>
                      <a:pt x="3544" y="128"/>
                    </a:lnTo>
                    <a:lnTo>
                      <a:pt x="3544" y="128"/>
                    </a:lnTo>
                    <a:lnTo>
                      <a:pt x="3544" y="133"/>
                    </a:lnTo>
                    <a:lnTo>
                      <a:pt x="3549" y="133"/>
                    </a:lnTo>
                    <a:lnTo>
                      <a:pt x="3554" y="138"/>
                    </a:lnTo>
                    <a:lnTo>
                      <a:pt x="3549" y="138"/>
                    </a:lnTo>
                    <a:lnTo>
                      <a:pt x="3544" y="138"/>
                    </a:lnTo>
                    <a:lnTo>
                      <a:pt x="3533" y="133"/>
                    </a:lnTo>
                    <a:lnTo>
                      <a:pt x="3528" y="133"/>
                    </a:lnTo>
                    <a:lnTo>
                      <a:pt x="3523" y="133"/>
                    </a:lnTo>
                    <a:lnTo>
                      <a:pt x="3517" y="133"/>
                    </a:lnTo>
                    <a:lnTo>
                      <a:pt x="3517" y="133"/>
                    </a:lnTo>
                    <a:lnTo>
                      <a:pt x="3517" y="133"/>
                    </a:lnTo>
                    <a:lnTo>
                      <a:pt x="3523" y="138"/>
                    </a:lnTo>
                    <a:lnTo>
                      <a:pt x="3512" y="138"/>
                    </a:lnTo>
                    <a:lnTo>
                      <a:pt x="3512" y="138"/>
                    </a:lnTo>
                    <a:lnTo>
                      <a:pt x="3512" y="144"/>
                    </a:lnTo>
                    <a:lnTo>
                      <a:pt x="3507" y="144"/>
                    </a:lnTo>
                    <a:lnTo>
                      <a:pt x="3512" y="149"/>
                    </a:lnTo>
                    <a:lnTo>
                      <a:pt x="3517" y="149"/>
                    </a:lnTo>
                    <a:lnTo>
                      <a:pt x="3512" y="154"/>
                    </a:lnTo>
                    <a:lnTo>
                      <a:pt x="3512" y="154"/>
                    </a:lnTo>
                    <a:lnTo>
                      <a:pt x="3512" y="154"/>
                    </a:lnTo>
                    <a:lnTo>
                      <a:pt x="3517" y="160"/>
                    </a:lnTo>
                    <a:lnTo>
                      <a:pt x="3523" y="165"/>
                    </a:lnTo>
                    <a:lnTo>
                      <a:pt x="3528" y="165"/>
                    </a:lnTo>
                    <a:lnTo>
                      <a:pt x="3523" y="165"/>
                    </a:lnTo>
                    <a:lnTo>
                      <a:pt x="3512" y="165"/>
                    </a:lnTo>
                    <a:lnTo>
                      <a:pt x="3507" y="165"/>
                    </a:lnTo>
                    <a:lnTo>
                      <a:pt x="3507" y="165"/>
                    </a:lnTo>
                    <a:lnTo>
                      <a:pt x="3507" y="170"/>
                    </a:lnTo>
                    <a:lnTo>
                      <a:pt x="3507" y="175"/>
                    </a:lnTo>
                    <a:lnTo>
                      <a:pt x="3512" y="175"/>
                    </a:lnTo>
                    <a:lnTo>
                      <a:pt x="3512" y="181"/>
                    </a:lnTo>
                    <a:lnTo>
                      <a:pt x="3512" y="181"/>
                    </a:lnTo>
                    <a:lnTo>
                      <a:pt x="3512" y="181"/>
                    </a:lnTo>
                    <a:lnTo>
                      <a:pt x="3512" y="186"/>
                    </a:lnTo>
                    <a:lnTo>
                      <a:pt x="3517" y="191"/>
                    </a:lnTo>
                    <a:lnTo>
                      <a:pt x="3507" y="197"/>
                    </a:lnTo>
                    <a:lnTo>
                      <a:pt x="3507" y="202"/>
                    </a:lnTo>
                    <a:lnTo>
                      <a:pt x="3507" y="207"/>
                    </a:lnTo>
                    <a:lnTo>
                      <a:pt x="3501" y="207"/>
                    </a:lnTo>
                    <a:lnTo>
                      <a:pt x="3507" y="213"/>
                    </a:lnTo>
                    <a:close/>
                    <a:moveTo>
                      <a:pt x="3501" y="314"/>
                    </a:moveTo>
                    <a:lnTo>
                      <a:pt x="3501" y="319"/>
                    </a:lnTo>
                    <a:lnTo>
                      <a:pt x="3501" y="319"/>
                    </a:lnTo>
                    <a:lnTo>
                      <a:pt x="3507" y="319"/>
                    </a:lnTo>
                    <a:lnTo>
                      <a:pt x="3507" y="319"/>
                    </a:lnTo>
                    <a:lnTo>
                      <a:pt x="3512" y="319"/>
                    </a:lnTo>
                    <a:lnTo>
                      <a:pt x="3512" y="314"/>
                    </a:lnTo>
                    <a:lnTo>
                      <a:pt x="3512" y="314"/>
                    </a:lnTo>
                    <a:lnTo>
                      <a:pt x="3507" y="308"/>
                    </a:lnTo>
                    <a:lnTo>
                      <a:pt x="3501" y="308"/>
                    </a:lnTo>
                    <a:lnTo>
                      <a:pt x="3496" y="308"/>
                    </a:lnTo>
                    <a:lnTo>
                      <a:pt x="3501" y="308"/>
                    </a:lnTo>
                    <a:lnTo>
                      <a:pt x="3501" y="314"/>
                    </a:lnTo>
                    <a:close/>
                    <a:moveTo>
                      <a:pt x="3512" y="293"/>
                    </a:moveTo>
                    <a:lnTo>
                      <a:pt x="3517" y="293"/>
                    </a:lnTo>
                    <a:lnTo>
                      <a:pt x="3517" y="293"/>
                    </a:lnTo>
                    <a:lnTo>
                      <a:pt x="3501" y="287"/>
                    </a:lnTo>
                    <a:lnTo>
                      <a:pt x="3496" y="287"/>
                    </a:lnTo>
                    <a:lnTo>
                      <a:pt x="3501" y="293"/>
                    </a:lnTo>
                    <a:lnTo>
                      <a:pt x="3512" y="293"/>
                    </a:lnTo>
                    <a:close/>
                    <a:moveTo>
                      <a:pt x="4196" y="298"/>
                    </a:moveTo>
                    <a:lnTo>
                      <a:pt x="4207" y="298"/>
                    </a:lnTo>
                    <a:lnTo>
                      <a:pt x="4212" y="303"/>
                    </a:lnTo>
                    <a:lnTo>
                      <a:pt x="4223" y="303"/>
                    </a:lnTo>
                    <a:lnTo>
                      <a:pt x="4223" y="303"/>
                    </a:lnTo>
                    <a:lnTo>
                      <a:pt x="4223" y="303"/>
                    </a:lnTo>
                    <a:lnTo>
                      <a:pt x="4223" y="298"/>
                    </a:lnTo>
                    <a:lnTo>
                      <a:pt x="4223" y="298"/>
                    </a:lnTo>
                    <a:lnTo>
                      <a:pt x="4223" y="298"/>
                    </a:lnTo>
                    <a:lnTo>
                      <a:pt x="4207" y="293"/>
                    </a:lnTo>
                    <a:lnTo>
                      <a:pt x="4202" y="293"/>
                    </a:lnTo>
                    <a:lnTo>
                      <a:pt x="4202" y="293"/>
                    </a:lnTo>
                    <a:lnTo>
                      <a:pt x="4186" y="293"/>
                    </a:lnTo>
                    <a:lnTo>
                      <a:pt x="4186" y="293"/>
                    </a:lnTo>
                    <a:lnTo>
                      <a:pt x="4186" y="293"/>
                    </a:lnTo>
                    <a:lnTo>
                      <a:pt x="4196" y="298"/>
                    </a:lnTo>
                    <a:close/>
                    <a:moveTo>
                      <a:pt x="4828" y="516"/>
                    </a:moveTo>
                    <a:lnTo>
                      <a:pt x="4838" y="516"/>
                    </a:lnTo>
                    <a:lnTo>
                      <a:pt x="4833" y="516"/>
                    </a:lnTo>
                    <a:lnTo>
                      <a:pt x="4823" y="511"/>
                    </a:lnTo>
                    <a:lnTo>
                      <a:pt x="4817" y="511"/>
                    </a:lnTo>
                    <a:lnTo>
                      <a:pt x="4807" y="511"/>
                    </a:lnTo>
                    <a:lnTo>
                      <a:pt x="4807" y="511"/>
                    </a:lnTo>
                    <a:lnTo>
                      <a:pt x="4817" y="516"/>
                    </a:lnTo>
                    <a:lnTo>
                      <a:pt x="4828" y="516"/>
                    </a:lnTo>
                    <a:close/>
                    <a:moveTo>
                      <a:pt x="3926" y="255"/>
                    </a:moveTo>
                    <a:lnTo>
                      <a:pt x="3936" y="255"/>
                    </a:lnTo>
                    <a:lnTo>
                      <a:pt x="3936" y="250"/>
                    </a:lnTo>
                    <a:lnTo>
                      <a:pt x="3931" y="250"/>
                    </a:lnTo>
                    <a:lnTo>
                      <a:pt x="3931" y="250"/>
                    </a:lnTo>
                    <a:lnTo>
                      <a:pt x="3926" y="250"/>
                    </a:lnTo>
                    <a:lnTo>
                      <a:pt x="3921" y="250"/>
                    </a:lnTo>
                    <a:lnTo>
                      <a:pt x="3921" y="250"/>
                    </a:lnTo>
                    <a:lnTo>
                      <a:pt x="3926" y="255"/>
                    </a:lnTo>
                    <a:lnTo>
                      <a:pt x="3926" y="255"/>
                    </a:lnTo>
                    <a:close/>
                    <a:moveTo>
                      <a:pt x="4982" y="463"/>
                    </a:moveTo>
                    <a:lnTo>
                      <a:pt x="4987" y="468"/>
                    </a:lnTo>
                    <a:lnTo>
                      <a:pt x="4992" y="468"/>
                    </a:lnTo>
                    <a:lnTo>
                      <a:pt x="4992" y="463"/>
                    </a:lnTo>
                    <a:lnTo>
                      <a:pt x="4992" y="463"/>
                    </a:lnTo>
                    <a:lnTo>
                      <a:pt x="4982" y="463"/>
                    </a:lnTo>
                    <a:lnTo>
                      <a:pt x="4976" y="463"/>
                    </a:lnTo>
                    <a:lnTo>
                      <a:pt x="4976" y="463"/>
                    </a:lnTo>
                    <a:lnTo>
                      <a:pt x="4976" y="463"/>
                    </a:lnTo>
                    <a:lnTo>
                      <a:pt x="4982" y="463"/>
                    </a:lnTo>
                    <a:close/>
                    <a:moveTo>
                      <a:pt x="4334" y="426"/>
                    </a:moveTo>
                    <a:lnTo>
                      <a:pt x="4340" y="426"/>
                    </a:lnTo>
                    <a:lnTo>
                      <a:pt x="4340" y="426"/>
                    </a:lnTo>
                    <a:lnTo>
                      <a:pt x="4345" y="431"/>
                    </a:lnTo>
                    <a:lnTo>
                      <a:pt x="4340" y="436"/>
                    </a:lnTo>
                    <a:lnTo>
                      <a:pt x="4329" y="431"/>
                    </a:lnTo>
                    <a:lnTo>
                      <a:pt x="4329" y="431"/>
                    </a:lnTo>
                    <a:lnTo>
                      <a:pt x="4324" y="436"/>
                    </a:lnTo>
                    <a:lnTo>
                      <a:pt x="4334" y="441"/>
                    </a:lnTo>
                    <a:lnTo>
                      <a:pt x="4356" y="441"/>
                    </a:lnTo>
                    <a:lnTo>
                      <a:pt x="4366" y="447"/>
                    </a:lnTo>
                    <a:lnTo>
                      <a:pt x="4372" y="447"/>
                    </a:lnTo>
                    <a:lnTo>
                      <a:pt x="4403" y="452"/>
                    </a:lnTo>
                    <a:lnTo>
                      <a:pt x="4403" y="452"/>
                    </a:lnTo>
                    <a:lnTo>
                      <a:pt x="4409" y="447"/>
                    </a:lnTo>
                    <a:lnTo>
                      <a:pt x="4414" y="441"/>
                    </a:lnTo>
                    <a:lnTo>
                      <a:pt x="4414" y="441"/>
                    </a:lnTo>
                    <a:lnTo>
                      <a:pt x="4414" y="436"/>
                    </a:lnTo>
                    <a:lnTo>
                      <a:pt x="4414" y="436"/>
                    </a:lnTo>
                    <a:lnTo>
                      <a:pt x="4414" y="431"/>
                    </a:lnTo>
                    <a:lnTo>
                      <a:pt x="4403" y="431"/>
                    </a:lnTo>
                    <a:lnTo>
                      <a:pt x="4387" y="426"/>
                    </a:lnTo>
                    <a:lnTo>
                      <a:pt x="4340" y="420"/>
                    </a:lnTo>
                    <a:lnTo>
                      <a:pt x="4334" y="426"/>
                    </a:lnTo>
                    <a:close/>
                    <a:moveTo>
                      <a:pt x="5364" y="351"/>
                    </a:moveTo>
                    <a:lnTo>
                      <a:pt x="5369" y="351"/>
                    </a:lnTo>
                    <a:lnTo>
                      <a:pt x="5380" y="356"/>
                    </a:lnTo>
                    <a:lnTo>
                      <a:pt x="5380" y="362"/>
                    </a:lnTo>
                    <a:lnTo>
                      <a:pt x="5380" y="367"/>
                    </a:lnTo>
                    <a:lnTo>
                      <a:pt x="5385" y="367"/>
                    </a:lnTo>
                    <a:lnTo>
                      <a:pt x="5401" y="367"/>
                    </a:lnTo>
                    <a:lnTo>
                      <a:pt x="5406" y="367"/>
                    </a:lnTo>
                    <a:lnTo>
                      <a:pt x="5411" y="367"/>
                    </a:lnTo>
                    <a:lnTo>
                      <a:pt x="5401" y="362"/>
                    </a:lnTo>
                    <a:lnTo>
                      <a:pt x="5401" y="362"/>
                    </a:lnTo>
                    <a:lnTo>
                      <a:pt x="5401" y="356"/>
                    </a:lnTo>
                    <a:lnTo>
                      <a:pt x="5396" y="356"/>
                    </a:lnTo>
                    <a:lnTo>
                      <a:pt x="5380" y="351"/>
                    </a:lnTo>
                    <a:lnTo>
                      <a:pt x="5374" y="346"/>
                    </a:lnTo>
                    <a:lnTo>
                      <a:pt x="5369" y="346"/>
                    </a:lnTo>
                    <a:lnTo>
                      <a:pt x="5358" y="340"/>
                    </a:lnTo>
                    <a:lnTo>
                      <a:pt x="5364" y="346"/>
                    </a:lnTo>
                    <a:lnTo>
                      <a:pt x="5364" y="351"/>
                    </a:lnTo>
                    <a:close/>
                    <a:moveTo>
                      <a:pt x="6138" y="324"/>
                    </a:moveTo>
                    <a:lnTo>
                      <a:pt x="6133" y="319"/>
                    </a:lnTo>
                    <a:lnTo>
                      <a:pt x="6128" y="319"/>
                    </a:lnTo>
                    <a:lnTo>
                      <a:pt x="6128" y="319"/>
                    </a:lnTo>
                    <a:lnTo>
                      <a:pt x="6122" y="319"/>
                    </a:lnTo>
                    <a:lnTo>
                      <a:pt x="6122" y="324"/>
                    </a:lnTo>
                    <a:lnTo>
                      <a:pt x="6138" y="324"/>
                    </a:lnTo>
                    <a:lnTo>
                      <a:pt x="6138" y="324"/>
                    </a:lnTo>
                    <a:close/>
                    <a:moveTo>
                      <a:pt x="8330" y="2410"/>
                    </a:moveTo>
                    <a:lnTo>
                      <a:pt x="8330" y="2415"/>
                    </a:lnTo>
                    <a:lnTo>
                      <a:pt x="8324" y="2426"/>
                    </a:lnTo>
                    <a:lnTo>
                      <a:pt x="8319" y="2426"/>
                    </a:lnTo>
                    <a:lnTo>
                      <a:pt x="8319" y="2431"/>
                    </a:lnTo>
                    <a:lnTo>
                      <a:pt x="8324" y="2431"/>
                    </a:lnTo>
                    <a:lnTo>
                      <a:pt x="8330" y="2431"/>
                    </a:lnTo>
                    <a:lnTo>
                      <a:pt x="8335" y="2426"/>
                    </a:lnTo>
                    <a:lnTo>
                      <a:pt x="8335" y="2405"/>
                    </a:lnTo>
                    <a:lnTo>
                      <a:pt x="8335" y="2405"/>
                    </a:lnTo>
                    <a:lnTo>
                      <a:pt x="8330" y="2410"/>
                    </a:lnTo>
                    <a:close/>
                    <a:moveTo>
                      <a:pt x="8266" y="2479"/>
                    </a:moveTo>
                    <a:lnTo>
                      <a:pt x="8266" y="2479"/>
                    </a:lnTo>
                    <a:lnTo>
                      <a:pt x="8250" y="2495"/>
                    </a:lnTo>
                    <a:lnTo>
                      <a:pt x="8250" y="2506"/>
                    </a:lnTo>
                    <a:lnTo>
                      <a:pt x="8245" y="2506"/>
                    </a:lnTo>
                    <a:lnTo>
                      <a:pt x="8245" y="2527"/>
                    </a:lnTo>
                    <a:lnTo>
                      <a:pt x="8250" y="2527"/>
                    </a:lnTo>
                    <a:lnTo>
                      <a:pt x="8255" y="2522"/>
                    </a:lnTo>
                    <a:lnTo>
                      <a:pt x="8261" y="2511"/>
                    </a:lnTo>
                    <a:lnTo>
                      <a:pt x="8261" y="2511"/>
                    </a:lnTo>
                    <a:lnTo>
                      <a:pt x="8266" y="2506"/>
                    </a:lnTo>
                    <a:lnTo>
                      <a:pt x="8271" y="2500"/>
                    </a:lnTo>
                    <a:lnTo>
                      <a:pt x="8271" y="2495"/>
                    </a:lnTo>
                    <a:lnTo>
                      <a:pt x="8282" y="2479"/>
                    </a:lnTo>
                    <a:lnTo>
                      <a:pt x="8266" y="2479"/>
                    </a:lnTo>
                    <a:close/>
                    <a:moveTo>
                      <a:pt x="8324" y="2117"/>
                    </a:moveTo>
                    <a:lnTo>
                      <a:pt x="8324" y="2117"/>
                    </a:lnTo>
                    <a:lnTo>
                      <a:pt x="8319" y="2112"/>
                    </a:lnTo>
                    <a:lnTo>
                      <a:pt x="8314" y="2107"/>
                    </a:lnTo>
                    <a:lnTo>
                      <a:pt x="8308" y="2112"/>
                    </a:lnTo>
                    <a:lnTo>
                      <a:pt x="8314" y="2112"/>
                    </a:lnTo>
                    <a:lnTo>
                      <a:pt x="8314" y="2117"/>
                    </a:lnTo>
                    <a:lnTo>
                      <a:pt x="8319" y="2117"/>
                    </a:lnTo>
                    <a:lnTo>
                      <a:pt x="8324" y="2117"/>
                    </a:lnTo>
                    <a:close/>
                    <a:moveTo>
                      <a:pt x="8351" y="2351"/>
                    </a:moveTo>
                    <a:lnTo>
                      <a:pt x="8346" y="2357"/>
                    </a:lnTo>
                    <a:lnTo>
                      <a:pt x="8346" y="2362"/>
                    </a:lnTo>
                    <a:lnTo>
                      <a:pt x="8351" y="2362"/>
                    </a:lnTo>
                    <a:lnTo>
                      <a:pt x="8351" y="2362"/>
                    </a:lnTo>
                    <a:lnTo>
                      <a:pt x="8351" y="2357"/>
                    </a:lnTo>
                    <a:lnTo>
                      <a:pt x="8351" y="2351"/>
                    </a:lnTo>
                    <a:close/>
                    <a:moveTo>
                      <a:pt x="8356" y="2224"/>
                    </a:moveTo>
                    <a:lnTo>
                      <a:pt x="8356" y="2213"/>
                    </a:lnTo>
                    <a:lnTo>
                      <a:pt x="8356" y="2213"/>
                    </a:lnTo>
                    <a:lnTo>
                      <a:pt x="8351" y="2208"/>
                    </a:lnTo>
                    <a:lnTo>
                      <a:pt x="8351" y="2229"/>
                    </a:lnTo>
                    <a:lnTo>
                      <a:pt x="8356" y="2234"/>
                    </a:lnTo>
                    <a:lnTo>
                      <a:pt x="8367" y="2240"/>
                    </a:lnTo>
                    <a:lnTo>
                      <a:pt x="8367" y="2234"/>
                    </a:lnTo>
                    <a:lnTo>
                      <a:pt x="8367" y="2234"/>
                    </a:lnTo>
                    <a:lnTo>
                      <a:pt x="8356" y="2224"/>
                    </a:lnTo>
                    <a:close/>
                    <a:moveTo>
                      <a:pt x="8372" y="2139"/>
                    </a:moveTo>
                    <a:lnTo>
                      <a:pt x="8361" y="2128"/>
                    </a:lnTo>
                    <a:lnTo>
                      <a:pt x="8356" y="2123"/>
                    </a:lnTo>
                    <a:lnTo>
                      <a:pt x="8351" y="2123"/>
                    </a:lnTo>
                    <a:lnTo>
                      <a:pt x="8351" y="2128"/>
                    </a:lnTo>
                    <a:lnTo>
                      <a:pt x="8356" y="2144"/>
                    </a:lnTo>
                    <a:lnTo>
                      <a:pt x="8356" y="2149"/>
                    </a:lnTo>
                    <a:lnTo>
                      <a:pt x="8340" y="2155"/>
                    </a:lnTo>
                    <a:lnTo>
                      <a:pt x="8340" y="2160"/>
                    </a:lnTo>
                    <a:lnTo>
                      <a:pt x="8335" y="2160"/>
                    </a:lnTo>
                    <a:lnTo>
                      <a:pt x="8335" y="2160"/>
                    </a:lnTo>
                    <a:lnTo>
                      <a:pt x="8340" y="2165"/>
                    </a:lnTo>
                    <a:lnTo>
                      <a:pt x="8346" y="2176"/>
                    </a:lnTo>
                    <a:lnTo>
                      <a:pt x="8351" y="2176"/>
                    </a:lnTo>
                    <a:lnTo>
                      <a:pt x="8361" y="2176"/>
                    </a:lnTo>
                    <a:lnTo>
                      <a:pt x="8361" y="2176"/>
                    </a:lnTo>
                    <a:lnTo>
                      <a:pt x="8361" y="2171"/>
                    </a:lnTo>
                    <a:lnTo>
                      <a:pt x="8361" y="2165"/>
                    </a:lnTo>
                    <a:lnTo>
                      <a:pt x="8372" y="2165"/>
                    </a:lnTo>
                    <a:lnTo>
                      <a:pt x="8377" y="2160"/>
                    </a:lnTo>
                    <a:lnTo>
                      <a:pt x="8372" y="2144"/>
                    </a:lnTo>
                    <a:lnTo>
                      <a:pt x="8372" y="2139"/>
                    </a:lnTo>
                    <a:close/>
                    <a:moveTo>
                      <a:pt x="8356" y="2266"/>
                    </a:moveTo>
                    <a:lnTo>
                      <a:pt x="8356" y="2266"/>
                    </a:lnTo>
                    <a:lnTo>
                      <a:pt x="8351" y="2266"/>
                    </a:lnTo>
                    <a:lnTo>
                      <a:pt x="8351" y="2272"/>
                    </a:lnTo>
                    <a:lnTo>
                      <a:pt x="8351" y="2277"/>
                    </a:lnTo>
                    <a:lnTo>
                      <a:pt x="8351" y="2277"/>
                    </a:lnTo>
                    <a:lnTo>
                      <a:pt x="8356" y="2282"/>
                    </a:lnTo>
                    <a:lnTo>
                      <a:pt x="8356" y="2277"/>
                    </a:lnTo>
                    <a:lnTo>
                      <a:pt x="8356" y="2272"/>
                    </a:lnTo>
                    <a:lnTo>
                      <a:pt x="8356" y="2266"/>
                    </a:lnTo>
                    <a:close/>
                    <a:moveTo>
                      <a:pt x="8128" y="2703"/>
                    </a:moveTo>
                    <a:lnTo>
                      <a:pt x="8128" y="2703"/>
                    </a:lnTo>
                    <a:lnTo>
                      <a:pt x="8128" y="2703"/>
                    </a:lnTo>
                    <a:lnTo>
                      <a:pt x="8128" y="2697"/>
                    </a:lnTo>
                    <a:lnTo>
                      <a:pt x="8123" y="2703"/>
                    </a:lnTo>
                    <a:lnTo>
                      <a:pt x="8123" y="2703"/>
                    </a:lnTo>
                    <a:lnTo>
                      <a:pt x="8128" y="2703"/>
                    </a:lnTo>
                    <a:lnTo>
                      <a:pt x="8128" y="2703"/>
                    </a:lnTo>
                    <a:lnTo>
                      <a:pt x="8128" y="2703"/>
                    </a:lnTo>
                    <a:lnTo>
                      <a:pt x="8128" y="2703"/>
                    </a:lnTo>
                    <a:lnTo>
                      <a:pt x="8128" y="2703"/>
                    </a:lnTo>
                    <a:lnTo>
                      <a:pt x="8133" y="2703"/>
                    </a:lnTo>
                    <a:lnTo>
                      <a:pt x="8128" y="2703"/>
                    </a:lnTo>
                    <a:lnTo>
                      <a:pt x="8128" y="2703"/>
                    </a:lnTo>
                    <a:close/>
                    <a:moveTo>
                      <a:pt x="8139" y="2703"/>
                    </a:moveTo>
                    <a:lnTo>
                      <a:pt x="8139" y="2703"/>
                    </a:lnTo>
                    <a:lnTo>
                      <a:pt x="8139" y="2703"/>
                    </a:lnTo>
                    <a:lnTo>
                      <a:pt x="8139" y="2703"/>
                    </a:lnTo>
                    <a:lnTo>
                      <a:pt x="8139" y="2703"/>
                    </a:lnTo>
                    <a:lnTo>
                      <a:pt x="8139" y="2703"/>
                    </a:lnTo>
                    <a:lnTo>
                      <a:pt x="8139" y="2703"/>
                    </a:lnTo>
                    <a:lnTo>
                      <a:pt x="8139" y="2703"/>
                    </a:lnTo>
                    <a:lnTo>
                      <a:pt x="8139" y="2703"/>
                    </a:lnTo>
                    <a:close/>
                    <a:moveTo>
                      <a:pt x="8165" y="2671"/>
                    </a:moveTo>
                    <a:lnTo>
                      <a:pt x="8155" y="2671"/>
                    </a:lnTo>
                    <a:lnTo>
                      <a:pt x="8155" y="2676"/>
                    </a:lnTo>
                    <a:lnTo>
                      <a:pt x="8160" y="2676"/>
                    </a:lnTo>
                    <a:lnTo>
                      <a:pt x="8165" y="2681"/>
                    </a:lnTo>
                    <a:lnTo>
                      <a:pt x="8165" y="2676"/>
                    </a:lnTo>
                    <a:lnTo>
                      <a:pt x="8176" y="2671"/>
                    </a:lnTo>
                    <a:lnTo>
                      <a:pt x="8170" y="2671"/>
                    </a:lnTo>
                    <a:lnTo>
                      <a:pt x="8165" y="2671"/>
                    </a:lnTo>
                    <a:close/>
                    <a:moveTo>
                      <a:pt x="8107" y="2623"/>
                    </a:moveTo>
                    <a:lnTo>
                      <a:pt x="8096" y="2617"/>
                    </a:lnTo>
                    <a:lnTo>
                      <a:pt x="8086" y="2617"/>
                    </a:lnTo>
                    <a:lnTo>
                      <a:pt x="8091" y="2639"/>
                    </a:lnTo>
                    <a:lnTo>
                      <a:pt x="8086" y="2639"/>
                    </a:lnTo>
                    <a:lnTo>
                      <a:pt x="8086" y="2644"/>
                    </a:lnTo>
                    <a:lnTo>
                      <a:pt x="8086" y="2649"/>
                    </a:lnTo>
                    <a:lnTo>
                      <a:pt x="8086" y="2655"/>
                    </a:lnTo>
                    <a:lnTo>
                      <a:pt x="8086" y="2660"/>
                    </a:lnTo>
                    <a:lnTo>
                      <a:pt x="8080" y="2665"/>
                    </a:lnTo>
                    <a:lnTo>
                      <a:pt x="8080" y="2671"/>
                    </a:lnTo>
                    <a:lnTo>
                      <a:pt x="8086" y="2676"/>
                    </a:lnTo>
                    <a:lnTo>
                      <a:pt x="8096" y="2681"/>
                    </a:lnTo>
                    <a:lnTo>
                      <a:pt x="8086" y="2671"/>
                    </a:lnTo>
                    <a:lnTo>
                      <a:pt x="8096" y="2660"/>
                    </a:lnTo>
                    <a:lnTo>
                      <a:pt x="8096" y="2655"/>
                    </a:lnTo>
                    <a:lnTo>
                      <a:pt x="8096" y="2649"/>
                    </a:lnTo>
                    <a:lnTo>
                      <a:pt x="8101" y="2639"/>
                    </a:lnTo>
                    <a:lnTo>
                      <a:pt x="8101" y="2639"/>
                    </a:lnTo>
                    <a:lnTo>
                      <a:pt x="8112" y="2639"/>
                    </a:lnTo>
                    <a:lnTo>
                      <a:pt x="8117" y="2628"/>
                    </a:lnTo>
                    <a:lnTo>
                      <a:pt x="8117" y="2628"/>
                    </a:lnTo>
                    <a:lnTo>
                      <a:pt x="8117" y="2623"/>
                    </a:lnTo>
                    <a:lnTo>
                      <a:pt x="8107" y="2623"/>
                    </a:lnTo>
                    <a:close/>
                    <a:moveTo>
                      <a:pt x="8144" y="2687"/>
                    </a:moveTo>
                    <a:lnTo>
                      <a:pt x="8144" y="2687"/>
                    </a:lnTo>
                    <a:lnTo>
                      <a:pt x="8144" y="2687"/>
                    </a:lnTo>
                    <a:lnTo>
                      <a:pt x="8144" y="2687"/>
                    </a:lnTo>
                    <a:lnTo>
                      <a:pt x="8144" y="2687"/>
                    </a:lnTo>
                    <a:lnTo>
                      <a:pt x="8144" y="2687"/>
                    </a:lnTo>
                    <a:lnTo>
                      <a:pt x="8149" y="2687"/>
                    </a:lnTo>
                    <a:lnTo>
                      <a:pt x="8144" y="2687"/>
                    </a:lnTo>
                    <a:lnTo>
                      <a:pt x="8144" y="2687"/>
                    </a:lnTo>
                    <a:close/>
                    <a:moveTo>
                      <a:pt x="8213" y="2538"/>
                    </a:moveTo>
                    <a:lnTo>
                      <a:pt x="8208" y="2538"/>
                    </a:lnTo>
                    <a:lnTo>
                      <a:pt x="8208" y="2532"/>
                    </a:lnTo>
                    <a:lnTo>
                      <a:pt x="8202" y="2532"/>
                    </a:lnTo>
                    <a:lnTo>
                      <a:pt x="8197" y="2532"/>
                    </a:lnTo>
                    <a:lnTo>
                      <a:pt x="8197" y="2538"/>
                    </a:lnTo>
                    <a:lnTo>
                      <a:pt x="8186" y="2554"/>
                    </a:lnTo>
                    <a:lnTo>
                      <a:pt x="8176" y="2554"/>
                    </a:lnTo>
                    <a:lnTo>
                      <a:pt x="8170" y="2554"/>
                    </a:lnTo>
                    <a:lnTo>
                      <a:pt x="8160" y="2543"/>
                    </a:lnTo>
                    <a:lnTo>
                      <a:pt x="8160" y="2543"/>
                    </a:lnTo>
                    <a:lnTo>
                      <a:pt x="8160" y="2548"/>
                    </a:lnTo>
                    <a:lnTo>
                      <a:pt x="8165" y="2554"/>
                    </a:lnTo>
                    <a:lnTo>
                      <a:pt x="8160" y="2559"/>
                    </a:lnTo>
                    <a:lnTo>
                      <a:pt x="8155" y="2564"/>
                    </a:lnTo>
                    <a:lnTo>
                      <a:pt x="8149" y="2570"/>
                    </a:lnTo>
                    <a:lnTo>
                      <a:pt x="8149" y="2586"/>
                    </a:lnTo>
                    <a:lnTo>
                      <a:pt x="8144" y="2591"/>
                    </a:lnTo>
                    <a:lnTo>
                      <a:pt x="8139" y="2596"/>
                    </a:lnTo>
                    <a:lnTo>
                      <a:pt x="8144" y="2607"/>
                    </a:lnTo>
                    <a:lnTo>
                      <a:pt x="8139" y="2612"/>
                    </a:lnTo>
                    <a:lnTo>
                      <a:pt x="8139" y="2617"/>
                    </a:lnTo>
                    <a:lnTo>
                      <a:pt x="8144" y="2628"/>
                    </a:lnTo>
                    <a:lnTo>
                      <a:pt x="8149" y="2617"/>
                    </a:lnTo>
                    <a:lnTo>
                      <a:pt x="8155" y="2617"/>
                    </a:lnTo>
                    <a:lnTo>
                      <a:pt x="8155" y="2607"/>
                    </a:lnTo>
                    <a:lnTo>
                      <a:pt x="8165" y="2591"/>
                    </a:lnTo>
                    <a:lnTo>
                      <a:pt x="8165" y="2591"/>
                    </a:lnTo>
                    <a:lnTo>
                      <a:pt x="8160" y="2586"/>
                    </a:lnTo>
                    <a:lnTo>
                      <a:pt x="8160" y="2580"/>
                    </a:lnTo>
                    <a:lnTo>
                      <a:pt x="8170" y="2586"/>
                    </a:lnTo>
                    <a:lnTo>
                      <a:pt x="8176" y="2580"/>
                    </a:lnTo>
                    <a:lnTo>
                      <a:pt x="8181" y="2570"/>
                    </a:lnTo>
                    <a:lnTo>
                      <a:pt x="8186" y="2559"/>
                    </a:lnTo>
                    <a:lnTo>
                      <a:pt x="8197" y="2554"/>
                    </a:lnTo>
                    <a:lnTo>
                      <a:pt x="8202" y="2548"/>
                    </a:lnTo>
                    <a:lnTo>
                      <a:pt x="8213" y="2548"/>
                    </a:lnTo>
                    <a:lnTo>
                      <a:pt x="8218" y="2543"/>
                    </a:lnTo>
                    <a:lnTo>
                      <a:pt x="8213" y="2543"/>
                    </a:lnTo>
                    <a:lnTo>
                      <a:pt x="8213" y="2538"/>
                    </a:lnTo>
                    <a:close/>
                    <a:moveTo>
                      <a:pt x="1825" y="2527"/>
                    </a:moveTo>
                    <a:lnTo>
                      <a:pt x="1825" y="2532"/>
                    </a:lnTo>
                    <a:lnTo>
                      <a:pt x="1830" y="2538"/>
                    </a:lnTo>
                    <a:lnTo>
                      <a:pt x="1830" y="2538"/>
                    </a:lnTo>
                    <a:lnTo>
                      <a:pt x="1830" y="2532"/>
                    </a:lnTo>
                    <a:lnTo>
                      <a:pt x="1825" y="2522"/>
                    </a:lnTo>
                    <a:lnTo>
                      <a:pt x="1825" y="2527"/>
                    </a:lnTo>
                    <a:close/>
                    <a:moveTo>
                      <a:pt x="822" y="1053"/>
                    </a:moveTo>
                    <a:lnTo>
                      <a:pt x="822" y="1048"/>
                    </a:lnTo>
                    <a:lnTo>
                      <a:pt x="817" y="1048"/>
                    </a:lnTo>
                    <a:lnTo>
                      <a:pt x="811" y="1053"/>
                    </a:lnTo>
                    <a:lnTo>
                      <a:pt x="811" y="1053"/>
                    </a:lnTo>
                    <a:lnTo>
                      <a:pt x="806" y="1053"/>
                    </a:lnTo>
                    <a:lnTo>
                      <a:pt x="811" y="1059"/>
                    </a:lnTo>
                    <a:lnTo>
                      <a:pt x="811" y="1059"/>
                    </a:lnTo>
                    <a:lnTo>
                      <a:pt x="817" y="1059"/>
                    </a:lnTo>
                    <a:lnTo>
                      <a:pt x="822" y="1064"/>
                    </a:lnTo>
                    <a:lnTo>
                      <a:pt x="827" y="1064"/>
                    </a:lnTo>
                    <a:lnTo>
                      <a:pt x="822" y="1059"/>
                    </a:lnTo>
                    <a:lnTo>
                      <a:pt x="827" y="1059"/>
                    </a:lnTo>
                    <a:lnTo>
                      <a:pt x="822" y="1053"/>
                    </a:lnTo>
                    <a:close/>
                    <a:moveTo>
                      <a:pt x="2610" y="942"/>
                    </a:moveTo>
                    <a:lnTo>
                      <a:pt x="2599" y="942"/>
                    </a:lnTo>
                    <a:lnTo>
                      <a:pt x="2594" y="942"/>
                    </a:lnTo>
                    <a:lnTo>
                      <a:pt x="2583" y="942"/>
                    </a:lnTo>
                    <a:lnTo>
                      <a:pt x="2578" y="942"/>
                    </a:lnTo>
                    <a:lnTo>
                      <a:pt x="2578" y="942"/>
                    </a:lnTo>
                    <a:lnTo>
                      <a:pt x="2594" y="952"/>
                    </a:lnTo>
                    <a:lnTo>
                      <a:pt x="2605" y="958"/>
                    </a:lnTo>
                    <a:lnTo>
                      <a:pt x="2615" y="958"/>
                    </a:lnTo>
                    <a:lnTo>
                      <a:pt x="2615" y="958"/>
                    </a:lnTo>
                    <a:lnTo>
                      <a:pt x="2615" y="952"/>
                    </a:lnTo>
                    <a:lnTo>
                      <a:pt x="2610" y="952"/>
                    </a:lnTo>
                    <a:lnTo>
                      <a:pt x="2610" y="947"/>
                    </a:lnTo>
                    <a:lnTo>
                      <a:pt x="2610" y="942"/>
                    </a:lnTo>
                    <a:close/>
                    <a:moveTo>
                      <a:pt x="6940" y="1793"/>
                    </a:moveTo>
                    <a:lnTo>
                      <a:pt x="6934" y="1793"/>
                    </a:lnTo>
                    <a:lnTo>
                      <a:pt x="6924" y="1798"/>
                    </a:lnTo>
                    <a:lnTo>
                      <a:pt x="6924" y="1798"/>
                    </a:lnTo>
                    <a:lnTo>
                      <a:pt x="6929" y="1803"/>
                    </a:lnTo>
                    <a:lnTo>
                      <a:pt x="6934" y="1798"/>
                    </a:lnTo>
                    <a:lnTo>
                      <a:pt x="6940" y="1803"/>
                    </a:lnTo>
                    <a:lnTo>
                      <a:pt x="6945" y="1803"/>
                    </a:lnTo>
                    <a:lnTo>
                      <a:pt x="6945" y="1787"/>
                    </a:lnTo>
                    <a:lnTo>
                      <a:pt x="6940" y="1787"/>
                    </a:lnTo>
                    <a:lnTo>
                      <a:pt x="6940" y="1793"/>
                    </a:lnTo>
                    <a:close/>
                    <a:moveTo>
                      <a:pt x="2371" y="755"/>
                    </a:moveTo>
                    <a:lnTo>
                      <a:pt x="2371" y="750"/>
                    </a:lnTo>
                    <a:lnTo>
                      <a:pt x="2371" y="745"/>
                    </a:lnTo>
                    <a:lnTo>
                      <a:pt x="2366" y="745"/>
                    </a:lnTo>
                    <a:lnTo>
                      <a:pt x="2355" y="755"/>
                    </a:lnTo>
                    <a:lnTo>
                      <a:pt x="2361" y="755"/>
                    </a:lnTo>
                    <a:lnTo>
                      <a:pt x="2361" y="755"/>
                    </a:lnTo>
                    <a:lnTo>
                      <a:pt x="2371" y="755"/>
                    </a:lnTo>
                    <a:close/>
                    <a:moveTo>
                      <a:pt x="8377" y="2117"/>
                    </a:moveTo>
                    <a:lnTo>
                      <a:pt x="8372" y="2117"/>
                    </a:lnTo>
                    <a:lnTo>
                      <a:pt x="8367" y="2112"/>
                    </a:lnTo>
                    <a:lnTo>
                      <a:pt x="8361" y="2123"/>
                    </a:lnTo>
                    <a:lnTo>
                      <a:pt x="8361" y="2123"/>
                    </a:lnTo>
                    <a:lnTo>
                      <a:pt x="8367" y="2128"/>
                    </a:lnTo>
                    <a:lnTo>
                      <a:pt x="8377" y="2133"/>
                    </a:lnTo>
                    <a:lnTo>
                      <a:pt x="8383" y="2133"/>
                    </a:lnTo>
                    <a:lnTo>
                      <a:pt x="8383" y="2128"/>
                    </a:lnTo>
                    <a:lnTo>
                      <a:pt x="8383" y="2123"/>
                    </a:lnTo>
                    <a:lnTo>
                      <a:pt x="8377" y="2117"/>
                    </a:lnTo>
                    <a:close/>
                    <a:moveTo>
                      <a:pt x="8696" y="1803"/>
                    </a:moveTo>
                    <a:lnTo>
                      <a:pt x="8685" y="1803"/>
                    </a:lnTo>
                    <a:lnTo>
                      <a:pt x="8674" y="1798"/>
                    </a:lnTo>
                    <a:lnTo>
                      <a:pt x="8653" y="1787"/>
                    </a:lnTo>
                    <a:lnTo>
                      <a:pt x="8648" y="1777"/>
                    </a:lnTo>
                    <a:lnTo>
                      <a:pt x="8643" y="1772"/>
                    </a:lnTo>
                    <a:lnTo>
                      <a:pt x="8643" y="1772"/>
                    </a:lnTo>
                    <a:lnTo>
                      <a:pt x="8621" y="1772"/>
                    </a:lnTo>
                    <a:lnTo>
                      <a:pt x="8621" y="1777"/>
                    </a:lnTo>
                    <a:lnTo>
                      <a:pt x="8616" y="1777"/>
                    </a:lnTo>
                    <a:lnTo>
                      <a:pt x="8637" y="1782"/>
                    </a:lnTo>
                    <a:lnTo>
                      <a:pt x="8648" y="1787"/>
                    </a:lnTo>
                    <a:lnTo>
                      <a:pt x="8653" y="1793"/>
                    </a:lnTo>
                    <a:lnTo>
                      <a:pt x="8659" y="1793"/>
                    </a:lnTo>
                    <a:lnTo>
                      <a:pt x="8669" y="1803"/>
                    </a:lnTo>
                    <a:lnTo>
                      <a:pt x="8680" y="1809"/>
                    </a:lnTo>
                    <a:lnTo>
                      <a:pt x="8685" y="1809"/>
                    </a:lnTo>
                    <a:lnTo>
                      <a:pt x="8696" y="1809"/>
                    </a:lnTo>
                    <a:lnTo>
                      <a:pt x="8701" y="1814"/>
                    </a:lnTo>
                    <a:lnTo>
                      <a:pt x="8712" y="1819"/>
                    </a:lnTo>
                    <a:lnTo>
                      <a:pt x="8701" y="1809"/>
                    </a:lnTo>
                    <a:lnTo>
                      <a:pt x="8696" y="1803"/>
                    </a:lnTo>
                    <a:close/>
                    <a:moveTo>
                      <a:pt x="8786" y="1819"/>
                    </a:moveTo>
                    <a:lnTo>
                      <a:pt x="8770" y="1814"/>
                    </a:lnTo>
                    <a:lnTo>
                      <a:pt x="8765" y="1814"/>
                    </a:lnTo>
                    <a:lnTo>
                      <a:pt x="8754" y="1809"/>
                    </a:lnTo>
                    <a:lnTo>
                      <a:pt x="8749" y="1809"/>
                    </a:lnTo>
                    <a:lnTo>
                      <a:pt x="8754" y="1814"/>
                    </a:lnTo>
                    <a:lnTo>
                      <a:pt x="8775" y="1819"/>
                    </a:lnTo>
                    <a:lnTo>
                      <a:pt x="8812" y="1835"/>
                    </a:lnTo>
                    <a:lnTo>
                      <a:pt x="8807" y="1830"/>
                    </a:lnTo>
                    <a:lnTo>
                      <a:pt x="8786" y="1819"/>
                    </a:lnTo>
                    <a:close/>
                    <a:moveTo>
                      <a:pt x="6961" y="1803"/>
                    </a:moveTo>
                    <a:lnTo>
                      <a:pt x="6966" y="1814"/>
                    </a:lnTo>
                    <a:lnTo>
                      <a:pt x="6966" y="1814"/>
                    </a:lnTo>
                    <a:lnTo>
                      <a:pt x="6971" y="1809"/>
                    </a:lnTo>
                    <a:lnTo>
                      <a:pt x="6982" y="1809"/>
                    </a:lnTo>
                    <a:lnTo>
                      <a:pt x="6998" y="1825"/>
                    </a:lnTo>
                    <a:lnTo>
                      <a:pt x="7003" y="1825"/>
                    </a:lnTo>
                    <a:lnTo>
                      <a:pt x="7003" y="1819"/>
                    </a:lnTo>
                    <a:lnTo>
                      <a:pt x="7003" y="1814"/>
                    </a:lnTo>
                    <a:lnTo>
                      <a:pt x="7008" y="1814"/>
                    </a:lnTo>
                    <a:lnTo>
                      <a:pt x="7008" y="1809"/>
                    </a:lnTo>
                    <a:lnTo>
                      <a:pt x="7003" y="1803"/>
                    </a:lnTo>
                    <a:lnTo>
                      <a:pt x="7003" y="1798"/>
                    </a:lnTo>
                    <a:lnTo>
                      <a:pt x="7008" y="1793"/>
                    </a:lnTo>
                    <a:lnTo>
                      <a:pt x="7003" y="1793"/>
                    </a:lnTo>
                    <a:lnTo>
                      <a:pt x="6998" y="1793"/>
                    </a:lnTo>
                    <a:lnTo>
                      <a:pt x="6987" y="1793"/>
                    </a:lnTo>
                    <a:lnTo>
                      <a:pt x="6987" y="1787"/>
                    </a:lnTo>
                    <a:lnTo>
                      <a:pt x="6961" y="1782"/>
                    </a:lnTo>
                    <a:lnTo>
                      <a:pt x="6961" y="1787"/>
                    </a:lnTo>
                    <a:lnTo>
                      <a:pt x="6961" y="1798"/>
                    </a:lnTo>
                    <a:lnTo>
                      <a:pt x="6961" y="1798"/>
                    </a:lnTo>
                    <a:lnTo>
                      <a:pt x="6961" y="1803"/>
                    </a:lnTo>
                    <a:close/>
                    <a:moveTo>
                      <a:pt x="8223" y="1532"/>
                    </a:moveTo>
                    <a:lnTo>
                      <a:pt x="8229" y="1532"/>
                    </a:lnTo>
                    <a:lnTo>
                      <a:pt x="8229" y="1532"/>
                    </a:lnTo>
                    <a:lnTo>
                      <a:pt x="8234" y="1527"/>
                    </a:lnTo>
                    <a:lnTo>
                      <a:pt x="8239" y="1516"/>
                    </a:lnTo>
                    <a:lnTo>
                      <a:pt x="8250" y="1511"/>
                    </a:lnTo>
                    <a:lnTo>
                      <a:pt x="8266" y="1506"/>
                    </a:lnTo>
                    <a:lnTo>
                      <a:pt x="8261" y="1500"/>
                    </a:lnTo>
                    <a:lnTo>
                      <a:pt x="8250" y="1490"/>
                    </a:lnTo>
                    <a:lnTo>
                      <a:pt x="8234" y="1479"/>
                    </a:lnTo>
                    <a:lnTo>
                      <a:pt x="8234" y="1479"/>
                    </a:lnTo>
                    <a:lnTo>
                      <a:pt x="8223" y="1490"/>
                    </a:lnTo>
                    <a:lnTo>
                      <a:pt x="8208" y="1495"/>
                    </a:lnTo>
                    <a:lnTo>
                      <a:pt x="8208" y="1500"/>
                    </a:lnTo>
                    <a:lnTo>
                      <a:pt x="8213" y="1500"/>
                    </a:lnTo>
                    <a:lnTo>
                      <a:pt x="8223" y="1511"/>
                    </a:lnTo>
                    <a:lnTo>
                      <a:pt x="8223" y="1521"/>
                    </a:lnTo>
                    <a:lnTo>
                      <a:pt x="8223" y="1527"/>
                    </a:lnTo>
                    <a:lnTo>
                      <a:pt x="8223" y="1532"/>
                    </a:lnTo>
                    <a:close/>
                    <a:moveTo>
                      <a:pt x="9046" y="1101"/>
                    </a:moveTo>
                    <a:lnTo>
                      <a:pt x="9041" y="1101"/>
                    </a:lnTo>
                    <a:lnTo>
                      <a:pt x="9035" y="1096"/>
                    </a:lnTo>
                    <a:lnTo>
                      <a:pt x="9030" y="1096"/>
                    </a:lnTo>
                    <a:lnTo>
                      <a:pt x="9019" y="1091"/>
                    </a:lnTo>
                    <a:lnTo>
                      <a:pt x="9009" y="1091"/>
                    </a:lnTo>
                    <a:lnTo>
                      <a:pt x="9003" y="1091"/>
                    </a:lnTo>
                    <a:lnTo>
                      <a:pt x="8998" y="1091"/>
                    </a:lnTo>
                    <a:lnTo>
                      <a:pt x="8993" y="1085"/>
                    </a:lnTo>
                    <a:lnTo>
                      <a:pt x="8988" y="1085"/>
                    </a:lnTo>
                    <a:lnTo>
                      <a:pt x="8988" y="1080"/>
                    </a:lnTo>
                    <a:lnTo>
                      <a:pt x="8988" y="1080"/>
                    </a:lnTo>
                    <a:lnTo>
                      <a:pt x="8988" y="1080"/>
                    </a:lnTo>
                    <a:lnTo>
                      <a:pt x="8977" y="1075"/>
                    </a:lnTo>
                    <a:lnTo>
                      <a:pt x="8972" y="1075"/>
                    </a:lnTo>
                    <a:lnTo>
                      <a:pt x="8972" y="1075"/>
                    </a:lnTo>
                    <a:lnTo>
                      <a:pt x="8966" y="1075"/>
                    </a:lnTo>
                    <a:lnTo>
                      <a:pt x="8966" y="1069"/>
                    </a:lnTo>
                    <a:lnTo>
                      <a:pt x="8972" y="1069"/>
                    </a:lnTo>
                    <a:lnTo>
                      <a:pt x="8977" y="1069"/>
                    </a:lnTo>
                    <a:lnTo>
                      <a:pt x="8988" y="1069"/>
                    </a:lnTo>
                    <a:lnTo>
                      <a:pt x="8993" y="1064"/>
                    </a:lnTo>
                    <a:lnTo>
                      <a:pt x="8993" y="1064"/>
                    </a:lnTo>
                    <a:lnTo>
                      <a:pt x="8993" y="1059"/>
                    </a:lnTo>
                    <a:lnTo>
                      <a:pt x="8982" y="1053"/>
                    </a:lnTo>
                    <a:lnTo>
                      <a:pt x="8972" y="1048"/>
                    </a:lnTo>
                    <a:lnTo>
                      <a:pt x="8966" y="1048"/>
                    </a:lnTo>
                    <a:lnTo>
                      <a:pt x="8961" y="1048"/>
                    </a:lnTo>
                    <a:lnTo>
                      <a:pt x="8956" y="1048"/>
                    </a:lnTo>
                    <a:lnTo>
                      <a:pt x="8950" y="1043"/>
                    </a:lnTo>
                    <a:lnTo>
                      <a:pt x="8966" y="1043"/>
                    </a:lnTo>
                    <a:lnTo>
                      <a:pt x="8966" y="1043"/>
                    </a:lnTo>
                    <a:lnTo>
                      <a:pt x="8956" y="1032"/>
                    </a:lnTo>
                    <a:lnTo>
                      <a:pt x="8950" y="1032"/>
                    </a:lnTo>
                    <a:lnTo>
                      <a:pt x="8950" y="1032"/>
                    </a:lnTo>
                    <a:lnTo>
                      <a:pt x="8940" y="1032"/>
                    </a:lnTo>
                    <a:lnTo>
                      <a:pt x="8940" y="1027"/>
                    </a:lnTo>
                    <a:lnTo>
                      <a:pt x="8940" y="1027"/>
                    </a:lnTo>
                    <a:lnTo>
                      <a:pt x="8919" y="1021"/>
                    </a:lnTo>
                    <a:lnTo>
                      <a:pt x="8897" y="1016"/>
                    </a:lnTo>
                    <a:lnTo>
                      <a:pt x="8903" y="1016"/>
                    </a:lnTo>
                    <a:lnTo>
                      <a:pt x="8908" y="1016"/>
                    </a:lnTo>
                    <a:lnTo>
                      <a:pt x="8919" y="1016"/>
                    </a:lnTo>
                    <a:lnTo>
                      <a:pt x="8929" y="1021"/>
                    </a:lnTo>
                    <a:lnTo>
                      <a:pt x="8934" y="1021"/>
                    </a:lnTo>
                    <a:lnTo>
                      <a:pt x="8940" y="1021"/>
                    </a:lnTo>
                    <a:lnTo>
                      <a:pt x="8945" y="1021"/>
                    </a:lnTo>
                    <a:lnTo>
                      <a:pt x="8956" y="1027"/>
                    </a:lnTo>
                    <a:lnTo>
                      <a:pt x="8961" y="1027"/>
                    </a:lnTo>
                    <a:lnTo>
                      <a:pt x="8966" y="1027"/>
                    </a:lnTo>
                    <a:lnTo>
                      <a:pt x="8972" y="1027"/>
                    </a:lnTo>
                    <a:lnTo>
                      <a:pt x="8982" y="1027"/>
                    </a:lnTo>
                    <a:lnTo>
                      <a:pt x="8993" y="1027"/>
                    </a:lnTo>
                    <a:lnTo>
                      <a:pt x="9003" y="1027"/>
                    </a:lnTo>
                    <a:lnTo>
                      <a:pt x="9003" y="1027"/>
                    </a:lnTo>
                    <a:lnTo>
                      <a:pt x="9003" y="1027"/>
                    </a:lnTo>
                    <a:lnTo>
                      <a:pt x="9003" y="1021"/>
                    </a:lnTo>
                    <a:lnTo>
                      <a:pt x="8993" y="1016"/>
                    </a:lnTo>
                    <a:lnTo>
                      <a:pt x="8977" y="1016"/>
                    </a:lnTo>
                    <a:lnTo>
                      <a:pt x="8966" y="1011"/>
                    </a:lnTo>
                    <a:lnTo>
                      <a:pt x="8961" y="1005"/>
                    </a:lnTo>
                    <a:lnTo>
                      <a:pt x="8961" y="1005"/>
                    </a:lnTo>
                    <a:lnTo>
                      <a:pt x="8961" y="1005"/>
                    </a:lnTo>
                    <a:lnTo>
                      <a:pt x="8977" y="1011"/>
                    </a:lnTo>
                    <a:lnTo>
                      <a:pt x="8988" y="1016"/>
                    </a:lnTo>
                    <a:lnTo>
                      <a:pt x="8998" y="1016"/>
                    </a:lnTo>
                    <a:lnTo>
                      <a:pt x="9003" y="1016"/>
                    </a:lnTo>
                    <a:lnTo>
                      <a:pt x="9019" y="1021"/>
                    </a:lnTo>
                    <a:lnTo>
                      <a:pt x="9019" y="1016"/>
                    </a:lnTo>
                    <a:lnTo>
                      <a:pt x="9014" y="1011"/>
                    </a:lnTo>
                    <a:lnTo>
                      <a:pt x="9003" y="1005"/>
                    </a:lnTo>
                    <a:lnTo>
                      <a:pt x="8998" y="1000"/>
                    </a:lnTo>
                    <a:lnTo>
                      <a:pt x="9003" y="995"/>
                    </a:lnTo>
                    <a:lnTo>
                      <a:pt x="9003" y="989"/>
                    </a:lnTo>
                    <a:lnTo>
                      <a:pt x="9014" y="989"/>
                    </a:lnTo>
                    <a:lnTo>
                      <a:pt x="9014" y="989"/>
                    </a:lnTo>
                    <a:lnTo>
                      <a:pt x="9019" y="989"/>
                    </a:lnTo>
                    <a:lnTo>
                      <a:pt x="9025" y="995"/>
                    </a:lnTo>
                    <a:lnTo>
                      <a:pt x="9025" y="989"/>
                    </a:lnTo>
                    <a:lnTo>
                      <a:pt x="9014" y="984"/>
                    </a:lnTo>
                    <a:lnTo>
                      <a:pt x="9003" y="979"/>
                    </a:lnTo>
                    <a:lnTo>
                      <a:pt x="8988" y="979"/>
                    </a:lnTo>
                    <a:lnTo>
                      <a:pt x="8982" y="979"/>
                    </a:lnTo>
                    <a:lnTo>
                      <a:pt x="8982" y="974"/>
                    </a:lnTo>
                    <a:lnTo>
                      <a:pt x="8977" y="974"/>
                    </a:lnTo>
                    <a:lnTo>
                      <a:pt x="8972" y="974"/>
                    </a:lnTo>
                    <a:lnTo>
                      <a:pt x="8966" y="974"/>
                    </a:lnTo>
                    <a:lnTo>
                      <a:pt x="8961" y="974"/>
                    </a:lnTo>
                    <a:lnTo>
                      <a:pt x="8956" y="974"/>
                    </a:lnTo>
                    <a:lnTo>
                      <a:pt x="8956" y="974"/>
                    </a:lnTo>
                    <a:lnTo>
                      <a:pt x="8956" y="968"/>
                    </a:lnTo>
                    <a:lnTo>
                      <a:pt x="8956" y="968"/>
                    </a:lnTo>
                    <a:lnTo>
                      <a:pt x="8950" y="968"/>
                    </a:lnTo>
                    <a:lnTo>
                      <a:pt x="8913" y="958"/>
                    </a:lnTo>
                    <a:lnTo>
                      <a:pt x="8892" y="952"/>
                    </a:lnTo>
                    <a:lnTo>
                      <a:pt x="8876" y="947"/>
                    </a:lnTo>
                    <a:lnTo>
                      <a:pt x="8850" y="936"/>
                    </a:lnTo>
                    <a:lnTo>
                      <a:pt x="8823" y="926"/>
                    </a:lnTo>
                    <a:lnTo>
                      <a:pt x="8807" y="926"/>
                    </a:lnTo>
                    <a:lnTo>
                      <a:pt x="8797" y="926"/>
                    </a:lnTo>
                    <a:lnTo>
                      <a:pt x="8786" y="926"/>
                    </a:lnTo>
                    <a:lnTo>
                      <a:pt x="8770" y="920"/>
                    </a:lnTo>
                    <a:lnTo>
                      <a:pt x="8749" y="920"/>
                    </a:lnTo>
                    <a:lnTo>
                      <a:pt x="8749" y="920"/>
                    </a:lnTo>
                    <a:lnTo>
                      <a:pt x="8781" y="926"/>
                    </a:lnTo>
                    <a:lnTo>
                      <a:pt x="8786" y="926"/>
                    </a:lnTo>
                    <a:lnTo>
                      <a:pt x="8786" y="926"/>
                    </a:lnTo>
                    <a:lnTo>
                      <a:pt x="8781" y="926"/>
                    </a:lnTo>
                    <a:lnTo>
                      <a:pt x="8765" y="926"/>
                    </a:lnTo>
                    <a:lnTo>
                      <a:pt x="8754" y="926"/>
                    </a:lnTo>
                    <a:lnTo>
                      <a:pt x="8749" y="920"/>
                    </a:lnTo>
                    <a:lnTo>
                      <a:pt x="8743" y="926"/>
                    </a:lnTo>
                    <a:lnTo>
                      <a:pt x="8743" y="926"/>
                    </a:lnTo>
                    <a:lnTo>
                      <a:pt x="8754" y="931"/>
                    </a:lnTo>
                    <a:lnTo>
                      <a:pt x="8759" y="931"/>
                    </a:lnTo>
                    <a:lnTo>
                      <a:pt x="8759" y="936"/>
                    </a:lnTo>
                    <a:lnTo>
                      <a:pt x="8754" y="931"/>
                    </a:lnTo>
                    <a:lnTo>
                      <a:pt x="8743" y="931"/>
                    </a:lnTo>
                    <a:lnTo>
                      <a:pt x="8743" y="926"/>
                    </a:lnTo>
                    <a:lnTo>
                      <a:pt x="8738" y="920"/>
                    </a:lnTo>
                    <a:lnTo>
                      <a:pt x="8738" y="920"/>
                    </a:lnTo>
                    <a:lnTo>
                      <a:pt x="8738" y="920"/>
                    </a:lnTo>
                    <a:lnTo>
                      <a:pt x="8717" y="915"/>
                    </a:lnTo>
                    <a:lnTo>
                      <a:pt x="8712" y="915"/>
                    </a:lnTo>
                    <a:lnTo>
                      <a:pt x="8706" y="915"/>
                    </a:lnTo>
                    <a:lnTo>
                      <a:pt x="8696" y="915"/>
                    </a:lnTo>
                    <a:lnTo>
                      <a:pt x="8669" y="915"/>
                    </a:lnTo>
                    <a:lnTo>
                      <a:pt x="8664" y="915"/>
                    </a:lnTo>
                    <a:lnTo>
                      <a:pt x="8664" y="920"/>
                    </a:lnTo>
                    <a:lnTo>
                      <a:pt x="8669" y="920"/>
                    </a:lnTo>
                    <a:lnTo>
                      <a:pt x="8674" y="920"/>
                    </a:lnTo>
                    <a:lnTo>
                      <a:pt x="8680" y="920"/>
                    </a:lnTo>
                    <a:lnTo>
                      <a:pt x="8685" y="920"/>
                    </a:lnTo>
                    <a:lnTo>
                      <a:pt x="8696" y="926"/>
                    </a:lnTo>
                    <a:lnTo>
                      <a:pt x="8701" y="926"/>
                    </a:lnTo>
                    <a:lnTo>
                      <a:pt x="8712" y="931"/>
                    </a:lnTo>
                    <a:lnTo>
                      <a:pt x="8717" y="936"/>
                    </a:lnTo>
                    <a:lnTo>
                      <a:pt x="8722" y="936"/>
                    </a:lnTo>
                    <a:lnTo>
                      <a:pt x="8728" y="942"/>
                    </a:lnTo>
                    <a:lnTo>
                      <a:pt x="8728" y="947"/>
                    </a:lnTo>
                    <a:lnTo>
                      <a:pt x="8728" y="947"/>
                    </a:lnTo>
                    <a:lnTo>
                      <a:pt x="8733" y="952"/>
                    </a:lnTo>
                    <a:lnTo>
                      <a:pt x="8743" y="952"/>
                    </a:lnTo>
                    <a:lnTo>
                      <a:pt x="8754" y="958"/>
                    </a:lnTo>
                    <a:lnTo>
                      <a:pt x="8759" y="958"/>
                    </a:lnTo>
                    <a:lnTo>
                      <a:pt x="8770" y="963"/>
                    </a:lnTo>
                    <a:lnTo>
                      <a:pt x="8775" y="968"/>
                    </a:lnTo>
                    <a:lnTo>
                      <a:pt x="8775" y="968"/>
                    </a:lnTo>
                    <a:lnTo>
                      <a:pt x="8775" y="974"/>
                    </a:lnTo>
                    <a:lnTo>
                      <a:pt x="8781" y="974"/>
                    </a:lnTo>
                    <a:lnTo>
                      <a:pt x="8781" y="979"/>
                    </a:lnTo>
                    <a:lnTo>
                      <a:pt x="8775" y="979"/>
                    </a:lnTo>
                    <a:lnTo>
                      <a:pt x="8765" y="968"/>
                    </a:lnTo>
                    <a:lnTo>
                      <a:pt x="8749" y="958"/>
                    </a:lnTo>
                    <a:lnTo>
                      <a:pt x="8749" y="963"/>
                    </a:lnTo>
                    <a:lnTo>
                      <a:pt x="8743" y="963"/>
                    </a:lnTo>
                    <a:lnTo>
                      <a:pt x="8749" y="968"/>
                    </a:lnTo>
                    <a:lnTo>
                      <a:pt x="8749" y="968"/>
                    </a:lnTo>
                    <a:lnTo>
                      <a:pt x="8743" y="968"/>
                    </a:lnTo>
                    <a:lnTo>
                      <a:pt x="8733" y="963"/>
                    </a:lnTo>
                    <a:lnTo>
                      <a:pt x="8728" y="958"/>
                    </a:lnTo>
                    <a:lnTo>
                      <a:pt x="8722" y="952"/>
                    </a:lnTo>
                    <a:lnTo>
                      <a:pt x="8712" y="952"/>
                    </a:lnTo>
                    <a:lnTo>
                      <a:pt x="8706" y="952"/>
                    </a:lnTo>
                    <a:lnTo>
                      <a:pt x="8696" y="947"/>
                    </a:lnTo>
                    <a:lnTo>
                      <a:pt x="8690" y="947"/>
                    </a:lnTo>
                    <a:lnTo>
                      <a:pt x="8685" y="942"/>
                    </a:lnTo>
                    <a:lnTo>
                      <a:pt x="8685" y="936"/>
                    </a:lnTo>
                    <a:lnTo>
                      <a:pt x="8669" y="931"/>
                    </a:lnTo>
                    <a:lnTo>
                      <a:pt x="8664" y="926"/>
                    </a:lnTo>
                    <a:lnTo>
                      <a:pt x="8653" y="920"/>
                    </a:lnTo>
                    <a:lnTo>
                      <a:pt x="8643" y="915"/>
                    </a:lnTo>
                    <a:lnTo>
                      <a:pt x="8632" y="910"/>
                    </a:lnTo>
                    <a:lnTo>
                      <a:pt x="8627" y="904"/>
                    </a:lnTo>
                    <a:lnTo>
                      <a:pt x="8621" y="899"/>
                    </a:lnTo>
                    <a:lnTo>
                      <a:pt x="8611" y="894"/>
                    </a:lnTo>
                    <a:lnTo>
                      <a:pt x="8606" y="894"/>
                    </a:lnTo>
                    <a:lnTo>
                      <a:pt x="8606" y="894"/>
                    </a:lnTo>
                    <a:lnTo>
                      <a:pt x="8606" y="899"/>
                    </a:lnTo>
                    <a:lnTo>
                      <a:pt x="8606" y="899"/>
                    </a:lnTo>
                    <a:lnTo>
                      <a:pt x="8595" y="899"/>
                    </a:lnTo>
                    <a:lnTo>
                      <a:pt x="8590" y="894"/>
                    </a:lnTo>
                    <a:lnTo>
                      <a:pt x="8584" y="888"/>
                    </a:lnTo>
                    <a:lnTo>
                      <a:pt x="8579" y="883"/>
                    </a:lnTo>
                    <a:lnTo>
                      <a:pt x="8574" y="883"/>
                    </a:lnTo>
                    <a:lnTo>
                      <a:pt x="8563" y="878"/>
                    </a:lnTo>
                    <a:lnTo>
                      <a:pt x="8436" y="846"/>
                    </a:lnTo>
                    <a:lnTo>
                      <a:pt x="8420" y="841"/>
                    </a:lnTo>
                    <a:lnTo>
                      <a:pt x="8404" y="841"/>
                    </a:lnTo>
                    <a:lnTo>
                      <a:pt x="8399" y="835"/>
                    </a:lnTo>
                    <a:lnTo>
                      <a:pt x="8393" y="835"/>
                    </a:lnTo>
                    <a:lnTo>
                      <a:pt x="8393" y="841"/>
                    </a:lnTo>
                    <a:lnTo>
                      <a:pt x="8388" y="835"/>
                    </a:lnTo>
                    <a:lnTo>
                      <a:pt x="8383" y="835"/>
                    </a:lnTo>
                    <a:lnTo>
                      <a:pt x="8388" y="835"/>
                    </a:lnTo>
                    <a:lnTo>
                      <a:pt x="8372" y="830"/>
                    </a:lnTo>
                    <a:lnTo>
                      <a:pt x="8324" y="819"/>
                    </a:lnTo>
                    <a:lnTo>
                      <a:pt x="8314" y="814"/>
                    </a:lnTo>
                    <a:lnTo>
                      <a:pt x="8324" y="819"/>
                    </a:lnTo>
                    <a:lnTo>
                      <a:pt x="8361" y="830"/>
                    </a:lnTo>
                    <a:lnTo>
                      <a:pt x="8367" y="830"/>
                    </a:lnTo>
                    <a:lnTo>
                      <a:pt x="8367" y="835"/>
                    </a:lnTo>
                    <a:lnTo>
                      <a:pt x="8361" y="835"/>
                    </a:lnTo>
                    <a:lnTo>
                      <a:pt x="8356" y="830"/>
                    </a:lnTo>
                    <a:lnTo>
                      <a:pt x="8351" y="825"/>
                    </a:lnTo>
                    <a:lnTo>
                      <a:pt x="8346" y="825"/>
                    </a:lnTo>
                    <a:lnTo>
                      <a:pt x="8335" y="819"/>
                    </a:lnTo>
                    <a:lnTo>
                      <a:pt x="8319" y="819"/>
                    </a:lnTo>
                    <a:lnTo>
                      <a:pt x="8303" y="814"/>
                    </a:lnTo>
                    <a:lnTo>
                      <a:pt x="8292" y="814"/>
                    </a:lnTo>
                    <a:lnTo>
                      <a:pt x="8287" y="809"/>
                    </a:lnTo>
                    <a:lnTo>
                      <a:pt x="8298" y="814"/>
                    </a:lnTo>
                    <a:lnTo>
                      <a:pt x="8303" y="814"/>
                    </a:lnTo>
                    <a:lnTo>
                      <a:pt x="8287" y="809"/>
                    </a:lnTo>
                    <a:lnTo>
                      <a:pt x="8271" y="803"/>
                    </a:lnTo>
                    <a:lnTo>
                      <a:pt x="8245" y="798"/>
                    </a:lnTo>
                    <a:lnTo>
                      <a:pt x="8234" y="798"/>
                    </a:lnTo>
                    <a:lnTo>
                      <a:pt x="8223" y="793"/>
                    </a:lnTo>
                    <a:lnTo>
                      <a:pt x="8223" y="793"/>
                    </a:lnTo>
                    <a:lnTo>
                      <a:pt x="8218" y="793"/>
                    </a:lnTo>
                    <a:lnTo>
                      <a:pt x="8202" y="787"/>
                    </a:lnTo>
                    <a:lnTo>
                      <a:pt x="8202" y="787"/>
                    </a:lnTo>
                    <a:lnTo>
                      <a:pt x="8202" y="787"/>
                    </a:lnTo>
                    <a:lnTo>
                      <a:pt x="8181" y="782"/>
                    </a:lnTo>
                    <a:lnTo>
                      <a:pt x="8170" y="782"/>
                    </a:lnTo>
                    <a:lnTo>
                      <a:pt x="8123" y="766"/>
                    </a:lnTo>
                    <a:lnTo>
                      <a:pt x="8107" y="766"/>
                    </a:lnTo>
                    <a:lnTo>
                      <a:pt x="8101" y="766"/>
                    </a:lnTo>
                    <a:lnTo>
                      <a:pt x="8096" y="761"/>
                    </a:lnTo>
                    <a:lnTo>
                      <a:pt x="8091" y="761"/>
                    </a:lnTo>
                    <a:lnTo>
                      <a:pt x="8064" y="755"/>
                    </a:lnTo>
                    <a:lnTo>
                      <a:pt x="8032" y="750"/>
                    </a:lnTo>
                    <a:lnTo>
                      <a:pt x="7995" y="745"/>
                    </a:lnTo>
                    <a:lnTo>
                      <a:pt x="7969" y="739"/>
                    </a:lnTo>
                    <a:lnTo>
                      <a:pt x="7926" y="734"/>
                    </a:lnTo>
                    <a:lnTo>
                      <a:pt x="7905" y="729"/>
                    </a:lnTo>
                    <a:lnTo>
                      <a:pt x="7889" y="723"/>
                    </a:lnTo>
                    <a:lnTo>
                      <a:pt x="7879" y="723"/>
                    </a:lnTo>
                    <a:lnTo>
                      <a:pt x="7863" y="729"/>
                    </a:lnTo>
                    <a:lnTo>
                      <a:pt x="7836" y="729"/>
                    </a:lnTo>
                    <a:lnTo>
                      <a:pt x="7810" y="723"/>
                    </a:lnTo>
                    <a:lnTo>
                      <a:pt x="7794" y="729"/>
                    </a:lnTo>
                    <a:lnTo>
                      <a:pt x="7778" y="723"/>
                    </a:lnTo>
                    <a:lnTo>
                      <a:pt x="7757" y="723"/>
                    </a:lnTo>
                    <a:lnTo>
                      <a:pt x="7757" y="723"/>
                    </a:lnTo>
                    <a:lnTo>
                      <a:pt x="7762" y="729"/>
                    </a:lnTo>
                    <a:lnTo>
                      <a:pt x="7746" y="729"/>
                    </a:lnTo>
                    <a:lnTo>
                      <a:pt x="7730" y="723"/>
                    </a:lnTo>
                    <a:lnTo>
                      <a:pt x="7714" y="718"/>
                    </a:lnTo>
                    <a:lnTo>
                      <a:pt x="7677" y="718"/>
                    </a:lnTo>
                    <a:lnTo>
                      <a:pt x="7635" y="713"/>
                    </a:lnTo>
                    <a:lnTo>
                      <a:pt x="7613" y="713"/>
                    </a:lnTo>
                    <a:lnTo>
                      <a:pt x="7592" y="713"/>
                    </a:lnTo>
                    <a:lnTo>
                      <a:pt x="7613" y="723"/>
                    </a:lnTo>
                    <a:lnTo>
                      <a:pt x="7619" y="729"/>
                    </a:lnTo>
                    <a:lnTo>
                      <a:pt x="7619" y="734"/>
                    </a:lnTo>
                    <a:lnTo>
                      <a:pt x="7619" y="739"/>
                    </a:lnTo>
                    <a:lnTo>
                      <a:pt x="7624" y="745"/>
                    </a:lnTo>
                    <a:lnTo>
                      <a:pt x="7650" y="745"/>
                    </a:lnTo>
                    <a:lnTo>
                      <a:pt x="7672" y="761"/>
                    </a:lnTo>
                    <a:lnTo>
                      <a:pt x="7693" y="766"/>
                    </a:lnTo>
                    <a:lnTo>
                      <a:pt x="7714" y="777"/>
                    </a:lnTo>
                    <a:lnTo>
                      <a:pt x="7719" y="782"/>
                    </a:lnTo>
                    <a:lnTo>
                      <a:pt x="7719" y="798"/>
                    </a:lnTo>
                    <a:lnTo>
                      <a:pt x="7698" y="798"/>
                    </a:lnTo>
                    <a:lnTo>
                      <a:pt x="7672" y="798"/>
                    </a:lnTo>
                    <a:lnTo>
                      <a:pt x="7650" y="793"/>
                    </a:lnTo>
                    <a:lnTo>
                      <a:pt x="7629" y="782"/>
                    </a:lnTo>
                    <a:lnTo>
                      <a:pt x="7603" y="777"/>
                    </a:lnTo>
                    <a:lnTo>
                      <a:pt x="7582" y="771"/>
                    </a:lnTo>
                    <a:lnTo>
                      <a:pt x="7571" y="771"/>
                    </a:lnTo>
                    <a:lnTo>
                      <a:pt x="7560" y="766"/>
                    </a:lnTo>
                    <a:lnTo>
                      <a:pt x="7539" y="755"/>
                    </a:lnTo>
                    <a:lnTo>
                      <a:pt x="7523" y="745"/>
                    </a:lnTo>
                    <a:lnTo>
                      <a:pt x="7513" y="745"/>
                    </a:lnTo>
                    <a:lnTo>
                      <a:pt x="7502" y="739"/>
                    </a:lnTo>
                    <a:lnTo>
                      <a:pt x="7497" y="734"/>
                    </a:lnTo>
                    <a:lnTo>
                      <a:pt x="7481" y="734"/>
                    </a:lnTo>
                    <a:lnTo>
                      <a:pt x="7470" y="750"/>
                    </a:lnTo>
                    <a:lnTo>
                      <a:pt x="7465" y="750"/>
                    </a:lnTo>
                    <a:lnTo>
                      <a:pt x="7465" y="750"/>
                    </a:lnTo>
                    <a:lnTo>
                      <a:pt x="7417" y="750"/>
                    </a:lnTo>
                    <a:lnTo>
                      <a:pt x="7401" y="745"/>
                    </a:lnTo>
                    <a:lnTo>
                      <a:pt x="7337" y="745"/>
                    </a:lnTo>
                    <a:lnTo>
                      <a:pt x="7306" y="739"/>
                    </a:lnTo>
                    <a:lnTo>
                      <a:pt x="7295" y="734"/>
                    </a:lnTo>
                    <a:lnTo>
                      <a:pt x="7284" y="739"/>
                    </a:lnTo>
                    <a:lnTo>
                      <a:pt x="7274" y="739"/>
                    </a:lnTo>
                    <a:lnTo>
                      <a:pt x="7258" y="739"/>
                    </a:lnTo>
                    <a:lnTo>
                      <a:pt x="7247" y="739"/>
                    </a:lnTo>
                    <a:lnTo>
                      <a:pt x="7221" y="739"/>
                    </a:lnTo>
                    <a:lnTo>
                      <a:pt x="7215" y="745"/>
                    </a:lnTo>
                    <a:lnTo>
                      <a:pt x="7210" y="750"/>
                    </a:lnTo>
                    <a:lnTo>
                      <a:pt x="7205" y="761"/>
                    </a:lnTo>
                    <a:lnTo>
                      <a:pt x="7210" y="766"/>
                    </a:lnTo>
                    <a:lnTo>
                      <a:pt x="7215" y="771"/>
                    </a:lnTo>
                    <a:lnTo>
                      <a:pt x="7231" y="782"/>
                    </a:lnTo>
                    <a:lnTo>
                      <a:pt x="7247" y="793"/>
                    </a:lnTo>
                    <a:lnTo>
                      <a:pt x="7247" y="798"/>
                    </a:lnTo>
                    <a:lnTo>
                      <a:pt x="7247" y="798"/>
                    </a:lnTo>
                    <a:lnTo>
                      <a:pt x="7253" y="809"/>
                    </a:lnTo>
                    <a:lnTo>
                      <a:pt x="7253" y="814"/>
                    </a:lnTo>
                    <a:lnTo>
                      <a:pt x="7242" y="819"/>
                    </a:lnTo>
                    <a:lnTo>
                      <a:pt x="7247" y="814"/>
                    </a:lnTo>
                    <a:lnTo>
                      <a:pt x="7247" y="809"/>
                    </a:lnTo>
                    <a:lnTo>
                      <a:pt x="7237" y="793"/>
                    </a:lnTo>
                    <a:lnTo>
                      <a:pt x="7226" y="787"/>
                    </a:lnTo>
                    <a:lnTo>
                      <a:pt x="7215" y="782"/>
                    </a:lnTo>
                    <a:lnTo>
                      <a:pt x="7205" y="777"/>
                    </a:lnTo>
                    <a:lnTo>
                      <a:pt x="7178" y="761"/>
                    </a:lnTo>
                    <a:lnTo>
                      <a:pt x="7168" y="755"/>
                    </a:lnTo>
                    <a:lnTo>
                      <a:pt x="7152" y="745"/>
                    </a:lnTo>
                    <a:lnTo>
                      <a:pt x="7141" y="739"/>
                    </a:lnTo>
                    <a:lnTo>
                      <a:pt x="7099" y="734"/>
                    </a:lnTo>
                    <a:lnTo>
                      <a:pt x="7083" y="734"/>
                    </a:lnTo>
                    <a:lnTo>
                      <a:pt x="7067" y="729"/>
                    </a:lnTo>
                    <a:lnTo>
                      <a:pt x="7062" y="718"/>
                    </a:lnTo>
                    <a:lnTo>
                      <a:pt x="7056" y="713"/>
                    </a:lnTo>
                    <a:lnTo>
                      <a:pt x="7051" y="708"/>
                    </a:lnTo>
                    <a:lnTo>
                      <a:pt x="7051" y="702"/>
                    </a:lnTo>
                    <a:lnTo>
                      <a:pt x="7040" y="697"/>
                    </a:lnTo>
                    <a:lnTo>
                      <a:pt x="7030" y="692"/>
                    </a:lnTo>
                    <a:lnTo>
                      <a:pt x="7019" y="686"/>
                    </a:lnTo>
                    <a:lnTo>
                      <a:pt x="7003" y="676"/>
                    </a:lnTo>
                    <a:lnTo>
                      <a:pt x="6998" y="676"/>
                    </a:lnTo>
                    <a:lnTo>
                      <a:pt x="6966" y="665"/>
                    </a:lnTo>
                    <a:lnTo>
                      <a:pt x="6918" y="654"/>
                    </a:lnTo>
                    <a:lnTo>
                      <a:pt x="6876" y="649"/>
                    </a:lnTo>
                    <a:lnTo>
                      <a:pt x="6844" y="649"/>
                    </a:lnTo>
                    <a:lnTo>
                      <a:pt x="6807" y="644"/>
                    </a:lnTo>
                    <a:lnTo>
                      <a:pt x="6764" y="644"/>
                    </a:lnTo>
                    <a:lnTo>
                      <a:pt x="6754" y="649"/>
                    </a:lnTo>
                    <a:lnTo>
                      <a:pt x="6727" y="649"/>
                    </a:lnTo>
                    <a:lnTo>
                      <a:pt x="6701" y="654"/>
                    </a:lnTo>
                    <a:lnTo>
                      <a:pt x="6680" y="660"/>
                    </a:lnTo>
                    <a:lnTo>
                      <a:pt x="6664" y="660"/>
                    </a:lnTo>
                    <a:lnTo>
                      <a:pt x="6632" y="665"/>
                    </a:lnTo>
                    <a:lnTo>
                      <a:pt x="6616" y="665"/>
                    </a:lnTo>
                    <a:lnTo>
                      <a:pt x="6568" y="654"/>
                    </a:lnTo>
                    <a:lnTo>
                      <a:pt x="6579" y="649"/>
                    </a:lnTo>
                    <a:lnTo>
                      <a:pt x="6579" y="649"/>
                    </a:lnTo>
                    <a:lnTo>
                      <a:pt x="6547" y="638"/>
                    </a:lnTo>
                    <a:lnTo>
                      <a:pt x="6531" y="633"/>
                    </a:lnTo>
                    <a:lnTo>
                      <a:pt x="6504" y="628"/>
                    </a:lnTo>
                    <a:lnTo>
                      <a:pt x="6494" y="628"/>
                    </a:lnTo>
                    <a:lnTo>
                      <a:pt x="6489" y="628"/>
                    </a:lnTo>
                    <a:lnTo>
                      <a:pt x="6467" y="633"/>
                    </a:lnTo>
                    <a:lnTo>
                      <a:pt x="6462" y="638"/>
                    </a:lnTo>
                    <a:lnTo>
                      <a:pt x="6467" y="628"/>
                    </a:lnTo>
                    <a:lnTo>
                      <a:pt x="6467" y="628"/>
                    </a:lnTo>
                    <a:lnTo>
                      <a:pt x="6473" y="622"/>
                    </a:lnTo>
                    <a:lnTo>
                      <a:pt x="6467" y="617"/>
                    </a:lnTo>
                    <a:lnTo>
                      <a:pt x="6462" y="617"/>
                    </a:lnTo>
                    <a:lnTo>
                      <a:pt x="6435" y="617"/>
                    </a:lnTo>
                    <a:lnTo>
                      <a:pt x="6435" y="617"/>
                    </a:lnTo>
                    <a:lnTo>
                      <a:pt x="6425" y="612"/>
                    </a:lnTo>
                    <a:lnTo>
                      <a:pt x="6420" y="612"/>
                    </a:lnTo>
                    <a:lnTo>
                      <a:pt x="6393" y="606"/>
                    </a:lnTo>
                    <a:lnTo>
                      <a:pt x="6377" y="606"/>
                    </a:lnTo>
                    <a:lnTo>
                      <a:pt x="6366" y="606"/>
                    </a:lnTo>
                    <a:lnTo>
                      <a:pt x="6361" y="606"/>
                    </a:lnTo>
                    <a:lnTo>
                      <a:pt x="6361" y="601"/>
                    </a:lnTo>
                    <a:lnTo>
                      <a:pt x="6361" y="601"/>
                    </a:lnTo>
                    <a:lnTo>
                      <a:pt x="6361" y="601"/>
                    </a:lnTo>
                    <a:lnTo>
                      <a:pt x="6372" y="596"/>
                    </a:lnTo>
                    <a:lnTo>
                      <a:pt x="6398" y="596"/>
                    </a:lnTo>
                    <a:lnTo>
                      <a:pt x="6398" y="590"/>
                    </a:lnTo>
                    <a:lnTo>
                      <a:pt x="6393" y="590"/>
                    </a:lnTo>
                    <a:lnTo>
                      <a:pt x="6388" y="585"/>
                    </a:lnTo>
                    <a:lnTo>
                      <a:pt x="6372" y="580"/>
                    </a:lnTo>
                    <a:lnTo>
                      <a:pt x="6351" y="574"/>
                    </a:lnTo>
                    <a:lnTo>
                      <a:pt x="6319" y="569"/>
                    </a:lnTo>
                    <a:lnTo>
                      <a:pt x="6282" y="564"/>
                    </a:lnTo>
                    <a:lnTo>
                      <a:pt x="6234" y="564"/>
                    </a:lnTo>
                    <a:lnTo>
                      <a:pt x="6229" y="564"/>
                    </a:lnTo>
                    <a:lnTo>
                      <a:pt x="6223" y="569"/>
                    </a:lnTo>
                    <a:lnTo>
                      <a:pt x="6218" y="574"/>
                    </a:lnTo>
                    <a:lnTo>
                      <a:pt x="6218" y="590"/>
                    </a:lnTo>
                    <a:lnTo>
                      <a:pt x="6213" y="596"/>
                    </a:lnTo>
                    <a:lnTo>
                      <a:pt x="6202" y="601"/>
                    </a:lnTo>
                    <a:lnTo>
                      <a:pt x="6175" y="606"/>
                    </a:lnTo>
                    <a:lnTo>
                      <a:pt x="6170" y="606"/>
                    </a:lnTo>
                    <a:lnTo>
                      <a:pt x="6160" y="601"/>
                    </a:lnTo>
                    <a:lnTo>
                      <a:pt x="6160" y="601"/>
                    </a:lnTo>
                    <a:lnTo>
                      <a:pt x="6160" y="596"/>
                    </a:lnTo>
                    <a:lnTo>
                      <a:pt x="6160" y="596"/>
                    </a:lnTo>
                    <a:lnTo>
                      <a:pt x="6154" y="590"/>
                    </a:lnTo>
                    <a:lnTo>
                      <a:pt x="6149" y="590"/>
                    </a:lnTo>
                    <a:lnTo>
                      <a:pt x="6154" y="590"/>
                    </a:lnTo>
                    <a:lnTo>
                      <a:pt x="6165" y="590"/>
                    </a:lnTo>
                    <a:lnTo>
                      <a:pt x="6170" y="590"/>
                    </a:lnTo>
                    <a:lnTo>
                      <a:pt x="6186" y="590"/>
                    </a:lnTo>
                    <a:lnTo>
                      <a:pt x="6175" y="585"/>
                    </a:lnTo>
                    <a:lnTo>
                      <a:pt x="6170" y="580"/>
                    </a:lnTo>
                    <a:lnTo>
                      <a:pt x="6160" y="574"/>
                    </a:lnTo>
                    <a:lnTo>
                      <a:pt x="6160" y="574"/>
                    </a:lnTo>
                    <a:lnTo>
                      <a:pt x="6160" y="569"/>
                    </a:lnTo>
                    <a:lnTo>
                      <a:pt x="6165" y="569"/>
                    </a:lnTo>
                    <a:lnTo>
                      <a:pt x="6181" y="574"/>
                    </a:lnTo>
                    <a:lnTo>
                      <a:pt x="6186" y="574"/>
                    </a:lnTo>
                    <a:lnTo>
                      <a:pt x="6191" y="574"/>
                    </a:lnTo>
                    <a:lnTo>
                      <a:pt x="6197" y="590"/>
                    </a:lnTo>
                    <a:lnTo>
                      <a:pt x="6202" y="590"/>
                    </a:lnTo>
                    <a:lnTo>
                      <a:pt x="6207" y="585"/>
                    </a:lnTo>
                    <a:lnTo>
                      <a:pt x="6213" y="580"/>
                    </a:lnTo>
                    <a:lnTo>
                      <a:pt x="6213" y="569"/>
                    </a:lnTo>
                    <a:lnTo>
                      <a:pt x="6207" y="564"/>
                    </a:lnTo>
                    <a:lnTo>
                      <a:pt x="6197" y="564"/>
                    </a:lnTo>
                    <a:lnTo>
                      <a:pt x="6122" y="569"/>
                    </a:lnTo>
                    <a:lnTo>
                      <a:pt x="6101" y="574"/>
                    </a:lnTo>
                    <a:lnTo>
                      <a:pt x="6091" y="574"/>
                    </a:lnTo>
                    <a:lnTo>
                      <a:pt x="6080" y="569"/>
                    </a:lnTo>
                    <a:lnTo>
                      <a:pt x="6085" y="569"/>
                    </a:lnTo>
                    <a:lnTo>
                      <a:pt x="6096" y="564"/>
                    </a:lnTo>
                    <a:lnTo>
                      <a:pt x="6096" y="559"/>
                    </a:lnTo>
                    <a:lnTo>
                      <a:pt x="6101" y="559"/>
                    </a:lnTo>
                    <a:lnTo>
                      <a:pt x="6117" y="559"/>
                    </a:lnTo>
                    <a:lnTo>
                      <a:pt x="6133" y="564"/>
                    </a:lnTo>
                    <a:lnTo>
                      <a:pt x="6175" y="564"/>
                    </a:lnTo>
                    <a:lnTo>
                      <a:pt x="6165" y="559"/>
                    </a:lnTo>
                    <a:lnTo>
                      <a:pt x="6154" y="553"/>
                    </a:lnTo>
                    <a:lnTo>
                      <a:pt x="6133" y="553"/>
                    </a:lnTo>
                    <a:lnTo>
                      <a:pt x="6122" y="548"/>
                    </a:lnTo>
                    <a:lnTo>
                      <a:pt x="6101" y="548"/>
                    </a:lnTo>
                    <a:lnTo>
                      <a:pt x="6069" y="548"/>
                    </a:lnTo>
                    <a:lnTo>
                      <a:pt x="6053" y="543"/>
                    </a:lnTo>
                    <a:lnTo>
                      <a:pt x="6022" y="543"/>
                    </a:lnTo>
                    <a:lnTo>
                      <a:pt x="6011" y="543"/>
                    </a:lnTo>
                    <a:lnTo>
                      <a:pt x="5937" y="537"/>
                    </a:lnTo>
                    <a:lnTo>
                      <a:pt x="5905" y="532"/>
                    </a:lnTo>
                    <a:lnTo>
                      <a:pt x="5889" y="532"/>
                    </a:lnTo>
                    <a:lnTo>
                      <a:pt x="5862" y="527"/>
                    </a:lnTo>
                    <a:lnTo>
                      <a:pt x="5857" y="527"/>
                    </a:lnTo>
                    <a:lnTo>
                      <a:pt x="5857" y="527"/>
                    </a:lnTo>
                    <a:lnTo>
                      <a:pt x="5857" y="532"/>
                    </a:lnTo>
                    <a:lnTo>
                      <a:pt x="5884" y="537"/>
                    </a:lnTo>
                    <a:lnTo>
                      <a:pt x="5889" y="543"/>
                    </a:lnTo>
                    <a:lnTo>
                      <a:pt x="5900" y="548"/>
                    </a:lnTo>
                    <a:lnTo>
                      <a:pt x="5884" y="553"/>
                    </a:lnTo>
                    <a:lnTo>
                      <a:pt x="5873" y="553"/>
                    </a:lnTo>
                    <a:lnTo>
                      <a:pt x="5836" y="553"/>
                    </a:lnTo>
                    <a:lnTo>
                      <a:pt x="5831" y="553"/>
                    </a:lnTo>
                    <a:lnTo>
                      <a:pt x="5825" y="564"/>
                    </a:lnTo>
                    <a:lnTo>
                      <a:pt x="5831" y="569"/>
                    </a:lnTo>
                    <a:lnTo>
                      <a:pt x="5841" y="574"/>
                    </a:lnTo>
                    <a:lnTo>
                      <a:pt x="5852" y="574"/>
                    </a:lnTo>
                    <a:lnTo>
                      <a:pt x="5852" y="574"/>
                    </a:lnTo>
                    <a:lnTo>
                      <a:pt x="5857" y="569"/>
                    </a:lnTo>
                    <a:lnTo>
                      <a:pt x="5884" y="574"/>
                    </a:lnTo>
                    <a:lnTo>
                      <a:pt x="5889" y="574"/>
                    </a:lnTo>
                    <a:lnTo>
                      <a:pt x="5884" y="574"/>
                    </a:lnTo>
                    <a:lnTo>
                      <a:pt x="5873" y="574"/>
                    </a:lnTo>
                    <a:lnTo>
                      <a:pt x="5878" y="585"/>
                    </a:lnTo>
                    <a:lnTo>
                      <a:pt x="5868" y="590"/>
                    </a:lnTo>
                    <a:lnTo>
                      <a:pt x="5878" y="590"/>
                    </a:lnTo>
                    <a:lnTo>
                      <a:pt x="5889" y="596"/>
                    </a:lnTo>
                    <a:lnTo>
                      <a:pt x="5905" y="606"/>
                    </a:lnTo>
                    <a:lnTo>
                      <a:pt x="5926" y="617"/>
                    </a:lnTo>
                    <a:lnTo>
                      <a:pt x="5931" y="617"/>
                    </a:lnTo>
                    <a:lnTo>
                      <a:pt x="5915" y="617"/>
                    </a:lnTo>
                    <a:lnTo>
                      <a:pt x="5905" y="622"/>
                    </a:lnTo>
                    <a:lnTo>
                      <a:pt x="5900" y="622"/>
                    </a:lnTo>
                    <a:lnTo>
                      <a:pt x="5878" y="617"/>
                    </a:lnTo>
                    <a:lnTo>
                      <a:pt x="5862" y="612"/>
                    </a:lnTo>
                    <a:lnTo>
                      <a:pt x="5857" y="612"/>
                    </a:lnTo>
                    <a:lnTo>
                      <a:pt x="5857" y="612"/>
                    </a:lnTo>
                    <a:lnTo>
                      <a:pt x="5841" y="612"/>
                    </a:lnTo>
                    <a:lnTo>
                      <a:pt x="5836" y="612"/>
                    </a:lnTo>
                    <a:lnTo>
                      <a:pt x="5836" y="612"/>
                    </a:lnTo>
                    <a:lnTo>
                      <a:pt x="5836" y="617"/>
                    </a:lnTo>
                    <a:lnTo>
                      <a:pt x="5836" y="622"/>
                    </a:lnTo>
                    <a:lnTo>
                      <a:pt x="5836" y="622"/>
                    </a:lnTo>
                    <a:lnTo>
                      <a:pt x="5841" y="628"/>
                    </a:lnTo>
                    <a:lnTo>
                      <a:pt x="5847" y="628"/>
                    </a:lnTo>
                    <a:lnTo>
                      <a:pt x="5852" y="628"/>
                    </a:lnTo>
                    <a:lnTo>
                      <a:pt x="5862" y="628"/>
                    </a:lnTo>
                    <a:lnTo>
                      <a:pt x="5852" y="633"/>
                    </a:lnTo>
                    <a:lnTo>
                      <a:pt x="5852" y="633"/>
                    </a:lnTo>
                    <a:lnTo>
                      <a:pt x="5852" y="633"/>
                    </a:lnTo>
                    <a:lnTo>
                      <a:pt x="5847" y="638"/>
                    </a:lnTo>
                    <a:lnTo>
                      <a:pt x="5852" y="638"/>
                    </a:lnTo>
                    <a:lnTo>
                      <a:pt x="5857" y="638"/>
                    </a:lnTo>
                    <a:lnTo>
                      <a:pt x="5862" y="644"/>
                    </a:lnTo>
                    <a:lnTo>
                      <a:pt x="5862" y="644"/>
                    </a:lnTo>
                    <a:lnTo>
                      <a:pt x="5852" y="638"/>
                    </a:lnTo>
                    <a:lnTo>
                      <a:pt x="5841" y="638"/>
                    </a:lnTo>
                    <a:lnTo>
                      <a:pt x="5820" y="633"/>
                    </a:lnTo>
                    <a:lnTo>
                      <a:pt x="5809" y="628"/>
                    </a:lnTo>
                    <a:lnTo>
                      <a:pt x="5799" y="622"/>
                    </a:lnTo>
                    <a:lnTo>
                      <a:pt x="5751" y="612"/>
                    </a:lnTo>
                    <a:lnTo>
                      <a:pt x="5730" y="612"/>
                    </a:lnTo>
                    <a:lnTo>
                      <a:pt x="5719" y="612"/>
                    </a:lnTo>
                    <a:lnTo>
                      <a:pt x="5703" y="612"/>
                    </a:lnTo>
                    <a:lnTo>
                      <a:pt x="5698" y="617"/>
                    </a:lnTo>
                    <a:lnTo>
                      <a:pt x="5682" y="617"/>
                    </a:lnTo>
                    <a:lnTo>
                      <a:pt x="5677" y="622"/>
                    </a:lnTo>
                    <a:lnTo>
                      <a:pt x="5677" y="628"/>
                    </a:lnTo>
                    <a:lnTo>
                      <a:pt x="5650" y="628"/>
                    </a:lnTo>
                    <a:lnTo>
                      <a:pt x="5624" y="622"/>
                    </a:lnTo>
                    <a:lnTo>
                      <a:pt x="5608" y="617"/>
                    </a:lnTo>
                    <a:lnTo>
                      <a:pt x="5581" y="612"/>
                    </a:lnTo>
                    <a:lnTo>
                      <a:pt x="5555" y="601"/>
                    </a:lnTo>
                    <a:lnTo>
                      <a:pt x="5555" y="601"/>
                    </a:lnTo>
                    <a:lnTo>
                      <a:pt x="5549" y="601"/>
                    </a:lnTo>
                    <a:lnTo>
                      <a:pt x="5544" y="596"/>
                    </a:lnTo>
                    <a:lnTo>
                      <a:pt x="5533" y="590"/>
                    </a:lnTo>
                    <a:lnTo>
                      <a:pt x="5533" y="590"/>
                    </a:lnTo>
                    <a:lnTo>
                      <a:pt x="5533" y="601"/>
                    </a:lnTo>
                    <a:lnTo>
                      <a:pt x="5533" y="612"/>
                    </a:lnTo>
                    <a:lnTo>
                      <a:pt x="5539" y="617"/>
                    </a:lnTo>
                    <a:lnTo>
                      <a:pt x="5544" y="628"/>
                    </a:lnTo>
                    <a:lnTo>
                      <a:pt x="5549" y="633"/>
                    </a:lnTo>
                    <a:lnTo>
                      <a:pt x="5555" y="633"/>
                    </a:lnTo>
                    <a:lnTo>
                      <a:pt x="5555" y="638"/>
                    </a:lnTo>
                    <a:lnTo>
                      <a:pt x="5555" y="644"/>
                    </a:lnTo>
                    <a:lnTo>
                      <a:pt x="5555" y="660"/>
                    </a:lnTo>
                    <a:lnTo>
                      <a:pt x="5555" y="665"/>
                    </a:lnTo>
                    <a:lnTo>
                      <a:pt x="5555" y="665"/>
                    </a:lnTo>
                    <a:lnTo>
                      <a:pt x="5549" y="670"/>
                    </a:lnTo>
                    <a:lnTo>
                      <a:pt x="5539" y="670"/>
                    </a:lnTo>
                    <a:lnTo>
                      <a:pt x="5533" y="665"/>
                    </a:lnTo>
                    <a:lnTo>
                      <a:pt x="5518" y="654"/>
                    </a:lnTo>
                    <a:lnTo>
                      <a:pt x="5512" y="654"/>
                    </a:lnTo>
                    <a:lnTo>
                      <a:pt x="5512" y="660"/>
                    </a:lnTo>
                    <a:lnTo>
                      <a:pt x="5507" y="660"/>
                    </a:lnTo>
                    <a:lnTo>
                      <a:pt x="5491" y="654"/>
                    </a:lnTo>
                    <a:lnTo>
                      <a:pt x="5470" y="649"/>
                    </a:lnTo>
                    <a:lnTo>
                      <a:pt x="5449" y="644"/>
                    </a:lnTo>
                    <a:lnTo>
                      <a:pt x="5411" y="622"/>
                    </a:lnTo>
                    <a:lnTo>
                      <a:pt x="5396" y="617"/>
                    </a:lnTo>
                    <a:lnTo>
                      <a:pt x="5385" y="612"/>
                    </a:lnTo>
                    <a:lnTo>
                      <a:pt x="5374" y="612"/>
                    </a:lnTo>
                    <a:lnTo>
                      <a:pt x="5364" y="606"/>
                    </a:lnTo>
                    <a:lnTo>
                      <a:pt x="5369" y="606"/>
                    </a:lnTo>
                    <a:lnTo>
                      <a:pt x="5380" y="601"/>
                    </a:lnTo>
                    <a:lnTo>
                      <a:pt x="5390" y="601"/>
                    </a:lnTo>
                    <a:lnTo>
                      <a:pt x="5374" y="596"/>
                    </a:lnTo>
                    <a:lnTo>
                      <a:pt x="5364" y="590"/>
                    </a:lnTo>
                    <a:lnTo>
                      <a:pt x="5358" y="590"/>
                    </a:lnTo>
                    <a:lnTo>
                      <a:pt x="5364" y="596"/>
                    </a:lnTo>
                    <a:lnTo>
                      <a:pt x="5369" y="596"/>
                    </a:lnTo>
                    <a:lnTo>
                      <a:pt x="5364" y="601"/>
                    </a:lnTo>
                    <a:lnTo>
                      <a:pt x="5364" y="601"/>
                    </a:lnTo>
                    <a:lnTo>
                      <a:pt x="5311" y="580"/>
                    </a:lnTo>
                    <a:lnTo>
                      <a:pt x="5279" y="569"/>
                    </a:lnTo>
                    <a:lnTo>
                      <a:pt x="5268" y="564"/>
                    </a:lnTo>
                    <a:lnTo>
                      <a:pt x="5252" y="559"/>
                    </a:lnTo>
                    <a:lnTo>
                      <a:pt x="5258" y="559"/>
                    </a:lnTo>
                    <a:lnTo>
                      <a:pt x="5284" y="564"/>
                    </a:lnTo>
                    <a:lnTo>
                      <a:pt x="5305" y="569"/>
                    </a:lnTo>
                    <a:lnTo>
                      <a:pt x="5337" y="580"/>
                    </a:lnTo>
                    <a:lnTo>
                      <a:pt x="5353" y="580"/>
                    </a:lnTo>
                    <a:lnTo>
                      <a:pt x="5353" y="574"/>
                    </a:lnTo>
                    <a:lnTo>
                      <a:pt x="5342" y="564"/>
                    </a:lnTo>
                    <a:lnTo>
                      <a:pt x="5327" y="559"/>
                    </a:lnTo>
                    <a:lnTo>
                      <a:pt x="5316" y="553"/>
                    </a:lnTo>
                    <a:lnTo>
                      <a:pt x="5289" y="553"/>
                    </a:lnTo>
                    <a:lnTo>
                      <a:pt x="5279" y="553"/>
                    </a:lnTo>
                    <a:lnTo>
                      <a:pt x="5284" y="548"/>
                    </a:lnTo>
                    <a:lnTo>
                      <a:pt x="5289" y="548"/>
                    </a:lnTo>
                    <a:lnTo>
                      <a:pt x="5295" y="548"/>
                    </a:lnTo>
                    <a:lnTo>
                      <a:pt x="5300" y="543"/>
                    </a:lnTo>
                    <a:lnTo>
                      <a:pt x="5305" y="537"/>
                    </a:lnTo>
                    <a:lnTo>
                      <a:pt x="5300" y="537"/>
                    </a:lnTo>
                    <a:lnTo>
                      <a:pt x="5284" y="527"/>
                    </a:lnTo>
                    <a:lnTo>
                      <a:pt x="5263" y="527"/>
                    </a:lnTo>
                    <a:lnTo>
                      <a:pt x="5263" y="527"/>
                    </a:lnTo>
                    <a:lnTo>
                      <a:pt x="5263" y="527"/>
                    </a:lnTo>
                    <a:lnTo>
                      <a:pt x="5268" y="521"/>
                    </a:lnTo>
                    <a:lnTo>
                      <a:pt x="5274" y="516"/>
                    </a:lnTo>
                    <a:lnTo>
                      <a:pt x="5268" y="516"/>
                    </a:lnTo>
                    <a:lnTo>
                      <a:pt x="5268" y="516"/>
                    </a:lnTo>
                    <a:lnTo>
                      <a:pt x="5258" y="516"/>
                    </a:lnTo>
                    <a:lnTo>
                      <a:pt x="5258" y="511"/>
                    </a:lnTo>
                    <a:lnTo>
                      <a:pt x="5252" y="511"/>
                    </a:lnTo>
                    <a:lnTo>
                      <a:pt x="5242" y="505"/>
                    </a:lnTo>
                    <a:lnTo>
                      <a:pt x="5231" y="505"/>
                    </a:lnTo>
                    <a:lnTo>
                      <a:pt x="5215" y="505"/>
                    </a:lnTo>
                    <a:lnTo>
                      <a:pt x="5215" y="500"/>
                    </a:lnTo>
                    <a:lnTo>
                      <a:pt x="5210" y="500"/>
                    </a:lnTo>
                    <a:lnTo>
                      <a:pt x="5205" y="500"/>
                    </a:lnTo>
                    <a:lnTo>
                      <a:pt x="5194" y="495"/>
                    </a:lnTo>
                    <a:lnTo>
                      <a:pt x="5189" y="495"/>
                    </a:lnTo>
                    <a:lnTo>
                      <a:pt x="5189" y="495"/>
                    </a:lnTo>
                    <a:lnTo>
                      <a:pt x="5173" y="489"/>
                    </a:lnTo>
                    <a:lnTo>
                      <a:pt x="5136" y="484"/>
                    </a:lnTo>
                    <a:lnTo>
                      <a:pt x="5130" y="489"/>
                    </a:lnTo>
                    <a:lnTo>
                      <a:pt x="5136" y="495"/>
                    </a:lnTo>
                    <a:lnTo>
                      <a:pt x="5125" y="500"/>
                    </a:lnTo>
                    <a:lnTo>
                      <a:pt x="5114" y="495"/>
                    </a:lnTo>
                    <a:lnTo>
                      <a:pt x="5109" y="495"/>
                    </a:lnTo>
                    <a:lnTo>
                      <a:pt x="5104" y="495"/>
                    </a:lnTo>
                    <a:lnTo>
                      <a:pt x="5104" y="489"/>
                    </a:lnTo>
                    <a:lnTo>
                      <a:pt x="5104" y="489"/>
                    </a:lnTo>
                    <a:lnTo>
                      <a:pt x="5098" y="484"/>
                    </a:lnTo>
                    <a:lnTo>
                      <a:pt x="5098" y="484"/>
                    </a:lnTo>
                    <a:lnTo>
                      <a:pt x="5093" y="489"/>
                    </a:lnTo>
                    <a:lnTo>
                      <a:pt x="5082" y="489"/>
                    </a:lnTo>
                    <a:lnTo>
                      <a:pt x="5082" y="489"/>
                    </a:lnTo>
                    <a:lnTo>
                      <a:pt x="5072" y="489"/>
                    </a:lnTo>
                    <a:lnTo>
                      <a:pt x="5067" y="489"/>
                    </a:lnTo>
                    <a:lnTo>
                      <a:pt x="5014" y="473"/>
                    </a:lnTo>
                    <a:lnTo>
                      <a:pt x="4998" y="473"/>
                    </a:lnTo>
                    <a:lnTo>
                      <a:pt x="4992" y="473"/>
                    </a:lnTo>
                    <a:lnTo>
                      <a:pt x="4976" y="473"/>
                    </a:lnTo>
                    <a:lnTo>
                      <a:pt x="4971" y="479"/>
                    </a:lnTo>
                    <a:lnTo>
                      <a:pt x="4971" y="479"/>
                    </a:lnTo>
                    <a:lnTo>
                      <a:pt x="4955" y="479"/>
                    </a:lnTo>
                    <a:lnTo>
                      <a:pt x="4950" y="479"/>
                    </a:lnTo>
                    <a:lnTo>
                      <a:pt x="4955" y="484"/>
                    </a:lnTo>
                    <a:lnTo>
                      <a:pt x="4960" y="495"/>
                    </a:lnTo>
                    <a:lnTo>
                      <a:pt x="4966" y="495"/>
                    </a:lnTo>
                    <a:lnTo>
                      <a:pt x="4971" y="500"/>
                    </a:lnTo>
                    <a:lnTo>
                      <a:pt x="4982" y="505"/>
                    </a:lnTo>
                    <a:lnTo>
                      <a:pt x="4992" y="511"/>
                    </a:lnTo>
                    <a:lnTo>
                      <a:pt x="4992" y="511"/>
                    </a:lnTo>
                    <a:lnTo>
                      <a:pt x="4992" y="511"/>
                    </a:lnTo>
                    <a:lnTo>
                      <a:pt x="4992" y="511"/>
                    </a:lnTo>
                    <a:lnTo>
                      <a:pt x="4992" y="516"/>
                    </a:lnTo>
                    <a:lnTo>
                      <a:pt x="4992" y="521"/>
                    </a:lnTo>
                    <a:lnTo>
                      <a:pt x="4987" y="521"/>
                    </a:lnTo>
                    <a:lnTo>
                      <a:pt x="4982" y="521"/>
                    </a:lnTo>
                    <a:lnTo>
                      <a:pt x="4955" y="521"/>
                    </a:lnTo>
                    <a:lnTo>
                      <a:pt x="4955" y="521"/>
                    </a:lnTo>
                    <a:lnTo>
                      <a:pt x="4955" y="521"/>
                    </a:lnTo>
                    <a:lnTo>
                      <a:pt x="4971" y="527"/>
                    </a:lnTo>
                    <a:lnTo>
                      <a:pt x="4971" y="527"/>
                    </a:lnTo>
                    <a:lnTo>
                      <a:pt x="4971" y="527"/>
                    </a:lnTo>
                    <a:lnTo>
                      <a:pt x="4966" y="527"/>
                    </a:lnTo>
                    <a:lnTo>
                      <a:pt x="4950" y="527"/>
                    </a:lnTo>
                    <a:lnTo>
                      <a:pt x="4939" y="527"/>
                    </a:lnTo>
                    <a:lnTo>
                      <a:pt x="4929" y="521"/>
                    </a:lnTo>
                    <a:lnTo>
                      <a:pt x="4918" y="521"/>
                    </a:lnTo>
                    <a:lnTo>
                      <a:pt x="4902" y="521"/>
                    </a:lnTo>
                    <a:lnTo>
                      <a:pt x="4886" y="527"/>
                    </a:lnTo>
                    <a:lnTo>
                      <a:pt x="4860" y="521"/>
                    </a:lnTo>
                    <a:lnTo>
                      <a:pt x="4828" y="521"/>
                    </a:lnTo>
                    <a:lnTo>
                      <a:pt x="4823" y="521"/>
                    </a:lnTo>
                    <a:lnTo>
                      <a:pt x="4796" y="516"/>
                    </a:lnTo>
                    <a:lnTo>
                      <a:pt x="4769" y="511"/>
                    </a:lnTo>
                    <a:lnTo>
                      <a:pt x="4738" y="505"/>
                    </a:lnTo>
                    <a:lnTo>
                      <a:pt x="4727" y="495"/>
                    </a:lnTo>
                    <a:lnTo>
                      <a:pt x="4722" y="489"/>
                    </a:lnTo>
                    <a:lnTo>
                      <a:pt x="4738" y="489"/>
                    </a:lnTo>
                    <a:lnTo>
                      <a:pt x="4743" y="489"/>
                    </a:lnTo>
                    <a:lnTo>
                      <a:pt x="4743" y="489"/>
                    </a:lnTo>
                    <a:lnTo>
                      <a:pt x="4738" y="484"/>
                    </a:lnTo>
                    <a:lnTo>
                      <a:pt x="4711" y="484"/>
                    </a:lnTo>
                    <a:lnTo>
                      <a:pt x="4658" y="484"/>
                    </a:lnTo>
                    <a:lnTo>
                      <a:pt x="4610" y="479"/>
                    </a:lnTo>
                    <a:lnTo>
                      <a:pt x="4557" y="473"/>
                    </a:lnTo>
                    <a:lnTo>
                      <a:pt x="4536" y="484"/>
                    </a:lnTo>
                    <a:lnTo>
                      <a:pt x="4499" y="484"/>
                    </a:lnTo>
                    <a:lnTo>
                      <a:pt x="4494" y="484"/>
                    </a:lnTo>
                    <a:lnTo>
                      <a:pt x="4478" y="489"/>
                    </a:lnTo>
                    <a:lnTo>
                      <a:pt x="4483" y="495"/>
                    </a:lnTo>
                    <a:lnTo>
                      <a:pt x="4499" y="495"/>
                    </a:lnTo>
                    <a:lnTo>
                      <a:pt x="4504" y="495"/>
                    </a:lnTo>
                    <a:lnTo>
                      <a:pt x="4509" y="500"/>
                    </a:lnTo>
                    <a:lnTo>
                      <a:pt x="4509" y="500"/>
                    </a:lnTo>
                    <a:lnTo>
                      <a:pt x="4504" y="500"/>
                    </a:lnTo>
                    <a:lnTo>
                      <a:pt x="4499" y="505"/>
                    </a:lnTo>
                    <a:lnTo>
                      <a:pt x="4499" y="505"/>
                    </a:lnTo>
                    <a:lnTo>
                      <a:pt x="4509" y="511"/>
                    </a:lnTo>
                    <a:lnTo>
                      <a:pt x="4509" y="516"/>
                    </a:lnTo>
                    <a:lnTo>
                      <a:pt x="4515" y="527"/>
                    </a:lnTo>
                    <a:lnTo>
                      <a:pt x="4509" y="527"/>
                    </a:lnTo>
                    <a:lnTo>
                      <a:pt x="4509" y="532"/>
                    </a:lnTo>
                    <a:lnTo>
                      <a:pt x="4520" y="537"/>
                    </a:lnTo>
                    <a:lnTo>
                      <a:pt x="4525" y="537"/>
                    </a:lnTo>
                    <a:lnTo>
                      <a:pt x="4541" y="543"/>
                    </a:lnTo>
                    <a:lnTo>
                      <a:pt x="4547" y="543"/>
                    </a:lnTo>
                    <a:lnTo>
                      <a:pt x="4547" y="543"/>
                    </a:lnTo>
                    <a:lnTo>
                      <a:pt x="4525" y="543"/>
                    </a:lnTo>
                    <a:lnTo>
                      <a:pt x="4515" y="537"/>
                    </a:lnTo>
                    <a:lnTo>
                      <a:pt x="4509" y="537"/>
                    </a:lnTo>
                    <a:lnTo>
                      <a:pt x="4504" y="532"/>
                    </a:lnTo>
                    <a:lnTo>
                      <a:pt x="4509" y="527"/>
                    </a:lnTo>
                    <a:lnTo>
                      <a:pt x="4509" y="527"/>
                    </a:lnTo>
                    <a:lnTo>
                      <a:pt x="4509" y="516"/>
                    </a:lnTo>
                    <a:lnTo>
                      <a:pt x="4504" y="511"/>
                    </a:lnTo>
                    <a:lnTo>
                      <a:pt x="4488" y="500"/>
                    </a:lnTo>
                    <a:lnTo>
                      <a:pt x="4478" y="495"/>
                    </a:lnTo>
                    <a:lnTo>
                      <a:pt x="4467" y="489"/>
                    </a:lnTo>
                    <a:lnTo>
                      <a:pt x="4467" y="484"/>
                    </a:lnTo>
                    <a:lnTo>
                      <a:pt x="4467" y="479"/>
                    </a:lnTo>
                    <a:lnTo>
                      <a:pt x="4456" y="473"/>
                    </a:lnTo>
                    <a:lnTo>
                      <a:pt x="4440" y="468"/>
                    </a:lnTo>
                    <a:lnTo>
                      <a:pt x="4430" y="463"/>
                    </a:lnTo>
                    <a:lnTo>
                      <a:pt x="4419" y="463"/>
                    </a:lnTo>
                    <a:lnTo>
                      <a:pt x="4414" y="457"/>
                    </a:lnTo>
                    <a:lnTo>
                      <a:pt x="4430" y="468"/>
                    </a:lnTo>
                    <a:lnTo>
                      <a:pt x="4430" y="473"/>
                    </a:lnTo>
                    <a:lnTo>
                      <a:pt x="4430" y="473"/>
                    </a:lnTo>
                    <a:lnTo>
                      <a:pt x="4414" y="473"/>
                    </a:lnTo>
                    <a:lnTo>
                      <a:pt x="4398" y="473"/>
                    </a:lnTo>
                    <a:lnTo>
                      <a:pt x="4382" y="473"/>
                    </a:lnTo>
                    <a:lnTo>
                      <a:pt x="4356" y="468"/>
                    </a:lnTo>
                    <a:lnTo>
                      <a:pt x="4345" y="463"/>
                    </a:lnTo>
                    <a:lnTo>
                      <a:pt x="4340" y="457"/>
                    </a:lnTo>
                    <a:lnTo>
                      <a:pt x="4345" y="457"/>
                    </a:lnTo>
                    <a:lnTo>
                      <a:pt x="4350" y="457"/>
                    </a:lnTo>
                    <a:lnTo>
                      <a:pt x="4340" y="452"/>
                    </a:lnTo>
                    <a:lnTo>
                      <a:pt x="4329" y="452"/>
                    </a:lnTo>
                    <a:lnTo>
                      <a:pt x="4329" y="463"/>
                    </a:lnTo>
                    <a:lnTo>
                      <a:pt x="4324" y="457"/>
                    </a:lnTo>
                    <a:lnTo>
                      <a:pt x="4287" y="457"/>
                    </a:lnTo>
                    <a:lnTo>
                      <a:pt x="4281" y="457"/>
                    </a:lnTo>
                    <a:lnTo>
                      <a:pt x="4276" y="463"/>
                    </a:lnTo>
                    <a:lnTo>
                      <a:pt x="4271" y="463"/>
                    </a:lnTo>
                    <a:lnTo>
                      <a:pt x="4271" y="468"/>
                    </a:lnTo>
                    <a:lnTo>
                      <a:pt x="4276" y="473"/>
                    </a:lnTo>
                    <a:lnTo>
                      <a:pt x="4281" y="473"/>
                    </a:lnTo>
                    <a:lnTo>
                      <a:pt x="4297" y="473"/>
                    </a:lnTo>
                    <a:lnTo>
                      <a:pt x="4313" y="473"/>
                    </a:lnTo>
                    <a:lnTo>
                      <a:pt x="4324" y="468"/>
                    </a:lnTo>
                    <a:lnTo>
                      <a:pt x="4329" y="473"/>
                    </a:lnTo>
                    <a:lnTo>
                      <a:pt x="4334" y="473"/>
                    </a:lnTo>
                    <a:lnTo>
                      <a:pt x="4334" y="479"/>
                    </a:lnTo>
                    <a:lnTo>
                      <a:pt x="4324" y="479"/>
                    </a:lnTo>
                    <a:lnTo>
                      <a:pt x="4303" y="489"/>
                    </a:lnTo>
                    <a:lnTo>
                      <a:pt x="4292" y="489"/>
                    </a:lnTo>
                    <a:lnTo>
                      <a:pt x="4276" y="489"/>
                    </a:lnTo>
                    <a:lnTo>
                      <a:pt x="4276" y="495"/>
                    </a:lnTo>
                    <a:lnTo>
                      <a:pt x="4271" y="495"/>
                    </a:lnTo>
                    <a:lnTo>
                      <a:pt x="4249" y="500"/>
                    </a:lnTo>
                    <a:lnTo>
                      <a:pt x="4239" y="500"/>
                    </a:lnTo>
                    <a:lnTo>
                      <a:pt x="4239" y="505"/>
                    </a:lnTo>
                    <a:lnTo>
                      <a:pt x="4234" y="505"/>
                    </a:lnTo>
                    <a:lnTo>
                      <a:pt x="4228" y="505"/>
                    </a:lnTo>
                    <a:lnTo>
                      <a:pt x="4218" y="511"/>
                    </a:lnTo>
                    <a:lnTo>
                      <a:pt x="4202" y="511"/>
                    </a:lnTo>
                    <a:lnTo>
                      <a:pt x="4186" y="511"/>
                    </a:lnTo>
                    <a:lnTo>
                      <a:pt x="4159" y="511"/>
                    </a:lnTo>
                    <a:lnTo>
                      <a:pt x="4154" y="516"/>
                    </a:lnTo>
                    <a:lnTo>
                      <a:pt x="4154" y="516"/>
                    </a:lnTo>
                    <a:lnTo>
                      <a:pt x="4154" y="521"/>
                    </a:lnTo>
                    <a:lnTo>
                      <a:pt x="4154" y="527"/>
                    </a:lnTo>
                    <a:lnTo>
                      <a:pt x="4143" y="532"/>
                    </a:lnTo>
                    <a:lnTo>
                      <a:pt x="4127" y="532"/>
                    </a:lnTo>
                    <a:lnTo>
                      <a:pt x="4117" y="537"/>
                    </a:lnTo>
                    <a:lnTo>
                      <a:pt x="4127" y="532"/>
                    </a:lnTo>
                    <a:lnTo>
                      <a:pt x="4133" y="521"/>
                    </a:lnTo>
                    <a:lnTo>
                      <a:pt x="4133" y="500"/>
                    </a:lnTo>
                    <a:lnTo>
                      <a:pt x="4159" y="500"/>
                    </a:lnTo>
                    <a:lnTo>
                      <a:pt x="4159" y="495"/>
                    </a:lnTo>
                    <a:lnTo>
                      <a:pt x="4165" y="484"/>
                    </a:lnTo>
                    <a:lnTo>
                      <a:pt x="4170" y="479"/>
                    </a:lnTo>
                    <a:lnTo>
                      <a:pt x="4191" y="479"/>
                    </a:lnTo>
                    <a:lnTo>
                      <a:pt x="4207" y="479"/>
                    </a:lnTo>
                    <a:lnTo>
                      <a:pt x="4228" y="452"/>
                    </a:lnTo>
                    <a:lnTo>
                      <a:pt x="4244" y="452"/>
                    </a:lnTo>
                    <a:lnTo>
                      <a:pt x="4255" y="447"/>
                    </a:lnTo>
                    <a:lnTo>
                      <a:pt x="4255" y="441"/>
                    </a:lnTo>
                    <a:lnTo>
                      <a:pt x="4255" y="441"/>
                    </a:lnTo>
                    <a:lnTo>
                      <a:pt x="4249" y="436"/>
                    </a:lnTo>
                    <a:lnTo>
                      <a:pt x="4244" y="436"/>
                    </a:lnTo>
                    <a:lnTo>
                      <a:pt x="4260" y="431"/>
                    </a:lnTo>
                    <a:lnTo>
                      <a:pt x="4260" y="426"/>
                    </a:lnTo>
                    <a:lnTo>
                      <a:pt x="4281" y="420"/>
                    </a:lnTo>
                    <a:lnTo>
                      <a:pt x="4292" y="415"/>
                    </a:lnTo>
                    <a:lnTo>
                      <a:pt x="4313" y="410"/>
                    </a:lnTo>
                    <a:lnTo>
                      <a:pt x="4324" y="404"/>
                    </a:lnTo>
                    <a:lnTo>
                      <a:pt x="4345" y="394"/>
                    </a:lnTo>
                    <a:lnTo>
                      <a:pt x="4361" y="378"/>
                    </a:lnTo>
                    <a:lnTo>
                      <a:pt x="4356" y="367"/>
                    </a:lnTo>
                    <a:lnTo>
                      <a:pt x="4340" y="362"/>
                    </a:lnTo>
                    <a:lnTo>
                      <a:pt x="4329" y="362"/>
                    </a:lnTo>
                    <a:lnTo>
                      <a:pt x="4318" y="356"/>
                    </a:lnTo>
                    <a:lnTo>
                      <a:pt x="4313" y="356"/>
                    </a:lnTo>
                    <a:lnTo>
                      <a:pt x="4308" y="356"/>
                    </a:lnTo>
                    <a:lnTo>
                      <a:pt x="4287" y="346"/>
                    </a:lnTo>
                    <a:lnTo>
                      <a:pt x="4265" y="340"/>
                    </a:lnTo>
                    <a:lnTo>
                      <a:pt x="4265" y="340"/>
                    </a:lnTo>
                    <a:lnTo>
                      <a:pt x="4265" y="340"/>
                    </a:lnTo>
                    <a:lnTo>
                      <a:pt x="4271" y="340"/>
                    </a:lnTo>
                    <a:lnTo>
                      <a:pt x="4308" y="351"/>
                    </a:lnTo>
                    <a:lnTo>
                      <a:pt x="4318" y="351"/>
                    </a:lnTo>
                    <a:lnTo>
                      <a:pt x="4324" y="351"/>
                    </a:lnTo>
                    <a:lnTo>
                      <a:pt x="4329" y="356"/>
                    </a:lnTo>
                    <a:lnTo>
                      <a:pt x="4334" y="356"/>
                    </a:lnTo>
                    <a:lnTo>
                      <a:pt x="4334" y="356"/>
                    </a:lnTo>
                    <a:lnTo>
                      <a:pt x="4340" y="356"/>
                    </a:lnTo>
                    <a:lnTo>
                      <a:pt x="4334" y="351"/>
                    </a:lnTo>
                    <a:lnTo>
                      <a:pt x="4329" y="340"/>
                    </a:lnTo>
                    <a:lnTo>
                      <a:pt x="4324" y="335"/>
                    </a:lnTo>
                    <a:lnTo>
                      <a:pt x="4313" y="340"/>
                    </a:lnTo>
                    <a:lnTo>
                      <a:pt x="4292" y="324"/>
                    </a:lnTo>
                    <a:lnTo>
                      <a:pt x="4281" y="319"/>
                    </a:lnTo>
                    <a:lnTo>
                      <a:pt x="4271" y="314"/>
                    </a:lnTo>
                    <a:lnTo>
                      <a:pt x="4265" y="314"/>
                    </a:lnTo>
                    <a:lnTo>
                      <a:pt x="4260" y="314"/>
                    </a:lnTo>
                    <a:lnTo>
                      <a:pt x="4265" y="319"/>
                    </a:lnTo>
                    <a:lnTo>
                      <a:pt x="4271" y="319"/>
                    </a:lnTo>
                    <a:lnTo>
                      <a:pt x="4271" y="324"/>
                    </a:lnTo>
                    <a:lnTo>
                      <a:pt x="4271" y="324"/>
                    </a:lnTo>
                    <a:lnTo>
                      <a:pt x="4265" y="330"/>
                    </a:lnTo>
                    <a:lnTo>
                      <a:pt x="4260" y="330"/>
                    </a:lnTo>
                    <a:lnTo>
                      <a:pt x="4260" y="324"/>
                    </a:lnTo>
                    <a:lnTo>
                      <a:pt x="4260" y="324"/>
                    </a:lnTo>
                    <a:lnTo>
                      <a:pt x="4255" y="319"/>
                    </a:lnTo>
                    <a:lnTo>
                      <a:pt x="4249" y="319"/>
                    </a:lnTo>
                    <a:lnTo>
                      <a:pt x="4234" y="308"/>
                    </a:lnTo>
                    <a:lnTo>
                      <a:pt x="4223" y="308"/>
                    </a:lnTo>
                    <a:lnTo>
                      <a:pt x="4212" y="303"/>
                    </a:lnTo>
                    <a:lnTo>
                      <a:pt x="4207" y="303"/>
                    </a:lnTo>
                    <a:lnTo>
                      <a:pt x="4202" y="308"/>
                    </a:lnTo>
                    <a:lnTo>
                      <a:pt x="4202" y="303"/>
                    </a:lnTo>
                    <a:lnTo>
                      <a:pt x="4202" y="303"/>
                    </a:lnTo>
                    <a:lnTo>
                      <a:pt x="4186" y="298"/>
                    </a:lnTo>
                    <a:lnTo>
                      <a:pt x="4175" y="293"/>
                    </a:lnTo>
                    <a:lnTo>
                      <a:pt x="4165" y="293"/>
                    </a:lnTo>
                    <a:lnTo>
                      <a:pt x="4154" y="287"/>
                    </a:lnTo>
                    <a:lnTo>
                      <a:pt x="4138" y="287"/>
                    </a:lnTo>
                    <a:lnTo>
                      <a:pt x="4106" y="287"/>
                    </a:lnTo>
                    <a:lnTo>
                      <a:pt x="4085" y="287"/>
                    </a:lnTo>
                    <a:lnTo>
                      <a:pt x="4053" y="287"/>
                    </a:lnTo>
                    <a:lnTo>
                      <a:pt x="4021" y="287"/>
                    </a:lnTo>
                    <a:lnTo>
                      <a:pt x="4011" y="287"/>
                    </a:lnTo>
                    <a:lnTo>
                      <a:pt x="4000" y="287"/>
                    </a:lnTo>
                    <a:lnTo>
                      <a:pt x="3995" y="287"/>
                    </a:lnTo>
                    <a:lnTo>
                      <a:pt x="3995" y="293"/>
                    </a:lnTo>
                    <a:lnTo>
                      <a:pt x="4000" y="298"/>
                    </a:lnTo>
                    <a:lnTo>
                      <a:pt x="3995" y="298"/>
                    </a:lnTo>
                    <a:lnTo>
                      <a:pt x="3990" y="298"/>
                    </a:lnTo>
                    <a:lnTo>
                      <a:pt x="3968" y="298"/>
                    </a:lnTo>
                    <a:lnTo>
                      <a:pt x="3958" y="303"/>
                    </a:lnTo>
                    <a:lnTo>
                      <a:pt x="3947" y="298"/>
                    </a:lnTo>
                    <a:lnTo>
                      <a:pt x="3931" y="298"/>
                    </a:lnTo>
                    <a:lnTo>
                      <a:pt x="3926" y="293"/>
                    </a:lnTo>
                    <a:lnTo>
                      <a:pt x="3936" y="293"/>
                    </a:lnTo>
                    <a:lnTo>
                      <a:pt x="3942" y="298"/>
                    </a:lnTo>
                    <a:lnTo>
                      <a:pt x="3942" y="287"/>
                    </a:lnTo>
                    <a:lnTo>
                      <a:pt x="3947" y="282"/>
                    </a:lnTo>
                    <a:lnTo>
                      <a:pt x="3952" y="277"/>
                    </a:lnTo>
                    <a:lnTo>
                      <a:pt x="3942" y="271"/>
                    </a:lnTo>
                    <a:lnTo>
                      <a:pt x="3921" y="266"/>
                    </a:lnTo>
                    <a:lnTo>
                      <a:pt x="3915" y="266"/>
                    </a:lnTo>
                    <a:lnTo>
                      <a:pt x="3910" y="271"/>
                    </a:lnTo>
                    <a:lnTo>
                      <a:pt x="3894" y="266"/>
                    </a:lnTo>
                    <a:lnTo>
                      <a:pt x="3883" y="266"/>
                    </a:lnTo>
                    <a:lnTo>
                      <a:pt x="3873" y="271"/>
                    </a:lnTo>
                    <a:lnTo>
                      <a:pt x="3867" y="271"/>
                    </a:lnTo>
                    <a:lnTo>
                      <a:pt x="3857" y="266"/>
                    </a:lnTo>
                    <a:lnTo>
                      <a:pt x="3841" y="266"/>
                    </a:lnTo>
                    <a:lnTo>
                      <a:pt x="3788" y="266"/>
                    </a:lnTo>
                    <a:lnTo>
                      <a:pt x="3793" y="261"/>
                    </a:lnTo>
                    <a:lnTo>
                      <a:pt x="3820" y="261"/>
                    </a:lnTo>
                    <a:lnTo>
                      <a:pt x="3836" y="255"/>
                    </a:lnTo>
                    <a:lnTo>
                      <a:pt x="3841" y="250"/>
                    </a:lnTo>
                    <a:lnTo>
                      <a:pt x="3857" y="245"/>
                    </a:lnTo>
                    <a:lnTo>
                      <a:pt x="3846" y="245"/>
                    </a:lnTo>
                    <a:lnTo>
                      <a:pt x="3841" y="239"/>
                    </a:lnTo>
                    <a:lnTo>
                      <a:pt x="3830" y="239"/>
                    </a:lnTo>
                    <a:lnTo>
                      <a:pt x="3809" y="239"/>
                    </a:lnTo>
                    <a:lnTo>
                      <a:pt x="3793" y="234"/>
                    </a:lnTo>
                    <a:lnTo>
                      <a:pt x="3783" y="229"/>
                    </a:lnTo>
                    <a:lnTo>
                      <a:pt x="3745" y="229"/>
                    </a:lnTo>
                    <a:lnTo>
                      <a:pt x="3740" y="229"/>
                    </a:lnTo>
                    <a:lnTo>
                      <a:pt x="3724" y="234"/>
                    </a:lnTo>
                    <a:lnTo>
                      <a:pt x="3714" y="234"/>
                    </a:lnTo>
                    <a:lnTo>
                      <a:pt x="3703" y="234"/>
                    </a:lnTo>
                    <a:lnTo>
                      <a:pt x="3687" y="239"/>
                    </a:lnTo>
                    <a:lnTo>
                      <a:pt x="3661" y="261"/>
                    </a:lnTo>
                    <a:lnTo>
                      <a:pt x="3655" y="266"/>
                    </a:lnTo>
                    <a:lnTo>
                      <a:pt x="3655" y="266"/>
                    </a:lnTo>
                    <a:lnTo>
                      <a:pt x="3650" y="271"/>
                    </a:lnTo>
                    <a:lnTo>
                      <a:pt x="3650" y="277"/>
                    </a:lnTo>
                    <a:lnTo>
                      <a:pt x="3655" y="282"/>
                    </a:lnTo>
                    <a:lnTo>
                      <a:pt x="3666" y="282"/>
                    </a:lnTo>
                    <a:lnTo>
                      <a:pt x="3671" y="287"/>
                    </a:lnTo>
                    <a:lnTo>
                      <a:pt x="3676" y="293"/>
                    </a:lnTo>
                    <a:lnTo>
                      <a:pt x="3676" y="298"/>
                    </a:lnTo>
                    <a:lnTo>
                      <a:pt x="3682" y="298"/>
                    </a:lnTo>
                    <a:lnTo>
                      <a:pt x="3692" y="298"/>
                    </a:lnTo>
                    <a:lnTo>
                      <a:pt x="3714" y="303"/>
                    </a:lnTo>
                    <a:lnTo>
                      <a:pt x="3714" y="303"/>
                    </a:lnTo>
                    <a:lnTo>
                      <a:pt x="3698" y="303"/>
                    </a:lnTo>
                    <a:lnTo>
                      <a:pt x="3687" y="303"/>
                    </a:lnTo>
                    <a:lnTo>
                      <a:pt x="3671" y="298"/>
                    </a:lnTo>
                    <a:lnTo>
                      <a:pt x="3650" y="303"/>
                    </a:lnTo>
                    <a:lnTo>
                      <a:pt x="3634" y="303"/>
                    </a:lnTo>
                    <a:lnTo>
                      <a:pt x="3618" y="303"/>
                    </a:lnTo>
                    <a:lnTo>
                      <a:pt x="3581" y="298"/>
                    </a:lnTo>
                    <a:lnTo>
                      <a:pt x="3581" y="303"/>
                    </a:lnTo>
                    <a:lnTo>
                      <a:pt x="3592" y="303"/>
                    </a:lnTo>
                    <a:lnTo>
                      <a:pt x="3602" y="308"/>
                    </a:lnTo>
                    <a:lnTo>
                      <a:pt x="3623" y="314"/>
                    </a:lnTo>
                    <a:lnTo>
                      <a:pt x="3634" y="314"/>
                    </a:lnTo>
                    <a:lnTo>
                      <a:pt x="3650" y="324"/>
                    </a:lnTo>
                    <a:lnTo>
                      <a:pt x="3666" y="335"/>
                    </a:lnTo>
                    <a:lnTo>
                      <a:pt x="3666" y="340"/>
                    </a:lnTo>
                    <a:lnTo>
                      <a:pt x="3661" y="340"/>
                    </a:lnTo>
                    <a:lnTo>
                      <a:pt x="3661" y="346"/>
                    </a:lnTo>
                    <a:lnTo>
                      <a:pt x="3655" y="346"/>
                    </a:lnTo>
                    <a:lnTo>
                      <a:pt x="3661" y="340"/>
                    </a:lnTo>
                    <a:lnTo>
                      <a:pt x="3655" y="335"/>
                    </a:lnTo>
                    <a:lnTo>
                      <a:pt x="3655" y="330"/>
                    </a:lnTo>
                    <a:lnTo>
                      <a:pt x="3650" y="324"/>
                    </a:lnTo>
                    <a:lnTo>
                      <a:pt x="3645" y="324"/>
                    </a:lnTo>
                    <a:lnTo>
                      <a:pt x="3639" y="324"/>
                    </a:lnTo>
                    <a:lnTo>
                      <a:pt x="3618" y="319"/>
                    </a:lnTo>
                    <a:lnTo>
                      <a:pt x="3607" y="319"/>
                    </a:lnTo>
                    <a:lnTo>
                      <a:pt x="3597" y="319"/>
                    </a:lnTo>
                    <a:lnTo>
                      <a:pt x="3592" y="314"/>
                    </a:lnTo>
                    <a:lnTo>
                      <a:pt x="3581" y="319"/>
                    </a:lnTo>
                    <a:lnTo>
                      <a:pt x="3570" y="319"/>
                    </a:lnTo>
                    <a:lnTo>
                      <a:pt x="3565" y="324"/>
                    </a:lnTo>
                    <a:lnTo>
                      <a:pt x="3565" y="324"/>
                    </a:lnTo>
                    <a:lnTo>
                      <a:pt x="3554" y="324"/>
                    </a:lnTo>
                    <a:lnTo>
                      <a:pt x="3554" y="330"/>
                    </a:lnTo>
                    <a:lnTo>
                      <a:pt x="3554" y="330"/>
                    </a:lnTo>
                    <a:lnTo>
                      <a:pt x="3544" y="330"/>
                    </a:lnTo>
                    <a:lnTo>
                      <a:pt x="3533" y="330"/>
                    </a:lnTo>
                    <a:lnTo>
                      <a:pt x="3528" y="335"/>
                    </a:lnTo>
                    <a:lnTo>
                      <a:pt x="3512" y="340"/>
                    </a:lnTo>
                    <a:lnTo>
                      <a:pt x="3512" y="335"/>
                    </a:lnTo>
                    <a:lnTo>
                      <a:pt x="3507" y="330"/>
                    </a:lnTo>
                    <a:lnTo>
                      <a:pt x="3501" y="330"/>
                    </a:lnTo>
                    <a:lnTo>
                      <a:pt x="3480" y="335"/>
                    </a:lnTo>
                    <a:lnTo>
                      <a:pt x="3475" y="340"/>
                    </a:lnTo>
                    <a:lnTo>
                      <a:pt x="3470" y="340"/>
                    </a:lnTo>
                    <a:lnTo>
                      <a:pt x="3480" y="330"/>
                    </a:lnTo>
                    <a:lnTo>
                      <a:pt x="3480" y="324"/>
                    </a:lnTo>
                    <a:lnTo>
                      <a:pt x="3470" y="324"/>
                    </a:lnTo>
                    <a:lnTo>
                      <a:pt x="3454" y="324"/>
                    </a:lnTo>
                    <a:lnTo>
                      <a:pt x="3443" y="324"/>
                    </a:lnTo>
                    <a:lnTo>
                      <a:pt x="3427" y="324"/>
                    </a:lnTo>
                    <a:lnTo>
                      <a:pt x="3406" y="319"/>
                    </a:lnTo>
                    <a:lnTo>
                      <a:pt x="3406" y="324"/>
                    </a:lnTo>
                    <a:lnTo>
                      <a:pt x="3401" y="324"/>
                    </a:lnTo>
                    <a:lnTo>
                      <a:pt x="3385" y="324"/>
                    </a:lnTo>
                    <a:lnTo>
                      <a:pt x="3374" y="324"/>
                    </a:lnTo>
                    <a:lnTo>
                      <a:pt x="3369" y="330"/>
                    </a:lnTo>
                    <a:lnTo>
                      <a:pt x="3353" y="324"/>
                    </a:lnTo>
                    <a:lnTo>
                      <a:pt x="3348" y="324"/>
                    </a:lnTo>
                    <a:lnTo>
                      <a:pt x="3342" y="330"/>
                    </a:lnTo>
                    <a:lnTo>
                      <a:pt x="3332" y="324"/>
                    </a:lnTo>
                    <a:lnTo>
                      <a:pt x="3332" y="330"/>
                    </a:lnTo>
                    <a:lnTo>
                      <a:pt x="3342" y="335"/>
                    </a:lnTo>
                    <a:lnTo>
                      <a:pt x="3342" y="335"/>
                    </a:lnTo>
                    <a:lnTo>
                      <a:pt x="3348" y="335"/>
                    </a:lnTo>
                    <a:lnTo>
                      <a:pt x="3348" y="335"/>
                    </a:lnTo>
                    <a:lnTo>
                      <a:pt x="3353" y="335"/>
                    </a:lnTo>
                    <a:lnTo>
                      <a:pt x="3363" y="335"/>
                    </a:lnTo>
                    <a:lnTo>
                      <a:pt x="3363" y="335"/>
                    </a:lnTo>
                    <a:lnTo>
                      <a:pt x="3369" y="335"/>
                    </a:lnTo>
                    <a:lnTo>
                      <a:pt x="3374" y="335"/>
                    </a:lnTo>
                    <a:lnTo>
                      <a:pt x="3395" y="335"/>
                    </a:lnTo>
                    <a:lnTo>
                      <a:pt x="3395" y="335"/>
                    </a:lnTo>
                    <a:lnTo>
                      <a:pt x="3374" y="340"/>
                    </a:lnTo>
                    <a:lnTo>
                      <a:pt x="3332" y="346"/>
                    </a:lnTo>
                    <a:lnTo>
                      <a:pt x="3326" y="346"/>
                    </a:lnTo>
                    <a:lnTo>
                      <a:pt x="3300" y="346"/>
                    </a:lnTo>
                    <a:lnTo>
                      <a:pt x="3289" y="351"/>
                    </a:lnTo>
                    <a:lnTo>
                      <a:pt x="3268" y="351"/>
                    </a:lnTo>
                    <a:lnTo>
                      <a:pt x="3231" y="356"/>
                    </a:lnTo>
                    <a:lnTo>
                      <a:pt x="3210" y="367"/>
                    </a:lnTo>
                    <a:lnTo>
                      <a:pt x="3194" y="362"/>
                    </a:lnTo>
                    <a:lnTo>
                      <a:pt x="3172" y="372"/>
                    </a:lnTo>
                    <a:lnTo>
                      <a:pt x="3167" y="378"/>
                    </a:lnTo>
                    <a:lnTo>
                      <a:pt x="3135" y="383"/>
                    </a:lnTo>
                    <a:lnTo>
                      <a:pt x="3109" y="383"/>
                    </a:lnTo>
                    <a:lnTo>
                      <a:pt x="3103" y="383"/>
                    </a:lnTo>
                    <a:lnTo>
                      <a:pt x="3103" y="388"/>
                    </a:lnTo>
                    <a:lnTo>
                      <a:pt x="3103" y="388"/>
                    </a:lnTo>
                    <a:lnTo>
                      <a:pt x="3114" y="388"/>
                    </a:lnTo>
                    <a:lnTo>
                      <a:pt x="3125" y="388"/>
                    </a:lnTo>
                    <a:lnTo>
                      <a:pt x="3135" y="394"/>
                    </a:lnTo>
                    <a:lnTo>
                      <a:pt x="3135" y="399"/>
                    </a:lnTo>
                    <a:lnTo>
                      <a:pt x="3125" y="410"/>
                    </a:lnTo>
                    <a:lnTo>
                      <a:pt x="3119" y="410"/>
                    </a:lnTo>
                    <a:lnTo>
                      <a:pt x="3114" y="415"/>
                    </a:lnTo>
                    <a:lnTo>
                      <a:pt x="3082" y="404"/>
                    </a:lnTo>
                    <a:lnTo>
                      <a:pt x="3082" y="410"/>
                    </a:lnTo>
                    <a:lnTo>
                      <a:pt x="3082" y="410"/>
                    </a:lnTo>
                    <a:lnTo>
                      <a:pt x="3072" y="410"/>
                    </a:lnTo>
                    <a:lnTo>
                      <a:pt x="3072" y="415"/>
                    </a:lnTo>
                    <a:lnTo>
                      <a:pt x="3088" y="415"/>
                    </a:lnTo>
                    <a:lnTo>
                      <a:pt x="3109" y="420"/>
                    </a:lnTo>
                    <a:lnTo>
                      <a:pt x="3125" y="426"/>
                    </a:lnTo>
                    <a:lnTo>
                      <a:pt x="3135" y="426"/>
                    </a:lnTo>
                    <a:lnTo>
                      <a:pt x="3146" y="431"/>
                    </a:lnTo>
                    <a:lnTo>
                      <a:pt x="3157" y="436"/>
                    </a:lnTo>
                    <a:lnTo>
                      <a:pt x="3141" y="436"/>
                    </a:lnTo>
                    <a:lnTo>
                      <a:pt x="3125" y="431"/>
                    </a:lnTo>
                    <a:lnTo>
                      <a:pt x="3119" y="431"/>
                    </a:lnTo>
                    <a:lnTo>
                      <a:pt x="3114" y="426"/>
                    </a:lnTo>
                    <a:lnTo>
                      <a:pt x="3103" y="431"/>
                    </a:lnTo>
                    <a:lnTo>
                      <a:pt x="3098" y="436"/>
                    </a:lnTo>
                    <a:lnTo>
                      <a:pt x="3109" y="441"/>
                    </a:lnTo>
                    <a:lnTo>
                      <a:pt x="3130" y="441"/>
                    </a:lnTo>
                    <a:lnTo>
                      <a:pt x="3141" y="447"/>
                    </a:lnTo>
                    <a:lnTo>
                      <a:pt x="3178" y="463"/>
                    </a:lnTo>
                    <a:lnTo>
                      <a:pt x="3188" y="468"/>
                    </a:lnTo>
                    <a:lnTo>
                      <a:pt x="3199" y="468"/>
                    </a:lnTo>
                    <a:lnTo>
                      <a:pt x="3199" y="468"/>
                    </a:lnTo>
                    <a:lnTo>
                      <a:pt x="3194" y="473"/>
                    </a:lnTo>
                    <a:lnTo>
                      <a:pt x="3194" y="473"/>
                    </a:lnTo>
                    <a:lnTo>
                      <a:pt x="3188" y="479"/>
                    </a:lnTo>
                    <a:lnTo>
                      <a:pt x="3157" y="484"/>
                    </a:lnTo>
                    <a:lnTo>
                      <a:pt x="3146" y="484"/>
                    </a:lnTo>
                    <a:lnTo>
                      <a:pt x="3146" y="489"/>
                    </a:lnTo>
                    <a:lnTo>
                      <a:pt x="3141" y="489"/>
                    </a:lnTo>
                    <a:lnTo>
                      <a:pt x="3141" y="489"/>
                    </a:lnTo>
                    <a:lnTo>
                      <a:pt x="3141" y="495"/>
                    </a:lnTo>
                    <a:lnTo>
                      <a:pt x="3146" y="500"/>
                    </a:lnTo>
                    <a:lnTo>
                      <a:pt x="3157" y="500"/>
                    </a:lnTo>
                    <a:lnTo>
                      <a:pt x="3194" y="511"/>
                    </a:lnTo>
                    <a:lnTo>
                      <a:pt x="3194" y="516"/>
                    </a:lnTo>
                    <a:lnTo>
                      <a:pt x="3183" y="511"/>
                    </a:lnTo>
                    <a:lnTo>
                      <a:pt x="3172" y="511"/>
                    </a:lnTo>
                    <a:lnTo>
                      <a:pt x="3157" y="505"/>
                    </a:lnTo>
                    <a:lnTo>
                      <a:pt x="3141" y="500"/>
                    </a:lnTo>
                    <a:lnTo>
                      <a:pt x="3135" y="495"/>
                    </a:lnTo>
                    <a:lnTo>
                      <a:pt x="3135" y="495"/>
                    </a:lnTo>
                    <a:lnTo>
                      <a:pt x="3135" y="489"/>
                    </a:lnTo>
                    <a:lnTo>
                      <a:pt x="3130" y="489"/>
                    </a:lnTo>
                    <a:lnTo>
                      <a:pt x="3141" y="484"/>
                    </a:lnTo>
                    <a:lnTo>
                      <a:pt x="3151" y="479"/>
                    </a:lnTo>
                    <a:lnTo>
                      <a:pt x="3162" y="473"/>
                    </a:lnTo>
                    <a:lnTo>
                      <a:pt x="3172" y="468"/>
                    </a:lnTo>
                    <a:lnTo>
                      <a:pt x="3167" y="468"/>
                    </a:lnTo>
                    <a:lnTo>
                      <a:pt x="3162" y="463"/>
                    </a:lnTo>
                    <a:lnTo>
                      <a:pt x="3151" y="463"/>
                    </a:lnTo>
                    <a:lnTo>
                      <a:pt x="3119" y="468"/>
                    </a:lnTo>
                    <a:lnTo>
                      <a:pt x="3103" y="468"/>
                    </a:lnTo>
                    <a:lnTo>
                      <a:pt x="3103" y="473"/>
                    </a:lnTo>
                    <a:lnTo>
                      <a:pt x="3093" y="473"/>
                    </a:lnTo>
                    <a:lnTo>
                      <a:pt x="3082" y="473"/>
                    </a:lnTo>
                    <a:lnTo>
                      <a:pt x="3066" y="473"/>
                    </a:lnTo>
                    <a:lnTo>
                      <a:pt x="3050" y="473"/>
                    </a:lnTo>
                    <a:lnTo>
                      <a:pt x="3019" y="479"/>
                    </a:lnTo>
                    <a:lnTo>
                      <a:pt x="3013" y="479"/>
                    </a:lnTo>
                    <a:lnTo>
                      <a:pt x="2928" y="479"/>
                    </a:lnTo>
                    <a:lnTo>
                      <a:pt x="2912" y="479"/>
                    </a:lnTo>
                    <a:lnTo>
                      <a:pt x="2875" y="484"/>
                    </a:lnTo>
                    <a:lnTo>
                      <a:pt x="2875" y="489"/>
                    </a:lnTo>
                    <a:lnTo>
                      <a:pt x="2881" y="489"/>
                    </a:lnTo>
                    <a:lnTo>
                      <a:pt x="2875" y="495"/>
                    </a:lnTo>
                    <a:lnTo>
                      <a:pt x="2875" y="500"/>
                    </a:lnTo>
                    <a:lnTo>
                      <a:pt x="2881" y="500"/>
                    </a:lnTo>
                    <a:lnTo>
                      <a:pt x="2881" y="505"/>
                    </a:lnTo>
                    <a:lnTo>
                      <a:pt x="2886" y="511"/>
                    </a:lnTo>
                    <a:lnTo>
                      <a:pt x="2891" y="516"/>
                    </a:lnTo>
                    <a:lnTo>
                      <a:pt x="2902" y="516"/>
                    </a:lnTo>
                    <a:lnTo>
                      <a:pt x="2907" y="521"/>
                    </a:lnTo>
                    <a:lnTo>
                      <a:pt x="2912" y="527"/>
                    </a:lnTo>
                    <a:lnTo>
                      <a:pt x="2918" y="532"/>
                    </a:lnTo>
                    <a:lnTo>
                      <a:pt x="2912" y="537"/>
                    </a:lnTo>
                    <a:lnTo>
                      <a:pt x="2918" y="537"/>
                    </a:lnTo>
                    <a:lnTo>
                      <a:pt x="2923" y="543"/>
                    </a:lnTo>
                    <a:lnTo>
                      <a:pt x="2934" y="553"/>
                    </a:lnTo>
                    <a:lnTo>
                      <a:pt x="2934" y="553"/>
                    </a:lnTo>
                    <a:lnTo>
                      <a:pt x="2955" y="559"/>
                    </a:lnTo>
                    <a:lnTo>
                      <a:pt x="2960" y="564"/>
                    </a:lnTo>
                    <a:lnTo>
                      <a:pt x="2976" y="564"/>
                    </a:lnTo>
                    <a:lnTo>
                      <a:pt x="2992" y="564"/>
                    </a:lnTo>
                    <a:lnTo>
                      <a:pt x="3008" y="569"/>
                    </a:lnTo>
                    <a:lnTo>
                      <a:pt x="3013" y="569"/>
                    </a:lnTo>
                    <a:lnTo>
                      <a:pt x="3013" y="574"/>
                    </a:lnTo>
                    <a:lnTo>
                      <a:pt x="3024" y="580"/>
                    </a:lnTo>
                    <a:lnTo>
                      <a:pt x="3029" y="580"/>
                    </a:lnTo>
                    <a:lnTo>
                      <a:pt x="3050" y="590"/>
                    </a:lnTo>
                    <a:lnTo>
                      <a:pt x="3056" y="590"/>
                    </a:lnTo>
                    <a:lnTo>
                      <a:pt x="3082" y="596"/>
                    </a:lnTo>
                    <a:lnTo>
                      <a:pt x="3088" y="596"/>
                    </a:lnTo>
                    <a:lnTo>
                      <a:pt x="3103" y="606"/>
                    </a:lnTo>
                    <a:lnTo>
                      <a:pt x="3109" y="606"/>
                    </a:lnTo>
                    <a:lnTo>
                      <a:pt x="3109" y="612"/>
                    </a:lnTo>
                    <a:lnTo>
                      <a:pt x="3114" y="617"/>
                    </a:lnTo>
                    <a:lnTo>
                      <a:pt x="3114" y="617"/>
                    </a:lnTo>
                    <a:lnTo>
                      <a:pt x="3109" y="622"/>
                    </a:lnTo>
                    <a:lnTo>
                      <a:pt x="3109" y="633"/>
                    </a:lnTo>
                    <a:lnTo>
                      <a:pt x="3114" y="644"/>
                    </a:lnTo>
                    <a:lnTo>
                      <a:pt x="3125" y="654"/>
                    </a:lnTo>
                    <a:lnTo>
                      <a:pt x="3146" y="665"/>
                    </a:lnTo>
                    <a:lnTo>
                      <a:pt x="3157" y="676"/>
                    </a:lnTo>
                    <a:lnTo>
                      <a:pt x="3167" y="681"/>
                    </a:lnTo>
                    <a:lnTo>
                      <a:pt x="3167" y="686"/>
                    </a:lnTo>
                    <a:lnTo>
                      <a:pt x="3167" y="692"/>
                    </a:lnTo>
                    <a:lnTo>
                      <a:pt x="3162" y="697"/>
                    </a:lnTo>
                    <a:lnTo>
                      <a:pt x="3151" y="697"/>
                    </a:lnTo>
                    <a:lnTo>
                      <a:pt x="3146" y="702"/>
                    </a:lnTo>
                    <a:lnTo>
                      <a:pt x="3146" y="702"/>
                    </a:lnTo>
                    <a:lnTo>
                      <a:pt x="3151" y="708"/>
                    </a:lnTo>
                    <a:lnTo>
                      <a:pt x="3151" y="713"/>
                    </a:lnTo>
                    <a:lnTo>
                      <a:pt x="3151" y="713"/>
                    </a:lnTo>
                    <a:lnTo>
                      <a:pt x="3146" y="713"/>
                    </a:lnTo>
                    <a:lnTo>
                      <a:pt x="3141" y="713"/>
                    </a:lnTo>
                    <a:lnTo>
                      <a:pt x="3135" y="708"/>
                    </a:lnTo>
                    <a:lnTo>
                      <a:pt x="3125" y="702"/>
                    </a:lnTo>
                    <a:lnTo>
                      <a:pt x="3125" y="697"/>
                    </a:lnTo>
                    <a:lnTo>
                      <a:pt x="3130" y="692"/>
                    </a:lnTo>
                    <a:lnTo>
                      <a:pt x="3130" y="681"/>
                    </a:lnTo>
                    <a:lnTo>
                      <a:pt x="3125" y="670"/>
                    </a:lnTo>
                    <a:lnTo>
                      <a:pt x="3119" y="665"/>
                    </a:lnTo>
                    <a:lnTo>
                      <a:pt x="3114" y="660"/>
                    </a:lnTo>
                    <a:lnTo>
                      <a:pt x="3103" y="654"/>
                    </a:lnTo>
                    <a:lnTo>
                      <a:pt x="3098" y="654"/>
                    </a:lnTo>
                    <a:lnTo>
                      <a:pt x="3093" y="660"/>
                    </a:lnTo>
                    <a:lnTo>
                      <a:pt x="3093" y="670"/>
                    </a:lnTo>
                    <a:lnTo>
                      <a:pt x="3093" y="681"/>
                    </a:lnTo>
                    <a:lnTo>
                      <a:pt x="3093" y="686"/>
                    </a:lnTo>
                    <a:lnTo>
                      <a:pt x="3093" y="692"/>
                    </a:lnTo>
                    <a:lnTo>
                      <a:pt x="3098" y="692"/>
                    </a:lnTo>
                    <a:lnTo>
                      <a:pt x="3088" y="686"/>
                    </a:lnTo>
                    <a:lnTo>
                      <a:pt x="3082" y="676"/>
                    </a:lnTo>
                    <a:lnTo>
                      <a:pt x="3088" y="670"/>
                    </a:lnTo>
                    <a:lnTo>
                      <a:pt x="3082" y="665"/>
                    </a:lnTo>
                    <a:lnTo>
                      <a:pt x="3082" y="660"/>
                    </a:lnTo>
                    <a:lnTo>
                      <a:pt x="3072" y="649"/>
                    </a:lnTo>
                    <a:lnTo>
                      <a:pt x="3066" y="649"/>
                    </a:lnTo>
                    <a:lnTo>
                      <a:pt x="3066" y="644"/>
                    </a:lnTo>
                    <a:lnTo>
                      <a:pt x="3061" y="633"/>
                    </a:lnTo>
                    <a:lnTo>
                      <a:pt x="3072" y="633"/>
                    </a:lnTo>
                    <a:lnTo>
                      <a:pt x="3088" y="622"/>
                    </a:lnTo>
                    <a:lnTo>
                      <a:pt x="3088" y="622"/>
                    </a:lnTo>
                    <a:lnTo>
                      <a:pt x="3088" y="612"/>
                    </a:lnTo>
                    <a:lnTo>
                      <a:pt x="3093" y="612"/>
                    </a:lnTo>
                    <a:lnTo>
                      <a:pt x="3093" y="606"/>
                    </a:lnTo>
                    <a:lnTo>
                      <a:pt x="3082" y="606"/>
                    </a:lnTo>
                    <a:lnTo>
                      <a:pt x="3077" y="601"/>
                    </a:lnTo>
                    <a:lnTo>
                      <a:pt x="3061" y="601"/>
                    </a:lnTo>
                    <a:lnTo>
                      <a:pt x="3050" y="601"/>
                    </a:lnTo>
                    <a:lnTo>
                      <a:pt x="3029" y="606"/>
                    </a:lnTo>
                    <a:lnTo>
                      <a:pt x="3008" y="606"/>
                    </a:lnTo>
                    <a:lnTo>
                      <a:pt x="3003" y="601"/>
                    </a:lnTo>
                    <a:lnTo>
                      <a:pt x="2960" y="585"/>
                    </a:lnTo>
                    <a:lnTo>
                      <a:pt x="2955" y="580"/>
                    </a:lnTo>
                    <a:lnTo>
                      <a:pt x="2950" y="580"/>
                    </a:lnTo>
                    <a:lnTo>
                      <a:pt x="2944" y="580"/>
                    </a:lnTo>
                    <a:lnTo>
                      <a:pt x="2934" y="574"/>
                    </a:lnTo>
                    <a:lnTo>
                      <a:pt x="2902" y="569"/>
                    </a:lnTo>
                    <a:lnTo>
                      <a:pt x="2870" y="559"/>
                    </a:lnTo>
                    <a:lnTo>
                      <a:pt x="2822" y="559"/>
                    </a:lnTo>
                    <a:lnTo>
                      <a:pt x="2812" y="559"/>
                    </a:lnTo>
                    <a:lnTo>
                      <a:pt x="2801" y="564"/>
                    </a:lnTo>
                    <a:lnTo>
                      <a:pt x="2790" y="569"/>
                    </a:lnTo>
                    <a:lnTo>
                      <a:pt x="2790" y="574"/>
                    </a:lnTo>
                    <a:lnTo>
                      <a:pt x="2780" y="574"/>
                    </a:lnTo>
                    <a:lnTo>
                      <a:pt x="2780" y="574"/>
                    </a:lnTo>
                    <a:lnTo>
                      <a:pt x="2780" y="580"/>
                    </a:lnTo>
                    <a:lnTo>
                      <a:pt x="2785" y="580"/>
                    </a:lnTo>
                    <a:lnTo>
                      <a:pt x="2801" y="580"/>
                    </a:lnTo>
                    <a:lnTo>
                      <a:pt x="2812" y="580"/>
                    </a:lnTo>
                    <a:lnTo>
                      <a:pt x="2822" y="585"/>
                    </a:lnTo>
                    <a:lnTo>
                      <a:pt x="2828" y="590"/>
                    </a:lnTo>
                    <a:lnTo>
                      <a:pt x="2828" y="590"/>
                    </a:lnTo>
                    <a:lnTo>
                      <a:pt x="2812" y="596"/>
                    </a:lnTo>
                    <a:lnTo>
                      <a:pt x="2801" y="596"/>
                    </a:lnTo>
                    <a:lnTo>
                      <a:pt x="2769" y="585"/>
                    </a:lnTo>
                    <a:lnTo>
                      <a:pt x="2759" y="585"/>
                    </a:lnTo>
                    <a:lnTo>
                      <a:pt x="2737" y="585"/>
                    </a:lnTo>
                    <a:lnTo>
                      <a:pt x="2727" y="590"/>
                    </a:lnTo>
                    <a:lnTo>
                      <a:pt x="2721" y="590"/>
                    </a:lnTo>
                    <a:lnTo>
                      <a:pt x="2727" y="596"/>
                    </a:lnTo>
                    <a:lnTo>
                      <a:pt x="2743" y="606"/>
                    </a:lnTo>
                    <a:lnTo>
                      <a:pt x="2748" y="612"/>
                    </a:lnTo>
                    <a:lnTo>
                      <a:pt x="2759" y="617"/>
                    </a:lnTo>
                    <a:lnTo>
                      <a:pt x="2785" y="622"/>
                    </a:lnTo>
                    <a:lnTo>
                      <a:pt x="2796" y="622"/>
                    </a:lnTo>
                    <a:lnTo>
                      <a:pt x="2817" y="633"/>
                    </a:lnTo>
                    <a:lnTo>
                      <a:pt x="2833" y="633"/>
                    </a:lnTo>
                    <a:lnTo>
                      <a:pt x="2838" y="628"/>
                    </a:lnTo>
                    <a:lnTo>
                      <a:pt x="2859" y="633"/>
                    </a:lnTo>
                    <a:lnTo>
                      <a:pt x="2875" y="644"/>
                    </a:lnTo>
                    <a:lnTo>
                      <a:pt x="2881" y="649"/>
                    </a:lnTo>
                    <a:lnTo>
                      <a:pt x="2886" y="654"/>
                    </a:lnTo>
                    <a:lnTo>
                      <a:pt x="2897" y="654"/>
                    </a:lnTo>
                    <a:lnTo>
                      <a:pt x="2897" y="654"/>
                    </a:lnTo>
                    <a:lnTo>
                      <a:pt x="2902" y="649"/>
                    </a:lnTo>
                    <a:lnTo>
                      <a:pt x="2912" y="649"/>
                    </a:lnTo>
                    <a:lnTo>
                      <a:pt x="2912" y="654"/>
                    </a:lnTo>
                    <a:lnTo>
                      <a:pt x="2907" y="654"/>
                    </a:lnTo>
                    <a:lnTo>
                      <a:pt x="2886" y="660"/>
                    </a:lnTo>
                    <a:lnTo>
                      <a:pt x="2875" y="654"/>
                    </a:lnTo>
                    <a:lnTo>
                      <a:pt x="2859" y="654"/>
                    </a:lnTo>
                    <a:lnTo>
                      <a:pt x="2828" y="638"/>
                    </a:lnTo>
                    <a:lnTo>
                      <a:pt x="2801" y="638"/>
                    </a:lnTo>
                    <a:lnTo>
                      <a:pt x="2801" y="644"/>
                    </a:lnTo>
                    <a:lnTo>
                      <a:pt x="2785" y="638"/>
                    </a:lnTo>
                    <a:lnTo>
                      <a:pt x="2753" y="638"/>
                    </a:lnTo>
                    <a:lnTo>
                      <a:pt x="2732" y="633"/>
                    </a:lnTo>
                    <a:lnTo>
                      <a:pt x="2711" y="628"/>
                    </a:lnTo>
                    <a:lnTo>
                      <a:pt x="2706" y="628"/>
                    </a:lnTo>
                    <a:lnTo>
                      <a:pt x="2706" y="622"/>
                    </a:lnTo>
                    <a:lnTo>
                      <a:pt x="2706" y="617"/>
                    </a:lnTo>
                    <a:lnTo>
                      <a:pt x="2711" y="617"/>
                    </a:lnTo>
                    <a:lnTo>
                      <a:pt x="2706" y="606"/>
                    </a:lnTo>
                    <a:lnTo>
                      <a:pt x="2684" y="596"/>
                    </a:lnTo>
                    <a:lnTo>
                      <a:pt x="2684" y="590"/>
                    </a:lnTo>
                    <a:lnTo>
                      <a:pt x="2690" y="585"/>
                    </a:lnTo>
                    <a:lnTo>
                      <a:pt x="2690" y="574"/>
                    </a:lnTo>
                    <a:lnTo>
                      <a:pt x="2690" y="569"/>
                    </a:lnTo>
                    <a:lnTo>
                      <a:pt x="2690" y="569"/>
                    </a:lnTo>
                    <a:lnTo>
                      <a:pt x="2690" y="564"/>
                    </a:lnTo>
                    <a:lnTo>
                      <a:pt x="2684" y="564"/>
                    </a:lnTo>
                    <a:lnTo>
                      <a:pt x="2684" y="559"/>
                    </a:lnTo>
                    <a:lnTo>
                      <a:pt x="2679" y="559"/>
                    </a:lnTo>
                    <a:lnTo>
                      <a:pt x="2674" y="553"/>
                    </a:lnTo>
                    <a:lnTo>
                      <a:pt x="2674" y="548"/>
                    </a:lnTo>
                    <a:lnTo>
                      <a:pt x="2663" y="543"/>
                    </a:lnTo>
                    <a:lnTo>
                      <a:pt x="2652" y="532"/>
                    </a:lnTo>
                    <a:lnTo>
                      <a:pt x="2642" y="532"/>
                    </a:lnTo>
                    <a:lnTo>
                      <a:pt x="2631" y="532"/>
                    </a:lnTo>
                    <a:lnTo>
                      <a:pt x="2626" y="532"/>
                    </a:lnTo>
                    <a:lnTo>
                      <a:pt x="2626" y="532"/>
                    </a:lnTo>
                    <a:lnTo>
                      <a:pt x="2631" y="537"/>
                    </a:lnTo>
                    <a:lnTo>
                      <a:pt x="2642" y="548"/>
                    </a:lnTo>
                    <a:lnTo>
                      <a:pt x="2647" y="548"/>
                    </a:lnTo>
                    <a:lnTo>
                      <a:pt x="2652" y="559"/>
                    </a:lnTo>
                    <a:lnTo>
                      <a:pt x="2663" y="569"/>
                    </a:lnTo>
                    <a:lnTo>
                      <a:pt x="2663" y="574"/>
                    </a:lnTo>
                    <a:lnTo>
                      <a:pt x="2663" y="574"/>
                    </a:lnTo>
                    <a:lnTo>
                      <a:pt x="2652" y="580"/>
                    </a:lnTo>
                    <a:lnTo>
                      <a:pt x="2642" y="585"/>
                    </a:lnTo>
                    <a:lnTo>
                      <a:pt x="2637" y="590"/>
                    </a:lnTo>
                    <a:lnTo>
                      <a:pt x="2615" y="590"/>
                    </a:lnTo>
                    <a:lnTo>
                      <a:pt x="2605" y="596"/>
                    </a:lnTo>
                    <a:lnTo>
                      <a:pt x="2594" y="622"/>
                    </a:lnTo>
                    <a:lnTo>
                      <a:pt x="2599" y="628"/>
                    </a:lnTo>
                    <a:lnTo>
                      <a:pt x="2610" y="628"/>
                    </a:lnTo>
                    <a:lnTo>
                      <a:pt x="2621" y="633"/>
                    </a:lnTo>
                    <a:lnTo>
                      <a:pt x="2626" y="638"/>
                    </a:lnTo>
                    <a:lnTo>
                      <a:pt x="2642" y="649"/>
                    </a:lnTo>
                    <a:lnTo>
                      <a:pt x="2684" y="676"/>
                    </a:lnTo>
                    <a:lnTo>
                      <a:pt x="2690" y="681"/>
                    </a:lnTo>
                    <a:lnTo>
                      <a:pt x="2690" y="686"/>
                    </a:lnTo>
                    <a:lnTo>
                      <a:pt x="2679" y="702"/>
                    </a:lnTo>
                    <a:lnTo>
                      <a:pt x="2679" y="708"/>
                    </a:lnTo>
                    <a:lnTo>
                      <a:pt x="2679" y="729"/>
                    </a:lnTo>
                    <a:lnTo>
                      <a:pt x="2684" y="739"/>
                    </a:lnTo>
                    <a:lnTo>
                      <a:pt x="2690" y="745"/>
                    </a:lnTo>
                    <a:lnTo>
                      <a:pt x="2706" y="750"/>
                    </a:lnTo>
                    <a:lnTo>
                      <a:pt x="2711" y="755"/>
                    </a:lnTo>
                    <a:lnTo>
                      <a:pt x="2716" y="771"/>
                    </a:lnTo>
                    <a:lnTo>
                      <a:pt x="2716" y="777"/>
                    </a:lnTo>
                    <a:lnTo>
                      <a:pt x="2727" y="777"/>
                    </a:lnTo>
                    <a:lnTo>
                      <a:pt x="2748" y="777"/>
                    </a:lnTo>
                    <a:lnTo>
                      <a:pt x="2769" y="782"/>
                    </a:lnTo>
                    <a:lnTo>
                      <a:pt x="2780" y="777"/>
                    </a:lnTo>
                    <a:lnTo>
                      <a:pt x="2796" y="771"/>
                    </a:lnTo>
                    <a:lnTo>
                      <a:pt x="2801" y="766"/>
                    </a:lnTo>
                    <a:lnTo>
                      <a:pt x="2828" y="771"/>
                    </a:lnTo>
                    <a:lnTo>
                      <a:pt x="2865" y="777"/>
                    </a:lnTo>
                    <a:lnTo>
                      <a:pt x="2907" y="787"/>
                    </a:lnTo>
                    <a:lnTo>
                      <a:pt x="2912" y="793"/>
                    </a:lnTo>
                    <a:lnTo>
                      <a:pt x="2923" y="793"/>
                    </a:lnTo>
                    <a:lnTo>
                      <a:pt x="2944" y="809"/>
                    </a:lnTo>
                    <a:lnTo>
                      <a:pt x="2955" y="819"/>
                    </a:lnTo>
                    <a:lnTo>
                      <a:pt x="2960" y="830"/>
                    </a:lnTo>
                    <a:lnTo>
                      <a:pt x="2965" y="835"/>
                    </a:lnTo>
                    <a:lnTo>
                      <a:pt x="2960" y="835"/>
                    </a:lnTo>
                    <a:lnTo>
                      <a:pt x="2955" y="841"/>
                    </a:lnTo>
                    <a:lnTo>
                      <a:pt x="2955" y="841"/>
                    </a:lnTo>
                    <a:lnTo>
                      <a:pt x="2955" y="851"/>
                    </a:lnTo>
                    <a:lnTo>
                      <a:pt x="2955" y="862"/>
                    </a:lnTo>
                    <a:lnTo>
                      <a:pt x="2965" y="872"/>
                    </a:lnTo>
                    <a:lnTo>
                      <a:pt x="2997" y="878"/>
                    </a:lnTo>
                    <a:lnTo>
                      <a:pt x="3019" y="878"/>
                    </a:lnTo>
                    <a:lnTo>
                      <a:pt x="3034" y="878"/>
                    </a:lnTo>
                    <a:lnTo>
                      <a:pt x="3040" y="878"/>
                    </a:lnTo>
                    <a:lnTo>
                      <a:pt x="3040" y="883"/>
                    </a:lnTo>
                    <a:lnTo>
                      <a:pt x="3024" y="883"/>
                    </a:lnTo>
                    <a:lnTo>
                      <a:pt x="2992" y="883"/>
                    </a:lnTo>
                    <a:lnTo>
                      <a:pt x="2981" y="883"/>
                    </a:lnTo>
                    <a:lnTo>
                      <a:pt x="2976" y="883"/>
                    </a:lnTo>
                    <a:lnTo>
                      <a:pt x="2971" y="878"/>
                    </a:lnTo>
                    <a:lnTo>
                      <a:pt x="2960" y="872"/>
                    </a:lnTo>
                    <a:lnTo>
                      <a:pt x="2955" y="872"/>
                    </a:lnTo>
                    <a:lnTo>
                      <a:pt x="2944" y="867"/>
                    </a:lnTo>
                    <a:lnTo>
                      <a:pt x="2939" y="856"/>
                    </a:lnTo>
                    <a:lnTo>
                      <a:pt x="2928" y="830"/>
                    </a:lnTo>
                    <a:lnTo>
                      <a:pt x="2918" y="819"/>
                    </a:lnTo>
                    <a:lnTo>
                      <a:pt x="2907" y="814"/>
                    </a:lnTo>
                    <a:lnTo>
                      <a:pt x="2881" y="803"/>
                    </a:lnTo>
                    <a:lnTo>
                      <a:pt x="2870" y="793"/>
                    </a:lnTo>
                    <a:lnTo>
                      <a:pt x="2859" y="787"/>
                    </a:lnTo>
                    <a:lnTo>
                      <a:pt x="2854" y="787"/>
                    </a:lnTo>
                    <a:lnTo>
                      <a:pt x="2843" y="787"/>
                    </a:lnTo>
                    <a:lnTo>
                      <a:pt x="2817" y="793"/>
                    </a:lnTo>
                    <a:lnTo>
                      <a:pt x="2796" y="793"/>
                    </a:lnTo>
                    <a:lnTo>
                      <a:pt x="2769" y="803"/>
                    </a:lnTo>
                    <a:lnTo>
                      <a:pt x="2769" y="809"/>
                    </a:lnTo>
                    <a:lnTo>
                      <a:pt x="2774" y="825"/>
                    </a:lnTo>
                    <a:lnTo>
                      <a:pt x="2785" y="835"/>
                    </a:lnTo>
                    <a:lnTo>
                      <a:pt x="2796" y="841"/>
                    </a:lnTo>
                    <a:lnTo>
                      <a:pt x="2806" y="851"/>
                    </a:lnTo>
                    <a:lnTo>
                      <a:pt x="2812" y="856"/>
                    </a:lnTo>
                    <a:lnTo>
                      <a:pt x="2817" y="862"/>
                    </a:lnTo>
                    <a:lnTo>
                      <a:pt x="2817" y="867"/>
                    </a:lnTo>
                    <a:lnTo>
                      <a:pt x="2817" y="872"/>
                    </a:lnTo>
                    <a:lnTo>
                      <a:pt x="2796" y="894"/>
                    </a:lnTo>
                    <a:lnTo>
                      <a:pt x="2796" y="899"/>
                    </a:lnTo>
                    <a:lnTo>
                      <a:pt x="2796" y="915"/>
                    </a:lnTo>
                    <a:lnTo>
                      <a:pt x="2796" y="926"/>
                    </a:lnTo>
                    <a:lnTo>
                      <a:pt x="2785" y="931"/>
                    </a:lnTo>
                    <a:lnTo>
                      <a:pt x="2780" y="936"/>
                    </a:lnTo>
                    <a:lnTo>
                      <a:pt x="2737" y="952"/>
                    </a:lnTo>
                    <a:lnTo>
                      <a:pt x="2737" y="958"/>
                    </a:lnTo>
                    <a:lnTo>
                      <a:pt x="2743" y="968"/>
                    </a:lnTo>
                    <a:lnTo>
                      <a:pt x="2732" y="974"/>
                    </a:lnTo>
                    <a:lnTo>
                      <a:pt x="2721" y="974"/>
                    </a:lnTo>
                    <a:lnTo>
                      <a:pt x="2700" y="968"/>
                    </a:lnTo>
                    <a:lnTo>
                      <a:pt x="2690" y="968"/>
                    </a:lnTo>
                    <a:lnTo>
                      <a:pt x="2679" y="968"/>
                    </a:lnTo>
                    <a:lnTo>
                      <a:pt x="2637" y="968"/>
                    </a:lnTo>
                    <a:lnTo>
                      <a:pt x="2615" y="963"/>
                    </a:lnTo>
                    <a:lnTo>
                      <a:pt x="2599" y="958"/>
                    </a:lnTo>
                    <a:lnTo>
                      <a:pt x="2583" y="958"/>
                    </a:lnTo>
                    <a:lnTo>
                      <a:pt x="2568" y="952"/>
                    </a:lnTo>
                    <a:lnTo>
                      <a:pt x="2562" y="947"/>
                    </a:lnTo>
                    <a:lnTo>
                      <a:pt x="2557" y="942"/>
                    </a:lnTo>
                    <a:lnTo>
                      <a:pt x="2552" y="936"/>
                    </a:lnTo>
                    <a:lnTo>
                      <a:pt x="2552" y="936"/>
                    </a:lnTo>
                    <a:lnTo>
                      <a:pt x="2552" y="936"/>
                    </a:lnTo>
                    <a:lnTo>
                      <a:pt x="2562" y="936"/>
                    </a:lnTo>
                    <a:lnTo>
                      <a:pt x="2589" y="936"/>
                    </a:lnTo>
                    <a:lnTo>
                      <a:pt x="2594" y="931"/>
                    </a:lnTo>
                    <a:lnTo>
                      <a:pt x="2599" y="936"/>
                    </a:lnTo>
                    <a:lnTo>
                      <a:pt x="2610" y="942"/>
                    </a:lnTo>
                    <a:lnTo>
                      <a:pt x="2621" y="947"/>
                    </a:lnTo>
                    <a:lnTo>
                      <a:pt x="2631" y="942"/>
                    </a:lnTo>
                    <a:lnTo>
                      <a:pt x="2637" y="942"/>
                    </a:lnTo>
                    <a:lnTo>
                      <a:pt x="2637" y="942"/>
                    </a:lnTo>
                    <a:lnTo>
                      <a:pt x="2642" y="942"/>
                    </a:lnTo>
                    <a:lnTo>
                      <a:pt x="2637" y="942"/>
                    </a:lnTo>
                    <a:lnTo>
                      <a:pt x="2631" y="947"/>
                    </a:lnTo>
                    <a:lnTo>
                      <a:pt x="2631" y="947"/>
                    </a:lnTo>
                    <a:lnTo>
                      <a:pt x="2631" y="952"/>
                    </a:lnTo>
                    <a:lnTo>
                      <a:pt x="2642" y="952"/>
                    </a:lnTo>
                    <a:lnTo>
                      <a:pt x="2652" y="958"/>
                    </a:lnTo>
                    <a:lnTo>
                      <a:pt x="2663" y="952"/>
                    </a:lnTo>
                    <a:lnTo>
                      <a:pt x="2663" y="952"/>
                    </a:lnTo>
                    <a:lnTo>
                      <a:pt x="2679" y="947"/>
                    </a:lnTo>
                    <a:lnTo>
                      <a:pt x="2690" y="947"/>
                    </a:lnTo>
                    <a:lnTo>
                      <a:pt x="2684" y="942"/>
                    </a:lnTo>
                    <a:lnTo>
                      <a:pt x="2674" y="931"/>
                    </a:lnTo>
                    <a:lnTo>
                      <a:pt x="2668" y="926"/>
                    </a:lnTo>
                    <a:lnTo>
                      <a:pt x="2684" y="926"/>
                    </a:lnTo>
                    <a:lnTo>
                      <a:pt x="2695" y="920"/>
                    </a:lnTo>
                    <a:lnTo>
                      <a:pt x="2711" y="883"/>
                    </a:lnTo>
                    <a:lnTo>
                      <a:pt x="2727" y="872"/>
                    </a:lnTo>
                    <a:lnTo>
                      <a:pt x="2732" y="867"/>
                    </a:lnTo>
                    <a:lnTo>
                      <a:pt x="2732" y="862"/>
                    </a:lnTo>
                    <a:lnTo>
                      <a:pt x="2727" y="856"/>
                    </a:lnTo>
                    <a:lnTo>
                      <a:pt x="2721" y="846"/>
                    </a:lnTo>
                    <a:lnTo>
                      <a:pt x="2716" y="841"/>
                    </a:lnTo>
                    <a:lnTo>
                      <a:pt x="2721" y="835"/>
                    </a:lnTo>
                    <a:lnTo>
                      <a:pt x="2727" y="825"/>
                    </a:lnTo>
                    <a:lnTo>
                      <a:pt x="2732" y="819"/>
                    </a:lnTo>
                    <a:lnTo>
                      <a:pt x="2727" y="819"/>
                    </a:lnTo>
                    <a:lnTo>
                      <a:pt x="2727" y="814"/>
                    </a:lnTo>
                    <a:lnTo>
                      <a:pt x="2700" y="803"/>
                    </a:lnTo>
                    <a:lnTo>
                      <a:pt x="2679" y="798"/>
                    </a:lnTo>
                    <a:lnTo>
                      <a:pt x="2668" y="793"/>
                    </a:lnTo>
                    <a:lnTo>
                      <a:pt x="2658" y="787"/>
                    </a:lnTo>
                    <a:lnTo>
                      <a:pt x="2652" y="782"/>
                    </a:lnTo>
                    <a:lnTo>
                      <a:pt x="2652" y="777"/>
                    </a:lnTo>
                    <a:lnTo>
                      <a:pt x="2642" y="761"/>
                    </a:lnTo>
                    <a:lnTo>
                      <a:pt x="2642" y="755"/>
                    </a:lnTo>
                    <a:lnTo>
                      <a:pt x="2631" y="734"/>
                    </a:lnTo>
                    <a:lnTo>
                      <a:pt x="2615" y="708"/>
                    </a:lnTo>
                    <a:lnTo>
                      <a:pt x="2605" y="702"/>
                    </a:lnTo>
                    <a:lnTo>
                      <a:pt x="2610" y="697"/>
                    </a:lnTo>
                    <a:lnTo>
                      <a:pt x="2610" y="692"/>
                    </a:lnTo>
                    <a:lnTo>
                      <a:pt x="2610" y="686"/>
                    </a:lnTo>
                    <a:lnTo>
                      <a:pt x="2599" y="665"/>
                    </a:lnTo>
                    <a:lnTo>
                      <a:pt x="2594" y="654"/>
                    </a:lnTo>
                    <a:lnTo>
                      <a:pt x="2578" y="644"/>
                    </a:lnTo>
                    <a:lnTo>
                      <a:pt x="2546" y="633"/>
                    </a:lnTo>
                    <a:lnTo>
                      <a:pt x="2530" y="622"/>
                    </a:lnTo>
                    <a:lnTo>
                      <a:pt x="2530" y="617"/>
                    </a:lnTo>
                    <a:lnTo>
                      <a:pt x="2530" y="617"/>
                    </a:lnTo>
                    <a:lnTo>
                      <a:pt x="2541" y="612"/>
                    </a:lnTo>
                    <a:lnTo>
                      <a:pt x="2541" y="606"/>
                    </a:lnTo>
                    <a:lnTo>
                      <a:pt x="2541" y="596"/>
                    </a:lnTo>
                    <a:lnTo>
                      <a:pt x="2546" y="585"/>
                    </a:lnTo>
                    <a:lnTo>
                      <a:pt x="2546" y="580"/>
                    </a:lnTo>
                    <a:lnTo>
                      <a:pt x="2541" y="564"/>
                    </a:lnTo>
                    <a:lnTo>
                      <a:pt x="2536" y="553"/>
                    </a:lnTo>
                    <a:lnTo>
                      <a:pt x="2530" y="543"/>
                    </a:lnTo>
                    <a:lnTo>
                      <a:pt x="2520" y="537"/>
                    </a:lnTo>
                    <a:lnTo>
                      <a:pt x="2509" y="532"/>
                    </a:lnTo>
                    <a:lnTo>
                      <a:pt x="2493" y="532"/>
                    </a:lnTo>
                    <a:lnTo>
                      <a:pt x="2483" y="532"/>
                    </a:lnTo>
                    <a:lnTo>
                      <a:pt x="2461" y="527"/>
                    </a:lnTo>
                    <a:lnTo>
                      <a:pt x="2456" y="527"/>
                    </a:lnTo>
                    <a:lnTo>
                      <a:pt x="2419" y="527"/>
                    </a:lnTo>
                    <a:lnTo>
                      <a:pt x="2392" y="527"/>
                    </a:lnTo>
                    <a:lnTo>
                      <a:pt x="2382" y="527"/>
                    </a:lnTo>
                    <a:lnTo>
                      <a:pt x="2371" y="527"/>
                    </a:lnTo>
                    <a:lnTo>
                      <a:pt x="2366" y="527"/>
                    </a:lnTo>
                    <a:lnTo>
                      <a:pt x="2366" y="527"/>
                    </a:lnTo>
                    <a:lnTo>
                      <a:pt x="2366" y="521"/>
                    </a:lnTo>
                    <a:lnTo>
                      <a:pt x="2366" y="521"/>
                    </a:lnTo>
                    <a:lnTo>
                      <a:pt x="2361" y="521"/>
                    </a:lnTo>
                    <a:lnTo>
                      <a:pt x="2355" y="521"/>
                    </a:lnTo>
                    <a:lnTo>
                      <a:pt x="2345" y="543"/>
                    </a:lnTo>
                    <a:lnTo>
                      <a:pt x="2345" y="559"/>
                    </a:lnTo>
                    <a:lnTo>
                      <a:pt x="2350" y="585"/>
                    </a:lnTo>
                    <a:lnTo>
                      <a:pt x="2350" y="596"/>
                    </a:lnTo>
                    <a:lnTo>
                      <a:pt x="2345" y="606"/>
                    </a:lnTo>
                    <a:lnTo>
                      <a:pt x="2334" y="617"/>
                    </a:lnTo>
                    <a:lnTo>
                      <a:pt x="2318" y="622"/>
                    </a:lnTo>
                    <a:lnTo>
                      <a:pt x="2308" y="628"/>
                    </a:lnTo>
                    <a:lnTo>
                      <a:pt x="2292" y="633"/>
                    </a:lnTo>
                    <a:lnTo>
                      <a:pt x="2286" y="644"/>
                    </a:lnTo>
                    <a:lnTo>
                      <a:pt x="2281" y="644"/>
                    </a:lnTo>
                    <a:lnTo>
                      <a:pt x="2286" y="649"/>
                    </a:lnTo>
                    <a:lnTo>
                      <a:pt x="2297" y="649"/>
                    </a:lnTo>
                    <a:lnTo>
                      <a:pt x="2292" y="654"/>
                    </a:lnTo>
                    <a:lnTo>
                      <a:pt x="2292" y="660"/>
                    </a:lnTo>
                    <a:lnTo>
                      <a:pt x="2292" y="660"/>
                    </a:lnTo>
                    <a:lnTo>
                      <a:pt x="2297" y="665"/>
                    </a:lnTo>
                    <a:lnTo>
                      <a:pt x="2302" y="665"/>
                    </a:lnTo>
                    <a:lnTo>
                      <a:pt x="2318" y="660"/>
                    </a:lnTo>
                    <a:lnTo>
                      <a:pt x="2324" y="665"/>
                    </a:lnTo>
                    <a:lnTo>
                      <a:pt x="2329" y="670"/>
                    </a:lnTo>
                    <a:lnTo>
                      <a:pt x="2334" y="686"/>
                    </a:lnTo>
                    <a:lnTo>
                      <a:pt x="2334" y="697"/>
                    </a:lnTo>
                    <a:lnTo>
                      <a:pt x="2339" y="702"/>
                    </a:lnTo>
                    <a:lnTo>
                      <a:pt x="2345" y="708"/>
                    </a:lnTo>
                    <a:lnTo>
                      <a:pt x="2345" y="713"/>
                    </a:lnTo>
                    <a:lnTo>
                      <a:pt x="2345" y="718"/>
                    </a:lnTo>
                    <a:lnTo>
                      <a:pt x="2339" y="718"/>
                    </a:lnTo>
                    <a:lnTo>
                      <a:pt x="2334" y="718"/>
                    </a:lnTo>
                    <a:lnTo>
                      <a:pt x="2334" y="729"/>
                    </a:lnTo>
                    <a:lnTo>
                      <a:pt x="2339" y="734"/>
                    </a:lnTo>
                    <a:lnTo>
                      <a:pt x="2339" y="739"/>
                    </a:lnTo>
                    <a:lnTo>
                      <a:pt x="2345" y="745"/>
                    </a:lnTo>
                    <a:lnTo>
                      <a:pt x="2350" y="750"/>
                    </a:lnTo>
                    <a:lnTo>
                      <a:pt x="2350" y="745"/>
                    </a:lnTo>
                    <a:lnTo>
                      <a:pt x="2350" y="739"/>
                    </a:lnTo>
                    <a:lnTo>
                      <a:pt x="2350" y="739"/>
                    </a:lnTo>
                    <a:lnTo>
                      <a:pt x="2387" y="745"/>
                    </a:lnTo>
                    <a:lnTo>
                      <a:pt x="2392" y="750"/>
                    </a:lnTo>
                    <a:lnTo>
                      <a:pt x="2408" y="755"/>
                    </a:lnTo>
                    <a:lnTo>
                      <a:pt x="2414" y="755"/>
                    </a:lnTo>
                    <a:lnTo>
                      <a:pt x="2419" y="771"/>
                    </a:lnTo>
                    <a:lnTo>
                      <a:pt x="2440" y="782"/>
                    </a:lnTo>
                    <a:lnTo>
                      <a:pt x="2451" y="787"/>
                    </a:lnTo>
                    <a:lnTo>
                      <a:pt x="2461" y="793"/>
                    </a:lnTo>
                    <a:lnTo>
                      <a:pt x="2467" y="793"/>
                    </a:lnTo>
                    <a:lnTo>
                      <a:pt x="2472" y="787"/>
                    </a:lnTo>
                    <a:lnTo>
                      <a:pt x="2483" y="787"/>
                    </a:lnTo>
                    <a:lnTo>
                      <a:pt x="2483" y="798"/>
                    </a:lnTo>
                    <a:lnTo>
                      <a:pt x="2483" y="814"/>
                    </a:lnTo>
                    <a:lnTo>
                      <a:pt x="2472" y="830"/>
                    </a:lnTo>
                    <a:lnTo>
                      <a:pt x="2467" y="830"/>
                    </a:lnTo>
                    <a:lnTo>
                      <a:pt x="2451" y="825"/>
                    </a:lnTo>
                    <a:lnTo>
                      <a:pt x="2424" y="819"/>
                    </a:lnTo>
                    <a:lnTo>
                      <a:pt x="2419" y="814"/>
                    </a:lnTo>
                    <a:lnTo>
                      <a:pt x="2387" y="803"/>
                    </a:lnTo>
                    <a:lnTo>
                      <a:pt x="2377" y="793"/>
                    </a:lnTo>
                    <a:lnTo>
                      <a:pt x="2361" y="793"/>
                    </a:lnTo>
                    <a:lnTo>
                      <a:pt x="2345" y="787"/>
                    </a:lnTo>
                    <a:lnTo>
                      <a:pt x="2339" y="787"/>
                    </a:lnTo>
                    <a:lnTo>
                      <a:pt x="2324" y="782"/>
                    </a:lnTo>
                    <a:lnTo>
                      <a:pt x="2308" y="782"/>
                    </a:lnTo>
                    <a:lnTo>
                      <a:pt x="2302" y="777"/>
                    </a:lnTo>
                    <a:lnTo>
                      <a:pt x="2292" y="771"/>
                    </a:lnTo>
                    <a:lnTo>
                      <a:pt x="2281" y="771"/>
                    </a:lnTo>
                    <a:lnTo>
                      <a:pt x="2260" y="766"/>
                    </a:lnTo>
                    <a:lnTo>
                      <a:pt x="2255" y="771"/>
                    </a:lnTo>
                    <a:lnTo>
                      <a:pt x="2255" y="766"/>
                    </a:lnTo>
                    <a:lnTo>
                      <a:pt x="2233" y="755"/>
                    </a:lnTo>
                    <a:lnTo>
                      <a:pt x="2212" y="750"/>
                    </a:lnTo>
                    <a:lnTo>
                      <a:pt x="2164" y="739"/>
                    </a:lnTo>
                    <a:lnTo>
                      <a:pt x="2122" y="734"/>
                    </a:lnTo>
                    <a:lnTo>
                      <a:pt x="2079" y="734"/>
                    </a:lnTo>
                    <a:lnTo>
                      <a:pt x="2037" y="729"/>
                    </a:lnTo>
                    <a:lnTo>
                      <a:pt x="2032" y="729"/>
                    </a:lnTo>
                    <a:lnTo>
                      <a:pt x="2032" y="729"/>
                    </a:lnTo>
                    <a:lnTo>
                      <a:pt x="2021" y="739"/>
                    </a:lnTo>
                    <a:lnTo>
                      <a:pt x="2005" y="739"/>
                    </a:lnTo>
                    <a:lnTo>
                      <a:pt x="2005" y="745"/>
                    </a:lnTo>
                    <a:lnTo>
                      <a:pt x="2016" y="755"/>
                    </a:lnTo>
                    <a:lnTo>
                      <a:pt x="2042" y="777"/>
                    </a:lnTo>
                    <a:lnTo>
                      <a:pt x="2053" y="777"/>
                    </a:lnTo>
                    <a:lnTo>
                      <a:pt x="2058" y="787"/>
                    </a:lnTo>
                    <a:lnTo>
                      <a:pt x="2058" y="793"/>
                    </a:lnTo>
                    <a:lnTo>
                      <a:pt x="2053" y="798"/>
                    </a:lnTo>
                    <a:lnTo>
                      <a:pt x="2048" y="803"/>
                    </a:lnTo>
                    <a:lnTo>
                      <a:pt x="2026" y="803"/>
                    </a:lnTo>
                    <a:lnTo>
                      <a:pt x="2016" y="803"/>
                    </a:lnTo>
                    <a:lnTo>
                      <a:pt x="2016" y="814"/>
                    </a:lnTo>
                    <a:lnTo>
                      <a:pt x="2021" y="819"/>
                    </a:lnTo>
                    <a:lnTo>
                      <a:pt x="2021" y="819"/>
                    </a:lnTo>
                    <a:lnTo>
                      <a:pt x="2021" y="825"/>
                    </a:lnTo>
                    <a:lnTo>
                      <a:pt x="2021" y="825"/>
                    </a:lnTo>
                    <a:lnTo>
                      <a:pt x="2021" y="830"/>
                    </a:lnTo>
                    <a:lnTo>
                      <a:pt x="2016" y="830"/>
                    </a:lnTo>
                    <a:lnTo>
                      <a:pt x="2010" y="830"/>
                    </a:lnTo>
                    <a:lnTo>
                      <a:pt x="1995" y="825"/>
                    </a:lnTo>
                    <a:lnTo>
                      <a:pt x="1979" y="825"/>
                    </a:lnTo>
                    <a:lnTo>
                      <a:pt x="1979" y="814"/>
                    </a:lnTo>
                    <a:lnTo>
                      <a:pt x="1979" y="809"/>
                    </a:lnTo>
                    <a:lnTo>
                      <a:pt x="1984" y="803"/>
                    </a:lnTo>
                    <a:lnTo>
                      <a:pt x="1989" y="803"/>
                    </a:lnTo>
                    <a:lnTo>
                      <a:pt x="1979" y="798"/>
                    </a:lnTo>
                    <a:lnTo>
                      <a:pt x="1968" y="793"/>
                    </a:lnTo>
                    <a:lnTo>
                      <a:pt x="1963" y="787"/>
                    </a:lnTo>
                    <a:lnTo>
                      <a:pt x="1963" y="787"/>
                    </a:lnTo>
                    <a:lnTo>
                      <a:pt x="1957" y="787"/>
                    </a:lnTo>
                    <a:lnTo>
                      <a:pt x="1931" y="793"/>
                    </a:lnTo>
                    <a:lnTo>
                      <a:pt x="1926" y="798"/>
                    </a:lnTo>
                    <a:lnTo>
                      <a:pt x="1920" y="793"/>
                    </a:lnTo>
                    <a:lnTo>
                      <a:pt x="1888" y="809"/>
                    </a:lnTo>
                    <a:lnTo>
                      <a:pt x="1878" y="814"/>
                    </a:lnTo>
                    <a:lnTo>
                      <a:pt x="1862" y="814"/>
                    </a:lnTo>
                    <a:lnTo>
                      <a:pt x="1846" y="814"/>
                    </a:lnTo>
                    <a:lnTo>
                      <a:pt x="1830" y="809"/>
                    </a:lnTo>
                    <a:lnTo>
                      <a:pt x="1819" y="809"/>
                    </a:lnTo>
                    <a:lnTo>
                      <a:pt x="1814" y="809"/>
                    </a:lnTo>
                    <a:lnTo>
                      <a:pt x="1798" y="814"/>
                    </a:lnTo>
                    <a:lnTo>
                      <a:pt x="1788" y="814"/>
                    </a:lnTo>
                    <a:lnTo>
                      <a:pt x="1777" y="819"/>
                    </a:lnTo>
                    <a:lnTo>
                      <a:pt x="1766" y="830"/>
                    </a:lnTo>
                    <a:lnTo>
                      <a:pt x="1766" y="841"/>
                    </a:lnTo>
                    <a:lnTo>
                      <a:pt x="1761" y="841"/>
                    </a:lnTo>
                    <a:lnTo>
                      <a:pt x="1750" y="835"/>
                    </a:lnTo>
                    <a:lnTo>
                      <a:pt x="1745" y="835"/>
                    </a:lnTo>
                    <a:lnTo>
                      <a:pt x="1740" y="835"/>
                    </a:lnTo>
                    <a:lnTo>
                      <a:pt x="1735" y="835"/>
                    </a:lnTo>
                    <a:lnTo>
                      <a:pt x="1729" y="835"/>
                    </a:lnTo>
                    <a:lnTo>
                      <a:pt x="1719" y="841"/>
                    </a:lnTo>
                    <a:lnTo>
                      <a:pt x="1719" y="841"/>
                    </a:lnTo>
                    <a:lnTo>
                      <a:pt x="1697" y="835"/>
                    </a:lnTo>
                    <a:lnTo>
                      <a:pt x="1692" y="835"/>
                    </a:lnTo>
                    <a:lnTo>
                      <a:pt x="1682" y="835"/>
                    </a:lnTo>
                    <a:lnTo>
                      <a:pt x="1682" y="830"/>
                    </a:lnTo>
                    <a:lnTo>
                      <a:pt x="1687" y="830"/>
                    </a:lnTo>
                    <a:lnTo>
                      <a:pt x="1697" y="830"/>
                    </a:lnTo>
                    <a:lnTo>
                      <a:pt x="1703" y="825"/>
                    </a:lnTo>
                    <a:lnTo>
                      <a:pt x="1708" y="830"/>
                    </a:lnTo>
                    <a:lnTo>
                      <a:pt x="1713" y="825"/>
                    </a:lnTo>
                    <a:lnTo>
                      <a:pt x="1708" y="819"/>
                    </a:lnTo>
                    <a:lnTo>
                      <a:pt x="1697" y="809"/>
                    </a:lnTo>
                    <a:lnTo>
                      <a:pt x="1703" y="803"/>
                    </a:lnTo>
                    <a:lnTo>
                      <a:pt x="1703" y="798"/>
                    </a:lnTo>
                    <a:lnTo>
                      <a:pt x="1703" y="798"/>
                    </a:lnTo>
                    <a:lnTo>
                      <a:pt x="1708" y="798"/>
                    </a:lnTo>
                    <a:lnTo>
                      <a:pt x="1703" y="793"/>
                    </a:lnTo>
                    <a:lnTo>
                      <a:pt x="1697" y="793"/>
                    </a:lnTo>
                    <a:lnTo>
                      <a:pt x="1697" y="793"/>
                    </a:lnTo>
                    <a:lnTo>
                      <a:pt x="1697" y="793"/>
                    </a:lnTo>
                    <a:lnTo>
                      <a:pt x="1724" y="787"/>
                    </a:lnTo>
                    <a:lnTo>
                      <a:pt x="1729" y="787"/>
                    </a:lnTo>
                    <a:lnTo>
                      <a:pt x="1713" y="787"/>
                    </a:lnTo>
                    <a:lnTo>
                      <a:pt x="1692" y="787"/>
                    </a:lnTo>
                    <a:lnTo>
                      <a:pt x="1676" y="793"/>
                    </a:lnTo>
                    <a:lnTo>
                      <a:pt x="1644" y="803"/>
                    </a:lnTo>
                    <a:lnTo>
                      <a:pt x="1628" y="814"/>
                    </a:lnTo>
                    <a:lnTo>
                      <a:pt x="1634" y="814"/>
                    </a:lnTo>
                    <a:lnTo>
                      <a:pt x="1639" y="814"/>
                    </a:lnTo>
                    <a:lnTo>
                      <a:pt x="1644" y="819"/>
                    </a:lnTo>
                    <a:lnTo>
                      <a:pt x="1650" y="819"/>
                    </a:lnTo>
                    <a:lnTo>
                      <a:pt x="1650" y="825"/>
                    </a:lnTo>
                    <a:lnTo>
                      <a:pt x="1639" y="830"/>
                    </a:lnTo>
                    <a:lnTo>
                      <a:pt x="1634" y="830"/>
                    </a:lnTo>
                    <a:lnTo>
                      <a:pt x="1634" y="830"/>
                    </a:lnTo>
                    <a:lnTo>
                      <a:pt x="1628" y="830"/>
                    </a:lnTo>
                    <a:lnTo>
                      <a:pt x="1623" y="830"/>
                    </a:lnTo>
                    <a:lnTo>
                      <a:pt x="1628" y="825"/>
                    </a:lnTo>
                    <a:lnTo>
                      <a:pt x="1628" y="825"/>
                    </a:lnTo>
                    <a:lnTo>
                      <a:pt x="1618" y="819"/>
                    </a:lnTo>
                    <a:lnTo>
                      <a:pt x="1613" y="819"/>
                    </a:lnTo>
                    <a:lnTo>
                      <a:pt x="1613" y="819"/>
                    </a:lnTo>
                    <a:lnTo>
                      <a:pt x="1591" y="819"/>
                    </a:lnTo>
                    <a:lnTo>
                      <a:pt x="1581" y="825"/>
                    </a:lnTo>
                    <a:lnTo>
                      <a:pt x="1570" y="830"/>
                    </a:lnTo>
                    <a:lnTo>
                      <a:pt x="1554" y="830"/>
                    </a:lnTo>
                    <a:lnTo>
                      <a:pt x="1549" y="830"/>
                    </a:lnTo>
                    <a:lnTo>
                      <a:pt x="1538" y="841"/>
                    </a:lnTo>
                    <a:lnTo>
                      <a:pt x="1528" y="841"/>
                    </a:lnTo>
                    <a:lnTo>
                      <a:pt x="1517" y="851"/>
                    </a:lnTo>
                    <a:lnTo>
                      <a:pt x="1480" y="862"/>
                    </a:lnTo>
                    <a:lnTo>
                      <a:pt x="1469" y="862"/>
                    </a:lnTo>
                    <a:lnTo>
                      <a:pt x="1464" y="862"/>
                    </a:lnTo>
                    <a:lnTo>
                      <a:pt x="1459" y="862"/>
                    </a:lnTo>
                    <a:lnTo>
                      <a:pt x="1453" y="862"/>
                    </a:lnTo>
                    <a:lnTo>
                      <a:pt x="1459" y="867"/>
                    </a:lnTo>
                    <a:lnTo>
                      <a:pt x="1469" y="872"/>
                    </a:lnTo>
                    <a:lnTo>
                      <a:pt x="1464" y="878"/>
                    </a:lnTo>
                    <a:lnTo>
                      <a:pt x="1459" y="872"/>
                    </a:lnTo>
                    <a:lnTo>
                      <a:pt x="1437" y="878"/>
                    </a:lnTo>
                    <a:lnTo>
                      <a:pt x="1416" y="883"/>
                    </a:lnTo>
                    <a:lnTo>
                      <a:pt x="1422" y="888"/>
                    </a:lnTo>
                    <a:lnTo>
                      <a:pt x="1422" y="894"/>
                    </a:lnTo>
                    <a:lnTo>
                      <a:pt x="1422" y="899"/>
                    </a:lnTo>
                    <a:lnTo>
                      <a:pt x="1422" y="904"/>
                    </a:lnTo>
                    <a:lnTo>
                      <a:pt x="1422" y="920"/>
                    </a:lnTo>
                    <a:lnTo>
                      <a:pt x="1422" y="926"/>
                    </a:lnTo>
                    <a:lnTo>
                      <a:pt x="1411" y="926"/>
                    </a:lnTo>
                    <a:lnTo>
                      <a:pt x="1374" y="936"/>
                    </a:lnTo>
                    <a:lnTo>
                      <a:pt x="1363" y="936"/>
                    </a:lnTo>
                    <a:lnTo>
                      <a:pt x="1363" y="936"/>
                    </a:lnTo>
                    <a:lnTo>
                      <a:pt x="1358" y="936"/>
                    </a:lnTo>
                    <a:lnTo>
                      <a:pt x="1353" y="931"/>
                    </a:lnTo>
                    <a:lnTo>
                      <a:pt x="1342" y="931"/>
                    </a:lnTo>
                    <a:lnTo>
                      <a:pt x="1337" y="931"/>
                    </a:lnTo>
                    <a:lnTo>
                      <a:pt x="1326" y="931"/>
                    </a:lnTo>
                    <a:lnTo>
                      <a:pt x="1321" y="926"/>
                    </a:lnTo>
                    <a:lnTo>
                      <a:pt x="1305" y="910"/>
                    </a:lnTo>
                    <a:lnTo>
                      <a:pt x="1284" y="904"/>
                    </a:lnTo>
                    <a:lnTo>
                      <a:pt x="1268" y="899"/>
                    </a:lnTo>
                    <a:lnTo>
                      <a:pt x="1268" y="894"/>
                    </a:lnTo>
                    <a:lnTo>
                      <a:pt x="1268" y="888"/>
                    </a:lnTo>
                    <a:lnTo>
                      <a:pt x="1284" y="872"/>
                    </a:lnTo>
                    <a:lnTo>
                      <a:pt x="1294" y="872"/>
                    </a:lnTo>
                    <a:lnTo>
                      <a:pt x="1326" y="867"/>
                    </a:lnTo>
                    <a:lnTo>
                      <a:pt x="1337" y="867"/>
                    </a:lnTo>
                    <a:lnTo>
                      <a:pt x="1353" y="862"/>
                    </a:lnTo>
                    <a:lnTo>
                      <a:pt x="1347" y="856"/>
                    </a:lnTo>
                    <a:lnTo>
                      <a:pt x="1331" y="846"/>
                    </a:lnTo>
                    <a:lnTo>
                      <a:pt x="1315" y="835"/>
                    </a:lnTo>
                    <a:lnTo>
                      <a:pt x="1294" y="819"/>
                    </a:lnTo>
                    <a:lnTo>
                      <a:pt x="1278" y="814"/>
                    </a:lnTo>
                    <a:lnTo>
                      <a:pt x="1252" y="814"/>
                    </a:lnTo>
                    <a:lnTo>
                      <a:pt x="1204" y="819"/>
                    </a:lnTo>
                    <a:lnTo>
                      <a:pt x="1199" y="814"/>
                    </a:lnTo>
                    <a:lnTo>
                      <a:pt x="1167" y="809"/>
                    </a:lnTo>
                    <a:lnTo>
                      <a:pt x="1162" y="809"/>
                    </a:lnTo>
                    <a:lnTo>
                      <a:pt x="1162" y="809"/>
                    </a:lnTo>
                    <a:lnTo>
                      <a:pt x="1162" y="809"/>
                    </a:lnTo>
                    <a:lnTo>
                      <a:pt x="1167" y="814"/>
                    </a:lnTo>
                    <a:lnTo>
                      <a:pt x="1209" y="830"/>
                    </a:lnTo>
                    <a:lnTo>
                      <a:pt x="1215" y="835"/>
                    </a:lnTo>
                    <a:lnTo>
                      <a:pt x="1215" y="841"/>
                    </a:lnTo>
                    <a:lnTo>
                      <a:pt x="1215" y="846"/>
                    </a:lnTo>
                    <a:lnTo>
                      <a:pt x="1220" y="851"/>
                    </a:lnTo>
                    <a:lnTo>
                      <a:pt x="1220" y="856"/>
                    </a:lnTo>
                    <a:lnTo>
                      <a:pt x="1215" y="878"/>
                    </a:lnTo>
                    <a:lnTo>
                      <a:pt x="1209" y="894"/>
                    </a:lnTo>
                    <a:lnTo>
                      <a:pt x="1209" y="899"/>
                    </a:lnTo>
                    <a:lnTo>
                      <a:pt x="1209" y="904"/>
                    </a:lnTo>
                    <a:lnTo>
                      <a:pt x="1215" y="910"/>
                    </a:lnTo>
                    <a:lnTo>
                      <a:pt x="1225" y="910"/>
                    </a:lnTo>
                    <a:lnTo>
                      <a:pt x="1241" y="915"/>
                    </a:lnTo>
                    <a:lnTo>
                      <a:pt x="1246" y="920"/>
                    </a:lnTo>
                    <a:lnTo>
                      <a:pt x="1252" y="926"/>
                    </a:lnTo>
                    <a:lnTo>
                      <a:pt x="1252" y="936"/>
                    </a:lnTo>
                    <a:lnTo>
                      <a:pt x="1257" y="947"/>
                    </a:lnTo>
                    <a:lnTo>
                      <a:pt x="1252" y="958"/>
                    </a:lnTo>
                    <a:lnTo>
                      <a:pt x="1252" y="963"/>
                    </a:lnTo>
                    <a:lnTo>
                      <a:pt x="1246" y="974"/>
                    </a:lnTo>
                    <a:lnTo>
                      <a:pt x="1252" y="984"/>
                    </a:lnTo>
                    <a:lnTo>
                      <a:pt x="1252" y="989"/>
                    </a:lnTo>
                    <a:lnTo>
                      <a:pt x="1252" y="989"/>
                    </a:lnTo>
                    <a:lnTo>
                      <a:pt x="1246" y="989"/>
                    </a:lnTo>
                    <a:lnTo>
                      <a:pt x="1241" y="984"/>
                    </a:lnTo>
                    <a:lnTo>
                      <a:pt x="1236" y="984"/>
                    </a:lnTo>
                    <a:lnTo>
                      <a:pt x="1231" y="979"/>
                    </a:lnTo>
                    <a:lnTo>
                      <a:pt x="1225" y="984"/>
                    </a:lnTo>
                    <a:lnTo>
                      <a:pt x="1220" y="984"/>
                    </a:lnTo>
                    <a:lnTo>
                      <a:pt x="1220" y="979"/>
                    </a:lnTo>
                    <a:lnTo>
                      <a:pt x="1225" y="974"/>
                    </a:lnTo>
                    <a:lnTo>
                      <a:pt x="1220" y="974"/>
                    </a:lnTo>
                    <a:lnTo>
                      <a:pt x="1215" y="968"/>
                    </a:lnTo>
                    <a:lnTo>
                      <a:pt x="1199" y="963"/>
                    </a:lnTo>
                    <a:lnTo>
                      <a:pt x="1183" y="963"/>
                    </a:lnTo>
                    <a:lnTo>
                      <a:pt x="1177" y="963"/>
                    </a:lnTo>
                    <a:lnTo>
                      <a:pt x="1162" y="963"/>
                    </a:lnTo>
                    <a:lnTo>
                      <a:pt x="1156" y="958"/>
                    </a:lnTo>
                    <a:lnTo>
                      <a:pt x="1146" y="958"/>
                    </a:lnTo>
                    <a:lnTo>
                      <a:pt x="1140" y="958"/>
                    </a:lnTo>
                    <a:lnTo>
                      <a:pt x="1135" y="958"/>
                    </a:lnTo>
                    <a:lnTo>
                      <a:pt x="1124" y="974"/>
                    </a:lnTo>
                    <a:lnTo>
                      <a:pt x="1108" y="984"/>
                    </a:lnTo>
                    <a:lnTo>
                      <a:pt x="1087" y="989"/>
                    </a:lnTo>
                    <a:lnTo>
                      <a:pt x="1077" y="995"/>
                    </a:lnTo>
                    <a:lnTo>
                      <a:pt x="1071" y="995"/>
                    </a:lnTo>
                    <a:lnTo>
                      <a:pt x="1061" y="1005"/>
                    </a:lnTo>
                    <a:lnTo>
                      <a:pt x="1055" y="1011"/>
                    </a:lnTo>
                    <a:lnTo>
                      <a:pt x="1029" y="1021"/>
                    </a:lnTo>
                    <a:lnTo>
                      <a:pt x="1029" y="1027"/>
                    </a:lnTo>
                    <a:lnTo>
                      <a:pt x="1029" y="1032"/>
                    </a:lnTo>
                    <a:lnTo>
                      <a:pt x="1034" y="1037"/>
                    </a:lnTo>
                    <a:lnTo>
                      <a:pt x="1040" y="1043"/>
                    </a:lnTo>
                    <a:lnTo>
                      <a:pt x="1055" y="1059"/>
                    </a:lnTo>
                    <a:lnTo>
                      <a:pt x="1066" y="1064"/>
                    </a:lnTo>
                    <a:lnTo>
                      <a:pt x="1071" y="1069"/>
                    </a:lnTo>
                    <a:lnTo>
                      <a:pt x="1077" y="1080"/>
                    </a:lnTo>
                    <a:lnTo>
                      <a:pt x="1077" y="1080"/>
                    </a:lnTo>
                    <a:lnTo>
                      <a:pt x="1066" y="1080"/>
                    </a:lnTo>
                    <a:lnTo>
                      <a:pt x="1055" y="1080"/>
                    </a:lnTo>
                    <a:lnTo>
                      <a:pt x="1045" y="1085"/>
                    </a:lnTo>
                    <a:lnTo>
                      <a:pt x="1045" y="1085"/>
                    </a:lnTo>
                    <a:lnTo>
                      <a:pt x="1045" y="1091"/>
                    </a:lnTo>
                    <a:lnTo>
                      <a:pt x="1034" y="1091"/>
                    </a:lnTo>
                    <a:lnTo>
                      <a:pt x="1002" y="1085"/>
                    </a:lnTo>
                    <a:lnTo>
                      <a:pt x="976" y="1080"/>
                    </a:lnTo>
                    <a:lnTo>
                      <a:pt x="976" y="1080"/>
                    </a:lnTo>
                    <a:lnTo>
                      <a:pt x="971" y="1075"/>
                    </a:lnTo>
                    <a:lnTo>
                      <a:pt x="965" y="1075"/>
                    </a:lnTo>
                    <a:lnTo>
                      <a:pt x="955" y="1075"/>
                    </a:lnTo>
                    <a:lnTo>
                      <a:pt x="949" y="1075"/>
                    </a:lnTo>
                    <a:lnTo>
                      <a:pt x="944" y="1069"/>
                    </a:lnTo>
                    <a:lnTo>
                      <a:pt x="917" y="1053"/>
                    </a:lnTo>
                    <a:lnTo>
                      <a:pt x="891" y="1048"/>
                    </a:lnTo>
                    <a:lnTo>
                      <a:pt x="886" y="1048"/>
                    </a:lnTo>
                    <a:lnTo>
                      <a:pt x="880" y="1048"/>
                    </a:lnTo>
                    <a:lnTo>
                      <a:pt x="875" y="1064"/>
                    </a:lnTo>
                    <a:lnTo>
                      <a:pt x="870" y="1069"/>
                    </a:lnTo>
                    <a:lnTo>
                      <a:pt x="864" y="1069"/>
                    </a:lnTo>
                    <a:lnTo>
                      <a:pt x="864" y="1075"/>
                    </a:lnTo>
                    <a:lnTo>
                      <a:pt x="870" y="1080"/>
                    </a:lnTo>
                    <a:lnTo>
                      <a:pt x="870" y="1080"/>
                    </a:lnTo>
                    <a:lnTo>
                      <a:pt x="880" y="1085"/>
                    </a:lnTo>
                    <a:lnTo>
                      <a:pt x="896" y="1101"/>
                    </a:lnTo>
                    <a:lnTo>
                      <a:pt x="907" y="1107"/>
                    </a:lnTo>
                    <a:lnTo>
                      <a:pt x="912" y="1107"/>
                    </a:lnTo>
                    <a:lnTo>
                      <a:pt x="923" y="1107"/>
                    </a:lnTo>
                    <a:lnTo>
                      <a:pt x="939" y="1107"/>
                    </a:lnTo>
                    <a:lnTo>
                      <a:pt x="944" y="1107"/>
                    </a:lnTo>
                    <a:lnTo>
                      <a:pt x="949" y="1112"/>
                    </a:lnTo>
                    <a:lnTo>
                      <a:pt x="955" y="1117"/>
                    </a:lnTo>
                    <a:lnTo>
                      <a:pt x="960" y="1128"/>
                    </a:lnTo>
                    <a:lnTo>
                      <a:pt x="960" y="1133"/>
                    </a:lnTo>
                    <a:lnTo>
                      <a:pt x="955" y="1138"/>
                    </a:lnTo>
                    <a:lnTo>
                      <a:pt x="939" y="1144"/>
                    </a:lnTo>
                    <a:lnTo>
                      <a:pt x="928" y="1149"/>
                    </a:lnTo>
                    <a:lnTo>
                      <a:pt x="928" y="1149"/>
                    </a:lnTo>
                    <a:lnTo>
                      <a:pt x="902" y="1138"/>
                    </a:lnTo>
                    <a:lnTo>
                      <a:pt x="886" y="1138"/>
                    </a:lnTo>
                    <a:lnTo>
                      <a:pt x="870" y="1133"/>
                    </a:lnTo>
                    <a:lnTo>
                      <a:pt x="864" y="1133"/>
                    </a:lnTo>
                    <a:lnTo>
                      <a:pt x="854" y="1122"/>
                    </a:lnTo>
                    <a:lnTo>
                      <a:pt x="833" y="1112"/>
                    </a:lnTo>
                    <a:lnTo>
                      <a:pt x="822" y="1107"/>
                    </a:lnTo>
                    <a:lnTo>
                      <a:pt x="811" y="1107"/>
                    </a:lnTo>
                    <a:lnTo>
                      <a:pt x="806" y="1107"/>
                    </a:lnTo>
                    <a:lnTo>
                      <a:pt x="790" y="1101"/>
                    </a:lnTo>
                    <a:lnTo>
                      <a:pt x="780" y="1096"/>
                    </a:lnTo>
                    <a:lnTo>
                      <a:pt x="774" y="1085"/>
                    </a:lnTo>
                    <a:lnTo>
                      <a:pt x="780" y="1080"/>
                    </a:lnTo>
                    <a:lnTo>
                      <a:pt x="780" y="1080"/>
                    </a:lnTo>
                    <a:lnTo>
                      <a:pt x="774" y="1075"/>
                    </a:lnTo>
                    <a:lnTo>
                      <a:pt x="774" y="1069"/>
                    </a:lnTo>
                    <a:lnTo>
                      <a:pt x="769" y="1064"/>
                    </a:lnTo>
                    <a:lnTo>
                      <a:pt x="758" y="1053"/>
                    </a:lnTo>
                    <a:lnTo>
                      <a:pt x="753" y="1043"/>
                    </a:lnTo>
                    <a:lnTo>
                      <a:pt x="742" y="1037"/>
                    </a:lnTo>
                    <a:lnTo>
                      <a:pt x="748" y="1032"/>
                    </a:lnTo>
                    <a:lnTo>
                      <a:pt x="753" y="1027"/>
                    </a:lnTo>
                    <a:lnTo>
                      <a:pt x="758" y="1016"/>
                    </a:lnTo>
                    <a:lnTo>
                      <a:pt x="758" y="1011"/>
                    </a:lnTo>
                    <a:lnTo>
                      <a:pt x="758" y="1011"/>
                    </a:lnTo>
                    <a:lnTo>
                      <a:pt x="758" y="1005"/>
                    </a:lnTo>
                    <a:lnTo>
                      <a:pt x="758" y="1000"/>
                    </a:lnTo>
                    <a:lnTo>
                      <a:pt x="753" y="995"/>
                    </a:lnTo>
                    <a:lnTo>
                      <a:pt x="732" y="984"/>
                    </a:lnTo>
                    <a:lnTo>
                      <a:pt x="716" y="979"/>
                    </a:lnTo>
                    <a:lnTo>
                      <a:pt x="684" y="968"/>
                    </a:lnTo>
                    <a:lnTo>
                      <a:pt x="679" y="968"/>
                    </a:lnTo>
                    <a:lnTo>
                      <a:pt x="673" y="968"/>
                    </a:lnTo>
                    <a:lnTo>
                      <a:pt x="684" y="968"/>
                    </a:lnTo>
                    <a:lnTo>
                      <a:pt x="689" y="963"/>
                    </a:lnTo>
                    <a:lnTo>
                      <a:pt x="689" y="963"/>
                    </a:lnTo>
                    <a:lnTo>
                      <a:pt x="684" y="958"/>
                    </a:lnTo>
                    <a:lnTo>
                      <a:pt x="673" y="958"/>
                    </a:lnTo>
                    <a:lnTo>
                      <a:pt x="663" y="958"/>
                    </a:lnTo>
                    <a:lnTo>
                      <a:pt x="663" y="952"/>
                    </a:lnTo>
                    <a:lnTo>
                      <a:pt x="663" y="952"/>
                    </a:lnTo>
                    <a:lnTo>
                      <a:pt x="663" y="947"/>
                    </a:lnTo>
                    <a:lnTo>
                      <a:pt x="647" y="942"/>
                    </a:lnTo>
                    <a:lnTo>
                      <a:pt x="642" y="942"/>
                    </a:lnTo>
                    <a:lnTo>
                      <a:pt x="642" y="942"/>
                    </a:lnTo>
                    <a:lnTo>
                      <a:pt x="631" y="936"/>
                    </a:lnTo>
                    <a:lnTo>
                      <a:pt x="620" y="931"/>
                    </a:lnTo>
                    <a:lnTo>
                      <a:pt x="620" y="920"/>
                    </a:lnTo>
                    <a:lnTo>
                      <a:pt x="610" y="920"/>
                    </a:lnTo>
                    <a:lnTo>
                      <a:pt x="604" y="915"/>
                    </a:lnTo>
                    <a:lnTo>
                      <a:pt x="594" y="915"/>
                    </a:lnTo>
                    <a:lnTo>
                      <a:pt x="589" y="910"/>
                    </a:lnTo>
                    <a:lnTo>
                      <a:pt x="615" y="910"/>
                    </a:lnTo>
                    <a:lnTo>
                      <a:pt x="642" y="915"/>
                    </a:lnTo>
                    <a:lnTo>
                      <a:pt x="642" y="920"/>
                    </a:lnTo>
                    <a:lnTo>
                      <a:pt x="642" y="920"/>
                    </a:lnTo>
                    <a:lnTo>
                      <a:pt x="647" y="931"/>
                    </a:lnTo>
                    <a:lnTo>
                      <a:pt x="657" y="931"/>
                    </a:lnTo>
                    <a:lnTo>
                      <a:pt x="679" y="942"/>
                    </a:lnTo>
                    <a:lnTo>
                      <a:pt x="679" y="942"/>
                    </a:lnTo>
                    <a:lnTo>
                      <a:pt x="684" y="936"/>
                    </a:lnTo>
                    <a:lnTo>
                      <a:pt x="689" y="942"/>
                    </a:lnTo>
                    <a:lnTo>
                      <a:pt x="700" y="942"/>
                    </a:lnTo>
                    <a:lnTo>
                      <a:pt x="711" y="942"/>
                    </a:lnTo>
                    <a:lnTo>
                      <a:pt x="726" y="947"/>
                    </a:lnTo>
                    <a:lnTo>
                      <a:pt x="726" y="947"/>
                    </a:lnTo>
                    <a:lnTo>
                      <a:pt x="726" y="947"/>
                    </a:lnTo>
                    <a:lnTo>
                      <a:pt x="732" y="952"/>
                    </a:lnTo>
                    <a:lnTo>
                      <a:pt x="737" y="952"/>
                    </a:lnTo>
                    <a:lnTo>
                      <a:pt x="748" y="952"/>
                    </a:lnTo>
                    <a:lnTo>
                      <a:pt x="780" y="963"/>
                    </a:lnTo>
                    <a:lnTo>
                      <a:pt x="790" y="963"/>
                    </a:lnTo>
                    <a:lnTo>
                      <a:pt x="838" y="974"/>
                    </a:lnTo>
                    <a:lnTo>
                      <a:pt x="859" y="974"/>
                    </a:lnTo>
                    <a:lnTo>
                      <a:pt x="870" y="974"/>
                    </a:lnTo>
                    <a:lnTo>
                      <a:pt x="886" y="979"/>
                    </a:lnTo>
                    <a:lnTo>
                      <a:pt x="907" y="984"/>
                    </a:lnTo>
                    <a:lnTo>
                      <a:pt x="917" y="984"/>
                    </a:lnTo>
                    <a:lnTo>
                      <a:pt x="949" y="989"/>
                    </a:lnTo>
                    <a:lnTo>
                      <a:pt x="960" y="989"/>
                    </a:lnTo>
                    <a:lnTo>
                      <a:pt x="992" y="984"/>
                    </a:lnTo>
                    <a:lnTo>
                      <a:pt x="1034" y="974"/>
                    </a:lnTo>
                    <a:lnTo>
                      <a:pt x="1055" y="963"/>
                    </a:lnTo>
                    <a:lnTo>
                      <a:pt x="1082" y="936"/>
                    </a:lnTo>
                    <a:lnTo>
                      <a:pt x="1087" y="931"/>
                    </a:lnTo>
                    <a:lnTo>
                      <a:pt x="1087" y="915"/>
                    </a:lnTo>
                    <a:lnTo>
                      <a:pt x="1082" y="910"/>
                    </a:lnTo>
                    <a:lnTo>
                      <a:pt x="1077" y="910"/>
                    </a:lnTo>
                    <a:lnTo>
                      <a:pt x="1071" y="904"/>
                    </a:lnTo>
                    <a:lnTo>
                      <a:pt x="1071" y="894"/>
                    </a:lnTo>
                    <a:lnTo>
                      <a:pt x="1066" y="894"/>
                    </a:lnTo>
                    <a:lnTo>
                      <a:pt x="1055" y="872"/>
                    </a:lnTo>
                    <a:lnTo>
                      <a:pt x="1045" y="872"/>
                    </a:lnTo>
                    <a:lnTo>
                      <a:pt x="1040" y="867"/>
                    </a:lnTo>
                    <a:lnTo>
                      <a:pt x="1029" y="867"/>
                    </a:lnTo>
                    <a:lnTo>
                      <a:pt x="1024" y="867"/>
                    </a:lnTo>
                    <a:lnTo>
                      <a:pt x="1013" y="856"/>
                    </a:lnTo>
                    <a:lnTo>
                      <a:pt x="1002" y="851"/>
                    </a:lnTo>
                    <a:lnTo>
                      <a:pt x="992" y="846"/>
                    </a:lnTo>
                    <a:lnTo>
                      <a:pt x="986" y="846"/>
                    </a:lnTo>
                    <a:lnTo>
                      <a:pt x="981" y="841"/>
                    </a:lnTo>
                    <a:lnTo>
                      <a:pt x="986" y="846"/>
                    </a:lnTo>
                    <a:lnTo>
                      <a:pt x="992" y="851"/>
                    </a:lnTo>
                    <a:lnTo>
                      <a:pt x="976" y="851"/>
                    </a:lnTo>
                    <a:lnTo>
                      <a:pt x="933" y="830"/>
                    </a:lnTo>
                    <a:lnTo>
                      <a:pt x="928" y="830"/>
                    </a:lnTo>
                    <a:lnTo>
                      <a:pt x="923" y="830"/>
                    </a:lnTo>
                    <a:lnTo>
                      <a:pt x="912" y="830"/>
                    </a:lnTo>
                    <a:lnTo>
                      <a:pt x="907" y="825"/>
                    </a:lnTo>
                    <a:lnTo>
                      <a:pt x="870" y="809"/>
                    </a:lnTo>
                    <a:lnTo>
                      <a:pt x="806" y="787"/>
                    </a:lnTo>
                    <a:lnTo>
                      <a:pt x="769" y="771"/>
                    </a:lnTo>
                    <a:lnTo>
                      <a:pt x="737" y="766"/>
                    </a:lnTo>
                    <a:lnTo>
                      <a:pt x="732" y="766"/>
                    </a:lnTo>
                    <a:lnTo>
                      <a:pt x="732" y="771"/>
                    </a:lnTo>
                    <a:lnTo>
                      <a:pt x="721" y="771"/>
                    </a:lnTo>
                    <a:lnTo>
                      <a:pt x="716" y="771"/>
                    </a:lnTo>
                    <a:lnTo>
                      <a:pt x="689" y="766"/>
                    </a:lnTo>
                    <a:lnTo>
                      <a:pt x="679" y="766"/>
                    </a:lnTo>
                    <a:lnTo>
                      <a:pt x="652" y="766"/>
                    </a:lnTo>
                    <a:lnTo>
                      <a:pt x="652" y="766"/>
                    </a:lnTo>
                    <a:lnTo>
                      <a:pt x="642" y="777"/>
                    </a:lnTo>
                    <a:lnTo>
                      <a:pt x="636" y="777"/>
                    </a:lnTo>
                    <a:lnTo>
                      <a:pt x="631" y="782"/>
                    </a:lnTo>
                    <a:lnTo>
                      <a:pt x="631" y="777"/>
                    </a:lnTo>
                    <a:lnTo>
                      <a:pt x="636" y="777"/>
                    </a:lnTo>
                    <a:lnTo>
                      <a:pt x="642" y="766"/>
                    </a:lnTo>
                    <a:lnTo>
                      <a:pt x="642" y="766"/>
                    </a:lnTo>
                    <a:lnTo>
                      <a:pt x="642" y="761"/>
                    </a:lnTo>
                    <a:lnTo>
                      <a:pt x="642" y="755"/>
                    </a:lnTo>
                    <a:lnTo>
                      <a:pt x="636" y="755"/>
                    </a:lnTo>
                    <a:lnTo>
                      <a:pt x="631" y="755"/>
                    </a:lnTo>
                    <a:lnTo>
                      <a:pt x="615" y="761"/>
                    </a:lnTo>
                    <a:lnTo>
                      <a:pt x="615" y="761"/>
                    </a:lnTo>
                    <a:lnTo>
                      <a:pt x="615" y="755"/>
                    </a:lnTo>
                    <a:lnTo>
                      <a:pt x="615" y="755"/>
                    </a:lnTo>
                    <a:lnTo>
                      <a:pt x="610" y="755"/>
                    </a:lnTo>
                    <a:lnTo>
                      <a:pt x="599" y="750"/>
                    </a:lnTo>
                    <a:lnTo>
                      <a:pt x="583" y="755"/>
                    </a:lnTo>
                    <a:lnTo>
                      <a:pt x="583" y="750"/>
                    </a:lnTo>
                    <a:lnTo>
                      <a:pt x="573" y="745"/>
                    </a:lnTo>
                    <a:lnTo>
                      <a:pt x="567" y="745"/>
                    </a:lnTo>
                    <a:lnTo>
                      <a:pt x="573" y="739"/>
                    </a:lnTo>
                    <a:lnTo>
                      <a:pt x="599" y="745"/>
                    </a:lnTo>
                    <a:lnTo>
                      <a:pt x="610" y="745"/>
                    </a:lnTo>
                    <a:lnTo>
                      <a:pt x="615" y="745"/>
                    </a:lnTo>
                    <a:lnTo>
                      <a:pt x="615" y="739"/>
                    </a:lnTo>
                    <a:lnTo>
                      <a:pt x="615" y="734"/>
                    </a:lnTo>
                    <a:lnTo>
                      <a:pt x="610" y="734"/>
                    </a:lnTo>
                    <a:lnTo>
                      <a:pt x="589" y="729"/>
                    </a:lnTo>
                    <a:lnTo>
                      <a:pt x="578" y="729"/>
                    </a:lnTo>
                    <a:lnTo>
                      <a:pt x="557" y="723"/>
                    </a:lnTo>
                    <a:lnTo>
                      <a:pt x="557" y="723"/>
                    </a:lnTo>
                    <a:lnTo>
                      <a:pt x="562" y="729"/>
                    </a:lnTo>
                    <a:lnTo>
                      <a:pt x="562" y="729"/>
                    </a:lnTo>
                    <a:lnTo>
                      <a:pt x="557" y="729"/>
                    </a:lnTo>
                    <a:lnTo>
                      <a:pt x="551" y="729"/>
                    </a:lnTo>
                    <a:lnTo>
                      <a:pt x="546" y="739"/>
                    </a:lnTo>
                    <a:lnTo>
                      <a:pt x="541" y="739"/>
                    </a:lnTo>
                    <a:lnTo>
                      <a:pt x="535" y="739"/>
                    </a:lnTo>
                    <a:lnTo>
                      <a:pt x="514" y="734"/>
                    </a:lnTo>
                    <a:lnTo>
                      <a:pt x="504" y="734"/>
                    </a:lnTo>
                    <a:lnTo>
                      <a:pt x="509" y="739"/>
                    </a:lnTo>
                    <a:lnTo>
                      <a:pt x="509" y="745"/>
                    </a:lnTo>
                    <a:lnTo>
                      <a:pt x="509" y="750"/>
                    </a:lnTo>
                    <a:lnTo>
                      <a:pt x="504" y="750"/>
                    </a:lnTo>
                    <a:lnTo>
                      <a:pt x="504" y="750"/>
                    </a:lnTo>
                    <a:lnTo>
                      <a:pt x="493" y="750"/>
                    </a:lnTo>
                    <a:lnTo>
                      <a:pt x="482" y="745"/>
                    </a:lnTo>
                    <a:lnTo>
                      <a:pt x="472" y="745"/>
                    </a:lnTo>
                    <a:lnTo>
                      <a:pt x="472" y="745"/>
                    </a:lnTo>
                    <a:lnTo>
                      <a:pt x="466" y="745"/>
                    </a:lnTo>
                    <a:lnTo>
                      <a:pt x="472" y="745"/>
                    </a:lnTo>
                    <a:lnTo>
                      <a:pt x="472" y="750"/>
                    </a:lnTo>
                    <a:lnTo>
                      <a:pt x="472" y="750"/>
                    </a:lnTo>
                    <a:lnTo>
                      <a:pt x="472" y="755"/>
                    </a:lnTo>
                    <a:lnTo>
                      <a:pt x="466" y="755"/>
                    </a:lnTo>
                    <a:lnTo>
                      <a:pt x="461" y="761"/>
                    </a:lnTo>
                    <a:lnTo>
                      <a:pt x="456" y="761"/>
                    </a:lnTo>
                    <a:lnTo>
                      <a:pt x="435" y="766"/>
                    </a:lnTo>
                    <a:lnTo>
                      <a:pt x="429" y="766"/>
                    </a:lnTo>
                    <a:lnTo>
                      <a:pt x="424" y="777"/>
                    </a:lnTo>
                    <a:lnTo>
                      <a:pt x="424" y="782"/>
                    </a:lnTo>
                    <a:lnTo>
                      <a:pt x="424" y="782"/>
                    </a:lnTo>
                    <a:lnTo>
                      <a:pt x="413" y="782"/>
                    </a:lnTo>
                    <a:lnTo>
                      <a:pt x="413" y="787"/>
                    </a:lnTo>
                    <a:lnTo>
                      <a:pt x="403" y="787"/>
                    </a:lnTo>
                    <a:lnTo>
                      <a:pt x="392" y="793"/>
                    </a:lnTo>
                    <a:lnTo>
                      <a:pt x="387" y="793"/>
                    </a:lnTo>
                    <a:lnTo>
                      <a:pt x="387" y="793"/>
                    </a:lnTo>
                    <a:lnTo>
                      <a:pt x="403" y="793"/>
                    </a:lnTo>
                    <a:lnTo>
                      <a:pt x="403" y="793"/>
                    </a:lnTo>
                    <a:lnTo>
                      <a:pt x="408" y="798"/>
                    </a:lnTo>
                    <a:lnTo>
                      <a:pt x="408" y="798"/>
                    </a:lnTo>
                    <a:lnTo>
                      <a:pt x="408" y="803"/>
                    </a:lnTo>
                    <a:lnTo>
                      <a:pt x="392" y="819"/>
                    </a:lnTo>
                    <a:lnTo>
                      <a:pt x="392" y="819"/>
                    </a:lnTo>
                    <a:lnTo>
                      <a:pt x="403" y="830"/>
                    </a:lnTo>
                    <a:lnTo>
                      <a:pt x="408" y="841"/>
                    </a:lnTo>
                    <a:lnTo>
                      <a:pt x="429" y="846"/>
                    </a:lnTo>
                    <a:lnTo>
                      <a:pt x="445" y="851"/>
                    </a:lnTo>
                    <a:lnTo>
                      <a:pt x="456" y="856"/>
                    </a:lnTo>
                    <a:lnTo>
                      <a:pt x="472" y="872"/>
                    </a:lnTo>
                    <a:lnTo>
                      <a:pt x="482" y="878"/>
                    </a:lnTo>
                    <a:lnTo>
                      <a:pt x="482" y="878"/>
                    </a:lnTo>
                    <a:lnTo>
                      <a:pt x="482" y="883"/>
                    </a:lnTo>
                    <a:lnTo>
                      <a:pt x="472" y="894"/>
                    </a:lnTo>
                    <a:lnTo>
                      <a:pt x="466" y="899"/>
                    </a:lnTo>
                    <a:lnTo>
                      <a:pt x="456" y="910"/>
                    </a:lnTo>
                    <a:lnTo>
                      <a:pt x="451" y="915"/>
                    </a:lnTo>
                    <a:lnTo>
                      <a:pt x="440" y="926"/>
                    </a:lnTo>
                    <a:lnTo>
                      <a:pt x="440" y="926"/>
                    </a:lnTo>
                    <a:lnTo>
                      <a:pt x="440" y="931"/>
                    </a:lnTo>
                    <a:lnTo>
                      <a:pt x="445" y="931"/>
                    </a:lnTo>
                    <a:lnTo>
                      <a:pt x="456" y="942"/>
                    </a:lnTo>
                    <a:lnTo>
                      <a:pt x="461" y="947"/>
                    </a:lnTo>
                    <a:lnTo>
                      <a:pt x="466" y="958"/>
                    </a:lnTo>
                    <a:lnTo>
                      <a:pt x="472" y="963"/>
                    </a:lnTo>
                    <a:lnTo>
                      <a:pt x="477" y="968"/>
                    </a:lnTo>
                    <a:lnTo>
                      <a:pt x="482" y="974"/>
                    </a:lnTo>
                    <a:lnTo>
                      <a:pt x="482" y="974"/>
                    </a:lnTo>
                    <a:lnTo>
                      <a:pt x="488" y="979"/>
                    </a:lnTo>
                    <a:lnTo>
                      <a:pt x="493" y="984"/>
                    </a:lnTo>
                    <a:lnTo>
                      <a:pt x="498" y="989"/>
                    </a:lnTo>
                    <a:lnTo>
                      <a:pt x="509" y="1005"/>
                    </a:lnTo>
                    <a:lnTo>
                      <a:pt x="509" y="1011"/>
                    </a:lnTo>
                    <a:lnTo>
                      <a:pt x="509" y="1016"/>
                    </a:lnTo>
                    <a:lnTo>
                      <a:pt x="504" y="1016"/>
                    </a:lnTo>
                    <a:lnTo>
                      <a:pt x="498" y="1016"/>
                    </a:lnTo>
                    <a:lnTo>
                      <a:pt x="488" y="1016"/>
                    </a:lnTo>
                    <a:lnTo>
                      <a:pt x="488" y="1016"/>
                    </a:lnTo>
                    <a:lnTo>
                      <a:pt x="498" y="1021"/>
                    </a:lnTo>
                    <a:lnTo>
                      <a:pt x="493" y="1027"/>
                    </a:lnTo>
                    <a:lnTo>
                      <a:pt x="493" y="1037"/>
                    </a:lnTo>
                    <a:lnTo>
                      <a:pt x="488" y="1043"/>
                    </a:lnTo>
                    <a:lnTo>
                      <a:pt x="488" y="1043"/>
                    </a:lnTo>
                    <a:lnTo>
                      <a:pt x="488" y="1048"/>
                    </a:lnTo>
                    <a:lnTo>
                      <a:pt x="488" y="1048"/>
                    </a:lnTo>
                    <a:lnTo>
                      <a:pt x="498" y="1048"/>
                    </a:lnTo>
                    <a:lnTo>
                      <a:pt x="498" y="1048"/>
                    </a:lnTo>
                    <a:lnTo>
                      <a:pt x="498" y="1053"/>
                    </a:lnTo>
                    <a:lnTo>
                      <a:pt x="498" y="1053"/>
                    </a:lnTo>
                    <a:lnTo>
                      <a:pt x="498" y="1059"/>
                    </a:lnTo>
                    <a:lnTo>
                      <a:pt x="493" y="1059"/>
                    </a:lnTo>
                    <a:lnTo>
                      <a:pt x="488" y="1064"/>
                    </a:lnTo>
                    <a:lnTo>
                      <a:pt x="493" y="1064"/>
                    </a:lnTo>
                    <a:lnTo>
                      <a:pt x="493" y="1069"/>
                    </a:lnTo>
                    <a:lnTo>
                      <a:pt x="498" y="1075"/>
                    </a:lnTo>
                    <a:lnTo>
                      <a:pt x="504" y="1075"/>
                    </a:lnTo>
                    <a:lnTo>
                      <a:pt x="520" y="1080"/>
                    </a:lnTo>
                    <a:lnTo>
                      <a:pt x="520" y="1080"/>
                    </a:lnTo>
                    <a:lnTo>
                      <a:pt x="520" y="1085"/>
                    </a:lnTo>
                    <a:lnTo>
                      <a:pt x="520" y="1085"/>
                    </a:lnTo>
                    <a:lnTo>
                      <a:pt x="514" y="1096"/>
                    </a:lnTo>
                    <a:lnTo>
                      <a:pt x="514" y="1096"/>
                    </a:lnTo>
                    <a:lnTo>
                      <a:pt x="520" y="1101"/>
                    </a:lnTo>
                    <a:lnTo>
                      <a:pt x="525" y="1107"/>
                    </a:lnTo>
                    <a:lnTo>
                      <a:pt x="541" y="1112"/>
                    </a:lnTo>
                    <a:lnTo>
                      <a:pt x="546" y="1117"/>
                    </a:lnTo>
                    <a:lnTo>
                      <a:pt x="546" y="1117"/>
                    </a:lnTo>
                    <a:lnTo>
                      <a:pt x="551" y="1122"/>
                    </a:lnTo>
                    <a:lnTo>
                      <a:pt x="551" y="1128"/>
                    </a:lnTo>
                    <a:lnTo>
                      <a:pt x="551" y="1133"/>
                    </a:lnTo>
                    <a:lnTo>
                      <a:pt x="546" y="1138"/>
                    </a:lnTo>
                    <a:lnTo>
                      <a:pt x="535" y="1149"/>
                    </a:lnTo>
                    <a:lnTo>
                      <a:pt x="525" y="1154"/>
                    </a:lnTo>
                    <a:lnTo>
                      <a:pt x="525" y="1154"/>
                    </a:lnTo>
                    <a:lnTo>
                      <a:pt x="530" y="1154"/>
                    </a:lnTo>
                    <a:lnTo>
                      <a:pt x="551" y="1170"/>
                    </a:lnTo>
                    <a:lnTo>
                      <a:pt x="562" y="1176"/>
                    </a:lnTo>
                    <a:lnTo>
                      <a:pt x="583" y="1186"/>
                    </a:lnTo>
                    <a:lnTo>
                      <a:pt x="594" y="1192"/>
                    </a:lnTo>
                    <a:lnTo>
                      <a:pt x="599" y="1197"/>
                    </a:lnTo>
                    <a:lnTo>
                      <a:pt x="604" y="1202"/>
                    </a:lnTo>
                    <a:lnTo>
                      <a:pt x="610" y="1202"/>
                    </a:lnTo>
                    <a:lnTo>
                      <a:pt x="615" y="1208"/>
                    </a:lnTo>
                    <a:lnTo>
                      <a:pt x="620" y="1213"/>
                    </a:lnTo>
                    <a:lnTo>
                      <a:pt x="620" y="1213"/>
                    </a:lnTo>
                    <a:lnTo>
                      <a:pt x="615" y="1224"/>
                    </a:lnTo>
                    <a:lnTo>
                      <a:pt x="610" y="1229"/>
                    </a:lnTo>
                    <a:lnTo>
                      <a:pt x="610" y="1234"/>
                    </a:lnTo>
                    <a:lnTo>
                      <a:pt x="604" y="1245"/>
                    </a:lnTo>
                    <a:lnTo>
                      <a:pt x="594" y="1255"/>
                    </a:lnTo>
                    <a:lnTo>
                      <a:pt x="573" y="1266"/>
                    </a:lnTo>
                    <a:lnTo>
                      <a:pt x="567" y="1271"/>
                    </a:lnTo>
                    <a:lnTo>
                      <a:pt x="562" y="1282"/>
                    </a:lnTo>
                    <a:lnTo>
                      <a:pt x="546" y="1293"/>
                    </a:lnTo>
                    <a:lnTo>
                      <a:pt x="541" y="1298"/>
                    </a:lnTo>
                    <a:lnTo>
                      <a:pt x="530" y="1309"/>
                    </a:lnTo>
                    <a:lnTo>
                      <a:pt x="525" y="1314"/>
                    </a:lnTo>
                    <a:lnTo>
                      <a:pt x="520" y="1319"/>
                    </a:lnTo>
                    <a:lnTo>
                      <a:pt x="509" y="1330"/>
                    </a:lnTo>
                    <a:lnTo>
                      <a:pt x="493" y="1341"/>
                    </a:lnTo>
                    <a:lnTo>
                      <a:pt x="482" y="1346"/>
                    </a:lnTo>
                    <a:lnTo>
                      <a:pt x="477" y="1351"/>
                    </a:lnTo>
                    <a:lnTo>
                      <a:pt x="472" y="1351"/>
                    </a:lnTo>
                    <a:lnTo>
                      <a:pt x="466" y="1357"/>
                    </a:lnTo>
                    <a:lnTo>
                      <a:pt x="466" y="1357"/>
                    </a:lnTo>
                    <a:lnTo>
                      <a:pt x="451" y="1367"/>
                    </a:lnTo>
                    <a:lnTo>
                      <a:pt x="435" y="1383"/>
                    </a:lnTo>
                    <a:lnTo>
                      <a:pt x="456" y="1383"/>
                    </a:lnTo>
                    <a:lnTo>
                      <a:pt x="472" y="1373"/>
                    </a:lnTo>
                    <a:lnTo>
                      <a:pt x="477" y="1378"/>
                    </a:lnTo>
                    <a:lnTo>
                      <a:pt x="482" y="1378"/>
                    </a:lnTo>
                    <a:lnTo>
                      <a:pt x="482" y="1383"/>
                    </a:lnTo>
                    <a:lnTo>
                      <a:pt x="482" y="1388"/>
                    </a:lnTo>
                    <a:lnTo>
                      <a:pt x="472" y="1383"/>
                    </a:lnTo>
                    <a:lnTo>
                      <a:pt x="477" y="1388"/>
                    </a:lnTo>
                    <a:lnTo>
                      <a:pt x="482" y="1394"/>
                    </a:lnTo>
                    <a:lnTo>
                      <a:pt x="493" y="1399"/>
                    </a:lnTo>
                    <a:lnTo>
                      <a:pt x="509" y="1410"/>
                    </a:lnTo>
                    <a:lnTo>
                      <a:pt x="525" y="1410"/>
                    </a:lnTo>
                    <a:lnTo>
                      <a:pt x="535" y="1410"/>
                    </a:lnTo>
                    <a:lnTo>
                      <a:pt x="546" y="1410"/>
                    </a:lnTo>
                    <a:lnTo>
                      <a:pt x="557" y="1415"/>
                    </a:lnTo>
                    <a:lnTo>
                      <a:pt x="562" y="1420"/>
                    </a:lnTo>
                    <a:lnTo>
                      <a:pt x="567" y="1426"/>
                    </a:lnTo>
                    <a:lnTo>
                      <a:pt x="573" y="1426"/>
                    </a:lnTo>
                    <a:lnTo>
                      <a:pt x="573" y="1431"/>
                    </a:lnTo>
                    <a:lnTo>
                      <a:pt x="573" y="1431"/>
                    </a:lnTo>
                    <a:lnTo>
                      <a:pt x="546" y="1426"/>
                    </a:lnTo>
                    <a:lnTo>
                      <a:pt x="514" y="1426"/>
                    </a:lnTo>
                    <a:lnTo>
                      <a:pt x="514" y="1426"/>
                    </a:lnTo>
                    <a:lnTo>
                      <a:pt x="509" y="1431"/>
                    </a:lnTo>
                    <a:lnTo>
                      <a:pt x="509" y="1436"/>
                    </a:lnTo>
                    <a:lnTo>
                      <a:pt x="504" y="1436"/>
                    </a:lnTo>
                    <a:lnTo>
                      <a:pt x="504" y="1436"/>
                    </a:lnTo>
                    <a:lnTo>
                      <a:pt x="493" y="1436"/>
                    </a:lnTo>
                    <a:lnTo>
                      <a:pt x="488" y="1436"/>
                    </a:lnTo>
                    <a:lnTo>
                      <a:pt x="482" y="1436"/>
                    </a:lnTo>
                    <a:lnTo>
                      <a:pt x="477" y="1436"/>
                    </a:lnTo>
                    <a:lnTo>
                      <a:pt x="477" y="1442"/>
                    </a:lnTo>
                    <a:lnTo>
                      <a:pt x="472" y="1447"/>
                    </a:lnTo>
                    <a:lnTo>
                      <a:pt x="466" y="1442"/>
                    </a:lnTo>
                    <a:lnTo>
                      <a:pt x="461" y="1442"/>
                    </a:lnTo>
                    <a:lnTo>
                      <a:pt x="456" y="1442"/>
                    </a:lnTo>
                    <a:lnTo>
                      <a:pt x="456" y="1442"/>
                    </a:lnTo>
                    <a:lnTo>
                      <a:pt x="456" y="1447"/>
                    </a:lnTo>
                    <a:lnTo>
                      <a:pt x="461" y="1458"/>
                    </a:lnTo>
                    <a:lnTo>
                      <a:pt x="456" y="1463"/>
                    </a:lnTo>
                    <a:lnTo>
                      <a:pt x="461" y="1463"/>
                    </a:lnTo>
                    <a:lnTo>
                      <a:pt x="461" y="1468"/>
                    </a:lnTo>
                    <a:lnTo>
                      <a:pt x="466" y="1468"/>
                    </a:lnTo>
                    <a:lnTo>
                      <a:pt x="466" y="1474"/>
                    </a:lnTo>
                    <a:lnTo>
                      <a:pt x="461" y="1474"/>
                    </a:lnTo>
                    <a:lnTo>
                      <a:pt x="461" y="1474"/>
                    </a:lnTo>
                    <a:lnTo>
                      <a:pt x="456" y="1474"/>
                    </a:lnTo>
                    <a:lnTo>
                      <a:pt x="456" y="1474"/>
                    </a:lnTo>
                    <a:lnTo>
                      <a:pt x="451" y="1479"/>
                    </a:lnTo>
                    <a:lnTo>
                      <a:pt x="451" y="1484"/>
                    </a:lnTo>
                    <a:lnTo>
                      <a:pt x="445" y="1495"/>
                    </a:lnTo>
                    <a:lnTo>
                      <a:pt x="440" y="1500"/>
                    </a:lnTo>
                    <a:lnTo>
                      <a:pt x="435" y="1506"/>
                    </a:lnTo>
                    <a:lnTo>
                      <a:pt x="429" y="1511"/>
                    </a:lnTo>
                    <a:lnTo>
                      <a:pt x="429" y="1511"/>
                    </a:lnTo>
                    <a:lnTo>
                      <a:pt x="429" y="1516"/>
                    </a:lnTo>
                    <a:lnTo>
                      <a:pt x="440" y="1537"/>
                    </a:lnTo>
                    <a:lnTo>
                      <a:pt x="440" y="1543"/>
                    </a:lnTo>
                    <a:lnTo>
                      <a:pt x="440" y="1548"/>
                    </a:lnTo>
                    <a:lnTo>
                      <a:pt x="435" y="1553"/>
                    </a:lnTo>
                    <a:lnTo>
                      <a:pt x="440" y="1553"/>
                    </a:lnTo>
                    <a:lnTo>
                      <a:pt x="445" y="1564"/>
                    </a:lnTo>
                    <a:lnTo>
                      <a:pt x="451" y="1569"/>
                    </a:lnTo>
                    <a:lnTo>
                      <a:pt x="451" y="1575"/>
                    </a:lnTo>
                    <a:lnTo>
                      <a:pt x="456" y="1580"/>
                    </a:lnTo>
                    <a:lnTo>
                      <a:pt x="456" y="1580"/>
                    </a:lnTo>
                    <a:lnTo>
                      <a:pt x="456" y="1580"/>
                    </a:lnTo>
                    <a:lnTo>
                      <a:pt x="456" y="1580"/>
                    </a:lnTo>
                    <a:lnTo>
                      <a:pt x="456" y="1585"/>
                    </a:lnTo>
                    <a:lnTo>
                      <a:pt x="445" y="1585"/>
                    </a:lnTo>
                    <a:lnTo>
                      <a:pt x="445" y="1591"/>
                    </a:lnTo>
                    <a:lnTo>
                      <a:pt x="440" y="1591"/>
                    </a:lnTo>
                    <a:lnTo>
                      <a:pt x="435" y="1596"/>
                    </a:lnTo>
                    <a:lnTo>
                      <a:pt x="435" y="1601"/>
                    </a:lnTo>
                    <a:lnTo>
                      <a:pt x="435" y="1607"/>
                    </a:lnTo>
                    <a:lnTo>
                      <a:pt x="435" y="1607"/>
                    </a:lnTo>
                    <a:lnTo>
                      <a:pt x="440" y="1607"/>
                    </a:lnTo>
                    <a:lnTo>
                      <a:pt x="445" y="1607"/>
                    </a:lnTo>
                    <a:lnTo>
                      <a:pt x="445" y="1612"/>
                    </a:lnTo>
                    <a:lnTo>
                      <a:pt x="456" y="1617"/>
                    </a:lnTo>
                    <a:lnTo>
                      <a:pt x="461" y="1623"/>
                    </a:lnTo>
                    <a:lnTo>
                      <a:pt x="466" y="1623"/>
                    </a:lnTo>
                    <a:lnTo>
                      <a:pt x="466" y="1628"/>
                    </a:lnTo>
                    <a:lnTo>
                      <a:pt x="466" y="1633"/>
                    </a:lnTo>
                    <a:lnTo>
                      <a:pt x="466" y="1633"/>
                    </a:lnTo>
                    <a:lnTo>
                      <a:pt x="461" y="1639"/>
                    </a:lnTo>
                    <a:lnTo>
                      <a:pt x="461" y="1644"/>
                    </a:lnTo>
                    <a:lnTo>
                      <a:pt x="461" y="1649"/>
                    </a:lnTo>
                    <a:lnTo>
                      <a:pt x="456" y="1660"/>
                    </a:lnTo>
                    <a:lnTo>
                      <a:pt x="461" y="1660"/>
                    </a:lnTo>
                    <a:lnTo>
                      <a:pt x="466" y="1654"/>
                    </a:lnTo>
                    <a:lnTo>
                      <a:pt x="472" y="1660"/>
                    </a:lnTo>
                    <a:lnTo>
                      <a:pt x="472" y="1660"/>
                    </a:lnTo>
                    <a:lnTo>
                      <a:pt x="472" y="1665"/>
                    </a:lnTo>
                    <a:lnTo>
                      <a:pt x="477" y="1670"/>
                    </a:lnTo>
                    <a:lnTo>
                      <a:pt x="482" y="1676"/>
                    </a:lnTo>
                    <a:lnTo>
                      <a:pt x="482" y="1676"/>
                    </a:lnTo>
                    <a:lnTo>
                      <a:pt x="488" y="1681"/>
                    </a:lnTo>
                    <a:lnTo>
                      <a:pt x="488" y="1681"/>
                    </a:lnTo>
                    <a:lnTo>
                      <a:pt x="493" y="1692"/>
                    </a:lnTo>
                    <a:lnTo>
                      <a:pt x="493" y="1697"/>
                    </a:lnTo>
                    <a:lnTo>
                      <a:pt x="498" y="1702"/>
                    </a:lnTo>
                    <a:lnTo>
                      <a:pt x="493" y="1708"/>
                    </a:lnTo>
                    <a:lnTo>
                      <a:pt x="493" y="1713"/>
                    </a:lnTo>
                    <a:lnTo>
                      <a:pt x="504" y="1718"/>
                    </a:lnTo>
                    <a:lnTo>
                      <a:pt x="504" y="1718"/>
                    </a:lnTo>
                    <a:lnTo>
                      <a:pt x="509" y="1713"/>
                    </a:lnTo>
                    <a:lnTo>
                      <a:pt x="509" y="1713"/>
                    </a:lnTo>
                    <a:lnTo>
                      <a:pt x="520" y="1713"/>
                    </a:lnTo>
                    <a:lnTo>
                      <a:pt x="525" y="1718"/>
                    </a:lnTo>
                    <a:lnTo>
                      <a:pt x="525" y="1724"/>
                    </a:lnTo>
                    <a:lnTo>
                      <a:pt x="530" y="1724"/>
                    </a:lnTo>
                    <a:lnTo>
                      <a:pt x="535" y="1724"/>
                    </a:lnTo>
                    <a:lnTo>
                      <a:pt x="541" y="1724"/>
                    </a:lnTo>
                    <a:lnTo>
                      <a:pt x="546" y="1718"/>
                    </a:lnTo>
                    <a:lnTo>
                      <a:pt x="551" y="1718"/>
                    </a:lnTo>
                    <a:lnTo>
                      <a:pt x="562" y="1724"/>
                    </a:lnTo>
                    <a:lnTo>
                      <a:pt x="567" y="1729"/>
                    </a:lnTo>
                    <a:lnTo>
                      <a:pt x="567" y="1729"/>
                    </a:lnTo>
                    <a:lnTo>
                      <a:pt x="567" y="1729"/>
                    </a:lnTo>
                    <a:lnTo>
                      <a:pt x="567" y="1734"/>
                    </a:lnTo>
                    <a:lnTo>
                      <a:pt x="567" y="1740"/>
                    </a:lnTo>
                    <a:lnTo>
                      <a:pt x="573" y="1745"/>
                    </a:lnTo>
                    <a:lnTo>
                      <a:pt x="578" y="1745"/>
                    </a:lnTo>
                    <a:lnTo>
                      <a:pt x="583" y="1740"/>
                    </a:lnTo>
                    <a:lnTo>
                      <a:pt x="589" y="1740"/>
                    </a:lnTo>
                    <a:lnTo>
                      <a:pt x="589" y="1740"/>
                    </a:lnTo>
                    <a:lnTo>
                      <a:pt x="594" y="1740"/>
                    </a:lnTo>
                    <a:lnTo>
                      <a:pt x="599" y="1734"/>
                    </a:lnTo>
                    <a:lnTo>
                      <a:pt x="599" y="1734"/>
                    </a:lnTo>
                    <a:lnTo>
                      <a:pt x="610" y="1734"/>
                    </a:lnTo>
                    <a:lnTo>
                      <a:pt x="620" y="1734"/>
                    </a:lnTo>
                    <a:lnTo>
                      <a:pt x="631" y="1740"/>
                    </a:lnTo>
                    <a:lnTo>
                      <a:pt x="631" y="1740"/>
                    </a:lnTo>
                    <a:lnTo>
                      <a:pt x="642" y="1745"/>
                    </a:lnTo>
                    <a:lnTo>
                      <a:pt x="642" y="1745"/>
                    </a:lnTo>
                    <a:lnTo>
                      <a:pt x="647" y="1750"/>
                    </a:lnTo>
                    <a:lnTo>
                      <a:pt x="647" y="1750"/>
                    </a:lnTo>
                    <a:lnTo>
                      <a:pt x="652" y="1750"/>
                    </a:lnTo>
                    <a:lnTo>
                      <a:pt x="657" y="1750"/>
                    </a:lnTo>
                    <a:lnTo>
                      <a:pt x="657" y="1750"/>
                    </a:lnTo>
                    <a:lnTo>
                      <a:pt x="663" y="1756"/>
                    </a:lnTo>
                    <a:lnTo>
                      <a:pt x="663" y="1756"/>
                    </a:lnTo>
                    <a:lnTo>
                      <a:pt x="663" y="1766"/>
                    </a:lnTo>
                    <a:lnTo>
                      <a:pt x="663" y="1772"/>
                    </a:lnTo>
                    <a:lnTo>
                      <a:pt x="657" y="1772"/>
                    </a:lnTo>
                    <a:lnTo>
                      <a:pt x="657" y="1777"/>
                    </a:lnTo>
                    <a:lnTo>
                      <a:pt x="657" y="1777"/>
                    </a:lnTo>
                    <a:lnTo>
                      <a:pt x="663" y="1782"/>
                    </a:lnTo>
                    <a:lnTo>
                      <a:pt x="668" y="1787"/>
                    </a:lnTo>
                    <a:lnTo>
                      <a:pt x="668" y="1793"/>
                    </a:lnTo>
                    <a:lnTo>
                      <a:pt x="668" y="1793"/>
                    </a:lnTo>
                    <a:lnTo>
                      <a:pt x="663" y="1803"/>
                    </a:lnTo>
                    <a:lnTo>
                      <a:pt x="663" y="1803"/>
                    </a:lnTo>
                    <a:lnTo>
                      <a:pt x="663" y="1809"/>
                    </a:lnTo>
                    <a:lnTo>
                      <a:pt x="663" y="1814"/>
                    </a:lnTo>
                    <a:lnTo>
                      <a:pt x="663" y="1814"/>
                    </a:lnTo>
                    <a:lnTo>
                      <a:pt x="673" y="1819"/>
                    </a:lnTo>
                    <a:lnTo>
                      <a:pt x="684" y="1825"/>
                    </a:lnTo>
                    <a:lnTo>
                      <a:pt x="684" y="1825"/>
                    </a:lnTo>
                    <a:lnTo>
                      <a:pt x="684" y="1825"/>
                    </a:lnTo>
                    <a:lnTo>
                      <a:pt x="684" y="1835"/>
                    </a:lnTo>
                    <a:lnTo>
                      <a:pt x="684" y="1835"/>
                    </a:lnTo>
                    <a:lnTo>
                      <a:pt x="689" y="1841"/>
                    </a:lnTo>
                    <a:lnTo>
                      <a:pt x="695" y="1846"/>
                    </a:lnTo>
                    <a:lnTo>
                      <a:pt x="695" y="1851"/>
                    </a:lnTo>
                    <a:lnTo>
                      <a:pt x="705" y="1857"/>
                    </a:lnTo>
                    <a:lnTo>
                      <a:pt x="716" y="1867"/>
                    </a:lnTo>
                    <a:lnTo>
                      <a:pt x="726" y="1867"/>
                    </a:lnTo>
                    <a:lnTo>
                      <a:pt x="732" y="1873"/>
                    </a:lnTo>
                    <a:lnTo>
                      <a:pt x="732" y="1873"/>
                    </a:lnTo>
                    <a:lnTo>
                      <a:pt x="732" y="1878"/>
                    </a:lnTo>
                    <a:lnTo>
                      <a:pt x="732" y="1883"/>
                    </a:lnTo>
                    <a:lnTo>
                      <a:pt x="726" y="1889"/>
                    </a:lnTo>
                    <a:lnTo>
                      <a:pt x="732" y="1889"/>
                    </a:lnTo>
                    <a:lnTo>
                      <a:pt x="742" y="1889"/>
                    </a:lnTo>
                    <a:lnTo>
                      <a:pt x="753" y="1889"/>
                    </a:lnTo>
                    <a:lnTo>
                      <a:pt x="769" y="1899"/>
                    </a:lnTo>
                    <a:lnTo>
                      <a:pt x="774" y="1899"/>
                    </a:lnTo>
                    <a:lnTo>
                      <a:pt x="769" y="1905"/>
                    </a:lnTo>
                    <a:lnTo>
                      <a:pt x="774" y="1905"/>
                    </a:lnTo>
                    <a:lnTo>
                      <a:pt x="774" y="1910"/>
                    </a:lnTo>
                    <a:lnTo>
                      <a:pt x="790" y="1915"/>
                    </a:lnTo>
                    <a:lnTo>
                      <a:pt x="790" y="1915"/>
                    </a:lnTo>
                    <a:lnTo>
                      <a:pt x="790" y="1920"/>
                    </a:lnTo>
                    <a:lnTo>
                      <a:pt x="790" y="1926"/>
                    </a:lnTo>
                    <a:lnTo>
                      <a:pt x="785" y="1926"/>
                    </a:lnTo>
                    <a:lnTo>
                      <a:pt x="785" y="1926"/>
                    </a:lnTo>
                    <a:lnTo>
                      <a:pt x="780" y="1931"/>
                    </a:lnTo>
                    <a:lnTo>
                      <a:pt x="774" y="1931"/>
                    </a:lnTo>
                    <a:lnTo>
                      <a:pt x="764" y="1942"/>
                    </a:lnTo>
                    <a:lnTo>
                      <a:pt x="758" y="1942"/>
                    </a:lnTo>
                    <a:lnTo>
                      <a:pt x="753" y="1942"/>
                    </a:lnTo>
                    <a:lnTo>
                      <a:pt x="742" y="1942"/>
                    </a:lnTo>
                    <a:lnTo>
                      <a:pt x="737" y="1936"/>
                    </a:lnTo>
                    <a:lnTo>
                      <a:pt x="737" y="1936"/>
                    </a:lnTo>
                    <a:lnTo>
                      <a:pt x="732" y="1936"/>
                    </a:lnTo>
                    <a:lnTo>
                      <a:pt x="721" y="1936"/>
                    </a:lnTo>
                    <a:lnTo>
                      <a:pt x="716" y="1936"/>
                    </a:lnTo>
                    <a:lnTo>
                      <a:pt x="711" y="1936"/>
                    </a:lnTo>
                    <a:lnTo>
                      <a:pt x="711" y="1942"/>
                    </a:lnTo>
                    <a:lnTo>
                      <a:pt x="711" y="1947"/>
                    </a:lnTo>
                    <a:lnTo>
                      <a:pt x="705" y="1947"/>
                    </a:lnTo>
                    <a:lnTo>
                      <a:pt x="711" y="1952"/>
                    </a:lnTo>
                    <a:lnTo>
                      <a:pt x="716" y="1952"/>
                    </a:lnTo>
                    <a:lnTo>
                      <a:pt x="721" y="1963"/>
                    </a:lnTo>
                    <a:lnTo>
                      <a:pt x="726" y="1963"/>
                    </a:lnTo>
                    <a:lnTo>
                      <a:pt x="726" y="1968"/>
                    </a:lnTo>
                    <a:lnTo>
                      <a:pt x="726" y="1968"/>
                    </a:lnTo>
                    <a:lnTo>
                      <a:pt x="726" y="1974"/>
                    </a:lnTo>
                    <a:lnTo>
                      <a:pt x="726" y="1979"/>
                    </a:lnTo>
                    <a:lnTo>
                      <a:pt x="732" y="1984"/>
                    </a:lnTo>
                    <a:lnTo>
                      <a:pt x="732" y="1984"/>
                    </a:lnTo>
                    <a:lnTo>
                      <a:pt x="732" y="1995"/>
                    </a:lnTo>
                    <a:lnTo>
                      <a:pt x="732" y="2000"/>
                    </a:lnTo>
                    <a:lnTo>
                      <a:pt x="737" y="2006"/>
                    </a:lnTo>
                    <a:lnTo>
                      <a:pt x="737" y="2006"/>
                    </a:lnTo>
                    <a:lnTo>
                      <a:pt x="742" y="2011"/>
                    </a:lnTo>
                    <a:lnTo>
                      <a:pt x="748" y="2016"/>
                    </a:lnTo>
                    <a:lnTo>
                      <a:pt x="748" y="2016"/>
                    </a:lnTo>
                    <a:lnTo>
                      <a:pt x="748" y="2022"/>
                    </a:lnTo>
                    <a:lnTo>
                      <a:pt x="753" y="2022"/>
                    </a:lnTo>
                    <a:lnTo>
                      <a:pt x="758" y="2022"/>
                    </a:lnTo>
                    <a:lnTo>
                      <a:pt x="764" y="2022"/>
                    </a:lnTo>
                    <a:lnTo>
                      <a:pt x="769" y="2022"/>
                    </a:lnTo>
                    <a:lnTo>
                      <a:pt x="774" y="2022"/>
                    </a:lnTo>
                    <a:lnTo>
                      <a:pt x="780" y="2016"/>
                    </a:lnTo>
                    <a:lnTo>
                      <a:pt x="780" y="2006"/>
                    </a:lnTo>
                    <a:lnTo>
                      <a:pt x="780" y="2006"/>
                    </a:lnTo>
                    <a:lnTo>
                      <a:pt x="785" y="2006"/>
                    </a:lnTo>
                    <a:lnTo>
                      <a:pt x="790" y="2000"/>
                    </a:lnTo>
                    <a:lnTo>
                      <a:pt x="795" y="2006"/>
                    </a:lnTo>
                    <a:lnTo>
                      <a:pt x="806" y="2006"/>
                    </a:lnTo>
                    <a:lnTo>
                      <a:pt x="811" y="2006"/>
                    </a:lnTo>
                    <a:lnTo>
                      <a:pt x="827" y="2000"/>
                    </a:lnTo>
                    <a:lnTo>
                      <a:pt x="838" y="2000"/>
                    </a:lnTo>
                    <a:lnTo>
                      <a:pt x="843" y="2000"/>
                    </a:lnTo>
                    <a:lnTo>
                      <a:pt x="854" y="2000"/>
                    </a:lnTo>
                    <a:lnTo>
                      <a:pt x="864" y="2000"/>
                    </a:lnTo>
                    <a:lnTo>
                      <a:pt x="870" y="2000"/>
                    </a:lnTo>
                    <a:lnTo>
                      <a:pt x="875" y="2006"/>
                    </a:lnTo>
                    <a:lnTo>
                      <a:pt x="880" y="2016"/>
                    </a:lnTo>
                    <a:lnTo>
                      <a:pt x="891" y="2027"/>
                    </a:lnTo>
                    <a:lnTo>
                      <a:pt x="907" y="2043"/>
                    </a:lnTo>
                    <a:lnTo>
                      <a:pt x="912" y="2048"/>
                    </a:lnTo>
                    <a:lnTo>
                      <a:pt x="907" y="2048"/>
                    </a:lnTo>
                    <a:lnTo>
                      <a:pt x="902" y="2048"/>
                    </a:lnTo>
                    <a:lnTo>
                      <a:pt x="891" y="2053"/>
                    </a:lnTo>
                    <a:lnTo>
                      <a:pt x="891" y="2053"/>
                    </a:lnTo>
                    <a:lnTo>
                      <a:pt x="896" y="2059"/>
                    </a:lnTo>
                    <a:lnTo>
                      <a:pt x="902" y="2059"/>
                    </a:lnTo>
                    <a:lnTo>
                      <a:pt x="902" y="2064"/>
                    </a:lnTo>
                    <a:lnTo>
                      <a:pt x="902" y="2069"/>
                    </a:lnTo>
                    <a:lnTo>
                      <a:pt x="902" y="2075"/>
                    </a:lnTo>
                    <a:lnTo>
                      <a:pt x="907" y="2080"/>
                    </a:lnTo>
                    <a:lnTo>
                      <a:pt x="907" y="2080"/>
                    </a:lnTo>
                    <a:lnTo>
                      <a:pt x="902" y="2080"/>
                    </a:lnTo>
                    <a:lnTo>
                      <a:pt x="902" y="2085"/>
                    </a:lnTo>
                    <a:lnTo>
                      <a:pt x="907" y="2085"/>
                    </a:lnTo>
                    <a:lnTo>
                      <a:pt x="923" y="2085"/>
                    </a:lnTo>
                    <a:lnTo>
                      <a:pt x="928" y="2091"/>
                    </a:lnTo>
                    <a:lnTo>
                      <a:pt x="933" y="2091"/>
                    </a:lnTo>
                    <a:lnTo>
                      <a:pt x="939" y="2091"/>
                    </a:lnTo>
                    <a:lnTo>
                      <a:pt x="944" y="2091"/>
                    </a:lnTo>
                    <a:lnTo>
                      <a:pt x="949" y="2091"/>
                    </a:lnTo>
                    <a:lnTo>
                      <a:pt x="955" y="2091"/>
                    </a:lnTo>
                    <a:lnTo>
                      <a:pt x="960" y="2091"/>
                    </a:lnTo>
                    <a:lnTo>
                      <a:pt x="960" y="2096"/>
                    </a:lnTo>
                    <a:lnTo>
                      <a:pt x="965" y="2101"/>
                    </a:lnTo>
                    <a:lnTo>
                      <a:pt x="965" y="2101"/>
                    </a:lnTo>
                    <a:lnTo>
                      <a:pt x="971" y="2101"/>
                    </a:lnTo>
                    <a:lnTo>
                      <a:pt x="971" y="2101"/>
                    </a:lnTo>
                    <a:lnTo>
                      <a:pt x="976" y="2101"/>
                    </a:lnTo>
                    <a:lnTo>
                      <a:pt x="971" y="2107"/>
                    </a:lnTo>
                    <a:lnTo>
                      <a:pt x="976" y="2107"/>
                    </a:lnTo>
                    <a:lnTo>
                      <a:pt x="976" y="2112"/>
                    </a:lnTo>
                    <a:lnTo>
                      <a:pt x="981" y="2117"/>
                    </a:lnTo>
                    <a:lnTo>
                      <a:pt x="981" y="2123"/>
                    </a:lnTo>
                    <a:lnTo>
                      <a:pt x="981" y="2123"/>
                    </a:lnTo>
                    <a:lnTo>
                      <a:pt x="986" y="2128"/>
                    </a:lnTo>
                    <a:lnTo>
                      <a:pt x="981" y="2133"/>
                    </a:lnTo>
                    <a:lnTo>
                      <a:pt x="981" y="2133"/>
                    </a:lnTo>
                    <a:lnTo>
                      <a:pt x="986" y="2139"/>
                    </a:lnTo>
                    <a:lnTo>
                      <a:pt x="992" y="2144"/>
                    </a:lnTo>
                    <a:lnTo>
                      <a:pt x="992" y="2149"/>
                    </a:lnTo>
                    <a:lnTo>
                      <a:pt x="997" y="2155"/>
                    </a:lnTo>
                    <a:lnTo>
                      <a:pt x="1002" y="2155"/>
                    </a:lnTo>
                    <a:lnTo>
                      <a:pt x="1008" y="2149"/>
                    </a:lnTo>
                    <a:lnTo>
                      <a:pt x="1013" y="2149"/>
                    </a:lnTo>
                    <a:lnTo>
                      <a:pt x="1024" y="2149"/>
                    </a:lnTo>
                    <a:lnTo>
                      <a:pt x="1029" y="2149"/>
                    </a:lnTo>
                    <a:lnTo>
                      <a:pt x="1034" y="2155"/>
                    </a:lnTo>
                    <a:lnTo>
                      <a:pt x="1040" y="2160"/>
                    </a:lnTo>
                    <a:lnTo>
                      <a:pt x="1040" y="2160"/>
                    </a:lnTo>
                    <a:lnTo>
                      <a:pt x="1045" y="2160"/>
                    </a:lnTo>
                    <a:lnTo>
                      <a:pt x="1055" y="2160"/>
                    </a:lnTo>
                    <a:lnTo>
                      <a:pt x="1055" y="2165"/>
                    </a:lnTo>
                    <a:lnTo>
                      <a:pt x="1061" y="2165"/>
                    </a:lnTo>
                    <a:lnTo>
                      <a:pt x="1066" y="2160"/>
                    </a:lnTo>
                    <a:lnTo>
                      <a:pt x="1071" y="2160"/>
                    </a:lnTo>
                    <a:lnTo>
                      <a:pt x="1082" y="2155"/>
                    </a:lnTo>
                    <a:lnTo>
                      <a:pt x="1093" y="2155"/>
                    </a:lnTo>
                    <a:lnTo>
                      <a:pt x="1093" y="2155"/>
                    </a:lnTo>
                    <a:lnTo>
                      <a:pt x="1098" y="2149"/>
                    </a:lnTo>
                    <a:lnTo>
                      <a:pt x="1103" y="2149"/>
                    </a:lnTo>
                    <a:lnTo>
                      <a:pt x="1108" y="2149"/>
                    </a:lnTo>
                    <a:lnTo>
                      <a:pt x="1114" y="2155"/>
                    </a:lnTo>
                    <a:lnTo>
                      <a:pt x="1119" y="2160"/>
                    </a:lnTo>
                    <a:lnTo>
                      <a:pt x="1124" y="2165"/>
                    </a:lnTo>
                    <a:lnTo>
                      <a:pt x="1130" y="2171"/>
                    </a:lnTo>
                    <a:lnTo>
                      <a:pt x="1146" y="2186"/>
                    </a:lnTo>
                    <a:lnTo>
                      <a:pt x="1151" y="2186"/>
                    </a:lnTo>
                    <a:lnTo>
                      <a:pt x="1156" y="2186"/>
                    </a:lnTo>
                    <a:lnTo>
                      <a:pt x="1156" y="2186"/>
                    </a:lnTo>
                    <a:lnTo>
                      <a:pt x="1162" y="2186"/>
                    </a:lnTo>
                    <a:lnTo>
                      <a:pt x="1162" y="2181"/>
                    </a:lnTo>
                    <a:lnTo>
                      <a:pt x="1162" y="2176"/>
                    </a:lnTo>
                    <a:lnTo>
                      <a:pt x="1162" y="2176"/>
                    </a:lnTo>
                    <a:lnTo>
                      <a:pt x="1177" y="2186"/>
                    </a:lnTo>
                    <a:lnTo>
                      <a:pt x="1183" y="2186"/>
                    </a:lnTo>
                    <a:lnTo>
                      <a:pt x="1188" y="2186"/>
                    </a:lnTo>
                    <a:lnTo>
                      <a:pt x="1199" y="2192"/>
                    </a:lnTo>
                    <a:lnTo>
                      <a:pt x="1209" y="2197"/>
                    </a:lnTo>
                    <a:lnTo>
                      <a:pt x="1215" y="2197"/>
                    </a:lnTo>
                    <a:lnTo>
                      <a:pt x="1220" y="2192"/>
                    </a:lnTo>
                    <a:lnTo>
                      <a:pt x="1225" y="2192"/>
                    </a:lnTo>
                    <a:lnTo>
                      <a:pt x="1225" y="2197"/>
                    </a:lnTo>
                    <a:lnTo>
                      <a:pt x="1231" y="2197"/>
                    </a:lnTo>
                    <a:lnTo>
                      <a:pt x="1231" y="2202"/>
                    </a:lnTo>
                    <a:lnTo>
                      <a:pt x="1236" y="2202"/>
                    </a:lnTo>
                    <a:lnTo>
                      <a:pt x="1241" y="2202"/>
                    </a:lnTo>
                    <a:lnTo>
                      <a:pt x="1252" y="2208"/>
                    </a:lnTo>
                    <a:lnTo>
                      <a:pt x="1262" y="2213"/>
                    </a:lnTo>
                    <a:lnTo>
                      <a:pt x="1268" y="2213"/>
                    </a:lnTo>
                    <a:lnTo>
                      <a:pt x="1273" y="2213"/>
                    </a:lnTo>
                    <a:lnTo>
                      <a:pt x="1278" y="2213"/>
                    </a:lnTo>
                    <a:lnTo>
                      <a:pt x="1284" y="2213"/>
                    </a:lnTo>
                    <a:lnTo>
                      <a:pt x="1284" y="2218"/>
                    </a:lnTo>
                    <a:lnTo>
                      <a:pt x="1284" y="2218"/>
                    </a:lnTo>
                    <a:lnTo>
                      <a:pt x="1284" y="2224"/>
                    </a:lnTo>
                    <a:lnTo>
                      <a:pt x="1289" y="2229"/>
                    </a:lnTo>
                    <a:lnTo>
                      <a:pt x="1289" y="2234"/>
                    </a:lnTo>
                    <a:lnTo>
                      <a:pt x="1289" y="2240"/>
                    </a:lnTo>
                    <a:lnTo>
                      <a:pt x="1284" y="2245"/>
                    </a:lnTo>
                    <a:lnTo>
                      <a:pt x="1278" y="2250"/>
                    </a:lnTo>
                    <a:lnTo>
                      <a:pt x="1278" y="2256"/>
                    </a:lnTo>
                    <a:lnTo>
                      <a:pt x="1268" y="2256"/>
                    </a:lnTo>
                    <a:lnTo>
                      <a:pt x="1262" y="2261"/>
                    </a:lnTo>
                    <a:lnTo>
                      <a:pt x="1268" y="2261"/>
                    </a:lnTo>
                    <a:lnTo>
                      <a:pt x="1268" y="2266"/>
                    </a:lnTo>
                    <a:lnTo>
                      <a:pt x="1278" y="2272"/>
                    </a:lnTo>
                    <a:lnTo>
                      <a:pt x="1284" y="2272"/>
                    </a:lnTo>
                    <a:lnTo>
                      <a:pt x="1289" y="2272"/>
                    </a:lnTo>
                    <a:lnTo>
                      <a:pt x="1284" y="2277"/>
                    </a:lnTo>
                    <a:lnTo>
                      <a:pt x="1278" y="2277"/>
                    </a:lnTo>
                    <a:lnTo>
                      <a:pt x="1273" y="2277"/>
                    </a:lnTo>
                    <a:lnTo>
                      <a:pt x="1273" y="2277"/>
                    </a:lnTo>
                    <a:lnTo>
                      <a:pt x="1268" y="2282"/>
                    </a:lnTo>
                    <a:lnTo>
                      <a:pt x="1268" y="2288"/>
                    </a:lnTo>
                    <a:lnTo>
                      <a:pt x="1268" y="2293"/>
                    </a:lnTo>
                    <a:lnTo>
                      <a:pt x="1273" y="2293"/>
                    </a:lnTo>
                    <a:lnTo>
                      <a:pt x="1278" y="2298"/>
                    </a:lnTo>
                    <a:lnTo>
                      <a:pt x="1284" y="2298"/>
                    </a:lnTo>
                    <a:lnTo>
                      <a:pt x="1284" y="2304"/>
                    </a:lnTo>
                    <a:lnTo>
                      <a:pt x="1284" y="2309"/>
                    </a:lnTo>
                    <a:lnTo>
                      <a:pt x="1284" y="2314"/>
                    </a:lnTo>
                    <a:lnTo>
                      <a:pt x="1284" y="2314"/>
                    </a:lnTo>
                    <a:lnTo>
                      <a:pt x="1284" y="2314"/>
                    </a:lnTo>
                    <a:lnTo>
                      <a:pt x="1289" y="2314"/>
                    </a:lnTo>
                    <a:lnTo>
                      <a:pt x="1289" y="2319"/>
                    </a:lnTo>
                    <a:lnTo>
                      <a:pt x="1289" y="2319"/>
                    </a:lnTo>
                    <a:lnTo>
                      <a:pt x="1289" y="2325"/>
                    </a:lnTo>
                    <a:lnTo>
                      <a:pt x="1284" y="2335"/>
                    </a:lnTo>
                    <a:lnTo>
                      <a:pt x="1284" y="2341"/>
                    </a:lnTo>
                    <a:lnTo>
                      <a:pt x="1284" y="2346"/>
                    </a:lnTo>
                    <a:lnTo>
                      <a:pt x="1284" y="2351"/>
                    </a:lnTo>
                    <a:lnTo>
                      <a:pt x="1278" y="2351"/>
                    </a:lnTo>
                    <a:lnTo>
                      <a:pt x="1262" y="2351"/>
                    </a:lnTo>
                    <a:lnTo>
                      <a:pt x="1246" y="2351"/>
                    </a:lnTo>
                    <a:lnTo>
                      <a:pt x="1241" y="2351"/>
                    </a:lnTo>
                    <a:lnTo>
                      <a:pt x="1231" y="2351"/>
                    </a:lnTo>
                    <a:lnTo>
                      <a:pt x="1225" y="2351"/>
                    </a:lnTo>
                    <a:lnTo>
                      <a:pt x="1220" y="2362"/>
                    </a:lnTo>
                    <a:lnTo>
                      <a:pt x="1215" y="2362"/>
                    </a:lnTo>
                    <a:lnTo>
                      <a:pt x="1209" y="2367"/>
                    </a:lnTo>
                    <a:lnTo>
                      <a:pt x="1199" y="2367"/>
                    </a:lnTo>
                    <a:lnTo>
                      <a:pt x="1193" y="2373"/>
                    </a:lnTo>
                    <a:lnTo>
                      <a:pt x="1193" y="2378"/>
                    </a:lnTo>
                    <a:lnTo>
                      <a:pt x="1193" y="2383"/>
                    </a:lnTo>
                    <a:lnTo>
                      <a:pt x="1193" y="2389"/>
                    </a:lnTo>
                    <a:lnTo>
                      <a:pt x="1193" y="2389"/>
                    </a:lnTo>
                    <a:lnTo>
                      <a:pt x="1193" y="2394"/>
                    </a:lnTo>
                    <a:lnTo>
                      <a:pt x="1193" y="2394"/>
                    </a:lnTo>
                    <a:lnTo>
                      <a:pt x="1193" y="2394"/>
                    </a:lnTo>
                    <a:lnTo>
                      <a:pt x="1199" y="2394"/>
                    </a:lnTo>
                    <a:lnTo>
                      <a:pt x="1199" y="2394"/>
                    </a:lnTo>
                    <a:lnTo>
                      <a:pt x="1199" y="2399"/>
                    </a:lnTo>
                    <a:lnTo>
                      <a:pt x="1193" y="2399"/>
                    </a:lnTo>
                    <a:lnTo>
                      <a:pt x="1193" y="2405"/>
                    </a:lnTo>
                    <a:lnTo>
                      <a:pt x="1193" y="2405"/>
                    </a:lnTo>
                    <a:lnTo>
                      <a:pt x="1193" y="2410"/>
                    </a:lnTo>
                    <a:lnTo>
                      <a:pt x="1209" y="2405"/>
                    </a:lnTo>
                    <a:lnTo>
                      <a:pt x="1215" y="2399"/>
                    </a:lnTo>
                    <a:lnTo>
                      <a:pt x="1225" y="2394"/>
                    </a:lnTo>
                    <a:lnTo>
                      <a:pt x="1225" y="2399"/>
                    </a:lnTo>
                    <a:lnTo>
                      <a:pt x="1220" y="2399"/>
                    </a:lnTo>
                    <a:lnTo>
                      <a:pt x="1215" y="2405"/>
                    </a:lnTo>
                    <a:lnTo>
                      <a:pt x="1220" y="2405"/>
                    </a:lnTo>
                    <a:lnTo>
                      <a:pt x="1236" y="2405"/>
                    </a:lnTo>
                    <a:lnTo>
                      <a:pt x="1241" y="2394"/>
                    </a:lnTo>
                    <a:lnTo>
                      <a:pt x="1252" y="2394"/>
                    </a:lnTo>
                    <a:lnTo>
                      <a:pt x="1257" y="2399"/>
                    </a:lnTo>
                    <a:lnTo>
                      <a:pt x="1262" y="2410"/>
                    </a:lnTo>
                    <a:lnTo>
                      <a:pt x="1262" y="2410"/>
                    </a:lnTo>
                    <a:lnTo>
                      <a:pt x="1262" y="2415"/>
                    </a:lnTo>
                    <a:lnTo>
                      <a:pt x="1252" y="2415"/>
                    </a:lnTo>
                    <a:lnTo>
                      <a:pt x="1236" y="2426"/>
                    </a:lnTo>
                    <a:lnTo>
                      <a:pt x="1225" y="2426"/>
                    </a:lnTo>
                    <a:lnTo>
                      <a:pt x="1209" y="2431"/>
                    </a:lnTo>
                    <a:lnTo>
                      <a:pt x="1215" y="2437"/>
                    </a:lnTo>
                    <a:lnTo>
                      <a:pt x="1215" y="2442"/>
                    </a:lnTo>
                    <a:lnTo>
                      <a:pt x="1209" y="2442"/>
                    </a:lnTo>
                    <a:lnTo>
                      <a:pt x="1199" y="2442"/>
                    </a:lnTo>
                    <a:lnTo>
                      <a:pt x="1193" y="2442"/>
                    </a:lnTo>
                    <a:lnTo>
                      <a:pt x="1183" y="2447"/>
                    </a:lnTo>
                    <a:lnTo>
                      <a:pt x="1177" y="2447"/>
                    </a:lnTo>
                    <a:lnTo>
                      <a:pt x="1172" y="2447"/>
                    </a:lnTo>
                    <a:lnTo>
                      <a:pt x="1177" y="2452"/>
                    </a:lnTo>
                    <a:lnTo>
                      <a:pt x="1183" y="2463"/>
                    </a:lnTo>
                    <a:lnTo>
                      <a:pt x="1188" y="2463"/>
                    </a:lnTo>
                    <a:lnTo>
                      <a:pt x="1193" y="2463"/>
                    </a:lnTo>
                    <a:lnTo>
                      <a:pt x="1209" y="2479"/>
                    </a:lnTo>
                    <a:lnTo>
                      <a:pt x="1220" y="2490"/>
                    </a:lnTo>
                    <a:lnTo>
                      <a:pt x="1215" y="2490"/>
                    </a:lnTo>
                    <a:lnTo>
                      <a:pt x="1209" y="2490"/>
                    </a:lnTo>
                    <a:lnTo>
                      <a:pt x="1204" y="2490"/>
                    </a:lnTo>
                    <a:lnTo>
                      <a:pt x="1199" y="2495"/>
                    </a:lnTo>
                    <a:lnTo>
                      <a:pt x="1199" y="2500"/>
                    </a:lnTo>
                    <a:lnTo>
                      <a:pt x="1199" y="2500"/>
                    </a:lnTo>
                    <a:lnTo>
                      <a:pt x="1199" y="2495"/>
                    </a:lnTo>
                    <a:lnTo>
                      <a:pt x="1193" y="2490"/>
                    </a:lnTo>
                    <a:lnTo>
                      <a:pt x="1188" y="2495"/>
                    </a:lnTo>
                    <a:lnTo>
                      <a:pt x="1183" y="2511"/>
                    </a:lnTo>
                    <a:lnTo>
                      <a:pt x="1177" y="2522"/>
                    </a:lnTo>
                    <a:lnTo>
                      <a:pt x="1172" y="2527"/>
                    </a:lnTo>
                    <a:lnTo>
                      <a:pt x="1172" y="2532"/>
                    </a:lnTo>
                    <a:lnTo>
                      <a:pt x="1172" y="2538"/>
                    </a:lnTo>
                    <a:lnTo>
                      <a:pt x="1177" y="2538"/>
                    </a:lnTo>
                    <a:lnTo>
                      <a:pt x="1177" y="2538"/>
                    </a:lnTo>
                    <a:lnTo>
                      <a:pt x="1177" y="2543"/>
                    </a:lnTo>
                    <a:lnTo>
                      <a:pt x="1151" y="2548"/>
                    </a:lnTo>
                    <a:lnTo>
                      <a:pt x="1151" y="2554"/>
                    </a:lnTo>
                    <a:lnTo>
                      <a:pt x="1140" y="2548"/>
                    </a:lnTo>
                    <a:lnTo>
                      <a:pt x="1135" y="2543"/>
                    </a:lnTo>
                    <a:lnTo>
                      <a:pt x="1124" y="2543"/>
                    </a:lnTo>
                    <a:lnTo>
                      <a:pt x="1124" y="2543"/>
                    </a:lnTo>
                    <a:lnTo>
                      <a:pt x="1119" y="2543"/>
                    </a:lnTo>
                    <a:lnTo>
                      <a:pt x="1119" y="2548"/>
                    </a:lnTo>
                    <a:lnTo>
                      <a:pt x="1124" y="2548"/>
                    </a:lnTo>
                    <a:lnTo>
                      <a:pt x="1135" y="2554"/>
                    </a:lnTo>
                    <a:lnTo>
                      <a:pt x="1130" y="2554"/>
                    </a:lnTo>
                    <a:lnTo>
                      <a:pt x="1114" y="2559"/>
                    </a:lnTo>
                    <a:lnTo>
                      <a:pt x="1114" y="2564"/>
                    </a:lnTo>
                    <a:lnTo>
                      <a:pt x="1114" y="2564"/>
                    </a:lnTo>
                    <a:lnTo>
                      <a:pt x="1135" y="2570"/>
                    </a:lnTo>
                    <a:lnTo>
                      <a:pt x="1151" y="2580"/>
                    </a:lnTo>
                    <a:lnTo>
                      <a:pt x="1156" y="2586"/>
                    </a:lnTo>
                    <a:lnTo>
                      <a:pt x="1162" y="2596"/>
                    </a:lnTo>
                    <a:lnTo>
                      <a:pt x="1167" y="2601"/>
                    </a:lnTo>
                    <a:lnTo>
                      <a:pt x="1172" y="2601"/>
                    </a:lnTo>
                    <a:lnTo>
                      <a:pt x="1177" y="2607"/>
                    </a:lnTo>
                    <a:lnTo>
                      <a:pt x="1188" y="2607"/>
                    </a:lnTo>
                    <a:lnTo>
                      <a:pt x="1199" y="2601"/>
                    </a:lnTo>
                    <a:lnTo>
                      <a:pt x="1220" y="2623"/>
                    </a:lnTo>
                    <a:lnTo>
                      <a:pt x="1231" y="2628"/>
                    </a:lnTo>
                    <a:lnTo>
                      <a:pt x="1252" y="2633"/>
                    </a:lnTo>
                    <a:lnTo>
                      <a:pt x="1257" y="2633"/>
                    </a:lnTo>
                    <a:lnTo>
                      <a:pt x="1299" y="2665"/>
                    </a:lnTo>
                    <a:lnTo>
                      <a:pt x="1310" y="2681"/>
                    </a:lnTo>
                    <a:lnTo>
                      <a:pt x="1337" y="2697"/>
                    </a:lnTo>
                    <a:lnTo>
                      <a:pt x="1347" y="2703"/>
                    </a:lnTo>
                    <a:lnTo>
                      <a:pt x="1347" y="2697"/>
                    </a:lnTo>
                    <a:lnTo>
                      <a:pt x="1353" y="2692"/>
                    </a:lnTo>
                    <a:lnTo>
                      <a:pt x="1353" y="2692"/>
                    </a:lnTo>
                    <a:lnTo>
                      <a:pt x="1368" y="2692"/>
                    </a:lnTo>
                    <a:lnTo>
                      <a:pt x="1379" y="2697"/>
                    </a:lnTo>
                    <a:lnTo>
                      <a:pt x="1390" y="2692"/>
                    </a:lnTo>
                    <a:lnTo>
                      <a:pt x="1395" y="2697"/>
                    </a:lnTo>
                    <a:lnTo>
                      <a:pt x="1406" y="2703"/>
                    </a:lnTo>
                    <a:lnTo>
                      <a:pt x="1416" y="2708"/>
                    </a:lnTo>
                    <a:lnTo>
                      <a:pt x="1437" y="2708"/>
                    </a:lnTo>
                    <a:lnTo>
                      <a:pt x="1443" y="2713"/>
                    </a:lnTo>
                    <a:lnTo>
                      <a:pt x="1448" y="2719"/>
                    </a:lnTo>
                    <a:lnTo>
                      <a:pt x="1480" y="2719"/>
                    </a:lnTo>
                    <a:lnTo>
                      <a:pt x="1485" y="2719"/>
                    </a:lnTo>
                    <a:lnTo>
                      <a:pt x="1485" y="2719"/>
                    </a:lnTo>
                    <a:lnTo>
                      <a:pt x="1496" y="2719"/>
                    </a:lnTo>
                    <a:lnTo>
                      <a:pt x="1506" y="2719"/>
                    </a:lnTo>
                    <a:lnTo>
                      <a:pt x="1512" y="2724"/>
                    </a:lnTo>
                    <a:lnTo>
                      <a:pt x="1522" y="2724"/>
                    </a:lnTo>
                    <a:lnTo>
                      <a:pt x="1528" y="2724"/>
                    </a:lnTo>
                    <a:lnTo>
                      <a:pt x="1533" y="2724"/>
                    </a:lnTo>
                    <a:lnTo>
                      <a:pt x="1544" y="2729"/>
                    </a:lnTo>
                    <a:lnTo>
                      <a:pt x="1544" y="2729"/>
                    </a:lnTo>
                    <a:lnTo>
                      <a:pt x="1549" y="2734"/>
                    </a:lnTo>
                    <a:lnTo>
                      <a:pt x="1570" y="2745"/>
                    </a:lnTo>
                    <a:lnTo>
                      <a:pt x="1581" y="2745"/>
                    </a:lnTo>
                    <a:lnTo>
                      <a:pt x="1586" y="2750"/>
                    </a:lnTo>
                    <a:lnTo>
                      <a:pt x="1597" y="2756"/>
                    </a:lnTo>
                    <a:lnTo>
                      <a:pt x="1597" y="2756"/>
                    </a:lnTo>
                    <a:lnTo>
                      <a:pt x="1597" y="2761"/>
                    </a:lnTo>
                    <a:lnTo>
                      <a:pt x="1597" y="2761"/>
                    </a:lnTo>
                    <a:lnTo>
                      <a:pt x="1597" y="2766"/>
                    </a:lnTo>
                    <a:lnTo>
                      <a:pt x="1597" y="2766"/>
                    </a:lnTo>
                    <a:lnTo>
                      <a:pt x="1602" y="2766"/>
                    </a:lnTo>
                    <a:lnTo>
                      <a:pt x="1613" y="2772"/>
                    </a:lnTo>
                    <a:lnTo>
                      <a:pt x="1613" y="2766"/>
                    </a:lnTo>
                    <a:lnTo>
                      <a:pt x="1618" y="2766"/>
                    </a:lnTo>
                    <a:lnTo>
                      <a:pt x="1623" y="2761"/>
                    </a:lnTo>
                    <a:lnTo>
                      <a:pt x="1634" y="2761"/>
                    </a:lnTo>
                    <a:lnTo>
                      <a:pt x="1644" y="2756"/>
                    </a:lnTo>
                    <a:lnTo>
                      <a:pt x="1650" y="2756"/>
                    </a:lnTo>
                    <a:lnTo>
                      <a:pt x="1655" y="2756"/>
                    </a:lnTo>
                    <a:lnTo>
                      <a:pt x="1655" y="2756"/>
                    </a:lnTo>
                    <a:lnTo>
                      <a:pt x="1660" y="2766"/>
                    </a:lnTo>
                    <a:lnTo>
                      <a:pt x="1666" y="2756"/>
                    </a:lnTo>
                    <a:lnTo>
                      <a:pt x="1666" y="2756"/>
                    </a:lnTo>
                    <a:lnTo>
                      <a:pt x="1671" y="2756"/>
                    </a:lnTo>
                    <a:lnTo>
                      <a:pt x="1682" y="2761"/>
                    </a:lnTo>
                    <a:lnTo>
                      <a:pt x="1687" y="2761"/>
                    </a:lnTo>
                    <a:lnTo>
                      <a:pt x="1692" y="2761"/>
                    </a:lnTo>
                    <a:lnTo>
                      <a:pt x="1703" y="2772"/>
                    </a:lnTo>
                    <a:lnTo>
                      <a:pt x="1713" y="2772"/>
                    </a:lnTo>
                    <a:lnTo>
                      <a:pt x="1719" y="2772"/>
                    </a:lnTo>
                    <a:lnTo>
                      <a:pt x="1724" y="2777"/>
                    </a:lnTo>
                    <a:lnTo>
                      <a:pt x="1724" y="2777"/>
                    </a:lnTo>
                    <a:lnTo>
                      <a:pt x="1724" y="2788"/>
                    </a:lnTo>
                    <a:lnTo>
                      <a:pt x="1724" y="2793"/>
                    </a:lnTo>
                    <a:lnTo>
                      <a:pt x="1724" y="2798"/>
                    </a:lnTo>
                    <a:lnTo>
                      <a:pt x="1729" y="2798"/>
                    </a:lnTo>
                    <a:lnTo>
                      <a:pt x="1740" y="2804"/>
                    </a:lnTo>
                    <a:lnTo>
                      <a:pt x="1740" y="2809"/>
                    </a:lnTo>
                    <a:lnTo>
                      <a:pt x="1745" y="2809"/>
                    </a:lnTo>
                    <a:lnTo>
                      <a:pt x="1750" y="2814"/>
                    </a:lnTo>
                    <a:lnTo>
                      <a:pt x="1761" y="2814"/>
                    </a:lnTo>
                    <a:lnTo>
                      <a:pt x="1761" y="2814"/>
                    </a:lnTo>
                    <a:lnTo>
                      <a:pt x="1766" y="2814"/>
                    </a:lnTo>
                    <a:lnTo>
                      <a:pt x="1777" y="2820"/>
                    </a:lnTo>
                    <a:lnTo>
                      <a:pt x="1777" y="2820"/>
                    </a:lnTo>
                    <a:lnTo>
                      <a:pt x="1788" y="2825"/>
                    </a:lnTo>
                    <a:lnTo>
                      <a:pt x="1788" y="2830"/>
                    </a:lnTo>
                    <a:lnTo>
                      <a:pt x="1788" y="2830"/>
                    </a:lnTo>
                    <a:lnTo>
                      <a:pt x="1793" y="2830"/>
                    </a:lnTo>
                    <a:lnTo>
                      <a:pt x="1798" y="2825"/>
                    </a:lnTo>
                    <a:lnTo>
                      <a:pt x="1798" y="2830"/>
                    </a:lnTo>
                    <a:lnTo>
                      <a:pt x="1804" y="2836"/>
                    </a:lnTo>
                    <a:lnTo>
                      <a:pt x="1814" y="2841"/>
                    </a:lnTo>
                    <a:lnTo>
                      <a:pt x="1819" y="2841"/>
                    </a:lnTo>
                    <a:lnTo>
                      <a:pt x="1819" y="2846"/>
                    </a:lnTo>
                    <a:lnTo>
                      <a:pt x="1825" y="2846"/>
                    </a:lnTo>
                    <a:lnTo>
                      <a:pt x="1830" y="2852"/>
                    </a:lnTo>
                    <a:lnTo>
                      <a:pt x="1835" y="2857"/>
                    </a:lnTo>
                    <a:lnTo>
                      <a:pt x="1841" y="2867"/>
                    </a:lnTo>
                    <a:lnTo>
                      <a:pt x="1846" y="2867"/>
                    </a:lnTo>
                    <a:lnTo>
                      <a:pt x="1857" y="2873"/>
                    </a:lnTo>
                    <a:lnTo>
                      <a:pt x="1862" y="2873"/>
                    </a:lnTo>
                    <a:lnTo>
                      <a:pt x="1878" y="2878"/>
                    </a:lnTo>
                    <a:lnTo>
                      <a:pt x="1878" y="2873"/>
                    </a:lnTo>
                    <a:lnTo>
                      <a:pt x="1883" y="2867"/>
                    </a:lnTo>
                    <a:lnTo>
                      <a:pt x="1888" y="2857"/>
                    </a:lnTo>
                    <a:lnTo>
                      <a:pt x="1894" y="2852"/>
                    </a:lnTo>
                    <a:lnTo>
                      <a:pt x="1904" y="2846"/>
                    </a:lnTo>
                    <a:lnTo>
                      <a:pt x="1910" y="2846"/>
                    </a:lnTo>
                    <a:lnTo>
                      <a:pt x="1910" y="2841"/>
                    </a:lnTo>
                    <a:lnTo>
                      <a:pt x="1915" y="2830"/>
                    </a:lnTo>
                    <a:lnTo>
                      <a:pt x="1915" y="2825"/>
                    </a:lnTo>
                    <a:lnTo>
                      <a:pt x="1910" y="2820"/>
                    </a:lnTo>
                    <a:lnTo>
                      <a:pt x="1904" y="2820"/>
                    </a:lnTo>
                    <a:lnTo>
                      <a:pt x="1904" y="2814"/>
                    </a:lnTo>
                    <a:lnTo>
                      <a:pt x="1899" y="2809"/>
                    </a:lnTo>
                    <a:lnTo>
                      <a:pt x="1888" y="2798"/>
                    </a:lnTo>
                    <a:lnTo>
                      <a:pt x="1878" y="2788"/>
                    </a:lnTo>
                    <a:lnTo>
                      <a:pt x="1857" y="2766"/>
                    </a:lnTo>
                    <a:lnTo>
                      <a:pt x="1857" y="2761"/>
                    </a:lnTo>
                    <a:lnTo>
                      <a:pt x="1851" y="2761"/>
                    </a:lnTo>
                    <a:lnTo>
                      <a:pt x="1851" y="2750"/>
                    </a:lnTo>
                    <a:lnTo>
                      <a:pt x="1841" y="2745"/>
                    </a:lnTo>
                    <a:lnTo>
                      <a:pt x="1835" y="2740"/>
                    </a:lnTo>
                    <a:lnTo>
                      <a:pt x="1830" y="2734"/>
                    </a:lnTo>
                    <a:lnTo>
                      <a:pt x="1830" y="2734"/>
                    </a:lnTo>
                    <a:lnTo>
                      <a:pt x="1830" y="2719"/>
                    </a:lnTo>
                    <a:lnTo>
                      <a:pt x="1830" y="2713"/>
                    </a:lnTo>
                    <a:lnTo>
                      <a:pt x="1825" y="2708"/>
                    </a:lnTo>
                    <a:lnTo>
                      <a:pt x="1825" y="2697"/>
                    </a:lnTo>
                    <a:lnTo>
                      <a:pt x="1830" y="2681"/>
                    </a:lnTo>
                    <a:lnTo>
                      <a:pt x="1830" y="2671"/>
                    </a:lnTo>
                    <a:lnTo>
                      <a:pt x="1830" y="2665"/>
                    </a:lnTo>
                    <a:lnTo>
                      <a:pt x="1825" y="2671"/>
                    </a:lnTo>
                    <a:lnTo>
                      <a:pt x="1825" y="2692"/>
                    </a:lnTo>
                    <a:lnTo>
                      <a:pt x="1819" y="2676"/>
                    </a:lnTo>
                    <a:lnTo>
                      <a:pt x="1809" y="2660"/>
                    </a:lnTo>
                    <a:lnTo>
                      <a:pt x="1804" y="2649"/>
                    </a:lnTo>
                    <a:lnTo>
                      <a:pt x="1798" y="2644"/>
                    </a:lnTo>
                    <a:lnTo>
                      <a:pt x="1793" y="2639"/>
                    </a:lnTo>
                    <a:lnTo>
                      <a:pt x="1782" y="2633"/>
                    </a:lnTo>
                    <a:lnTo>
                      <a:pt x="1777" y="2628"/>
                    </a:lnTo>
                    <a:lnTo>
                      <a:pt x="1766" y="2623"/>
                    </a:lnTo>
                    <a:lnTo>
                      <a:pt x="1761" y="2623"/>
                    </a:lnTo>
                    <a:lnTo>
                      <a:pt x="1761" y="2617"/>
                    </a:lnTo>
                    <a:lnTo>
                      <a:pt x="1761" y="2612"/>
                    </a:lnTo>
                    <a:lnTo>
                      <a:pt x="1761" y="2607"/>
                    </a:lnTo>
                    <a:lnTo>
                      <a:pt x="1766" y="2601"/>
                    </a:lnTo>
                    <a:lnTo>
                      <a:pt x="1772" y="2596"/>
                    </a:lnTo>
                    <a:lnTo>
                      <a:pt x="1777" y="2596"/>
                    </a:lnTo>
                    <a:lnTo>
                      <a:pt x="1777" y="2591"/>
                    </a:lnTo>
                    <a:lnTo>
                      <a:pt x="1777" y="2591"/>
                    </a:lnTo>
                    <a:lnTo>
                      <a:pt x="1782" y="2596"/>
                    </a:lnTo>
                    <a:lnTo>
                      <a:pt x="1782" y="2586"/>
                    </a:lnTo>
                    <a:lnTo>
                      <a:pt x="1782" y="2580"/>
                    </a:lnTo>
                    <a:lnTo>
                      <a:pt x="1788" y="2570"/>
                    </a:lnTo>
                    <a:lnTo>
                      <a:pt x="1793" y="2564"/>
                    </a:lnTo>
                    <a:lnTo>
                      <a:pt x="1793" y="2559"/>
                    </a:lnTo>
                    <a:lnTo>
                      <a:pt x="1793" y="2548"/>
                    </a:lnTo>
                    <a:lnTo>
                      <a:pt x="1793" y="2543"/>
                    </a:lnTo>
                    <a:lnTo>
                      <a:pt x="1798" y="2538"/>
                    </a:lnTo>
                    <a:lnTo>
                      <a:pt x="1798" y="2538"/>
                    </a:lnTo>
                    <a:lnTo>
                      <a:pt x="1798" y="2538"/>
                    </a:lnTo>
                    <a:lnTo>
                      <a:pt x="1798" y="2532"/>
                    </a:lnTo>
                    <a:lnTo>
                      <a:pt x="1798" y="2527"/>
                    </a:lnTo>
                    <a:lnTo>
                      <a:pt x="1793" y="2522"/>
                    </a:lnTo>
                    <a:lnTo>
                      <a:pt x="1793" y="2522"/>
                    </a:lnTo>
                    <a:lnTo>
                      <a:pt x="1798" y="2522"/>
                    </a:lnTo>
                    <a:lnTo>
                      <a:pt x="1804" y="2522"/>
                    </a:lnTo>
                    <a:lnTo>
                      <a:pt x="1804" y="2527"/>
                    </a:lnTo>
                    <a:lnTo>
                      <a:pt x="1804" y="2522"/>
                    </a:lnTo>
                    <a:lnTo>
                      <a:pt x="1809" y="2522"/>
                    </a:lnTo>
                    <a:lnTo>
                      <a:pt x="1814" y="2522"/>
                    </a:lnTo>
                    <a:lnTo>
                      <a:pt x="1819" y="2522"/>
                    </a:lnTo>
                    <a:lnTo>
                      <a:pt x="1830" y="2516"/>
                    </a:lnTo>
                    <a:lnTo>
                      <a:pt x="1835" y="2516"/>
                    </a:lnTo>
                    <a:lnTo>
                      <a:pt x="1841" y="2511"/>
                    </a:lnTo>
                    <a:lnTo>
                      <a:pt x="1857" y="2500"/>
                    </a:lnTo>
                    <a:lnTo>
                      <a:pt x="1857" y="2500"/>
                    </a:lnTo>
                    <a:lnTo>
                      <a:pt x="1862" y="2500"/>
                    </a:lnTo>
                    <a:lnTo>
                      <a:pt x="1867" y="2500"/>
                    </a:lnTo>
                    <a:lnTo>
                      <a:pt x="1867" y="2506"/>
                    </a:lnTo>
                    <a:lnTo>
                      <a:pt x="1873" y="2506"/>
                    </a:lnTo>
                    <a:lnTo>
                      <a:pt x="1873" y="2500"/>
                    </a:lnTo>
                    <a:lnTo>
                      <a:pt x="1867" y="2495"/>
                    </a:lnTo>
                    <a:lnTo>
                      <a:pt x="1867" y="2495"/>
                    </a:lnTo>
                    <a:lnTo>
                      <a:pt x="1867" y="2490"/>
                    </a:lnTo>
                    <a:lnTo>
                      <a:pt x="1867" y="2490"/>
                    </a:lnTo>
                    <a:lnTo>
                      <a:pt x="1873" y="2490"/>
                    </a:lnTo>
                    <a:lnTo>
                      <a:pt x="1888" y="2479"/>
                    </a:lnTo>
                    <a:lnTo>
                      <a:pt x="1888" y="2479"/>
                    </a:lnTo>
                    <a:lnTo>
                      <a:pt x="1888" y="2474"/>
                    </a:lnTo>
                    <a:lnTo>
                      <a:pt x="1899" y="2474"/>
                    </a:lnTo>
                    <a:lnTo>
                      <a:pt x="1894" y="2468"/>
                    </a:lnTo>
                    <a:lnTo>
                      <a:pt x="1894" y="2468"/>
                    </a:lnTo>
                    <a:lnTo>
                      <a:pt x="1878" y="2463"/>
                    </a:lnTo>
                    <a:lnTo>
                      <a:pt x="1862" y="2458"/>
                    </a:lnTo>
                    <a:lnTo>
                      <a:pt x="1851" y="2452"/>
                    </a:lnTo>
                    <a:lnTo>
                      <a:pt x="1851" y="2452"/>
                    </a:lnTo>
                    <a:lnTo>
                      <a:pt x="1846" y="2447"/>
                    </a:lnTo>
                    <a:lnTo>
                      <a:pt x="1846" y="2442"/>
                    </a:lnTo>
                    <a:lnTo>
                      <a:pt x="1846" y="2442"/>
                    </a:lnTo>
                    <a:lnTo>
                      <a:pt x="1846" y="2437"/>
                    </a:lnTo>
                    <a:lnTo>
                      <a:pt x="1846" y="2437"/>
                    </a:lnTo>
                    <a:lnTo>
                      <a:pt x="1851" y="2437"/>
                    </a:lnTo>
                    <a:lnTo>
                      <a:pt x="1851" y="2437"/>
                    </a:lnTo>
                    <a:lnTo>
                      <a:pt x="1857" y="2437"/>
                    </a:lnTo>
                    <a:lnTo>
                      <a:pt x="1862" y="2442"/>
                    </a:lnTo>
                    <a:lnTo>
                      <a:pt x="1867" y="2442"/>
                    </a:lnTo>
                    <a:lnTo>
                      <a:pt x="1873" y="2437"/>
                    </a:lnTo>
                    <a:lnTo>
                      <a:pt x="1873" y="2437"/>
                    </a:lnTo>
                    <a:lnTo>
                      <a:pt x="1862" y="2421"/>
                    </a:lnTo>
                    <a:lnTo>
                      <a:pt x="1851" y="2410"/>
                    </a:lnTo>
                    <a:lnTo>
                      <a:pt x="1841" y="2394"/>
                    </a:lnTo>
                    <a:lnTo>
                      <a:pt x="1841" y="2394"/>
                    </a:lnTo>
                    <a:lnTo>
                      <a:pt x="1830" y="2383"/>
                    </a:lnTo>
                    <a:lnTo>
                      <a:pt x="1819" y="2373"/>
                    </a:lnTo>
                    <a:lnTo>
                      <a:pt x="1809" y="2362"/>
                    </a:lnTo>
                    <a:lnTo>
                      <a:pt x="1804" y="2357"/>
                    </a:lnTo>
                    <a:lnTo>
                      <a:pt x="1793" y="2357"/>
                    </a:lnTo>
                    <a:lnTo>
                      <a:pt x="1772" y="2357"/>
                    </a:lnTo>
                    <a:lnTo>
                      <a:pt x="1766" y="2351"/>
                    </a:lnTo>
                    <a:lnTo>
                      <a:pt x="1761" y="2357"/>
                    </a:lnTo>
                    <a:lnTo>
                      <a:pt x="1756" y="2357"/>
                    </a:lnTo>
                    <a:lnTo>
                      <a:pt x="1745" y="2357"/>
                    </a:lnTo>
                    <a:lnTo>
                      <a:pt x="1740" y="2346"/>
                    </a:lnTo>
                    <a:lnTo>
                      <a:pt x="1740" y="2341"/>
                    </a:lnTo>
                    <a:lnTo>
                      <a:pt x="1740" y="2335"/>
                    </a:lnTo>
                    <a:lnTo>
                      <a:pt x="1740" y="2330"/>
                    </a:lnTo>
                    <a:lnTo>
                      <a:pt x="1735" y="2319"/>
                    </a:lnTo>
                    <a:lnTo>
                      <a:pt x="1729" y="2314"/>
                    </a:lnTo>
                    <a:lnTo>
                      <a:pt x="1719" y="2314"/>
                    </a:lnTo>
                    <a:lnTo>
                      <a:pt x="1703" y="2304"/>
                    </a:lnTo>
                    <a:lnTo>
                      <a:pt x="1697" y="2293"/>
                    </a:lnTo>
                    <a:lnTo>
                      <a:pt x="1703" y="2277"/>
                    </a:lnTo>
                    <a:lnTo>
                      <a:pt x="1708" y="2261"/>
                    </a:lnTo>
                    <a:lnTo>
                      <a:pt x="1713" y="2256"/>
                    </a:lnTo>
                    <a:lnTo>
                      <a:pt x="1719" y="2250"/>
                    </a:lnTo>
                    <a:lnTo>
                      <a:pt x="1719" y="2250"/>
                    </a:lnTo>
                    <a:lnTo>
                      <a:pt x="1713" y="2245"/>
                    </a:lnTo>
                    <a:lnTo>
                      <a:pt x="1708" y="2240"/>
                    </a:lnTo>
                    <a:lnTo>
                      <a:pt x="1703" y="2234"/>
                    </a:lnTo>
                    <a:lnTo>
                      <a:pt x="1697" y="2229"/>
                    </a:lnTo>
                    <a:lnTo>
                      <a:pt x="1697" y="2218"/>
                    </a:lnTo>
                    <a:lnTo>
                      <a:pt x="1697" y="2208"/>
                    </a:lnTo>
                    <a:lnTo>
                      <a:pt x="1703" y="2192"/>
                    </a:lnTo>
                    <a:lnTo>
                      <a:pt x="1708" y="2186"/>
                    </a:lnTo>
                    <a:lnTo>
                      <a:pt x="1719" y="2181"/>
                    </a:lnTo>
                    <a:lnTo>
                      <a:pt x="1719" y="2176"/>
                    </a:lnTo>
                    <a:lnTo>
                      <a:pt x="1719" y="2171"/>
                    </a:lnTo>
                    <a:lnTo>
                      <a:pt x="1719" y="2165"/>
                    </a:lnTo>
                    <a:lnTo>
                      <a:pt x="1719" y="2160"/>
                    </a:lnTo>
                    <a:lnTo>
                      <a:pt x="1719" y="2155"/>
                    </a:lnTo>
                    <a:lnTo>
                      <a:pt x="1724" y="2155"/>
                    </a:lnTo>
                    <a:lnTo>
                      <a:pt x="1724" y="2149"/>
                    </a:lnTo>
                    <a:lnTo>
                      <a:pt x="1735" y="2149"/>
                    </a:lnTo>
                    <a:lnTo>
                      <a:pt x="1740" y="2155"/>
                    </a:lnTo>
                    <a:lnTo>
                      <a:pt x="1750" y="2160"/>
                    </a:lnTo>
                    <a:lnTo>
                      <a:pt x="1766" y="2176"/>
                    </a:lnTo>
                    <a:lnTo>
                      <a:pt x="1777" y="2186"/>
                    </a:lnTo>
                    <a:lnTo>
                      <a:pt x="1777" y="2186"/>
                    </a:lnTo>
                    <a:lnTo>
                      <a:pt x="1788" y="2192"/>
                    </a:lnTo>
                    <a:lnTo>
                      <a:pt x="1793" y="2197"/>
                    </a:lnTo>
                    <a:lnTo>
                      <a:pt x="1804" y="2192"/>
                    </a:lnTo>
                    <a:lnTo>
                      <a:pt x="1809" y="2186"/>
                    </a:lnTo>
                    <a:lnTo>
                      <a:pt x="1814" y="2186"/>
                    </a:lnTo>
                    <a:lnTo>
                      <a:pt x="1814" y="2181"/>
                    </a:lnTo>
                    <a:lnTo>
                      <a:pt x="1814" y="2176"/>
                    </a:lnTo>
                    <a:lnTo>
                      <a:pt x="1809" y="2171"/>
                    </a:lnTo>
                    <a:lnTo>
                      <a:pt x="1804" y="2165"/>
                    </a:lnTo>
                    <a:lnTo>
                      <a:pt x="1798" y="2155"/>
                    </a:lnTo>
                    <a:lnTo>
                      <a:pt x="1793" y="2139"/>
                    </a:lnTo>
                    <a:lnTo>
                      <a:pt x="1793" y="2133"/>
                    </a:lnTo>
                    <a:lnTo>
                      <a:pt x="1793" y="2133"/>
                    </a:lnTo>
                    <a:lnTo>
                      <a:pt x="1798" y="2133"/>
                    </a:lnTo>
                    <a:lnTo>
                      <a:pt x="1804" y="2133"/>
                    </a:lnTo>
                    <a:lnTo>
                      <a:pt x="1809" y="2133"/>
                    </a:lnTo>
                    <a:lnTo>
                      <a:pt x="1814" y="2123"/>
                    </a:lnTo>
                    <a:lnTo>
                      <a:pt x="1830" y="2117"/>
                    </a:lnTo>
                    <a:lnTo>
                      <a:pt x="1830" y="2107"/>
                    </a:lnTo>
                    <a:lnTo>
                      <a:pt x="1835" y="2101"/>
                    </a:lnTo>
                    <a:lnTo>
                      <a:pt x="1835" y="2096"/>
                    </a:lnTo>
                    <a:lnTo>
                      <a:pt x="1846" y="2096"/>
                    </a:lnTo>
                    <a:lnTo>
                      <a:pt x="1857" y="2096"/>
                    </a:lnTo>
                    <a:lnTo>
                      <a:pt x="1862" y="2091"/>
                    </a:lnTo>
                    <a:lnTo>
                      <a:pt x="1873" y="2085"/>
                    </a:lnTo>
                    <a:lnTo>
                      <a:pt x="1878" y="2080"/>
                    </a:lnTo>
                    <a:lnTo>
                      <a:pt x="1883" y="2080"/>
                    </a:lnTo>
                    <a:lnTo>
                      <a:pt x="1883" y="2075"/>
                    </a:lnTo>
                    <a:lnTo>
                      <a:pt x="1894" y="2064"/>
                    </a:lnTo>
                    <a:lnTo>
                      <a:pt x="1899" y="2059"/>
                    </a:lnTo>
                    <a:lnTo>
                      <a:pt x="1904" y="2053"/>
                    </a:lnTo>
                    <a:lnTo>
                      <a:pt x="1904" y="2048"/>
                    </a:lnTo>
                    <a:lnTo>
                      <a:pt x="1910" y="2048"/>
                    </a:lnTo>
                    <a:lnTo>
                      <a:pt x="1920" y="2053"/>
                    </a:lnTo>
                    <a:lnTo>
                      <a:pt x="1926" y="2053"/>
                    </a:lnTo>
                    <a:lnTo>
                      <a:pt x="1936" y="2059"/>
                    </a:lnTo>
                    <a:lnTo>
                      <a:pt x="1936" y="2064"/>
                    </a:lnTo>
                    <a:lnTo>
                      <a:pt x="1941" y="2064"/>
                    </a:lnTo>
                    <a:lnTo>
                      <a:pt x="1941" y="2069"/>
                    </a:lnTo>
                    <a:lnTo>
                      <a:pt x="1947" y="2069"/>
                    </a:lnTo>
                    <a:lnTo>
                      <a:pt x="1952" y="2064"/>
                    </a:lnTo>
                    <a:lnTo>
                      <a:pt x="1957" y="2064"/>
                    </a:lnTo>
                    <a:lnTo>
                      <a:pt x="1968" y="2059"/>
                    </a:lnTo>
                    <a:lnTo>
                      <a:pt x="1979" y="2053"/>
                    </a:lnTo>
                    <a:lnTo>
                      <a:pt x="1989" y="2048"/>
                    </a:lnTo>
                    <a:lnTo>
                      <a:pt x="2000" y="2053"/>
                    </a:lnTo>
                    <a:lnTo>
                      <a:pt x="2005" y="2059"/>
                    </a:lnTo>
                    <a:lnTo>
                      <a:pt x="2010" y="2064"/>
                    </a:lnTo>
                    <a:lnTo>
                      <a:pt x="2016" y="2064"/>
                    </a:lnTo>
                    <a:lnTo>
                      <a:pt x="2021" y="2064"/>
                    </a:lnTo>
                    <a:lnTo>
                      <a:pt x="2021" y="2069"/>
                    </a:lnTo>
                    <a:lnTo>
                      <a:pt x="2026" y="2064"/>
                    </a:lnTo>
                    <a:lnTo>
                      <a:pt x="2026" y="2064"/>
                    </a:lnTo>
                    <a:lnTo>
                      <a:pt x="2032" y="2064"/>
                    </a:lnTo>
                    <a:lnTo>
                      <a:pt x="2037" y="2069"/>
                    </a:lnTo>
                    <a:lnTo>
                      <a:pt x="2048" y="2069"/>
                    </a:lnTo>
                    <a:lnTo>
                      <a:pt x="2058" y="2064"/>
                    </a:lnTo>
                    <a:lnTo>
                      <a:pt x="2058" y="2064"/>
                    </a:lnTo>
                    <a:lnTo>
                      <a:pt x="2064" y="2064"/>
                    </a:lnTo>
                    <a:lnTo>
                      <a:pt x="2069" y="2069"/>
                    </a:lnTo>
                    <a:lnTo>
                      <a:pt x="2079" y="2075"/>
                    </a:lnTo>
                    <a:lnTo>
                      <a:pt x="2090" y="2085"/>
                    </a:lnTo>
                    <a:lnTo>
                      <a:pt x="2095" y="2085"/>
                    </a:lnTo>
                    <a:lnTo>
                      <a:pt x="2106" y="2091"/>
                    </a:lnTo>
                    <a:lnTo>
                      <a:pt x="2111" y="2096"/>
                    </a:lnTo>
                    <a:lnTo>
                      <a:pt x="2122" y="2101"/>
                    </a:lnTo>
                    <a:lnTo>
                      <a:pt x="2127" y="2107"/>
                    </a:lnTo>
                    <a:lnTo>
                      <a:pt x="2132" y="2112"/>
                    </a:lnTo>
                    <a:lnTo>
                      <a:pt x="2143" y="2123"/>
                    </a:lnTo>
                    <a:lnTo>
                      <a:pt x="2148" y="2128"/>
                    </a:lnTo>
                    <a:lnTo>
                      <a:pt x="2148" y="2139"/>
                    </a:lnTo>
                    <a:lnTo>
                      <a:pt x="2154" y="2139"/>
                    </a:lnTo>
                    <a:lnTo>
                      <a:pt x="2154" y="2139"/>
                    </a:lnTo>
                    <a:lnTo>
                      <a:pt x="2159" y="2139"/>
                    </a:lnTo>
                    <a:lnTo>
                      <a:pt x="2159" y="2133"/>
                    </a:lnTo>
                    <a:lnTo>
                      <a:pt x="2159" y="2128"/>
                    </a:lnTo>
                    <a:lnTo>
                      <a:pt x="2154" y="2123"/>
                    </a:lnTo>
                    <a:lnTo>
                      <a:pt x="2154" y="2112"/>
                    </a:lnTo>
                    <a:lnTo>
                      <a:pt x="2148" y="2112"/>
                    </a:lnTo>
                    <a:lnTo>
                      <a:pt x="2148" y="2107"/>
                    </a:lnTo>
                    <a:lnTo>
                      <a:pt x="2148" y="2107"/>
                    </a:lnTo>
                    <a:lnTo>
                      <a:pt x="2154" y="2101"/>
                    </a:lnTo>
                    <a:lnTo>
                      <a:pt x="2159" y="2107"/>
                    </a:lnTo>
                    <a:lnTo>
                      <a:pt x="2170" y="2107"/>
                    </a:lnTo>
                    <a:lnTo>
                      <a:pt x="2175" y="2112"/>
                    </a:lnTo>
                    <a:lnTo>
                      <a:pt x="2191" y="2123"/>
                    </a:lnTo>
                    <a:lnTo>
                      <a:pt x="2201" y="2128"/>
                    </a:lnTo>
                    <a:lnTo>
                      <a:pt x="2217" y="2133"/>
                    </a:lnTo>
                    <a:lnTo>
                      <a:pt x="2223" y="2139"/>
                    </a:lnTo>
                    <a:lnTo>
                      <a:pt x="2228" y="2133"/>
                    </a:lnTo>
                    <a:lnTo>
                      <a:pt x="2239" y="2133"/>
                    </a:lnTo>
                    <a:lnTo>
                      <a:pt x="2244" y="2128"/>
                    </a:lnTo>
                    <a:lnTo>
                      <a:pt x="2244" y="2123"/>
                    </a:lnTo>
                    <a:lnTo>
                      <a:pt x="2249" y="2117"/>
                    </a:lnTo>
                    <a:lnTo>
                      <a:pt x="2255" y="2107"/>
                    </a:lnTo>
                    <a:lnTo>
                      <a:pt x="2265" y="2101"/>
                    </a:lnTo>
                    <a:lnTo>
                      <a:pt x="2270" y="2101"/>
                    </a:lnTo>
                    <a:lnTo>
                      <a:pt x="2276" y="2107"/>
                    </a:lnTo>
                    <a:lnTo>
                      <a:pt x="2281" y="2101"/>
                    </a:lnTo>
                    <a:lnTo>
                      <a:pt x="2286" y="2101"/>
                    </a:lnTo>
                    <a:lnTo>
                      <a:pt x="2297" y="2101"/>
                    </a:lnTo>
                    <a:lnTo>
                      <a:pt x="2308" y="2101"/>
                    </a:lnTo>
                    <a:lnTo>
                      <a:pt x="2318" y="2107"/>
                    </a:lnTo>
                    <a:lnTo>
                      <a:pt x="2324" y="2112"/>
                    </a:lnTo>
                    <a:lnTo>
                      <a:pt x="2334" y="2112"/>
                    </a:lnTo>
                    <a:lnTo>
                      <a:pt x="2339" y="2112"/>
                    </a:lnTo>
                    <a:lnTo>
                      <a:pt x="2339" y="2107"/>
                    </a:lnTo>
                    <a:lnTo>
                      <a:pt x="2339" y="2101"/>
                    </a:lnTo>
                    <a:lnTo>
                      <a:pt x="2345" y="2096"/>
                    </a:lnTo>
                    <a:lnTo>
                      <a:pt x="2345" y="2096"/>
                    </a:lnTo>
                    <a:lnTo>
                      <a:pt x="2361" y="2096"/>
                    </a:lnTo>
                    <a:lnTo>
                      <a:pt x="2366" y="2096"/>
                    </a:lnTo>
                    <a:lnTo>
                      <a:pt x="2366" y="2096"/>
                    </a:lnTo>
                    <a:lnTo>
                      <a:pt x="2377" y="2101"/>
                    </a:lnTo>
                    <a:lnTo>
                      <a:pt x="2392" y="2107"/>
                    </a:lnTo>
                    <a:lnTo>
                      <a:pt x="2398" y="2112"/>
                    </a:lnTo>
                    <a:lnTo>
                      <a:pt x="2414" y="2123"/>
                    </a:lnTo>
                    <a:lnTo>
                      <a:pt x="2419" y="2128"/>
                    </a:lnTo>
                    <a:lnTo>
                      <a:pt x="2424" y="2128"/>
                    </a:lnTo>
                    <a:lnTo>
                      <a:pt x="2430" y="2128"/>
                    </a:lnTo>
                    <a:lnTo>
                      <a:pt x="2435" y="2133"/>
                    </a:lnTo>
                    <a:lnTo>
                      <a:pt x="2456" y="2133"/>
                    </a:lnTo>
                    <a:lnTo>
                      <a:pt x="2456" y="2133"/>
                    </a:lnTo>
                    <a:lnTo>
                      <a:pt x="2461" y="2139"/>
                    </a:lnTo>
                    <a:lnTo>
                      <a:pt x="2461" y="2144"/>
                    </a:lnTo>
                    <a:lnTo>
                      <a:pt x="2461" y="2144"/>
                    </a:lnTo>
                    <a:lnTo>
                      <a:pt x="2472" y="2139"/>
                    </a:lnTo>
                    <a:lnTo>
                      <a:pt x="2477" y="2139"/>
                    </a:lnTo>
                    <a:lnTo>
                      <a:pt x="2477" y="2128"/>
                    </a:lnTo>
                    <a:lnTo>
                      <a:pt x="2483" y="2117"/>
                    </a:lnTo>
                    <a:lnTo>
                      <a:pt x="2483" y="2117"/>
                    </a:lnTo>
                    <a:lnTo>
                      <a:pt x="2488" y="2117"/>
                    </a:lnTo>
                    <a:lnTo>
                      <a:pt x="2488" y="2117"/>
                    </a:lnTo>
                    <a:lnTo>
                      <a:pt x="2493" y="2123"/>
                    </a:lnTo>
                    <a:lnTo>
                      <a:pt x="2504" y="2128"/>
                    </a:lnTo>
                    <a:lnTo>
                      <a:pt x="2515" y="2128"/>
                    </a:lnTo>
                    <a:lnTo>
                      <a:pt x="2520" y="2128"/>
                    </a:lnTo>
                    <a:lnTo>
                      <a:pt x="2525" y="2128"/>
                    </a:lnTo>
                    <a:lnTo>
                      <a:pt x="2541" y="2128"/>
                    </a:lnTo>
                    <a:lnTo>
                      <a:pt x="2557" y="2123"/>
                    </a:lnTo>
                    <a:lnTo>
                      <a:pt x="2568" y="2117"/>
                    </a:lnTo>
                    <a:lnTo>
                      <a:pt x="2568" y="2107"/>
                    </a:lnTo>
                    <a:lnTo>
                      <a:pt x="2568" y="2091"/>
                    </a:lnTo>
                    <a:lnTo>
                      <a:pt x="2573" y="2085"/>
                    </a:lnTo>
                    <a:lnTo>
                      <a:pt x="2568" y="2080"/>
                    </a:lnTo>
                    <a:lnTo>
                      <a:pt x="2557" y="2069"/>
                    </a:lnTo>
                    <a:lnTo>
                      <a:pt x="2552" y="2069"/>
                    </a:lnTo>
                    <a:lnTo>
                      <a:pt x="2530" y="2064"/>
                    </a:lnTo>
                    <a:lnTo>
                      <a:pt x="2525" y="2064"/>
                    </a:lnTo>
                    <a:lnTo>
                      <a:pt x="2525" y="2064"/>
                    </a:lnTo>
                    <a:lnTo>
                      <a:pt x="2504" y="2059"/>
                    </a:lnTo>
                    <a:lnTo>
                      <a:pt x="2493" y="2053"/>
                    </a:lnTo>
                    <a:lnTo>
                      <a:pt x="2488" y="2048"/>
                    </a:lnTo>
                    <a:lnTo>
                      <a:pt x="2483" y="2043"/>
                    </a:lnTo>
                    <a:lnTo>
                      <a:pt x="2477" y="2038"/>
                    </a:lnTo>
                    <a:lnTo>
                      <a:pt x="2461" y="2038"/>
                    </a:lnTo>
                    <a:lnTo>
                      <a:pt x="2461" y="2032"/>
                    </a:lnTo>
                    <a:lnTo>
                      <a:pt x="2461" y="2027"/>
                    </a:lnTo>
                    <a:lnTo>
                      <a:pt x="2472" y="2027"/>
                    </a:lnTo>
                    <a:lnTo>
                      <a:pt x="2477" y="2016"/>
                    </a:lnTo>
                    <a:lnTo>
                      <a:pt x="2483" y="2016"/>
                    </a:lnTo>
                    <a:lnTo>
                      <a:pt x="2493" y="2016"/>
                    </a:lnTo>
                    <a:lnTo>
                      <a:pt x="2504" y="2011"/>
                    </a:lnTo>
                    <a:lnTo>
                      <a:pt x="2509" y="2006"/>
                    </a:lnTo>
                    <a:lnTo>
                      <a:pt x="2509" y="2000"/>
                    </a:lnTo>
                    <a:lnTo>
                      <a:pt x="2509" y="1995"/>
                    </a:lnTo>
                    <a:lnTo>
                      <a:pt x="2493" y="1984"/>
                    </a:lnTo>
                    <a:lnTo>
                      <a:pt x="2488" y="1974"/>
                    </a:lnTo>
                    <a:lnTo>
                      <a:pt x="2488" y="1968"/>
                    </a:lnTo>
                    <a:lnTo>
                      <a:pt x="2493" y="1963"/>
                    </a:lnTo>
                    <a:lnTo>
                      <a:pt x="2493" y="1963"/>
                    </a:lnTo>
                    <a:lnTo>
                      <a:pt x="2493" y="1952"/>
                    </a:lnTo>
                    <a:lnTo>
                      <a:pt x="2499" y="1952"/>
                    </a:lnTo>
                    <a:lnTo>
                      <a:pt x="2509" y="1952"/>
                    </a:lnTo>
                    <a:lnTo>
                      <a:pt x="2520" y="1952"/>
                    </a:lnTo>
                    <a:lnTo>
                      <a:pt x="2525" y="1952"/>
                    </a:lnTo>
                    <a:lnTo>
                      <a:pt x="2536" y="1952"/>
                    </a:lnTo>
                    <a:lnTo>
                      <a:pt x="2546" y="1952"/>
                    </a:lnTo>
                    <a:lnTo>
                      <a:pt x="2552" y="1952"/>
                    </a:lnTo>
                    <a:lnTo>
                      <a:pt x="2557" y="1952"/>
                    </a:lnTo>
                    <a:lnTo>
                      <a:pt x="2557" y="1947"/>
                    </a:lnTo>
                    <a:lnTo>
                      <a:pt x="2557" y="1947"/>
                    </a:lnTo>
                    <a:lnTo>
                      <a:pt x="2552" y="1942"/>
                    </a:lnTo>
                    <a:lnTo>
                      <a:pt x="2536" y="1936"/>
                    </a:lnTo>
                    <a:lnTo>
                      <a:pt x="2530" y="1931"/>
                    </a:lnTo>
                    <a:lnTo>
                      <a:pt x="2525" y="1931"/>
                    </a:lnTo>
                    <a:lnTo>
                      <a:pt x="2515" y="1931"/>
                    </a:lnTo>
                    <a:lnTo>
                      <a:pt x="2504" y="1931"/>
                    </a:lnTo>
                    <a:lnTo>
                      <a:pt x="2499" y="1926"/>
                    </a:lnTo>
                    <a:lnTo>
                      <a:pt x="2493" y="1926"/>
                    </a:lnTo>
                    <a:lnTo>
                      <a:pt x="2493" y="1920"/>
                    </a:lnTo>
                    <a:lnTo>
                      <a:pt x="2499" y="1915"/>
                    </a:lnTo>
                    <a:lnTo>
                      <a:pt x="2504" y="1915"/>
                    </a:lnTo>
                    <a:lnTo>
                      <a:pt x="2509" y="1915"/>
                    </a:lnTo>
                    <a:lnTo>
                      <a:pt x="2515" y="1915"/>
                    </a:lnTo>
                    <a:lnTo>
                      <a:pt x="2515" y="1910"/>
                    </a:lnTo>
                    <a:lnTo>
                      <a:pt x="2515" y="1910"/>
                    </a:lnTo>
                    <a:lnTo>
                      <a:pt x="2509" y="1910"/>
                    </a:lnTo>
                    <a:lnTo>
                      <a:pt x="2509" y="1905"/>
                    </a:lnTo>
                    <a:lnTo>
                      <a:pt x="2504" y="1905"/>
                    </a:lnTo>
                    <a:lnTo>
                      <a:pt x="2499" y="1905"/>
                    </a:lnTo>
                    <a:lnTo>
                      <a:pt x="2493" y="1910"/>
                    </a:lnTo>
                    <a:lnTo>
                      <a:pt x="2488" y="1905"/>
                    </a:lnTo>
                    <a:lnTo>
                      <a:pt x="2477" y="1905"/>
                    </a:lnTo>
                    <a:lnTo>
                      <a:pt x="2477" y="1899"/>
                    </a:lnTo>
                    <a:lnTo>
                      <a:pt x="2483" y="1894"/>
                    </a:lnTo>
                    <a:lnTo>
                      <a:pt x="2483" y="1894"/>
                    </a:lnTo>
                    <a:lnTo>
                      <a:pt x="2483" y="1889"/>
                    </a:lnTo>
                    <a:lnTo>
                      <a:pt x="2477" y="1883"/>
                    </a:lnTo>
                    <a:lnTo>
                      <a:pt x="2477" y="1878"/>
                    </a:lnTo>
                    <a:lnTo>
                      <a:pt x="2483" y="1873"/>
                    </a:lnTo>
                    <a:lnTo>
                      <a:pt x="2488" y="1867"/>
                    </a:lnTo>
                    <a:lnTo>
                      <a:pt x="2504" y="1873"/>
                    </a:lnTo>
                    <a:lnTo>
                      <a:pt x="2525" y="1878"/>
                    </a:lnTo>
                    <a:lnTo>
                      <a:pt x="2530" y="1878"/>
                    </a:lnTo>
                    <a:lnTo>
                      <a:pt x="2530" y="1873"/>
                    </a:lnTo>
                    <a:lnTo>
                      <a:pt x="2530" y="1873"/>
                    </a:lnTo>
                    <a:lnTo>
                      <a:pt x="2557" y="1873"/>
                    </a:lnTo>
                    <a:lnTo>
                      <a:pt x="2562" y="1873"/>
                    </a:lnTo>
                    <a:lnTo>
                      <a:pt x="2568" y="1867"/>
                    </a:lnTo>
                    <a:lnTo>
                      <a:pt x="2589" y="1867"/>
                    </a:lnTo>
                    <a:lnTo>
                      <a:pt x="2594" y="1862"/>
                    </a:lnTo>
                    <a:lnTo>
                      <a:pt x="2594" y="1862"/>
                    </a:lnTo>
                    <a:lnTo>
                      <a:pt x="2605" y="1862"/>
                    </a:lnTo>
                    <a:lnTo>
                      <a:pt x="2610" y="1862"/>
                    </a:lnTo>
                    <a:lnTo>
                      <a:pt x="2621" y="1857"/>
                    </a:lnTo>
                    <a:lnTo>
                      <a:pt x="2626" y="1857"/>
                    </a:lnTo>
                    <a:lnTo>
                      <a:pt x="2626" y="1857"/>
                    </a:lnTo>
                    <a:lnTo>
                      <a:pt x="2631" y="1857"/>
                    </a:lnTo>
                    <a:lnTo>
                      <a:pt x="2642" y="1851"/>
                    </a:lnTo>
                    <a:lnTo>
                      <a:pt x="2642" y="1851"/>
                    </a:lnTo>
                    <a:lnTo>
                      <a:pt x="2647" y="1851"/>
                    </a:lnTo>
                    <a:lnTo>
                      <a:pt x="2652" y="1846"/>
                    </a:lnTo>
                    <a:lnTo>
                      <a:pt x="2668" y="1846"/>
                    </a:lnTo>
                    <a:lnTo>
                      <a:pt x="2668" y="1846"/>
                    </a:lnTo>
                    <a:lnTo>
                      <a:pt x="2679" y="1846"/>
                    </a:lnTo>
                    <a:lnTo>
                      <a:pt x="2690" y="1846"/>
                    </a:lnTo>
                    <a:lnTo>
                      <a:pt x="2695" y="1841"/>
                    </a:lnTo>
                    <a:lnTo>
                      <a:pt x="2700" y="1846"/>
                    </a:lnTo>
                    <a:lnTo>
                      <a:pt x="2706" y="1846"/>
                    </a:lnTo>
                    <a:lnTo>
                      <a:pt x="2706" y="1846"/>
                    </a:lnTo>
                    <a:lnTo>
                      <a:pt x="2706" y="1841"/>
                    </a:lnTo>
                    <a:lnTo>
                      <a:pt x="2711" y="1835"/>
                    </a:lnTo>
                    <a:lnTo>
                      <a:pt x="2711" y="1830"/>
                    </a:lnTo>
                    <a:lnTo>
                      <a:pt x="2716" y="1830"/>
                    </a:lnTo>
                    <a:lnTo>
                      <a:pt x="2716" y="1830"/>
                    </a:lnTo>
                    <a:lnTo>
                      <a:pt x="2721" y="1825"/>
                    </a:lnTo>
                    <a:lnTo>
                      <a:pt x="2732" y="1825"/>
                    </a:lnTo>
                    <a:lnTo>
                      <a:pt x="2743" y="1819"/>
                    </a:lnTo>
                    <a:lnTo>
                      <a:pt x="2748" y="1825"/>
                    </a:lnTo>
                    <a:lnTo>
                      <a:pt x="2764" y="1825"/>
                    </a:lnTo>
                    <a:lnTo>
                      <a:pt x="2780" y="1819"/>
                    </a:lnTo>
                    <a:lnTo>
                      <a:pt x="2790" y="1819"/>
                    </a:lnTo>
                    <a:lnTo>
                      <a:pt x="2812" y="1814"/>
                    </a:lnTo>
                    <a:lnTo>
                      <a:pt x="2822" y="1809"/>
                    </a:lnTo>
                    <a:lnTo>
                      <a:pt x="2833" y="1809"/>
                    </a:lnTo>
                    <a:lnTo>
                      <a:pt x="2843" y="1809"/>
                    </a:lnTo>
                    <a:lnTo>
                      <a:pt x="2849" y="1803"/>
                    </a:lnTo>
                    <a:lnTo>
                      <a:pt x="2859" y="1803"/>
                    </a:lnTo>
                    <a:lnTo>
                      <a:pt x="2865" y="1798"/>
                    </a:lnTo>
                    <a:lnTo>
                      <a:pt x="2870" y="1798"/>
                    </a:lnTo>
                    <a:lnTo>
                      <a:pt x="2870" y="1798"/>
                    </a:lnTo>
                    <a:lnTo>
                      <a:pt x="2870" y="1793"/>
                    </a:lnTo>
                    <a:lnTo>
                      <a:pt x="2870" y="1787"/>
                    </a:lnTo>
                    <a:lnTo>
                      <a:pt x="2865" y="1787"/>
                    </a:lnTo>
                    <a:lnTo>
                      <a:pt x="2870" y="1782"/>
                    </a:lnTo>
                    <a:lnTo>
                      <a:pt x="2881" y="1782"/>
                    </a:lnTo>
                    <a:lnTo>
                      <a:pt x="2886" y="1782"/>
                    </a:lnTo>
                    <a:lnTo>
                      <a:pt x="2891" y="1772"/>
                    </a:lnTo>
                    <a:lnTo>
                      <a:pt x="2897" y="1772"/>
                    </a:lnTo>
                    <a:lnTo>
                      <a:pt x="2907" y="1766"/>
                    </a:lnTo>
                    <a:lnTo>
                      <a:pt x="2923" y="1772"/>
                    </a:lnTo>
                    <a:lnTo>
                      <a:pt x="2939" y="1772"/>
                    </a:lnTo>
                    <a:lnTo>
                      <a:pt x="2955" y="1772"/>
                    </a:lnTo>
                    <a:lnTo>
                      <a:pt x="2960" y="1777"/>
                    </a:lnTo>
                    <a:lnTo>
                      <a:pt x="2971" y="1782"/>
                    </a:lnTo>
                    <a:lnTo>
                      <a:pt x="2976" y="1782"/>
                    </a:lnTo>
                    <a:lnTo>
                      <a:pt x="2981" y="1787"/>
                    </a:lnTo>
                    <a:lnTo>
                      <a:pt x="2992" y="1782"/>
                    </a:lnTo>
                    <a:lnTo>
                      <a:pt x="2992" y="1782"/>
                    </a:lnTo>
                    <a:lnTo>
                      <a:pt x="2997" y="1777"/>
                    </a:lnTo>
                    <a:lnTo>
                      <a:pt x="2997" y="1777"/>
                    </a:lnTo>
                    <a:lnTo>
                      <a:pt x="3013" y="1777"/>
                    </a:lnTo>
                    <a:lnTo>
                      <a:pt x="3019" y="1777"/>
                    </a:lnTo>
                    <a:lnTo>
                      <a:pt x="3029" y="1787"/>
                    </a:lnTo>
                    <a:lnTo>
                      <a:pt x="3040" y="1803"/>
                    </a:lnTo>
                    <a:lnTo>
                      <a:pt x="3050" y="1819"/>
                    </a:lnTo>
                    <a:lnTo>
                      <a:pt x="3061" y="1830"/>
                    </a:lnTo>
                    <a:lnTo>
                      <a:pt x="3061" y="1830"/>
                    </a:lnTo>
                    <a:lnTo>
                      <a:pt x="3061" y="1841"/>
                    </a:lnTo>
                    <a:lnTo>
                      <a:pt x="3066" y="1846"/>
                    </a:lnTo>
                    <a:lnTo>
                      <a:pt x="3061" y="1851"/>
                    </a:lnTo>
                    <a:lnTo>
                      <a:pt x="3066" y="1857"/>
                    </a:lnTo>
                    <a:lnTo>
                      <a:pt x="3082" y="1862"/>
                    </a:lnTo>
                    <a:lnTo>
                      <a:pt x="3103" y="1862"/>
                    </a:lnTo>
                    <a:lnTo>
                      <a:pt x="3114" y="1857"/>
                    </a:lnTo>
                    <a:lnTo>
                      <a:pt x="3119" y="1857"/>
                    </a:lnTo>
                    <a:lnTo>
                      <a:pt x="3125" y="1857"/>
                    </a:lnTo>
                    <a:lnTo>
                      <a:pt x="3125" y="1851"/>
                    </a:lnTo>
                    <a:lnTo>
                      <a:pt x="3125" y="1846"/>
                    </a:lnTo>
                    <a:lnTo>
                      <a:pt x="3135" y="1851"/>
                    </a:lnTo>
                    <a:lnTo>
                      <a:pt x="3141" y="1862"/>
                    </a:lnTo>
                    <a:lnTo>
                      <a:pt x="3146" y="1862"/>
                    </a:lnTo>
                    <a:lnTo>
                      <a:pt x="3146" y="1867"/>
                    </a:lnTo>
                    <a:lnTo>
                      <a:pt x="3151" y="1878"/>
                    </a:lnTo>
                    <a:lnTo>
                      <a:pt x="3157" y="1878"/>
                    </a:lnTo>
                    <a:lnTo>
                      <a:pt x="3157" y="1878"/>
                    </a:lnTo>
                    <a:lnTo>
                      <a:pt x="3162" y="1873"/>
                    </a:lnTo>
                    <a:lnTo>
                      <a:pt x="3162" y="1873"/>
                    </a:lnTo>
                    <a:lnTo>
                      <a:pt x="3157" y="1867"/>
                    </a:lnTo>
                    <a:lnTo>
                      <a:pt x="3157" y="1867"/>
                    </a:lnTo>
                    <a:lnTo>
                      <a:pt x="3157" y="1862"/>
                    </a:lnTo>
                    <a:lnTo>
                      <a:pt x="3157" y="1862"/>
                    </a:lnTo>
                    <a:lnTo>
                      <a:pt x="3167" y="1862"/>
                    </a:lnTo>
                    <a:lnTo>
                      <a:pt x="3178" y="1867"/>
                    </a:lnTo>
                    <a:lnTo>
                      <a:pt x="3194" y="1873"/>
                    </a:lnTo>
                    <a:lnTo>
                      <a:pt x="3199" y="1878"/>
                    </a:lnTo>
                    <a:lnTo>
                      <a:pt x="3204" y="1878"/>
                    </a:lnTo>
                    <a:lnTo>
                      <a:pt x="3210" y="1878"/>
                    </a:lnTo>
                    <a:lnTo>
                      <a:pt x="3215" y="1873"/>
                    </a:lnTo>
                    <a:lnTo>
                      <a:pt x="3220" y="1873"/>
                    </a:lnTo>
                    <a:lnTo>
                      <a:pt x="3220" y="1867"/>
                    </a:lnTo>
                    <a:lnTo>
                      <a:pt x="3225" y="1867"/>
                    </a:lnTo>
                    <a:lnTo>
                      <a:pt x="3225" y="1873"/>
                    </a:lnTo>
                    <a:lnTo>
                      <a:pt x="3225" y="1873"/>
                    </a:lnTo>
                    <a:lnTo>
                      <a:pt x="3225" y="1878"/>
                    </a:lnTo>
                    <a:lnTo>
                      <a:pt x="3220" y="1883"/>
                    </a:lnTo>
                    <a:lnTo>
                      <a:pt x="3215" y="1889"/>
                    </a:lnTo>
                    <a:lnTo>
                      <a:pt x="3210" y="1894"/>
                    </a:lnTo>
                    <a:lnTo>
                      <a:pt x="3215" y="1905"/>
                    </a:lnTo>
                    <a:lnTo>
                      <a:pt x="3220" y="1910"/>
                    </a:lnTo>
                    <a:lnTo>
                      <a:pt x="3220" y="1910"/>
                    </a:lnTo>
                    <a:lnTo>
                      <a:pt x="3225" y="1915"/>
                    </a:lnTo>
                    <a:lnTo>
                      <a:pt x="3225" y="1915"/>
                    </a:lnTo>
                    <a:lnTo>
                      <a:pt x="3231" y="1915"/>
                    </a:lnTo>
                    <a:lnTo>
                      <a:pt x="3236" y="1905"/>
                    </a:lnTo>
                    <a:lnTo>
                      <a:pt x="3241" y="1905"/>
                    </a:lnTo>
                    <a:lnTo>
                      <a:pt x="3247" y="1905"/>
                    </a:lnTo>
                    <a:lnTo>
                      <a:pt x="3263" y="1905"/>
                    </a:lnTo>
                    <a:lnTo>
                      <a:pt x="3268" y="1905"/>
                    </a:lnTo>
                    <a:lnTo>
                      <a:pt x="3273" y="1910"/>
                    </a:lnTo>
                    <a:lnTo>
                      <a:pt x="3284" y="1915"/>
                    </a:lnTo>
                    <a:lnTo>
                      <a:pt x="3284" y="1910"/>
                    </a:lnTo>
                    <a:lnTo>
                      <a:pt x="3284" y="1910"/>
                    </a:lnTo>
                    <a:lnTo>
                      <a:pt x="3284" y="1905"/>
                    </a:lnTo>
                    <a:lnTo>
                      <a:pt x="3284" y="1899"/>
                    </a:lnTo>
                    <a:lnTo>
                      <a:pt x="3294" y="1894"/>
                    </a:lnTo>
                    <a:lnTo>
                      <a:pt x="3300" y="1889"/>
                    </a:lnTo>
                    <a:lnTo>
                      <a:pt x="3305" y="1889"/>
                    </a:lnTo>
                    <a:lnTo>
                      <a:pt x="3310" y="1889"/>
                    </a:lnTo>
                    <a:lnTo>
                      <a:pt x="3310" y="1889"/>
                    </a:lnTo>
                    <a:lnTo>
                      <a:pt x="3321" y="1883"/>
                    </a:lnTo>
                    <a:lnTo>
                      <a:pt x="3326" y="1878"/>
                    </a:lnTo>
                    <a:lnTo>
                      <a:pt x="3326" y="1873"/>
                    </a:lnTo>
                    <a:lnTo>
                      <a:pt x="3326" y="1867"/>
                    </a:lnTo>
                    <a:lnTo>
                      <a:pt x="3326" y="1867"/>
                    </a:lnTo>
                    <a:lnTo>
                      <a:pt x="3342" y="1867"/>
                    </a:lnTo>
                    <a:lnTo>
                      <a:pt x="3342" y="1867"/>
                    </a:lnTo>
                    <a:lnTo>
                      <a:pt x="3353" y="1862"/>
                    </a:lnTo>
                    <a:lnTo>
                      <a:pt x="3363" y="1851"/>
                    </a:lnTo>
                    <a:lnTo>
                      <a:pt x="3369" y="1851"/>
                    </a:lnTo>
                    <a:lnTo>
                      <a:pt x="3385" y="1846"/>
                    </a:lnTo>
                    <a:lnTo>
                      <a:pt x="3385" y="1846"/>
                    </a:lnTo>
                    <a:lnTo>
                      <a:pt x="3390" y="1846"/>
                    </a:lnTo>
                    <a:lnTo>
                      <a:pt x="3395" y="1841"/>
                    </a:lnTo>
                    <a:lnTo>
                      <a:pt x="3401" y="1841"/>
                    </a:lnTo>
                    <a:lnTo>
                      <a:pt x="3401" y="1851"/>
                    </a:lnTo>
                    <a:lnTo>
                      <a:pt x="3401" y="1862"/>
                    </a:lnTo>
                    <a:lnTo>
                      <a:pt x="3401" y="1862"/>
                    </a:lnTo>
                    <a:lnTo>
                      <a:pt x="3385" y="1862"/>
                    </a:lnTo>
                    <a:lnTo>
                      <a:pt x="3385" y="1867"/>
                    </a:lnTo>
                    <a:lnTo>
                      <a:pt x="3390" y="1867"/>
                    </a:lnTo>
                    <a:lnTo>
                      <a:pt x="3390" y="1873"/>
                    </a:lnTo>
                    <a:lnTo>
                      <a:pt x="3395" y="1873"/>
                    </a:lnTo>
                    <a:lnTo>
                      <a:pt x="3401" y="1878"/>
                    </a:lnTo>
                    <a:lnTo>
                      <a:pt x="3416" y="1889"/>
                    </a:lnTo>
                    <a:lnTo>
                      <a:pt x="3443" y="1899"/>
                    </a:lnTo>
                    <a:lnTo>
                      <a:pt x="3470" y="1910"/>
                    </a:lnTo>
                    <a:lnTo>
                      <a:pt x="3485" y="1920"/>
                    </a:lnTo>
                    <a:lnTo>
                      <a:pt x="3491" y="1926"/>
                    </a:lnTo>
                    <a:lnTo>
                      <a:pt x="3496" y="1931"/>
                    </a:lnTo>
                    <a:lnTo>
                      <a:pt x="3512" y="1942"/>
                    </a:lnTo>
                    <a:lnTo>
                      <a:pt x="3528" y="1958"/>
                    </a:lnTo>
                    <a:lnTo>
                      <a:pt x="3554" y="1979"/>
                    </a:lnTo>
                    <a:lnTo>
                      <a:pt x="3581" y="2000"/>
                    </a:lnTo>
                    <a:lnTo>
                      <a:pt x="3607" y="2022"/>
                    </a:lnTo>
                    <a:lnTo>
                      <a:pt x="3618" y="2038"/>
                    </a:lnTo>
                    <a:lnTo>
                      <a:pt x="3650" y="2064"/>
                    </a:lnTo>
                    <a:lnTo>
                      <a:pt x="3661" y="2075"/>
                    </a:lnTo>
                    <a:lnTo>
                      <a:pt x="3676" y="2091"/>
                    </a:lnTo>
                    <a:lnTo>
                      <a:pt x="3692" y="2107"/>
                    </a:lnTo>
                    <a:lnTo>
                      <a:pt x="3703" y="2123"/>
                    </a:lnTo>
                    <a:lnTo>
                      <a:pt x="3708" y="2123"/>
                    </a:lnTo>
                    <a:lnTo>
                      <a:pt x="3708" y="2117"/>
                    </a:lnTo>
                    <a:lnTo>
                      <a:pt x="3708" y="2117"/>
                    </a:lnTo>
                    <a:lnTo>
                      <a:pt x="3714" y="2117"/>
                    </a:lnTo>
                    <a:lnTo>
                      <a:pt x="3714" y="2112"/>
                    </a:lnTo>
                    <a:lnTo>
                      <a:pt x="3719" y="2112"/>
                    </a:lnTo>
                    <a:lnTo>
                      <a:pt x="3724" y="2112"/>
                    </a:lnTo>
                    <a:lnTo>
                      <a:pt x="3724" y="2107"/>
                    </a:lnTo>
                    <a:lnTo>
                      <a:pt x="3724" y="2107"/>
                    </a:lnTo>
                    <a:lnTo>
                      <a:pt x="3724" y="2096"/>
                    </a:lnTo>
                    <a:lnTo>
                      <a:pt x="3719" y="2091"/>
                    </a:lnTo>
                    <a:lnTo>
                      <a:pt x="3719" y="2091"/>
                    </a:lnTo>
                    <a:lnTo>
                      <a:pt x="3724" y="2091"/>
                    </a:lnTo>
                    <a:lnTo>
                      <a:pt x="3724" y="2085"/>
                    </a:lnTo>
                    <a:lnTo>
                      <a:pt x="3730" y="2085"/>
                    </a:lnTo>
                    <a:lnTo>
                      <a:pt x="3730" y="2080"/>
                    </a:lnTo>
                    <a:lnTo>
                      <a:pt x="3735" y="2080"/>
                    </a:lnTo>
                    <a:lnTo>
                      <a:pt x="3740" y="2080"/>
                    </a:lnTo>
                    <a:lnTo>
                      <a:pt x="3745" y="2080"/>
                    </a:lnTo>
                    <a:lnTo>
                      <a:pt x="3751" y="2085"/>
                    </a:lnTo>
                    <a:lnTo>
                      <a:pt x="3751" y="2091"/>
                    </a:lnTo>
                    <a:lnTo>
                      <a:pt x="3756" y="2091"/>
                    </a:lnTo>
                    <a:lnTo>
                      <a:pt x="3761" y="2091"/>
                    </a:lnTo>
                    <a:lnTo>
                      <a:pt x="3767" y="2091"/>
                    </a:lnTo>
                    <a:lnTo>
                      <a:pt x="3767" y="2096"/>
                    </a:lnTo>
                    <a:lnTo>
                      <a:pt x="3767" y="2101"/>
                    </a:lnTo>
                    <a:lnTo>
                      <a:pt x="3767" y="2107"/>
                    </a:lnTo>
                    <a:lnTo>
                      <a:pt x="3767" y="2107"/>
                    </a:lnTo>
                    <a:lnTo>
                      <a:pt x="3783" y="2107"/>
                    </a:lnTo>
                    <a:lnTo>
                      <a:pt x="3783" y="2107"/>
                    </a:lnTo>
                    <a:lnTo>
                      <a:pt x="3788" y="2112"/>
                    </a:lnTo>
                    <a:lnTo>
                      <a:pt x="3793" y="2112"/>
                    </a:lnTo>
                    <a:lnTo>
                      <a:pt x="3793" y="2117"/>
                    </a:lnTo>
                    <a:lnTo>
                      <a:pt x="3793" y="2123"/>
                    </a:lnTo>
                    <a:lnTo>
                      <a:pt x="3799" y="2123"/>
                    </a:lnTo>
                    <a:lnTo>
                      <a:pt x="3809" y="2123"/>
                    </a:lnTo>
                    <a:lnTo>
                      <a:pt x="3814" y="2123"/>
                    </a:lnTo>
                    <a:lnTo>
                      <a:pt x="3825" y="2123"/>
                    </a:lnTo>
                    <a:lnTo>
                      <a:pt x="3836" y="2128"/>
                    </a:lnTo>
                    <a:lnTo>
                      <a:pt x="3841" y="2128"/>
                    </a:lnTo>
                    <a:lnTo>
                      <a:pt x="3852" y="2123"/>
                    </a:lnTo>
                    <a:lnTo>
                      <a:pt x="3862" y="2123"/>
                    </a:lnTo>
                    <a:lnTo>
                      <a:pt x="3867" y="2123"/>
                    </a:lnTo>
                    <a:lnTo>
                      <a:pt x="3867" y="2117"/>
                    </a:lnTo>
                    <a:lnTo>
                      <a:pt x="3867" y="2112"/>
                    </a:lnTo>
                    <a:lnTo>
                      <a:pt x="3873" y="2112"/>
                    </a:lnTo>
                    <a:lnTo>
                      <a:pt x="3878" y="2112"/>
                    </a:lnTo>
                    <a:lnTo>
                      <a:pt x="3889" y="2112"/>
                    </a:lnTo>
                    <a:lnTo>
                      <a:pt x="3889" y="2107"/>
                    </a:lnTo>
                    <a:lnTo>
                      <a:pt x="3894" y="2107"/>
                    </a:lnTo>
                    <a:lnTo>
                      <a:pt x="3899" y="2107"/>
                    </a:lnTo>
                    <a:lnTo>
                      <a:pt x="3905" y="2107"/>
                    </a:lnTo>
                    <a:lnTo>
                      <a:pt x="3921" y="2107"/>
                    </a:lnTo>
                    <a:lnTo>
                      <a:pt x="3931" y="2112"/>
                    </a:lnTo>
                    <a:lnTo>
                      <a:pt x="3942" y="2117"/>
                    </a:lnTo>
                    <a:lnTo>
                      <a:pt x="3947" y="2123"/>
                    </a:lnTo>
                    <a:lnTo>
                      <a:pt x="3952" y="2128"/>
                    </a:lnTo>
                    <a:lnTo>
                      <a:pt x="3963" y="2133"/>
                    </a:lnTo>
                    <a:lnTo>
                      <a:pt x="3968" y="2139"/>
                    </a:lnTo>
                    <a:lnTo>
                      <a:pt x="3974" y="2149"/>
                    </a:lnTo>
                    <a:lnTo>
                      <a:pt x="3984" y="2160"/>
                    </a:lnTo>
                    <a:lnTo>
                      <a:pt x="3990" y="2165"/>
                    </a:lnTo>
                    <a:lnTo>
                      <a:pt x="3990" y="2165"/>
                    </a:lnTo>
                    <a:lnTo>
                      <a:pt x="4000" y="2165"/>
                    </a:lnTo>
                    <a:lnTo>
                      <a:pt x="4005" y="2165"/>
                    </a:lnTo>
                    <a:lnTo>
                      <a:pt x="4021" y="2176"/>
                    </a:lnTo>
                    <a:lnTo>
                      <a:pt x="4027" y="2176"/>
                    </a:lnTo>
                    <a:lnTo>
                      <a:pt x="4032" y="2176"/>
                    </a:lnTo>
                    <a:lnTo>
                      <a:pt x="4037" y="2181"/>
                    </a:lnTo>
                    <a:lnTo>
                      <a:pt x="4037" y="2186"/>
                    </a:lnTo>
                    <a:lnTo>
                      <a:pt x="4043" y="2192"/>
                    </a:lnTo>
                    <a:lnTo>
                      <a:pt x="4048" y="2197"/>
                    </a:lnTo>
                    <a:lnTo>
                      <a:pt x="4053" y="2202"/>
                    </a:lnTo>
                    <a:lnTo>
                      <a:pt x="4058" y="2208"/>
                    </a:lnTo>
                    <a:lnTo>
                      <a:pt x="4064" y="2213"/>
                    </a:lnTo>
                    <a:lnTo>
                      <a:pt x="4069" y="2213"/>
                    </a:lnTo>
                    <a:lnTo>
                      <a:pt x="4069" y="2213"/>
                    </a:lnTo>
                    <a:lnTo>
                      <a:pt x="4080" y="2213"/>
                    </a:lnTo>
                    <a:lnTo>
                      <a:pt x="4106" y="2218"/>
                    </a:lnTo>
                    <a:lnTo>
                      <a:pt x="4106" y="2218"/>
                    </a:lnTo>
                    <a:lnTo>
                      <a:pt x="4112" y="2218"/>
                    </a:lnTo>
                    <a:lnTo>
                      <a:pt x="4117" y="2218"/>
                    </a:lnTo>
                    <a:lnTo>
                      <a:pt x="4122" y="2218"/>
                    </a:lnTo>
                    <a:lnTo>
                      <a:pt x="4127" y="2218"/>
                    </a:lnTo>
                    <a:lnTo>
                      <a:pt x="4127" y="2218"/>
                    </a:lnTo>
                    <a:lnTo>
                      <a:pt x="4127" y="2213"/>
                    </a:lnTo>
                    <a:lnTo>
                      <a:pt x="4133" y="2208"/>
                    </a:lnTo>
                    <a:lnTo>
                      <a:pt x="4138" y="2202"/>
                    </a:lnTo>
                    <a:lnTo>
                      <a:pt x="4143" y="2197"/>
                    </a:lnTo>
                    <a:lnTo>
                      <a:pt x="4149" y="2197"/>
                    </a:lnTo>
                    <a:lnTo>
                      <a:pt x="4149" y="2202"/>
                    </a:lnTo>
                    <a:lnTo>
                      <a:pt x="4154" y="2208"/>
                    </a:lnTo>
                    <a:lnTo>
                      <a:pt x="4149" y="2208"/>
                    </a:lnTo>
                    <a:lnTo>
                      <a:pt x="4149" y="2213"/>
                    </a:lnTo>
                    <a:lnTo>
                      <a:pt x="4149" y="2218"/>
                    </a:lnTo>
                    <a:lnTo>
                      <a:pt x="4154" y="2218"/>
                    </a:lnTo>
                    <a:lnTo>
                      <a:pt x="4165" y="2224"/>
                    </a:lnTo>
                    <a:lnTo>
                      <a:pt x="4181" y="2234"/>
                    </a:lnTo>
                    <a:lnTo>
                      <a:pt x="4181" y="2240"/>
                    </a:lnTo>
                    <a:lnTo>
                      <a:pt x="4186" y="2240"/>
                    </a:lnTo>
                    <a:lnTo>
                      <a:pt x="4191" y="2240"/>
                    </a:lnTo>
                    <a:lnTo>
                      <a:pt x="4202" y="2245"/>
                    </a:lnTo>
                    <a:lnTo>
                      <a:pt x="4207" y="2250"/>
                    </a:lnTo>
                    <a:lnTo>
                      <a:pt x="4207" y="2256"/>
                    </a:lnTo>
                    <a:lnTo>
                      <a:pt x="4212" y="2256"/>
                    </a:lnTo>
                    <a:lnTo>
                      <a:pt x="4218" y="2250"/>
                    </a:lnTo>
                    <a:lnTo>
                      <a:pt x="4218" y="2250"/>
                    </a:lnTo>
                    <a:lnTo>
                      <a:pt x="4223" y="2250"/>
                    </a:lnTo>
                    <a:lnTo>
                      <a:pt x="4228" y="2250"/>
                    </a:lnTo>
                    <a:lnTo>
                      <a:pt x="4234" y="2245"/>
                    </a:lnTo>
                    <a:lnTo>
                      <a:pt x="4239" y="2245"/>
                    </a:lnTo>
                    <a:lnTo>
                      <a:pt x="4239" y="2245"/>
                    </a:lnTo>
                    <a:lnTo>
                      <a:pt x="4244" y="2245"/>
                    </a:lnTo>
                    <a:lnTo>
                      <a:pt x="4244" y="2245"/>
                    </a:lnTo>
                    <a:lnTo>
                      <a:pt x="4249" y="2245"/>
                    </a:lnTo>
                    <a:lnTo>
                      <a:pt x="4255" y="2240"/>
                    </a:lnTo>
                    <a:lnTo>
                      <a:pt x="4255" y="2234"/>
                    </a:lnTo>
                    <a:lnTo>
                      <a:pt x="4249" y="2229"/>
                    </a:lnTo>
                    <a:lnTo>
                      <a:pt x="4249" y="2224"/>
                    </a:lnTo>
                    <a:lnTo>
                      <a:pt x="4260" y="2224"/>
                    </a:lnTo>
                    <a:lnTo>
                      <a:pt x="4260" y="2224"/>
                    </a:lnTo>
                    <a:lnTo>
                      <a:pt x="4265" y="2224"/>
                    </a:lnTo>
                    <a:lnTo>
                      <a:pt x="4271" y="2224"/>
                    </a:lnTo>
                    <a:lnTo>
                      <a:pt x="4276" y="2224"/>
                    </a:lnTo>
                    <a:lnTo>
                      <a:pt x="4281" y="2224"/>
                    </a:lnTo>
                    <a:lnTo>
                      <a:pt x="4287" y="2224"/>
                    </a:lnTo>
                    <a:lnTo>
                      <a:pt x="4292" y="2224"/>
                    </a:lnTo>
                    <a:lnTo>
                      <a:pt x="4292" y="2224"/>
                    </a:lnTo>
                    <a:lnTo>
                      <a:pt x="4292" y="2218"/>
                    </a:lnTo>
                    <a:lnTo>
                      <a:pt x="4292" y="2218"/>
                    </a:lnTo>
                    <a:lnTo>
                      <a:pt x="4297" y="2218"/>
                    </a:lnTo>
                    <a:lnTo>
                      <a:pt x="4297" y="2224"/>
                    </a:lnTo>
                    <a:lnTo>
                      <a:pt x="4303" y="2224"/>
                    </a:lnTo>
                    <a:lnTo>
                      <a:pt x="4308" y="2218"/>
                    </a:lnTo>
                    <a:lnTo>
                      <a:pt x="4308" y="2218"/>
                    </a:lnTo>
                    <a:lnTo>
                      <a:pt x="4308" y="2213"/>
                    </a:lnTo>
                    <a:lnTo>
                      <a:pt x="4308" y="2213"/>
                    </a:lnTo>
                    <a:lnTo>
                      <a:pt x="4313" y="2213"/>
                    </a:lnTo>
                    <a:lnTo>
                      <a:pt x="4318" y="2213"/>
                    </a:lnTo>
                    <a:lnTo>
                      <a:pt x="4324" y="2208"/>
                    </a:lnTo>
                    <a:lnTo>
                      <a:pt x="4329" y="2202"/>
                    </a:lnTo>
                    <a:lnTo>
                      <a:pt x="4334" y="2202"/>
                    </a:lnTo>
                    <a:lnTo>
                      <a:pt x="4334" y="2202"/>
                    </a:lnTo>
                    <a:lnTo>
                      <a:pt x="4329" y="2197"/>
                    </a:lnTo>
                    <a:lnTo>
                      <a:pt x="4324" y="2192"/>
                    </a:lnTo>
                    <a:lnTo>
                      <a:pt x="4329" y="2186"/>
                    </a:lnTo>
                    <a:lnTo>
                      <a:pt x="4340" y="2186"/>
                    </a:lnTo>
                    <a:lnTo>
                      <a:pt x="4345" y="2181"/>
                    </a:lnTo>
                    <a:lnTo>
                      <a:pt x="4340" y="2176"/>
                    </a:lnTo>
                    <a:lnTo>
                      <a:pt x="4345" y="2176"/>
                    </a:lnTo>
                    <a:lnTo>
                      <a:pt x="4345" y="2176"/>
                    </a:lnTo>
                    <a:lnTo>
                      <a:pt x="4356" y="2171"/>
                    </a:lnTo>
                    <a:lnTo>
                      <a:pt x="4356" y="2171"/>
                    </a:lnTo>
                    <a:lnTo>
                      <a:pt x="4361" y="2171"/>
                    </a:lnTo>
                    <a:lnTo>
                      <a:pt x="4366" y="2165"/>
                    </a:lnTo>
                    <a:lnTo>
                      <a:pt x="4377" y="2165"/>
                    </a:lnTo>
                    <a:lnTo>
                      <a:pt x="4377" y="2160"/>
                    </a:lnTo>
                    <a:lnTo>
                      <a:pt x="4382" y="2160"/>
                    </a:lnTo>
                    <a:lnTo>
                      <a:pt x="4382" y="2155"/>
                    </a:lnTo>
                    <a:lnTo>
                      <a:pt x="4387" y="2155"/>
                    </a:lnTo>
                    <a:lnTo>
                      <a:pt x="4393" y="2149"/>
                    </a:lnTo>
                    <a:lnTo>
                      <a:pt x="4393" y="2149"/>
                    </a:lnTo>
                    <a:lnTo>
                      <a:pt x="4403" y="2144"/>
                    </a:lnTo>
                    <a:lnTo>
                      <a:pt x="4409" y="2144"/>
                    </a:lnTo>
                    <a:lnTo>
                      <a:pt x="4409" y="2144"/>
                    </a:lnTo>
                    <a:lnTo>
                      <a:pt x="4414" y="2144"/>
                    </a:lnTo>
                    <a:lnTo>
                      <a:pt x="4414" y="2139"/>
                    </a:lnTo>
                    <a:lnTo>
                      <a:pt x="4419" y="2139"/>
                    </a:lnTo>
                    <a:lnTo>
                      <a:pt x="4419" y="2139"/>
                    </a:lnTo>
                    <a:lnTo>
                      <a:pt x="4425" y="2133"/>
                    </a:lnTo>
                    <a:lnTo>
                      <a:pt x="4425" y="2128"/>
                    </a:lnTo>
                    <a:lnTo>
                      <a:pt x="4430" y="2128"/>
                    </a:lnTo>
                    <a:lnTo>
                      <a:pt x="4440" y="2128"/>
                    </a:lnTo>
                    <a:lnTo>
                      <a:pt x="4451" y="2128"/>
                    </a:lnTo>
                    <a:lnTo>
                      <a:pt x="4451" y="2128"/>
                    </a:lnTo>
                    <a:lnTo>
                      <a:pt x="4456" y="2123"/>
                    </a:lnTo>
                    <a:lnTo>
                      <a:pt x="4456" y="2117"/>
                    </a:lnTo>
                    <a:lnTo>
                      <a:pt x="4456" y="2117"/>
                    </a:lnTo>
                    <a:lnTo>
                      <a:pt x="4456" y="2112"/>
                    </a:lnTo>
                    <a:lnTo>
                      <a:pt x="4462" y="2117"/>
                    </a:lnTo>
                    <a:lnTo>
                      <a:pt x="4467" y="2123"/>
                    </a:lnTo>
                    <a:lnTo>
                      <a:pt x="4478" y="2123"/>
                    </a:lnTo>
                    <a:lnTo>
                      <a:pt x="4483" y="2128"/>
                    </a:lnTo>
                    <a:lnTo>
                      <a:pt x="4483" y="2128"/>
                    </a:lnTo>
                    <a:lnTo>
                      <a:pt x="4488" y="2128"/>
                    </a:lnTo>
                    <a:lnTo>
                      <a:pt x="4488" y="2123"/>
                    </a:lnTo>
                    <a:lnTo>
                      <a:pt x="4494" y="2123"/>
                    </a:lnTo>
                    <a:lnTo>
                      <a:pt x="4499" y="2123"/>
                    </a:lnTo>
                    <a:lnTo>
                      <a:pt x="4499" y="2123"/>
                    </a:lnTo>
                    <a:lnTo>
                      <a:pt x="4499" y="2128"/>
                    </a:lnTo>
                    <a:lnTo>
                      <a:pt x="4504" y="2133"/>
                    </a:lnTo>
                    <a:lnTo>
                      <a:pt x="4515" y="2133"/>
                    </a:lnTo>
                    <a:lnTo>
                      <a:pt x="4520" y="2133"/>
                    </a:lnTo>
                    <a:lnTo>
                      <a:pt x="4520" y="2133"/>
                    </a:lnTo>
                    <a:lnTo>
                      <a:pt x="4531" y="2133"/>
                    </a:lnTo>
                    <a:lnTo>
                      <a:pt x="4536" y="2133"/>
                    </a:lnTo>
                    <a:lnTo>
                      <a:pt x="4547" y="2139"/>
                    </a:lnTo>
                    <a:lnTo>
                      <a:pt x="4547" y="2139"/>
                    </a:lnTo>
                    <a:lnTo>
                      <a:pt x="4557" y="2139"/>
                    </a:lnTo>
                    <a:lnTo>
                      <a:pt x="4568" y="2139"/>
                    </a:lnTo>
                    <a:lnTo>
                      <a:pt x="4573" y="2139"/>
                    </a:lnTo>
                    <a:lnTo>
                      <a:pt x="4584" y="2139"/>
                    </a:lnTo>
                    <a:lnTo>
                      <a:pt x="4589" y="2144"/>
                    </a:lnTo>
                    <a:lnTo>
                      <a:pt x="4594" y="2149"/>
                    </a:lnTo>
                    <a:lnTo>
                      <a:pt x="4600" y="2160"/>
                    </a:lnTo>
                    <a:lnTo>
                      <a:pt x="4605" y="2165"/>
                    </a:lnTo>
                    <a:lnTo>
                      <a:pt x="4610" y="2165"/>
                    </a:lnTo>
                    <a:lnTo>
                      <a:pt x="4610" y="2171"/>
                    </a:lnTo>
                    <a:lnTo>
                      <a:pt x="4616" y="2171"/>
                    </a:lnTo>
                    <a:lnTo>
                      <a:pt x="4621" y="2176"/>
                    </a:lnTo>
                    <a:lnTo>
                      <a:pt x="4626" y="2181"/>
                    </a:lnTo>
                    <a:lnTo>
                      <a:pt x="4632" y="2181"/>
                    </a:lnTo>
                    <a:lnTo>
                      <a:pt x="4632" y="2176"/>
                    </a:lnTo>
                    <a:lnTo>
                      <a:pt x="4637" y="2176"/>
                    </a:lnTo>
                    <a:lnTo>
                      <a:pt x="4647" y="2176"/>
                    </a:lnTo>
                    <a:lnTo>
                      <a:pt x="4653" y="2181"/>
                    </a:lnTo>
                    <a:lnTo>
                      <a:pt x="4653" y="2186"/>
                    </a:lnTo>
                    <a:lnTo>
                      <a:pt x="4658" y="2186"/>
                    </a:lnTo>
                    <a:lnTo>
                      <a:pt x="4663" y="2186"/>
                    </a:lnTo>
                    <a:lnTo>
                      <a:pt x="4674" y="2186"/>
                    </a:lnTo>
                    <a:lnTo>
                      <a:pt x="4679" y="2186"/>
                    </a:lnTo>
                    <a:lnTo>
                      <a:pt x="4679" y="2186"/>
                    </a:lnTo>
                    <a:lnTo>
                      <a:pt x="4685" y="2186"/>
                    </a:lnTo>
                    <a:lnTo>
                      <a:pt x="4690" y="2186"/>
                    </a:lnTo>
                    <a:lnTo>
                      <a:pt x="4695" y="2186"/>
                    </a:lnTo>
                    <a:lnTo>
                      <a:pt x="4700" y="2181"/>
                    </a:lnTo>
                    <a:lnTo>
                      <a:pt x="4700" y="2181"/>
                    </a:lnTo>
                    <a:lnTo>
                      <a:pt x="4706" y="2181"/>
                    </a:lnTo>
                    <a:lnTo>
                      <a:pt x="4711" y="2186"/>
                    </a:lnTo>
                    <a:lnTo>
                      <a:pt x="4711" y="2181"/>
                    </a:lnTo>
                    <a:lnTo>
                      <a:pt x="4711" y="2181"/>
                    </a:lnTo>
                    <a:lnTo>
                      <a:pt x="4716" y="2181"/>
                    </a:lnTo>
                    <a:lnTo>
                      <a:pt x="4722" y="2181"/>
                    </a:lnTo>
                    <a:lnTo>
                      <a:pt x="4727" y="2186"/>
                    </a:lnTo>
                    <a:lnTo>
                      <a:pt x="4738" y="2192"/>
                    </a:lnTo>
                    <a:lnTo>
                      <a:pt x="4738" y="2192"/>
                    </a:lnTo>
                    <a:lnTo>
                      <a:pt x="4743" y="2186"/>
                    </a:lnTo>
                    <a:lnTo>
                      <a:pt x="4748" y="2186"/>
                    </a:lnTo>
                    <a:lnTo>
                      <a:pt x="4748" y="2192"/>
                    </a:lnTo>
                    <a:lnTo>
                      <a:pt x="4754" y="2192"/>
                    </a:lnTo>
                    <a:lnTo>
                      <a:pt x="4754" y="2192"/>
                    </a:lnTo>
                    <a:lnTo>
                      <a:pt x="4759" y="2186"/>
                    </a:lnTo>
                    <a:lnTo>
                      <a:pt x="4775" y="2192"/>
                    </a:lnTo>
                    <a:lnTo>
                      <a:pt x="4785" y="2197"/>
                    </a:lnTo>
                    <a:lnTo>
                      <a:pt x="4785" y="2197"/>
                    </a:lnTo>
                    <a:lnTo>
                      <a:pt x="4791" y="2202"/>
                    </a:lnTo>
                    <a:lnTo>
                      <a:pt x="4796" y="2202"/>
                    </a:lnTo>
                    <a:lnTo>
                      <a:pt x="4807" y="2202"/>
                    </a:lnTo>
                    <a:lnTo>
                      <a:pt x="4807" y="2197"/>
                    </a:lnTo>
                    <a:lnTo>
                      <a:pt x="4812" y="2192"/>
                    </a:lnTo>
                    <a:lnTo>
                      <a:pt x="4812" y="2186"/>
                    </a:lnTo>
                    <a:lnTo>
                      <a:pt x="4817" y="2186"/>
                    </a:lnTo>
                    <a:lnTo>
                      <a:pt x="4823" y="2186"/>
                    </a:lnTo>
                    <a:lnTo>
                      <a:pt x="4823" y="2186"/>
                    </a:lnTo>
                    <a:lnTo>
                      <a:pt x="4828" y="2186"/>
                    </a:lnTo>
                    <a:lnTo>
                      <a:pt x="4833" y="2181"/>
                    </a:lnTo>
                    <a:lnTo>
                      <a:pt x="4833" y="2181"/>
                    </a:lnTo>
                    <a:lnTo>
                      <a:pt x="4838" y="2176"/>
                    </a:lnTo>
                    <a:lnTo>
                      <a:pt x="4838" y="2176"/>
                    </a:lnTo>
                    <a:lnTo>
                      <a:pt x="4838" y="2165"/>
                    </a:lnTo>
                    <a:lnTo>
                      <a:pt x="4838" y="2165"/>
                    </a:lnTo>
                    <a:lnTo>
                      <a:pt x="4838" y="2160"/>
                    </a:lnTo>
                    <a:lnTo>
                      <a:pt x="4838" y="2149"/>
                    </a:lnTo>
                    <a:lnTo>
                      <a:pt x="4833" y="2144"/>
                    </a:lnTo>
                    <a:lnTo>
                      <a:pt x="4833" y="2139"/>
                    </a:lnTo>
                    <a:lnTo>
                      <a:pt x="4828" y="2139"/>
                    </a:lnTo>
                    <a:lnTo>
                      <a:pt x="4823" y="2139"/>
                    </a:lnTo>
                    <a:lnTo>
                      <a:pt x="4817" y="2133"/>
                    </a:lnTo>
                    <a:lnTo>
                      <a:pt x="4812" y="2133"/>
                    </a:lnTo>
                    <a:lnTo>
                      <a:pt x="4807" y="2128"/>
                    </a:lnTo>
                    <a:lnTo>
                      <a:pt x="4801" y="2123"/>
                    </a:lnTo>
                    <a:lnTo>
                      <a:pt x="4801" y="2117"/>
                    </a:lnTo>
                    <a:lnTo>
                      <a:pt x="4801" y="2117"/>
                    </a:lnTo>
                    <a:lnTo>
                      <a:pt x="4796" y="2112"/>
                    </a:lnTo>
                    <a:lnTo>
                      <a:pt x="4791" y="2107"/>
                    </a:lnTo>
                    <a:lnTo>
                      <a:pt x="4785" y="2107"/>
                    </a:lnTo>
                    <a:lnTo>
                      <a:pt x="4785" y="2101"/>
                    </a:lnTo>
                    <a:lnTo>
                      <a:pt x="4785" y="2091"/>
                    </a:lnTo>
                    <a:lnTo>
                      <a:pt x="4785" y="2085"/>
                    </a:lnTo>
                    <a:lnTo>
                      <a:pt x="4785" y="2085"/>
                    </a:lnTo>
                    <a:lnTo>
                      <a:pt x="4780" y="2080"/>
                    </a:lnTo>
                    <a:lnTo>
                      <a:pt x="4780" y="2075"/>
                    </a:lnTo>
                    <a:lnTo>
                      <a:pt x="4780" y="2075"/>
                    </a:lnTo>
                    <a:lnTo>
                      <a:pt x="4780" y="2069"/>
                    </a:lnTo>
                    <a:lnTo>
                      <a:pt x="4785" y="2064"/>
                    </a:lnTo>
                    <a:lnTo>
                      <a:pt x="4791" y="2064"/>
                    </a:lnTo>
                    <a:lnTo>
                      <a:pt x="4791" y="2064"/>
                    </a:lnTo>
                    <a:lnTo>
                      <a:pt x="4791" y="2059"/>
                    </a:lnTo>
                    <a:lnTo>
                      <a:pt x="4791" y="2053"/>
                    </a:lnTo>
                    <a:lnTo>
                      <a:pt x="4791" y="2053"/>
                    </a:lnTo>
                    <a:lnTo>
                      <a:pt x="4791" y="2048"/>
                    </a:lnTo>
                    <a:lnTo>
                      <a:pt x="4807" y="2043"/>
                    </a:lnTo>
                    <a:lnTo>
                      <a:pt x="4807" y="2032"/>
                    </a:lnTo>
                    <a:lnTo>
                      <a:pt x="4807" y="2032"/>
                    </a:lnTo>
                    <a:lnTo>
                      <a:pt x="4807" y="2022"/>
                    </a:lnTo>
                    <a:lnTo>
                      <a:pt x="4807" y="2016"/>
                    </a:lnTo>
                    <a:lnTo>
                      <a:pt x="4812" y="2016"/>
                    </a:lnTo>
                    <a:lnTo>
                      <a:pt x="4817" y="2022"/>
                    </a:lnTo>
                    <a:lnTo>
                      <a:pt x="4823" y="2022"/>
                    </a:lnTo>
                    <a:lnTo>
                      <a:pt x="4828" y="2027"/>
                    </a:lnTo>
                    <a:lnTo>
                      <a:pt x="4844" y="2032"/>
                    </a:lnTo>
                    <a:lnTo>
                      <a:pt x="4854" y="2032"/>
                    </a:lnTo>
                    <a:lnTo>
                      <a:pt x="4860" y="2038"/>
                    </a:lnTo>
                    <a:lnTo>
                      <a:pt x="4865" y="2038"/>
                    </a:lnTo>
                    <a:lnTo>
                      <a:pt x="4870" y="2038"/>
                    </a:lnTo>
                    <a:lnTo>
                      <a:pt x="4886" y="2043"/>
                    </a:lnTo>
                    <a:lnTo>
                      <a:pt x="4891" y="2048"/>
                    </a:lnTo>
                    <a:lnTo>
                      <a:pt x="4902" y="2048"/>
                    </a:lnTo>
                    <a:lnTo>
                      <a:pt x="4918" y="2048"/>
                    </a:lnTo>
                    <a:lnTo>
                      <a:pt x="4923" y="2048"/>
                    </a:lnTo>
                    <a:lnTo>
                      <a:pt x="4934" y="2053"/>
                    </a:lnTo>
                    <a:lnTo>
                      <a:pt x="4950" y="2059"/>
                    </a:lnTo>
                    <a:lnTo>
                      <a:pt x="4960" y="2059"/>
                    </a:lnTo>
                    <a:lnTo>
                      <a:pt x="4971" y="2064"/>
                    </a:lnTo>
                    <a:lnTo>
                      <a:pt x="4982" y="2069"/>
                    </a:lnTo>
                    <a:lnTo>
                      <a:pt x="4987" y="2069"/>
                    </a:lnTo>
                    <a:lnTo>
                      <a:pt x="4987" y="2069"/>
                    </a:lnTo>
                    <a:lnTo>
                      <a:pt x="4998" y="2069"/>
                    </a:lnTo>
                    <a:lnTo>
                      <a:pt x="5014" y="2069"/>
                    </a:lnTo>
                    <a:lnTo>
                      <a:pt x="5024" y="2075"/>
                    </a:lnTo>
                    <a:lnTo>
                      <a:pt x="5035" y="2075"/>
                    </a:lnTo>
                    <a:lnTo>
                      <a:pt x="5040" y="2080"/>
                    </a:lnTo>
                    <a:lnTo>
                      <a:pt x="5040" y="2085"/>
                    </a:lnTo>
                    <a:lnTo>
                      <a:pt x="5040" y="2085"/>
                    </a:lnTo>
                    <a:lnTo>
                      <a:pt x="5045" y="2096"/>
                    </a:lnTo>
                    <a:lnTo>
                      <a:pt x="5051" y="2101"/>
                    </a:lnTo>
                    <a:lnTo>
                      <a:pt x="5056" y="2107"/>
                    </a:lnTo>
                    <a:lnTo>
                      <a:pt x="5061" y="2112"/>
                    </a:lnTo>
                    <a:lnTo>
                      <a:pt x="5061" y="2117"/>
                    </a:lnTo>
                    <a:lnTo>
                      <a:pt x="5067" y="2123"/>
                    </a:lnTo>
                    <a:lnTo>
                      <a:pt x="5067" y="2123"/>
                    </a:lnTo>
                    <a:lnTo>
                      <a:pt x="5072" y="2128"/>
                    </a:lnTo>
                    <a:lnTo>
                      <a:pt x="5072" y="2128"/>
                    </a:lnTo>
                    <a:lnTo>
                      <a:pt x="5072" y="2133"/>
                    </a:lnTo>
                    <a:lnTo>
                      <a:pt x="5077" y="2139"/>
                    </a:lnTo>
                    <a:lnTo>
                      <a:pt x="5082" y="2139"/>
                    </a:lnTo>
                    <a:lnTo>
                      <a:pt x="5082" y="2139"/>
                    </a:lnTo>
                    <a:lnTo>
                      <a:pt x="5088" y="2139"/>
                    </a:lnTo>
                    <a:lnTo>
                      <a:pt x="5098" y="2144"/>
                    </a:lnTo>
                    <a:lnTo>
                      <a:pt x="5109" y="2149"/>
                    </a:lnTo>
                    <a:lnTo>
                      <a:pt x="5114" y="2155"/>
                    </a:lnTo>
                    <a:lnTo>
                      <a:pt x="5120" y="2155"/>
                    </a:lnTo>
                    <a:lnTo>
                      <a:pt x="5136" y="2160"/>
                    </a:lnTo>
                    <a:lnTo>
                      <a:pt x="5141" y="2160"/>
                    </a:lnTo>
                    <a:lnTo>
                      <a:pt x="5146" y="2160"/>
                    </a:lnTo>
                    <a:lnTo>
                      <a:pt x="5151" y="2165"/>
                    </a:lnTo>
                    <a:lnTo>
                      <a:pt x="5162" y="2165"/>
                    </a:lnTo>
                    <a:lnTo>
                      <a:pt x="5167" y="2171"/>
                    </a:lnTo>
                    <a:lnTo>
                      <a:pt x="5178" y="2171"/>
                    </a:lnTo>
                    <a:lnTo>
                      <a:pt x="5183" y="2171"/>
                    </a:lnTo>
                    <a:lnTo>
                      <a:pt x="5183" y="2171"/>
                    </a:lnTo>
                    <a:lnTo>
                      <a:pt x="5189" y="2171"/>
                    </a:lnTo>
                    <a:lnTo>
                      <a:pt x="5194" y="2171"/>
                    </a:lnTo>
                    <a:lnTo>
                      <a:pt x="5205" y="2171"/>
                    </a:lnTo>
                    <a:lnTo>
                      <a:pt x="5210" y="2171"/>
                    </a:lnTo>
                    <a:lnTo>
                      <a:pt x="5210" y="2165"/>
                    </a:lnTo>
                    <a:lnTo>
                      <a:pt x="5215" y="2160"/>
                    </a:lnTo>
                    <a:lnTo>
                      <a:pt x="5220" y="2160"/>
                    </a:lnTo>
                    <a:lnTo>
                      <a:pt x="5226" y="2155"/>
                    </a:lnTo>
                    <a:lnTo>
                      <a:pt x="5231" y="2155"/>
                    </a:lnTo>
                    <a:lnTo>
                      <a:pt x="5247" y="2149"/>
                    </a:lnTo>
                    <a:lnTo>
                      <a:pt x="5258" y="2149"/>
                    </a:lnTo>
                    <a:lnTo>
                      <a:pt x="5258" y="2149"/>
                    </a:lnTo>
                    <a:lnTo>
                      <a:pt x="5263" y="2144"/>
                    </a:lnTo>
                    <a:lnTo>
                      <a:pt x="5268" y="2144"/>
                    </a:lnTo>
                    <a:lnTo>
                      <a:pt x="5279" y="2149"/>
                    </a:lnTo>
                    <a:lnTo>
                      <a:pt x="5289" y="2149"/>
                    </a:lnTo>
                    <a:lnTo>
                      <a:pt x="5300" y="2149"/>
                    </a:lnTo>
                    <a:lnTo>
                      <a:pt x="5311" y="2155"/>
                    </a:lnTo>
                    <a:lnTo>
                      <a:pt x="5316" y="2155"/>
                    </a:lnTo>
                    <a:lnTo>
                      <a:pt x="5327" y="2160"/>
                    </a:lnTo>
                    <a:lnTo>
                      <a:pt x="5337" y="2155"/>
                    </a:lnTo>
                    <a:lnTo>
                      <a:pt x="5348" y="2155"/>
                    </a:lnTo>
                    <a:lnTo>
                      <a:pt x="5358" y="2160"/>
                    </a:lnTo>
                    <a:lnTo>
                      <a:pt x="5369" y="2160"/>
                    </a:lnTo>
                    <a:lnTo>
                      <a:pt x="5374" y="2165"/>
                    </a:lnTo>
                    <a:lnTo>
                      <a:pt x="5385" y="2176"/>
                    </a:lnTo>
                    <a:lnTo>
                      <a:pt x="5396" y="2181"/>
                    </a:lnTo>
                    <a:lnTo>
                      <a:pt x="5401" y="2181"/>
                    </a:lnTo>
                    <a:lnTo>
                      <a:pt x="5411" y="2181"/>
                    </a:lnTo>
                    <a:lnTo>
                      <a:pt x="5427" y="2181"/>
                    </a:lnTo>
                    <a:lnTo>
                      <a:pt x="5438" y="2186"/>
                    </a:lnTo>
                    <a:lnTo>
                      <a:pt x="5449" y="2186"/>
                    </a:lnTo>
                    <a:lnTo>
                      <a:pt x="5449" y="2186"/>
                    </a:lnTo>
                    <a:lnTo>
                      <a:pt x="5454" y="2192"/>
                    </a:lnTo>
                    <a:lnTo>
                      <a:pt x="5459" y="2202"/>
                    </a:lnTo>
                    <a:lnTo>
                      <a:pt x="5459" y="2208"/>
                    </a:lnTo>
                    <a:lnTo>
                      <a:pt x="5465" y="2208"/>
                    </a:lnTo>
                    <a:lnTo>
                      <a:pt x="5465" y="2208"/>
                    </a:lnTo>
                    <a:lnTo>
                      <a:pt x="5470" y="2213"/>
                    </a:lnTo>
                    <a:lnTo>
                      <a:pt x="5475" y="2218"/>
                    </a:lnTo>
                    <a:lnTo>
                      <a:pt x="5480" y="2218"/>
                    </a:lnTo>
                    <a:lnTo>
                      <a:pt x="5502" y="2229"/>
                    </a:lnTo>
                    <a:lnTo>
                      <a:pt x="5507" y="2234"/>
                    </a:lnTo>
                    <a:lnTo>
                      <a:pt x="5518" y="2234"/>
                    </a:lnTo>
                    <a:lnTo>
                      <a:pt x="5523" y="2234"/>
                    </a:lnTo>
                    <a:lnTo>
                      <a:pt x="5533" y="2234"/>
                    </a:lnTo>
                    <a:lnTo>
                      <a:pt x="5555" y="2234"/>
                    </a:lnTo>
                    <a:lnTo>
                      <a:pt x="5571" y="2234"/>
                    </a:lnTo>
                    <a:lnTo>
                      <a:pt x="5576" y="2240"/>
                    </a:lnTo>
                    <a:lnTo>
                      <a:pt x="5592" y="2240"/>
                    </a:lnTo>
                    <a:lnTo>
                      <a:pt x="5608" y="2245"/>
                    </a:lnTo>
                    <a:lnTo>
                      <a:pt x="5618" y="2245"/>
                    </a:lnTo>
                    <a:lnTo>
                      <a:pt x="5624" y="2245"/>
                    </a:lnTo>
                    <a:lnTo>
                      <a:pt x="5634" y="2245"/>
                    </a:lnTo>
                    <a:lnTo>
                      <a:pt x="5640" y="2245"/>
                    </a:lnTo>
                    <a:lnTo>
                      <a:pt x="5650" y="2250"/>
                    </a:lnTo>
                    <a:lnTo>
                      <a:pt x="5650" y="2250"/>
                    </a:lnTo>
                    <a:lnTo>
                      <a:pt x="5661" y="2245"/>
                    </a:lnTo>
                    <a:lnTo>
                      <a:pt x="5677" y="2234"/>
                    </a:lnTo>
                    <a:lnTo>
                      <a:pt x="5682" y="2234"/>
                    </a:lnTo>
                    <a:lnTo>
                      <a:pt x="5687" y="2234"/>
                    </a:lnTo>
                    <a:lnTo>
                      <a:pt x="5693" y="2229"/>
                    </a:lnTo>
                    <a:lnTo>
                      <a:pt x="5698" y="2229"/>
                    </a:lnTo>
                    <a:lnTo>
                      <a:pt x="5703" y="2229"/>
                    </a:lnTo>
                    <a:lnTo>
                      <a:pt x="5709" y="2229"/>
                    </a:lnTo>
                    <a:lnTo>
                      <a:pt x="5719" y="2229"/>
                    </a:lnTo>
                    <a:lnTo>
                      <a:pt x="5724" y="2229"/>
                    </a:lnTo>
                    <a:lnTo>
                      <a:pt x="5740" y="2218"/>
                    </a:lnTo>
                    <a:lnTo>
                      <a:pt x="5746" y="2218"/>
                    </a:lnTo>
                    <a:lnTo>
                      <a:pt x="5762" y="2218"/>
                    </a:lnTo>
                    <a:lnTo>
                      <a:pt x="5767" y="2218"/>
                    </a:lnTo>
                    <a:lnTo>
                      <a:pt x="5772" y="2213"/>
                    </a:lnTo>
                    <a:lnTo>
                      <a:pt x="5778" y="2213"/>
                    </a:lnTo>
                    <a:lnTo>
                      <a:pt x="5778" y="2208"/>
                    </a:lnTo>
                    <a:lnTo>
                      <a:pt x="5778" y="2197"/>
                    </a:lnTo>
                    <a:lnTo>
                      <a:pt x="5783" y="2192"/>
                    </a:lnTo>
                    <a:lnTo>
                      <a:pt x="5788" y="2186"/>
                    </a:lnTo>
                    <a:lnTo>
                      <a:pt x="5793" y="2181"/>
                    </a:lnTo>
                    <a:lnTo>
                      <a:pt x="5799" y="2176"/>
                    </a:lnTo>
                    <a:lnTo>
                      <a:pt x="5804" y="2176"/>
                    </a:lnTo>
                    <a:lnTo>
                      <a:pt x="5815" y="2165"/>
                    </a:lnTo>
                    <a:lnTo>
                      <a:pt x="5820" y="2160"/>
                    </a:lnTo>
                    <a:lnTo>
                      <a:pt x="5825" y="2160"/>
                    </a:lnTo>
                    <a:lnTo>
                      <a:pt x="5831" y="2160"/>
                    </a:lnTo>
                    <a:lnTo>
                      <a:pt x="5841" y="2165"/>
                    </a:lnTo>
                    <a:lnTo>
                      <a:pt x="5847" y="2160"/>
                    </a:lnTo>
                    <a:lnTo>
                      <a:pt x="5852" y="2165"/>
                    </a:lnTo>
                    <a:lnTo>
                      <a:pt x="5862" y="2165"/>
                    </a:lnTo>
                    <a:lnTo>
                      <a:pt x="5873" y="2171"/>
                    </a:lnTo>
                    <a:lnTo>
                      <a:pt x="5884" y="2176"/>
                    </a:lnTo>
                    <a:lnTo>
                      <a:pt x="5900" y="2186"/>
                    </a:lnTo>
                    <a:lnTo>
                      <a:pt x="5905" y="2186"/>
                    </a:lnTo>
                    <a:lnTo>
                      <a:pt x="5910" y="2192"/>
                    </a:lnTo>
                    <a:lnTo>
                      <a:pt x="5921" y="2192"/>
                    </a:lnTo>
                    <a:lnTo>
                      <a:pt x="5931" y="2192"/>
                    </a:lnTo>
                    <a:lnTo>
                      <a:pt x="5931" y="2186"/>
                    </a:lnTo>
                    <a:lnTo>
                      <a:pt x="5937" y="2186"/>
                    </a:lnTo>
                    <a:lnTo>
                      <a:pt x="5947" y="2181"/>
                    </a:lnTo>
                    <a:lnTo>
                      <a:pt x="5953" y="2181"/>
                    </a:lnTo>
                    <a:lnTo>
                      <a:pt x="5963" y="2181"/>
                    </a:lnTo>
                    <a:lnTo>
                      <a:pt x="5979" y="2186"/>
                    </a:lnTo>
                    <a:lnTo>
                      <a:pt x="5984" y="2192"/>
                    </a:lnTo>
                    <a:lnTo>
                      <a:pt x="5990" y="2197"/>
                    </a:lnTo>
                    <a:lnTo>
                      <a:pt x="6006" y="2202"/>
                    </a:lnTo>
                    <a:lnTo>
                      <a:pt x="6016" y="2208"/>
                    </a:lnTo>
                    <a:lnTo>
                      <a:pt x="6038" y="2213"/>
                    </a:lnTo>
                    <a:lnTo>
                      <a:pt x="6048" y="2213"/>
                    </a:lnTo>
                    <a:lnTo>
                      <a:pt x="6069" y="2218"/>
                    </a:lnTo>
                    <a:lnTo>
                      <a:pt x="6075" y="2218"/>
                    </a:lnTo>
                    <a:lnTo>
                      <a:pt x="6080" y="2218"/>
                    </a:lnTo>
                    <a:lnTo>
                      <a:pt x="6091" y="2208"/>
                    </a:lnTo>
                    <a:lnTo>
                      <a:pt x="6101" y="2192"/>
                    </a:lnTo>
                    <a:lnTo>
                      <a:pt x="6112" y="2186"/>
                    </a:lnTo>
                    <a:lnTo>
                      <a:pt x="6128" y="2181"/>
                    </a:lnTo>
                    <a:lnTo>
                      <a:pt x="6133" y="2181"/>
                    </a:lnTo>
                    <a:lnTo>
                      <a:pt x="6138" y="2176"/>
                    </a:lnTo>
                    <a:lnTo>
                      <a:pt x="6138" y="2171"/>
                    </a:lnTo>
                    <a:lnTo>
                      <a:pt x="6133" y="2160"/>
                    </a:lnTo>
                    <a:lnTo>
                      <a:pt x="6128" y="2155"/>
                    </a:lnTo>
                    <a:lnTo>
                      <a:pt x="6117" y="2155"/>
                    </a:lnTo>
                    <a:lnTo>
                      <a:pt x="6117" y="2149"/>
                    </a:lnTo>
                    <a:lnTo>
                      <a:pt x="6117" y="2149"/>
                    </a:lnTo>
                    <a:lnTo>
                      <a:pt x="6117" y="2144"/>
                    </a:lnTo>
                    <a:lnTo>
                      <a:pt x="6117" y="2139"/>
                    </a:lnTo>
                    <a:lnTo>
                      <a:pt x="6117" y="2133"/>
                    </a:lnTo>
                    <a:lnTo>
                      <a:pt x="6117" y="2128"/>
                    </a:lnTo>
                    <a:lnTo>
                      <a:pt x="6117" y="2123"/>
                    </a:lnTo>
                    <a:lnTo>
                      <a:pt x="6117" y="2112"/>
                    </a:lnTo>
                    <a:lnTo>
                      <a:pt x="6117" y="2107"/>
                    </a:lnTo>
                    <a:lnTo>
                      <a:pt x="6117" y="2101"/>
                    </a:lnTo>
                    <a:lnTo>
                      <a:pt x="6117" y="2096"/>
                    </a:lnTo>
                    <a:lnTo>
                      <a:pt x="6117" y="2091"/>
                    </a:lnTo>
                    <a:lnTo>
                      <a:pt x="6117" y="2085"/>
                    </a:lnTo>
                    <a:lnTo>
                      <a:pt x="6117" y="2069"/>
                    </a:lnTo>
                    <a:lnTo>
                      <a:pt x="6112" y="2059"/>
                    </a:lnTo>
                    <a:lnTo>
                      <a:pt x="6117" y="2048"/>
                    </a:lnTo>
                    <a:lnTo>
                      <a:pt x="6128" y="2038"/>
                    </a:lnTo>
                    <a:lnTo>
                      <a:pt x="6133" y="2027"/>
                    </a:lnTo>
                    <a:lnTo>
                      <a:pt x="6128" y="2022"/>
                    </a:lnTo>
                    <a:lnTo>
                      <a:pt x="6122" y="2011"/>
                    </a:lnTo>
                    <a:lnTo>
                      <a:pt x="6117" y="2006"/>
                    </a:lnTo>
                    <a:lnTo>
                      <a:pt x="6107" y="1995"/>
                    </a:lnTo>
                    <a:lnTo>
                      <a:pt x="6107" y="1990"/>
                    </a:lnTo>
                    <a:lnTo>
                      <a:pt x="6101" y="1984"/>
                    </a:lnTo>
                    <a:lnTo>
                      <a:pt x="6091" y="1979"/>
                    </a:lnTo>
                    <a:lnTo>
                      <a:pt x="6080" y="1979"/>
                    </a:lnTo>
                    <a:lnTo>
                      <a:pt x="6069" y="1979"/>
                    </a:lnTo>
                    <a:lnTo>
                      <a:pt x="6064" y="1979"/>
                    </a:lnTo>
                    <a:lnTo>
                      <a:pt x="6053" y="1974"/>
                    </a:lnTo>
                    <a:lnTo>
                      <a:pt x="6053" y="1968"/>
                    </a:lnTo>
                    <a:lnTo>
                      <a:pt x="6059" y="1963"/>
                    </a:lnTo>
                    <a:lnTo>
                      <a:pt x="6064" y="1952"/>
                    </a:lnTo>
                    <a:lnTo>
                      <a:pt x="6075" y="1936"/>
                    </a:lnTo>
                    <a:lnTo>
                      <a:pt x="6085" y="1926"/>
                    </a:lnTo>
                    <a:lnTo>
                      <a:pt x="6107" y="1926"/>
                    </a:lnTo>
                    <a:lnTo>
                      <a:pt x="6122" y="1920"/>
                    </a:lnTo>
                    <a:lnTo>
                      <a:pt x="6138" y="1915"/>
                    </a:lnTo>
                    <a:lnTo>
                      <a:pt x="6154" y="1915"/>
                    </a:lnTo>
                    <a:lnTo>
                      <a:pt x="6160" y="1915"/>
                    </a:lnTo>
                    <a:lnTo>
                      <a:pt x="6165" y="1915"/>
                    </a:lnTo>
                    <a:lnTo>
                      <a:pt x="6181" y="1915"/>
                    </a:lnTo>
                    <a:lnTo>
                      <a:pt x="6191" y="1910"/>
                    </a:lnTo>
                    <a:lnTo>
                      <a:pt x="6197" y="1910"/>
                    </a:lnTo>
                    <a:lnTo>
                      <a:pt x="6207" y="1910"/>
                    </a:lnTo>
                    <a:lnTo>
                      <a:pt x="6218" y="1910"/>
                    </a:lnTo>
                    <a:lnTo>
                      <a:pt x="6218" y="1910"/>
                    </a:lnTo>
                    <a:lnTo>
                      <a:pt x="6223" y="1910"/>
                    </a:lnTo>
                    <a:lnTo>
                      <a:pt x="6223" y="1910"/>
                    </a:lnTo>
                    <a:lnTo>
                      <a:pt x="6229" y="1910"/>
                    </a:lnTo>
                    <a:lnTo>
                      <a:pt x="6234" y="1910"/>
                    </a:lnTo>
                    <a:lnTo>
                      <a:pt x="6255" y="1920"/>
                    </a:lnTo>
                    <a:lnTo>
                      <a:pt x="6271" y="1920"/>
                    </a:lnTo>
                    <a:lnTo>
                      <a:pt x="6271" y="1920"/>
                    </a:lnTo>
                    <a:lnTo>
                      <a:pt x="6276" y="1926"/>
                    </a:lnTo>
                    <a:lnTo>
                      <a:pt x="6287" y="1931"/>
                    </a:lnTo>
                    <a:lnTo>
                      <a:pt x="6292" y="1931"/>
                    </a:lnTo>
                    <a:lnTo>
                      <a:pt x="6308" y="1931"/>
                    </a:lnTo>
                    <a:lnTo>
                      <a:pt x="6319" y="1942"/>
                    </a:lnTo>
                    <a:lnTo>
                      <a:pt x="6324" y="1942"/>
                    </a:lnTo>
                    <a:lnTo>
                      <a:pt x="6324" y="1936"/>
                    </a:lnTo>
                    <a:lnTo>
                      <a:pt x="6329" y="1936"/>
                    </a:lnTo>
                    <a:lnTo>
                      <a:pt x="6335" y="1936"/>
                    </a:lnTo>
                    <a:lnTo>
                      <a:pt x="6345" y="1936"/>
                    </a:lnTo>
                    <a:lnTo>
                      <a:pt x="6361" y="1942"/>
                    </a:lnTo>
                    <a:lnTo>
                      <a:pt x="6372" y="1947"/>
                    </a:lnTo>
                    <a:lnTo>
                      <a:pt x="6372" y="1947"/>
                    </a:lnTo>
                    <a:lnTo>
                      <a:pt x="6377" y="1947"/>
                    </a:lnTo>
                    <a:lnTo>
                      <a:pt x="6382" y="1947"/>
                    </a:lnTo>
                    <a:lnTo>
                      <a:pt x="6382" y="1952"/>
                    </a:lnTo>
                    <a:lnTo>
                      <a:pt x="6382" y="1958"/>
                    </a:lnTo>
                    <a:lnTo>
                      <a:pt x="6388" y="1958"/>
                    </a:lnTo>
                    <a:lnTo>
                      <a:pt x="6393" y="1958"/>
                    </a:lnTo>
                    <a:lnTo>
                      <a:pt x="6398" y="1958"/>
                    </a:lnTo>
                    <a:lnTo>
                      <a:pt x="6409" y="1963"/>
                    </a:lnTo>
                    <a:lnTo>
                      <a:pt x="6414" y="1968"/>
                    </a:lnTo>
                    <a:lnTo>
                      <a:pt x="6414" y="1968"/>
                    </a:lnTo>
                    <a:lnTo>
                      <a:pt x="6420" y="1974"/>
                    </a:lnTo>
                    <a:lnTo>
                      <a:pt x="6420" y="1974"/>
                    </a:lnTo>
                    <a:lnTo>
                      <a:pt x="6420" y="1974"/>
                    </a:lnTo>
                    <a:lnTo>
                      <a:pt x="6420" y="1979"/>
                    </a:lnTo>
                    <a:lnTo>
                      <a:pt x="6420" y="1979"/>
                    </a:lnTo>
                    <a:lnTo>
                      <a:pt x="6425" y="1984"/>
                    </a:lnTo>
                    <a:lnTo>
                      <a:pt x="6435" y="1984"/>
                    </a:lnTo>
                    <a:lnTo>
                      <a:pt x="6435" y="1984"/>
                    </a:lnTo>
                    <a:lnTo>
                      <a:pt x="6441" y="1990"/>
                    </a:lnTo>
                    <a:lnTo>
                      <a:pt x="6446" y="1995"/>
                    </a:lnTo>
                    <a:lnTo>
                      <a:pt x="6451" y="1995"/>
                    </a:lnTo>
                    <a:lnTo>
                      <a:pt x="6457" y="2000"/>
                    </a:lnTo>
                    <a:lnTo>
                      <a:pt x="6457" y="2000"/>
                    </a:lnTo>
                    <a:lnTo>
                      <a:pt x="6457" y="2006"/>
                    </a:lnTo>
                    <a:lnTo>
                      <a:pt x="6462" y="2006"/>
                    </a:lnTo>
                    <a:lnTo>
                      <a:pt x="6467" y="2011"/>
                    </a:lnTo>
                    <a:lnTo>
                      <a:pt x="6467" y="2011"/>
                    </a:lnTo>
                    <a:lnTo>
                      <a:pt x="6473" y="2016"/>
                    </a:lnTo>
                    <a:lnTo>
                      <a:pt x="6478" y="2027"/>
                    </a:lnTo>
                    <a:lnTo>
                      <a:pt x="6489" y="2032"/>
                    </a:lnTo>
                    <a:lnTo>
                      <a:pt x="6504" y="2043"/>
                    </a:lnTo>
                    <a:lnTo>
                      <a:pt x="6510" y="2048"/>
                    </a:lnTo>
                    <a:lnTo>
                      <a:pt x="6515" y="2059"/>
                    </a:lnTo>
                    <a:lnTo>
                      <a:pt x="6520" y="2059"/>
                    </a:lnTo>
                    <a:lnTo>
                      <a:pt x="6526" y="2064"/>
                    </a:lnTo>
                    <a:lnTo>
                      <a:pt x="6526" y="2064"/>
                    </a:lnTo>
                    <a:lnTo>
                      <a:pt x="6531" y="2069"/>
                    </a:lnTo>
                    <a:lnTo>
                      <a:pt x="6536" y="2069"/>
                    </a:lnTo>
                    <a:lnTo>
                      <a:pt x="6536" y="2075"/>
                    </a:lnTo>
                    <a:lnTo>
                      <a:pt x="6542" y="2080"/>
                    </a:lnTo>
                    <a:lnTo>
                      <a:pt x="6542" y="2085"/>
                    </a:lnTo>
                    <a:lnTo>
                      <a:pt x="6547" y="2085"/>
                    </a:lnTo>
                    <a:lnTo>
                      <a:pt x="6552" y="2091"/>
                    </a:lnTo>
                    <a:lnTo>
                      <a:pt x="6557" y="2096"/>
                    </a:lnTo>
                    <a:lnTo>
                      <a:pt x="6568" y="2107"/>
                    </a:lnTo>
                    <a:lnTo>
                      <a:pt x="6589" y="2117"/>
                    </a:lnTo>
                    <a:lnTo>
                      <a:pt x="6600" y="2128"/>
                    </a:lnTo>
                    <a:lnTo>
                      <a:pt x="6605" y="2133"/>
                    </a:lnTo>
                    <a:lnTo>
                      <a:pt x="6611" y="2139"/>
                    </a:lnTo>
                    <a:lnTo>
                      <a:pt x="6611" y="2144"/>
                    </a:lnTo>
                    <a:lnTo>
                      <a:pt x="6611" y="2144"/>
                    </a:lnTo>
                    <a:lnTo>
                      <a:pt x="6616" y="2149"/>
                    </a:lnTo>
                    <a:lnTo>
                      <a:pt x="6621" y="2149"/>
                    </a:lnTo>
                    <a:lnTo>
                      <a:pt x="6621" y="2155"/>
                    </a:lnTo>
                    <a:lnTo>
                      <a:pt x="6626" y="2160"/>
                    </a:lnTo>
                    <a:lnTo>
                      <a:pt x="6642" y="2165"/>
                    </a:lnTo>
                    <a:lnTo>
                      <a:pt x="6648" y="2176"/>
                    </a:lnTo>
                    <a:lnTo>
                      <a:pt x="6648" y="2181"/>
                    </a:lnTo>
                    <a:lnTo>
                      <a:pt x="6653" y="2192"/>
                    </a:lnTo>
                    <a:lnTo>
                      <a:pt x="6658" y="2197"/>
                    </a:lnTo>
                    <a:lnTo>
                      <a:pt x="6669" y="2202"/>
                    </a:lnTo>
                    <a:lnTo>
                      <a:pt x="6674" y="2202"/>
                    </a:lnTo>
                    <a:lnTo>
                      <a:pt x="6680" y="2208"/>
                    </a:lnTo>
                    <a:lnTo>
                      <a:pt x="6685" y="2213"/>
                    </a:lnTo>
                    <a:lnTo>
                      <a:pt x="6701" y="2213"/>
                    </a:lnTo>
                    <a:lnTo>
                      <a:pt x="6717" y="2218"/>
                    </a:lnTo>
                    <a:lnTo>
                      <a:pt x="6733" y="2213"/>
                    </a:lnTo>
                    <a:lnTo>
                      <a:pt x="6743" y="2213"/>
                    </a:lnTo>
                    <a:lnTo>
                      <a:pt x="6748" y="2213"/>
                    </a:lnTo>
                    <a:lnTo>
                      <a:pt x="6748" y="2218"/>
                    </a:lnTo>
                    <a:lnTo>
                      <a:pt x="6754" y="2224"/>
                    </a:lnTo>
                    <a:lnTo>
                      <a:pt x="6754" y="2224"/>
                    </a:lnTo>
                    <a:lnTo>
                      <a:pt x="6764" y="2224"/>
                    </a:lnTo>
                    <a:lnTo>
                      <a:pt x="6770" y="2229"/>
                    </a:lnTo>
                    <a:lnTo>
                      <a:pt x="6775" y="2229"/>
                    </a:lnTo>
                    <a:lnTo>
                      <a:pt x="6780" y="2229"/>
                    </a:lnTo>
                    <a:lnTo>
                      <a:pt x="6780" y="2229"/>
                    </a:lnTo>
                    <a:lnTo>
                      <a:pt x="6786" y="2229"/>
                    </a:lnTo>
                    <a:lnTo>
                      <a:pt x="6791" y="2234"/>
                    </a:lnTo>
                    <a:lnTo>
                      <a:pt x="6796" y="2229"/>
                    </a:lnTo>
                    <a:lnTo>
                      <a:pt x="6796" y="2229"/>
                    </a:lnTo>
                    <a:lnTo>
                      <a:pt x="6796" y="2229"/>
                    </a:lnTo>
                    <a:lnTo>
                      <a:pt x="6802" y="2229"/>
                    </a:lnTo>
                    <a:lnTo>
                      <a:pt x="6807" y="2234"/>
                    </a:lnTo>
                    <a:lnTo>
                      <a:pt x="6812" y="2240"/>
                    </a:lnTo>
                    <a:lnTo>
                      <a:pt x="6817" y="2240"/>
                    </a:lnTo>
                    <a:lnTo>
                      <a:pt x="6828" y="2245"/>
                    </a:lnTo>
                    <a:lnTo>
                      <a:pt x="6855" y="2261"/>
                    </a:lnTo>
                    <a:lnTo>
                      <a:pt x="6871" y="2266"/>
                    </a:lnTo>
                    <a:lnTo>
                      <a:pt x="6881" y="2272"/>
                    </a:lnTo>
                    <a:lnTo>
                      <a:pt x="6892" y="2272"/>
                    </a:lnTo>
                    <a:lnTo>
                      <a:pt x="6902" y="2277"/>
                    </a:lnTo>
                    <a:lnTo>
                      <a:pt x="6902" y="2288"/>
                    </a:lnTo>
                    <a:lnTo>
                      <a:pt x="6908" y="2293"/>
                    </a:lnTo>
                    <a:lnTo>
                      <a:pt x="6908" y="2293"/>
                    </a:lnTo>
                    <a:lnTo>
                      <a:pt x="6918" y="2298"/>
                    </a:lnTo>
                    <a:lnTo>
                      <a:pt x="6929" y="2304"/>
                    </a:lnTo>
                    <a:lnTo>
                      <a:pt x="6929" y="2309"/>
                    </a:lnTo>
                    <a:lnTo>
                      <a:pt x="6934" y="2314"/>
                    </a:lnTo>
                    <a:lnTo>
                      <a:pt x="6940" y="2319"/>
                    </a:lnTo>
                    <a:lnTo>
                      <a:pt x="6940" y="2330"/>
                    </a:lnTo>
                    <a:lnTo>
                      <a:pt x="6945" y="2335"/>
                    </a:lnTo>
                    <a:lnTo>
                      <a:pt x="6955" y="2346"/>
                    </a:lnTo>
                    <a:lnTo>
                      <a:pt x="6966" y="2351"/>
                    </a:lnTo>
                    <a:lnTo>
                      <a:pt x="6971" y="2357"/>
                    </a:lnTo>
                    <a:lnTo>
                      <a:pt x="6977" y="2362"/>
                    </a:lnTo>
                    <a:lnTo>
                      <a:pt x="6977" y="2362"/>
                    </a:lnTo>
                    <a:lnTo>
                      <a:pt x="6987" y="2362"/>
                    </a:lnTo>
                    <a:lnTo>
                      <a:pt x="6998" y="2362"/>
                    </a:lnTo>
                    <a:lnTo>
                      <a:pt x="7003" y="2362"/>
                    </a:lnTo>
                    <a:lnTo>
                      <a:pt x="7014" y="2362"/>
                    </a:lnTo>
                    <a:lnTo>
                      <a:pt x="7030" y="2362"/>
                    </a:lnTo>
                    <a:lnTo>
                      <a:pt x="7051" y="2362"/>
                    </a:lnTo>
                    <a:lnTo>
                      <a:pt x="7062" y="2362"/>
                    </a:lnTo>
                    <a:lnTo>
                      <a:pt x="7067" y="2362"/>
                    </a:lnTo>
                    <a:lnTo>
                      <a:pt x="7072" y="2357"/>
                    </a:lnTo>
                    <a:lnTo>
                      <a:pt x="7072" y="2346"/>
                    </a:lnTo>
                    <a:lnTo>
                      <a:pt x="7072" y="2341"/>
                    </a:lnTo>
                    <a:lnTo>
                      <a:pt x="7077" y="2341"/>
                    </a:lnTo>
                    <a:lnTo>
                      <a:pt x="7083" y="2341"/>
                    </a:lnTo>
                    <a:lnTo>
                      <a:pt x="7088" y="2335"/>
                    </a:lnTo>
                    <a:lnTo>
                      <a:pt x="7093" y="2330"/>
                    </a:lnTo>
                    <a:lnTo>
                      <a:pt x="7099" y="2330"/>
                    </a:lnTo>
                    <a:lnTo>
                      <a:pt x="7109" y="2330"/>
                    </a:lnTo>
                    <a:lnTo>
                      <a:pt x="7115" y="2330"/>
                    </a:lnTo>
                    <a:lnTo>
                      <a:pt x="7120" y="2319"/>
                    </a:lnTo>
                    <a:lnTo>
                      <a:pt x="7125" y="2319"/>
                    </a:lnTo>
                    <a:lnTo>
                      <a:pt x="7146" y="2309"/>
                    </a:lnTo>
                    <a:lnTo>
                      <a:pt x="7152" y="2309"/>
                    </a:lnTo>
                    <a:lnTo>
                      <a:pt x="7152" y="2309"/>
                    </a:lnTo>
                    <a:lnTo>
                      <a:pt x="7162" y="2309"/>
                    </a:lnTo>
                    <a:lnTo>
                      <a:pt x="7168" y="2314"/>
                    </a:lnTo>
                    <a:lnTo>
                      <a:pt x="7178" y="2319"/>
                    </a:lnTo>
                    <a:lnTo>
                      <a:pt x="7184" y="2319"/>
                    </a:lnTo>
                    <a:lnTo>
                      <a:pt x="7184" y="2325"/>
                    </a:lnTo>
                    <a:lnTo>
                      <a:pt x="7184" y="2330"/>
                    </a:lnTo>
                    <a:lnTo>
                      <a:pt x="7184" y="2330"/>
                    </a:lnTo>
                    <a:lnTo>
                      <a:pt x="7184" y="2335"/>
                    </a:lnTo>
                    <a:lnTo>
                      <a:pt x="7189" y="2341"/>
                    </a:lnTo>
                    <a:lnTo>
                      <a:pt x="7194" y="2346"/>
                    </a:lnTo>
                    <a:lnTo>
                      <a:pt x="7205" y="2351"/>
                    </a:lnTo>
                    <a:lnTo>
                      <a:pt x="7210" y="2362"/>
                    </a:lnTo>
                    <a:lnTo>
                      <a:pt x="7210" y="2362"/>
                    </a:lnTo>
                    <a:lnTo>
                      <a:pt x="7210" y="2367"/>
                    </a:lnTo>
                    <a:lnTo>
                      <a:pt x="7210" y="2378"/>
                    </a:lnTo>
                    <a:lnTo>
                      <a:pt x="7210" y="2378"/>
                    </a:lnTo>
                    <a:lnTo>
                      <a:pt x="7205" y="2383"/>
                    </a:lnTo>
                    <a:lnTo>
                      <a:pt x="7199" y="2383"/>
                    </a:lnTo>
                    <a:lnTo>
                      <a:pt x="7199" y="2383"/>
                    </a:lnTo>
                    <a:lnTo>
                      <a:pt x="7199" y="2383"/>
                    </a:lnTo>
                    <a:lnTo>
                      <a:pt x="7194" y="2389"/>
                    </a:lnTo>
                    <a:lnTo>
                      <a:pt x="7194" y="2389"/>
                    </a:lnTo>
                    <a:lnTo>
                      <a:pt x="7194" y="2394"/>
                    </a:lnTo>
                    <a:lnTo>
                      <a:pt x="7194" y="2394"/>
                    </a:lnTo>
                    <a:lnTo>
                      <a:pt x="7199" y="2399"/>
                    </a:lnTo>
                    <a:lnTo>
                      <a:pt x="7205" y="2405"/>
                    </a:lnTo>
                    <a:lnTo>
                      <a:pt x="7205" y="2410"/>
                    </a:lnTo>
                    <a:lnTo>
                      <a:pt x="7205" y="2421"/>
                    </a:lnTo>
                    <a:lnTo>
                      <a:pt x="7205" y="2421"/>
                    </a:lnTo>
                    <a:lnTo>
                      <a:pt x="7205" y="2426"/>
                    </a:lnTo>
                    <a:lnTo>
                      <a:pt x="7210" y="2426"/>
                    </a:lnTo>
                    <a:lnTo>
                      <a:pt x="7215" y="2442"/>
                    </a:lnTo>
                    <a:lnTo>
                      <a:pt x="7215" y="2447"/>
                    </a:lnTo>
                    <a:lnTo>
                      <a:pt x="7215" y="2458"/>
                    </a:lnTo>
                    <a:lnTo>
                      <a:pt x="7221" y="2463"/>
                    </a:lnTo>
                    <a:lnTo>
                      <a:pt x="7221" y="2468"/>
                    </a:lnTo>
                    <a:lnTo>
                      <a:pt x="7221" y="2468"/>
                    </a:lnTo>
                    <a:lnTo>
                      <a:pt x="7226" y="2474"/>
                    </a:lnTo>
                    <a:lnTo>
                      <a:pt x="7226" y="2474"/>
                    </a:lnTo>
                    <a:lnTo>
                      <a:pt x="7226" y="2479"/>
                    </a:lnTo>
                    <a:lnTo>
                      <a:pt x="7221" y="2479"/>
                    </a:lnTo>
                    <a:lnTo>
                      <a:pt x="7221" y="2484"/>
                    </a:lnTo>
                    <a:lnTo>
                      <a:pt x="7226" y="2490"/>
                    </a:lnTo>
                    <a:lnTo>
                      <a:pt x="7226" y="2495"/>
                    </a:lnTo>
                    <a:lnTo>
                      <a:pt x="7226" y="2500"/>
                    </a:lnTo>
                    <a:lnTo>
                      <a:pt x="7226" y="2500"/>
                    </a:lnTo>
                    <a:lnTo>
                      <a:pt x="7221" y="2506"/>
                    </a:lnTo>
                    <a:lnTo>
                      <a:pt x="7221" y="2506"/>
                    </a:lnTo>
                    <a:lnTo>
                      <a:pt x="7221" y="2511"/>
                    </a:lnTo>
                    <a:lnTo>
                      <a:pt x="7226" y="2516"/>
                    </a:lnTo>
                    <a:lnTo>
                      <a:pt x="7226" y="2516"/>
                    </a:lnTo>
                    <a:lnTo>
                      <a:pt x="7231" y="2522"/>
                    </a:lnTo>
                    <a:lnTo>
                      <a:pt x="7231" y="2527"/>
                    </a:lnTo>
                    <a:lnTo>
                      <a:pt x="7226" y="2527"/>
                    </a:lnTo>
                    <a:lnTo>
                      <a:pt x="7226" y="2532"/>
                    </a:lnTo>
                    <a:lnTo>
                      <a:pt x="7221" y="2532"/>
                    </a:lnTo>
                    <a:lnTo>
                      <a:pt x="7221" y="2538"/>
                    </a:lnTo>
                    <a:lnTo>
                      <a:pt x="7221" y="2548"/>
                    </a:lnTo>
                    <a:lnTo>
                      <a:pt x="7226" y="2559"/>
                    </a:lnTo>
                    <a:lnTo>
                      <a:pt x="7231" y="2564"/>
                    </a:lnTo>
                    <a:lnTo>
                      <a:pt x="7226" y="2570"/>
                    </a:lnTo>
                    <a:lnTo>
                      <a:pt x="7226" y="2570"/>
                    </a:lnTo>
                    <a:lnTo>
                      <a:pt x="7221" y="2570"/>
                    </a:lnTo>
                    <a:lnTo>
                      <a:pt x="7215" y="2570"/>
                    </a:lnTo>
                    <a:lnTo>
                      <a:pt x="7210" y="2570"/>
                    </a:lnTo>
                    <a:lnTo>
                      <a:pt x="7205" y="2564"/>
                    </a:lnTo>
                    <a:lnTo>
                      <a:pt x="7194" y="2564"/>
                    </a:lnTo>
                    <a:lnTo>
                      <a:pt x="7184" y="2559"/>
                    </a:lnTo>
                    <a:lnTo>
                      <a:pt x="7168" y="2559"/>
                    </a:lnTo>
                    <a:lnTo>
                      <a:pt x="7162" y="2554"/>
                    </a:lnTo>
                    <a:lnTo>
                      <a:pt x="7152" y="2554"/>
                    </a:lnTo>
                    <a:lnTo>
                      <a:pt x="7146" y="2554"/>
                    </a:lnTo>
                    <a:lnTo>
                      <a:pt x="7141" y="2548"/>
                    </a:lnTo>
                    <a:lnTo>
                      <a:pt x="7141" y="2548"/>
                    </a:lnTo>
                    <a:lnTo>
                      <a:pt x="7141" y="2554"/>
                    </a:lnTo>
                    <a:lnTo>
                      <a:pt x="7136" y="2559"/>
                    </a:lnTo>
                    <a:lnTo>
                      <a:pt x="7136" y="2564"/>
                    </a:lnTo>
                    <a:lnTo>
                      <a:pt x="7136" y="2570"/>
                    </a:lnTo>
                    <a:lnTo>
                      <a:pt x="7136" y="2575"/>
                    </a:lnTo>
                    <a:lnTo>
                      <a:pt x="7131" y="2580"/>
                    </a:lnTo>
                    <a:lnTo>
                      <a:pt x="7125" y="2586"/>
                    </a:lnTo>
                    <a:lnTo>
                      <a:pt x="7120" y="2586"/>
                    </a:lnTo>
                    <a:lnTo>
                      <a:pt x="7115" y="2586"/>
                    </a:lnTo>
                    <a:lnTo>
                      <a:pt x="7109" y="2591"/>
                    </a:lnTo>
                    <a:lnTo>
                      <a:pt x="7109" y="2591"/>
                    </a:lnTo>
                    <a:lnTo>
                      <a:pt x="7109" y="2596"/>
                    </a:lnTo>
                    <a:lnTo>
                      <a:pt x="7115" y="2601"/>
                    </a:lnTo>
                    <a:lnTo>
                      <a:pt x="7125" y="2607"/>
                    </a:lnTo>
                    <a:lnTo>
                      <a:pt x="7125" y="2612"/>
                    </a:lnTo>
                    <a:lnTo>
                      <a:pt x="7136" y="2623"/>
                    </a:lnTo>
                    <a:lnTo>
                      <a:pt x="7162" y="2655"/>
                    </a:lnTo>
                    <a:lnTo>
                      <a:pt x="7162" y="2660"/>
                    </a:lnTo>
                    <a:lnTo>
                      <a:pt x="7173" y="2681"/>
                    </a:lnTo>
                    <a:lnTo>
                      <a:pt x="7178" y="2687"/>
                    </a:lnTo>
                    <a:lnTo>
                      <a:pt x="7178" y="2692"/>
                    </a:lnTo>
                    <a:lnTo>
                      <a:pt x="7184" y="2697"/>
                    </a:lnTo>
                    <a:lnTo>
                      <a:pt x="7184" y="2697"/>
                    </a:lnTo>
                    <a:lnTo>
                      <a:pt x="7189" y="2697"/>
                    </a:lnTo>
                    <a:lnTo>
                      <a:pt x="7189" y="2703"/>
                    </a:lnTo>
                    <a:lnTo>
                      <a:pt x="7194" y="2708"/>
                    </a:lnTo>
                    <a:lnTo>
                      <a:pt x="7194" y="2708"/>
                    </a:lnTo>
                    <a:lnTo>
                      <a:pt x="7194" y="2713"/>
                    </a:lnTo>
                    <a:lnTo>
                      <a:pt x="7199" y="2724"/>
                    </a:lnTo>
                    <a:lnTo>
                      <a:pt x="7199" y="2729"/>
                    </a:lnTo>
                    <a:lnTo>
                      <a:pt x="7199" y="2729"/>
                    </a:lnTo>
                    <a:lnTo>
                      <a:pt x="7199" y="2734"/>
                    </a:lnTo>
                    <a:lnTo>
                      <a:pt x="7199" y="2740"/>
                    </a:lnTo>
                    <a:lnTo>
                      <a:pt x="7199" y="2745"/>
                    </a:lnTo>
                    <a:lnTo>
                      <a:pt x="7199" y="2745"/>
                    </a:lnTo>
                    <a:lnTo>
                      <a:pt x="7194" y="2745"/>
                    </a:lnTo>
                    <a:lnTo>
                      <a:pt x="7189" y="2745"/>
                    </a:lnTo>
                    <a:lnTo>
                      <a:pt x="7189" y="2745"/>
                    </a:lnTo>
                    <a:lnTo>
                      <a:pt x="7184" y="2750"/>
                    </a:lnTo>
                    <a:lnTo>
                      <a:pt x="7173" y="2750"/>
                    </a:lnTo>
                    <a:lnTo>
                      <a:pt x="7168" y="2750"/>
                    </a:lnTo>
                    <a:lnTo>
                      <a:pt x="7168" y="2756"/>
                    </a:lnTo>
                    <a:lnTo>
                      <a:pt x="7168" y="2756"/>
                    </a:lnTo>
                    <a:lnTo>
                      <a:pt x="7168" y="2761"/>
                    </a:lnTo>
                    <a:lnTo>
                      <a:pt x="7173" y="2761"/>
                    </a:lnTo>
                    <a:lnTo>
                      <a:pt x="7178" y="2761"/>
                    </a:lnTo>
                    <a:lnTo>
                      <a:pt x="7184" y="2766"/>
                    </a:lnTo>
                    <a:lnTo>
                      <a:pt x="7184" y="2772"/>
                    </a:lnTo>
                    <a:lnTo>
                      <a:pt x="7184" y="2772"/>
                    </a:lnTo>
                    <a:lnTo>
                      <a:pt x="7189" y="2777"/>
                    </a:lnTo>
                    <a:lnTo>
                      <a:pt x="7194" y="2782"/>
                    </a:lnTo>
                    <a:lnTo>
                      <a:pt x="7199" y="2782"/>
                    </a:lnTo>
                    <a:lnTo>
                      <a:pt x="7199" y="2788"/>
                    </a:lnTo>
                    <a:lnTo>
                      <a:pt x="7205" y="2788"/>
                    </a:lnTo>
                    <a:lnTo>
                      <a:pt x="7205" y="2788"/>
                    </a:lnTo>
                    <a:lnTo>
                      <a:pt x="7205" y="2772"/>
                    </a:lnTo>
                    <a:lnTo>
                      <a:pt x="7189" y="2761"/>
                    </a:lnTo>
                    <a:lnTo>
                      <a:pt x="7194" y="2761"/>
                    </a:lnTo>
                    <a:lnTo>
                      <a:pt x="7205" y="2766"/>
                    </a:lnTo>
                    <a:lnTo>
                      <a:pt x="7210" y="2761"/>
                    </a:lnTo>
                    <a:lnTo>
                      <a:pt x="7221" y="2766"/>
                    </a:lnTo>
                    <a:lnTo>
                      <a:pt x="7221" y="2761"/>
                    </a:lnTo>
                    <a:lnTo>
                      <a:pt x="7221" y="2756"/>
                    </a:lnTo>
                    <a:lnTo>
                      <a:pt x="7226" y="2750"/>
                    </a:lnTo>
                    <a:lnTo>
                      <a:pt x="7226" y="2734"/>
                    </a:lnTo>
                    <a:lnTo>
                      <a:pt x="7231" y="2719"/>
                    </a:lnTo>
                    <a:lnTo>
                      <a:pt x="7231" y="2713"/>
                    </a:lnTo>
                    <a:lnTo>
                      <a:pt x="7242" y="2713"/>
                    </a:lnTo>
                    <a:lnTo>
                      <a:pt x="7242" y="2713"/>
                    </a:lnTo>
                    <a:lnTo>
                      <a:pt x="7247" y="2713"/>
                    </a:lnTo>
                    <a:lnTo>
                      <a:pt x="7242" y="2724"/>
                    </a:lnTo>
                    <a:lnTo>
                      <a:pt x="7242" y="2729"/>
                    </a:lnTo>
                    <a:lnTo>
                      <a:pt x="7247" y="2729"/>
                    </a:lnTo>
                    <a:lnTo>
                      <a:pt x="7253" y="2724"/>
                    </a:lnTo>
                    <a:lnTo>
                      <a:pt x="7263" y="2719"/>
                    </a:lnTo>
                    <a:lnTo>
                      <a:pt x="7263" y="2713"/>
                    </a:lnTo>
                    <a:lnTo>
                      <a:pt x="7268" y="2719"/>
                    </a:lnTo>
                    <a:lnTo>
                      <a:pt x="7284" y="2745"/>
                    </a:lnTo>
                    <a:lnTo>
                      <a:pt x="7290" y="2745"/>
                    </a:lnTo>
                    <a:lnTo>
                      <a:pt x="7300" y="2745"/>
                    </a:lnTo>
                    <a:lnTo>
                      <a:pt x="7311" y="2745"/>
                    </a:lnTo>
                    <a:lnTo>
                      <a:pt x="7322" y="2750"/>
                    </a:lnTo>
                    <a:lnTo>
                      <a:pt x="7327" y="2750"/>
                    </a:lnTo>
                    <a:lnTo>
                      <a:pt x="7332" y="2750"/>
                    </a:lnTo>
                    <a:lnTo>
                      <a:pt x="7337" y="2756"/>
                    </a:lnTo>
                    <a:lnTo>
                      <a:pt x="7343" y="2761"/>
                    </a:lnTo>
                    <a:lnTo>
                      <a:pt x="7353" y="2756"/>
                    </a:lnTo>
                    <a:lnTo>
                      <a:pt x="7369" y="2750"/>
                    </a:lnTo>
                    <a:lnTo>
                      <a:pt x="7375" y="2750"/>
                    </a:lnTo>
                    <a:lnTo>
                      <a:pt x="7390" y="2740"/>
                    </a:lnTo>
                    <a:lnTo>
                      <a:pt x="7396" y="2734"/>
                    </a:lnTo>
                    <a:lnTo>
                      <a:pt x="7417" y="2713"/>
                    </a:lnTo>
                    <a:lnTo>
                      <a:pt x="7428" y="2703"/>
                    </a:lnTo>
                    <a:lnTo>
                      <a:pt x="7433" y="2697"/>
                    </a:lnTo>
                    <a:lnTo>
                      <a:pt x="7433" y="2681"/>
                    </a:lnTo>
                    <a:lnTo>
                      <a:pt x="7444" y="2671"/>
                    </a:lnTo>
                    <a:lnTo>
                      <a:pt x="7438" y="2665"/>
                    </a:lnTo>
                    <a:lnTo>
                      <a:pt x="7438" y="2660"/>
                    </a:lnTo>
                    <a:lnTo>
                      <a:pt x="7444" y="2628"/>
                    </a:lnTo>
                    <a:lnTo>
                      <a:pt x="7449" y="2623"/>
                    </a:lnTo>
                    <a:lnTo>
                      <a:pt x="7454" y="2617"/>
                    </a:lnTo>
                    <a:lnTo>
                      <a:pt x="7454" y="2612"/>
                    </a:lnTo>
                    <a:lnTo>
                      <a:pt x="7454" y="2607"/>
                    </a:lnTo>
                    <a:lnTo>
                      <a:pt x="7459" y="2596"/>
                    </a:lnTo>
                    <a:lnTo>
                      <a:pt x="7459" y="2580"/>
                    </a:lnTo>
                    <a:lnTo>
                      <a:pt x="7465" y="2570"/>
                    </a:lnTo>
                    <a:lnTo>
                      <a:pt x="7465" y="2559"/>
                    </a:lnTo>
                    <a:lnTo>
                      <a:pt x="7475" y="2543"/>
                    </a:lnTo>
                    <a:lnTo>
                      <a:pt x="7481" y="2522"/>
                    </a:lnTo>
                    <a:lnTo>
                      <a:pt x="7486" y="2511"/>
                    </a:lnTo>
                    <a:lnTo>
                      <a:pt x="7486" y="2500"/>
                    </a:lnTo>
                    <a:lnTo>
                      <a:pt x="7491" y="2474"/>
                    </a:lnTo>
                    <a:lnTo>
                      <a:pt x="7491" y="2458"/>
                    </a:lnTo>
                    <a:lnTo>
                      <a:pt x="7491" y="2452"/>
                    </a:lnTo>
                    <a:lnTo>
                      <a:pt x="7486" y="2437"/>
                    </a:lnTo>
                    <a:lnTo>
                      <a:pt x="7486" y="2426"/>
                    </a:lnTo>
                    <a:lnTo>
                      <a:pt x="7486" y="2421"/>
                    </a:lnTo>
                    <a:lnTo>
                      <a:pt x="7486" y="2410"/>
                    </a:lnTo>
                    <a:lnTo>
                      <a:pt x="7491" y="2389"/>
                    </a:lnTo>
                    <a:lnTo>
                      <a:pt x="7491" y="2367"/>
                    </a:lnTo>
                    <a:lnTo>
                      <a:pt x="7491" y="2346"/>
                    </a:lnTo>
                    <a:lnTo>
                      <a:pt x="7497" y="2341"/>
                    </a:lnTo>
                    <a:lnTo>
                      <a:pt x="7497" y="2330"/>
                    </a:lnTo>
                    <a:lnTo>
                      <a:pt x="7497" y="2325"/>
                    </a:lnTo>
                    <a:lnTo>
                      <a:pt x="7507" y="2314"/>
                    </a:lnTo>
                    <a:lnTo>
                      <a:pt x="7507" y="2304"/>
                    </a:lnTo>
                    <a:lnTo>
                      <a:pt x="7507" y="2298"/>
                    </a:lnTo>
                    <a:lnTo>
                      <a:pt x="7497" y="2277"/>
                    </a:lnTo>
                    <a:lnTo>
                      <a:pt x="7497" y="2261"/>
                    </a:lnTo>
                    <a:lnTo>
                      <a:pt x="7491" y="2261"/>
                    </a:lnTo>
                    <a:lnTo>
                      <a:pt x="7486" y="2256"/>
                    </a:lnTo>
                    <a:lnTo>
                      <a:pt x="7486" y="2250"/>
                    </a:lnTo>
                    <a:lnTo>
                      <a:pt x="7486" y="2245"/>
                    </a:lnTo>
                    <a:lnTo>
                      <a:pt x="7481" y="2245"/>
                    </a:lnTo>
                    <a:lnTo>
                      <a:pt x="7481" y="2240"/>
                    </a:lnTo>
                    <a:lnTo>
                      <a:pt x="7481" y="2234"/>
                    </a:lnTo>
                    <a:lnTo>
                      <a:pt x="7470" y="2213"/>
                    </a:lnTo>
                    <a:lnTo>
                      <a:pt x="7459" y="2202"/>
                    </a:lnTo>
                    <a:lnTo>
                      <a:pt x="7454" y="2197"/>
                    </a:lnTo>
                    <a:lnTo>
                      <a:pt x="7449" y="2186"/>
                    </a:lnTo>
                    <a:lnTo>
                      <a:pt x="7449" y="2181"/>
                    </a:lnTo>
                    <a:lnTo>
                      <a:pt x="7449" y="2176"/>
                    </a:lnTo>
                    <a:lnTo>
                      <a:pt x="7449" y="2176"/>
                    </a:lnTo>
                    <a:lnTo>
                      <a:pt x="7444" y="2176"/>
                    </a:lnTo>
                    <a:lnTo>
                      <a:pt x="7444" y="2171"/>
                    </a:lnTo>
                    <a:lnTo>
                      <a:pt x="7417" y="2139"/>
                    </a:lnTo>
                    <a:lnTo>
                      <a:pt x="7401" y="2117"/>
                    </a:lnTo>
                    <a:lnTo>
                      <a:pt x="7401" y="2107"/>
                    </a:lnTo>
                    <a:lnTo>
                      <a:pt x="7396" y="2101"/>
                    </a:lnTo>
                    <a:lnTo>
                      <a:pt x="7385" y="2085"/>
                    </a:lnTo>
                    <a:lnTo>
                      <a:pt x="7385" y="2069"/>
                    </a:lnTo>
                    <a:lnTo>
                      <a:pt x="7380" y="2053"/>
                    </a:lnTo>
                    <a:lnTo>
                      <a:pt x="7385" y="2048"/>
                    </a:lnTo>
                    <a:lnTo>
                      <a:pt x="7385" y="2038"/>
                    </a:lnTo>
                    <a:lnTo>
                      <a:pt x="7390" y="2032"/>
                    </a:lnTo>
                    <a:lnTo>
                      <a:pt x="7380" y="2022"/>
                    </a:lnTo>
                    <a:lnTo>
                      <a:pt x="7380" y="2011"/>
                    </a:lnTo>
                    <a:lnTo>
                      <a:pt x="7369" y="2011"/>
                    </a:lnTo>
                    <a:lnTo>
                      <a:pt x="7364" y="2006"/>
                    </a:lnTo>
                    <a:lnTo>
                      <a:pt x="7348" y="2000"/>
                    </a:lnTo>
                    <a:lnTo>
                      <a:pt x="7343" y="1995"/>
                    </a:lnTo>
                    <a:lnTo>
                      <a:pt x="7343" y="1984"/>
                    </a:lnTo>
                    <a:lnTo>
                      <a:pt x="7337" y="1979"/>
                    </a:lnTo>
                    <a:lnTo>
                      <a:pt x="7327" y="1963"/>
                    </a:lnTo>
                    <a:lnTo>
                      <a:pt x="7311" y="1958"/>
                    </a:lnTo>
                    <a:lnTo>
                      <a:pt x="7290" y="1947"/>
                    </a:lnTo>
                    <a:lnTo>
                      <a:pt x="7284" y="1942"/>
                    </a:lnTo>
                    <a:lnTo>
                      <a:pt x="7290" y="1942"/>
                    </a:lnTo>
                    <a:lnTo>
                      <a:pt x="7311" y="1947"/>
                    </a:lnTo>
                    <a:lnTo>
                      <a:pt x="7316" y="1942"/>
                    </a:lnTo>
                    <a:lnTo>
                      <a:pt x="7311" y="1936"/>
                    </a:lnTo>
                    <a:lnTo>
                      <a:pt x="7306" y="1926"/>
                    </a:lnTo>
                    <a:lnTo>
                      <a:pt x="7295" y="1926"/>
                    </a:lnTo>
                    <a:lnTo>
                      <a:pt x="7274" y="1915"/>
                    </a:lnTo>
                    <a:lnTo>
                      <a:pt x="7268" y="1910"/>
                    </a:lnTo>
                    <a:lnTo>
                      <a:pt x="7247" y="1905"/>
                    </a:lnTo>
                    <a:lnTo>
                      <a:pt x="7210" y="1889"/>
                    </a:lnTo>
                    <a:lnTo>
                      <a:pt x="7194" y="1873"/>
                    </a:lnTo>
                    <a:lnTo>
                      <a:pt x="7184" y="1867"/>
                    </a:lnTo>
                    <a:lnTo>
                      <a:pt x="7157" y="1857"/>
                    </a:lnTo>
                    <a:lnTo>
                      <a:pt x="7152" y="1851"/>
                    </a:lnTo>
                    <a:lnTo>
                      <a:pt x="7146" y="1851"/>
                    </a:lnTo>
                    <a:lnTo>
                      <a:pt x="7125" y="1857"/>
                    </a:lnTo>
                    <a:lnTo>
                      <a:pt x="7109" y="1857"/>
                    </a:lnTo>
                    <a:lnTo>
                      <a:pt x="7083" y="1851"/>
                    </a:lnTo>
                    <a:lnTo>
                      <a:pt x="7077" y="1851"/>
                    </a:lnTo>
                    <a:lnTo>
                      <a:pt x="7088" y="1857"/>
                    </a:lnTo>
                    <a:lnTo>
                      <a:pt x="7093" y="1862"/>
                    </a:lnTo>
                    <a:lnTo>
                      <a:pt x="7099" y="1873"/>
                    </a:lnTo>
                    <a:lnTo>
                      <a:pt x="7109" y="1883"/>
                    </a:lnTo>
                    <a:lnTo>
                      <a:pt x="7115" y="1894"/>
                    </a:lnTo>
                    <a:lnTo>
                      <a:pt x="7115" y="1905"/>
                    </a:lnTo>
                    <a:lnTo>
                      <a:pt x="7115" y="1910"/>
                    </a:lnTo>
                    <a:lnTo>
                      <a:pt x="7109" y="1910"/>
                    </a:lnTo>
                    <a:lnTo>
                      <a:pt x="7104" y="1910"/>
                    </a:lnTo>
                    <a:lnTo>
                      <a:pt x="7104" y="1905"/>
                    </a:lnTo>
                    <a:lnTo>
                      <a:pt x="7104" y="1899"/>
                    </a:lnTo>
                    <a:lnTo>
                      <a:pt x="7104" y="1889"/>
                    </a:lnTo>
                    <a:lnTo>
                      <a:pt x="7099" y="1878"/>
                    </a:lnTo>
                    <a:lnTo>
                      <a:pt x="7093" y="1878"/>
                    </a:lnTo>
                    <a:lnTo>
                      <a:pt x="7093" y="1878"/>
                    </a:lnTo>
                    <a:lnTo>
                      <a:pt x="7088" y="1878"/>
                    </a:lnTo>
                    <a:lnTo>
                      <a:pt x="7093" y="1894"/>
                    </a:lnTo>
                    <a:lnTo>
                      <a:pt x="7083" y="1905"/>
                    </a:lnTo>
                    <a:lnTo>
                      <a:pt x="7072" y="1905"/>
                    </a:lnTo>
                    <a:lnTo>
                      <a:pt x="7046" y="1910"/>
                    </a:lnTo>
                    <a:lnTo>
                      <a:pt x="7040" y="1910"/>
                    </a:lnTo>
                    <a:lnTo>
                      <a:pt x="7040" y="1905"/>
                    </a:lnTo>
                    <a:lnTo>
                      <a:pt x="7040" y="1899"/>
                    </a:lnTo>
                    <a:lnTo>
                      <a:pt x="7051" y="1894"/>
                    </a:lnTo>
                    <a:lnTo>
                      <a:pt x="7046" y="1883"/>
                    </a:lnTo>
                    <a:lnTo>
                      <a:pt x="7051" y="1883"/>
                    </a:lnTo>
                    <a:lnTo>
                      <a:pt x="7051" y="1878"/>
                    </a:lnTo>
                    <a:lnTo>
                      <a:pt x="7040" y="1878"/>
                    </a:lnTo>
                    <a:lnTo>
                      <a:pt x="7024" y="1873"/>
                    </a:lnTo>
                    <a:lnTo>
                      <a:pt x="7014" y="1867"/>
                    </a:lnTo>
                    <a:lnTo>
                      <a:pt x="7014" y="1862"/>
                    </a:lnTo>
                    <a:lnTo>
                      <a:pt x="7019" y="1862"/>
                    </a:lnTo>
                    <a:lnTo>
                      <a:pt x="7019" y="1862"/>
                    </a:lnTo>
                    <a:lnTo>
                      <a:pt x="7024" y="1851"/>
                    </a:lnTo>
                    <a:lnTo>
                      <a:pt x="7014" y="1851"/>
                    </a:lnTo>
                    <a:lnTo>
                      <a:pt x="7003" y="1851"/>
                    </a:lnTo>
                    <a:lnTo>
                      <a:pt x="6998" y="1862"/>
                    </a:lnTo>
                    <a:lnTo>
                      <a:pt x="6998" y="1862"/>
                    </a:lnTo>
                    <a:lnTo>
                      <a:pt x="7008" y="1867"/>
                    </a:lnTo>
                    <a:lnTo>
                      <a:pt x="7014" y="1873"/>
                    </a:lnTo>
                    <a:lnTo>
                      <a:pt x="7019" y="1889"/>
                    </a:lnTo>
                    <a:lnTo>
                      <a:pt x="7008" y="1883"/>
                    </a:lnTo>
                    <a:lnTo>
                      <a:pt x="7003" y="1883"/>
                    </a:lnTo>
                    <a:lnTo>
                      <a:pt x="7003" y="1889"/>
                    </a:lnTo>
                    <a:lnTo>
                      <a:pt x="6993" y="1889"/>
                    </a:lnTo>
                    <a:lnTo>
                      <a:pt x="6987" y="1878"/>
                    </a:lnTo>
                    <a:lnTo>
                      <a:pt x="6982" y="1867"/>
                    </a:lnTo>
                    <a:lnTo>
                      <a:pt x="6966" y="1846"/>
                    </a:lnTo>
                    <a:lnTo>
                      <a:pt x="6961" y="1841"/>
                    </a:lnTo>
                    <a:lnTo>
                      <a:pt x="6955" y="1830"/>
                    </a:lnTo>
                    <a:lnTo>
                      <a:pt x="6950" y="1825"/>
                    </a:lnTo>
                    <a:lnTo>
                      <a:pt x="6945" y="1825"/>
                    </a:lnTo>
                    <a:lnTo>
                      <a:pt x="6940" y="1825"/>
                    </a:lnTo>
                    <a:lnTo>
                      <a:pt x="6918" y="1825"/>
                    </a:lnTo>
                    <a:lnTo>
                      <a:pt x="6897" y="1830"/>
                    </a:lnTo>
                    <a:lnTo>
                      <a:pt x="6865" y="1819"/>
                    </a:lnTo>
                    <a:lnTo>
                      <a:pt x="6855" y="1819"/>
                    </a:lnTo>
                    <a:lnTo>
                      <a:pt x="6849" y="1819"/>
                    </a:lnTo>
                    <a:lnTo>
                      <a:pt x="6844" y="1809"/>
                    </a:lnTo>
                    <a:lnTo>
                      <a:pt x="6839" y="1803"/>
                    </a:lnTo>
                    <a:lnTo>
                      <a:pt x="6839" y="1803"/>
                    </a:lnTo>
                    <a:lnTo>
                      <a:pt x="6844" y="1787"/>
                    </a:lnTo>
                    <a:lnTo>
                      <a:pt x="6855" y="1787"/>
                    </a:lnTo>
                    <a:lnTo>
                      <a:pt x="6865" y="1772"/>
                    </a:lnTo>
                    <a:lnTo>
                      <a:pt x="6871" y="1761"/>
                    </a:lnTo>
                    <a:lnTo>
                      <a:pt x="6871" y="1756"/>
                    </a:lnTo>
                    <a:lnTo>
                      <a:pt x="6881" y="1745"/>
                    </a:lnTo>
                    <a:lnTo>
                      <a:pt x="6886" y="1740"/>
                    </a:lnTo>
                    <a:lnTo>
                      <a:pt x="6892" y="1729"/>
                    </a:lnTo>
                    <a:lnTo>
                      <a:pt x="6897" y="1724"/>
                    </a:lnTo>
                    <a:lnTo>
                      <a:pt x="6902" y="1713"/>
                    </a:lnTo>
                    <a:lnTo>
                      <a:pt x="6908" y="1713"/>
                    </a:lnTo>
                    <a:lnTo>
                      <a:pt x="6913" y="1692"/>
                    </a:lnTo>
                    <a:lnTo>
                      <a:pt x="6908" y="1686"/>
                    </a:lnTo>
                    <a:lnTo>
                      <a:pt x="6908" y="1676"/>
                    </a:lnTo>
                    <a:lnTo>
                      <a:pt x="6908" y="1676"/>
                    </a:lnTo>
                    <a:lnTo>
                      <a:pt x="6908" y="1649"/>
                    </a:lnTo>
                    <a:lnTo>
                      <a:pt x="6918" y="1639"/>
                    </a:lnTo>
                    <a:lnTo>
                      <a:pt x="6918" y="1628"/>
                    </a:lnTo>
                    <a:lnTo>
                      <a:pt x="6934" y="1623"/>
                    </a:lnTo>
                    <a:lnTo>
                      <a:pt x="6934" y="1617"/>
                    </a:lnTo>
                    <a:lnTo>
                      <a:pt x="6934" y="1612"/>
                    </a:lnTo>
                    <a:lnTo>
                      <a:pt x="6940" y="1607"/>
                    </a:lnTo>
                    <a:lnTo>
                      <a:pt x="6940" y="1607"/>
                    </a:lnTo>
                    <a:lnTo>
                      <a:pt x="6940" y="1596"/>
                    </a:lnTo>
                    <a:lnTo>
                      <a:pt x="6955" y="1585"/>
                    </a:lnTo>
                    <a:lnTo>
                      <a:pt x="6955" y="1580"/>
                    </a:lnTo>
                    <a:lnTo>
                      <a:pt x="6945" y="1553"/>
                    </a:lnTo>
                    <a:lnTo>
                      <a:pt x="6945" y="1548"/>
                    </a:lnTo>
                    <a:lnTo>
                      <a:pt x="6950" y="1543"/>
                    </a:lnTo>
                    <a:lnTo>
                      <a:pt x="6961" y="1532"/>
                    </a:lnTo>
                    <a:lnTo>
                      <a:pt x="6966" y="1521"/>
                    </a:lnTo>
                    <a:lnTo>
                      <a:pt x="6971" y="1516"/>
                    </a:lnTo>
                    <a:lnTo>
                      <a:pt x="6966" y="1495"/>
                    </a:lnTo>
                    <a:lnTo>
                      <a:pt x="6971" y="1484"/>
                    </a:lnTo>
                    <a:lnTo>
                      <a:pt x="6982" y="1479"/>
                    </a:lnTo>
                    <a:lnTo>
                      <a:pt x="7008" y="1468"/>
                    </a:lnTo>
                    <a:lnTo>
                      <a:pt x="7030" y="1474"/>
                    </a:lnTo>
                    <a:lnTo>
                      <a:pt x="7046" y="1468"/>
                    </a:lnTo>
                    <a:lnTo>
                      <a:pt x="7056" y="1468"/>
                    </a:lnTo>
                    <a:lnTo>
                      <a:pt x="7083" y="1468"/>
                    </a:lnTo>
                    <a:lnTo>
                      <a:pt x="7141" y="1468"/>
                    </a:lnTo>
                    <a:lnTo>
                      <a:pt x="7152" y="1468"/>
                    </a:lnTo>
                    <a:lnTo>
                      <a:pt x="7162" y="1474"/>
                    </a:lnTo>
                    <a:lnTo>
                      <a:pt x="7178" y="1484"/>
                    </a:lnTo>
                    <a:lnTo>
                      <a:pt x="7184" y="1484"/>
                    </a:lnTo>
                    <a:lnTo>
                      <a:pt x="7194" y="1479"/>
                    </a:lnTo>
                    <a:lnTo>
                      <a:pt x="7189" y="1463"/>
                    </a:lnTo>
                    <a:lnTo>
                      <a:pt x="7194" y="1463"/>
                    </a:lnTo>
                    <a:lnTo>
                      <a:pt x="7215" y="1468"/>
                    </a:lnTo>
                    <a:lnTo>
                      <a:pt x="7226" y="1468"/>
                    </a:lnTo>
                    <a:lnTo>
                      <a:pt x="7263" y="1479"/>
                    </a:lnTo>
                    <a:lnTo>
                      <a:pt x="7268" y="1474"/>
                    </a:lnTo>
                    <a:lnTo>
                      <a:pt x="7274" y="1468"/>
                    </a:lnTo>
                    <a:lnTo>
                      <a:pt x="7295" y="1468"/>
                    </a:lnTo>
                    <a:lnTo>
                      <a:pt x="7316" y="1479"/>
                    </a:lnTo>
                    <a:lnTo>
                      <a:pt x="7332" y="1479"/>
                    </a:lnTo>
                    <a:lnTo>
                      <a:pt x="7337" y="1479"/>
                    </a:lnTo>
                    <a:lnTo>
                      <a:pt x="7337" y="1468"/>
                    </a:lnTo>
                    <a:lnTo>
                      <a:pt x="7332" y="1468"/>
                    </a:lnTo>
                    <a:lnTo>
                      <a:pt x="7322" y="1468"/>
                    </a:lnTo>
                    <a:lnTo>
                      <a:pt x="7316" y="1463"/>
                    </a:lnTo>
                    <a:lnTo>
                      <a:pt x="7316" y="1458"/>
                    </a:lnTo>
                    <a:lnTo>
                      <a:pt x="7327" y="1463"/>
                    </a:lnTo>
                    <a:lnTo>
                      <a:pt x="7337" y="1463"/>
                    </a:lnTo>
                    <a:lnTo>
                      <a:pt x="7343" y="1463"/>
                    </a:lnTo>
                    <a:lnTo>
                      <a:pt x="7337" y="1458"/>
                    </a:lnTo>
                    <a:lnTo>
                      <a:pt x="7332" y="1458"/>
                    </a:lnTo>
                    <a:lnTo>
                      <a:pt x="7322" y="1452"/>
                    </a:lnTo>
                    <a:lnTo>
                      <a:pt x="7327" y="1442"/>
                    </a:lnTo>
                    <a:lnTo>
                      <a:pt x="7332" y="1442"/>
                    </a:lnTo>
                    <a:lnTo>
                      <a:pt x="7343" y="1442"/>
                    </a:lnTo>
                    <a:lnTo>
                      <a:pt x="7385" y="1447"/>
                    </a:lnTo>
                    <a:lnTo>
                      <a:pt x="7396" y="1452"/>
                    </a:lnTo>
                    <a:lnTo>
                      <a:pt x="7406" y="1452"/>
                    </a:lnTo>
                    <a:lnTo>
                      <a:pt x="7417" y="1458"/>
                    </a:lnTo>
                    <a:lnTo>
                      <a:pt x="7412" y="1458"/>
                    </a:lnTo>
                    <a:lnTo>
                      <a:pt x="7412" y="1463"/>
                    </a:lnTo>
                    <a:lnTo>
                      <a:pt x="7422" y="1458"/>
                    </a:lnTo>
                    <a:lnTo>
                      <a:pt x="7428" y="1463"/>
                    </a:lnTo>
                    <a:lnTo>
                      <a:pt x="7433" y="1463"/>
                    </a:lnTo>
                    <a:lnTo>
                      <a:pt x="7438" y="1463"/>
                    </a:lnTo>
                    <a:lnTo>
                      <a:pt x="7433" y="1458"/>
                    </a:lnTo>
                    <a:lnTo>
                      <a:pt x="7438" y="1458"/>
                    </a:lnTo>
                    <a:lnTo>
                      <a:pt x="7438" y="1452"/>
                    </a:lnTo>
                    <a:lnTo>
                      <a:pt x="7444" y="1452"/>
                    </a:lnTo>
                    <a:lnTo>
                      <a:pt x="7459" y="1458"/>
                    </a:lnTo>
                    <a:lnTo>
                      <a:pt x="7470" y="1458"/>
                    </a:lnTo>
                    <a:lnTo>
                      <a:pt x="7502" y="1474"/>
                    </a:lnTo>
                    <a:lnTo>
                      <a:pt x="7513" y="1479"/>
                    </a:lnTo>
                    <a:lnTo>
                      <a:pt x="7523" y="1474"/>
                    </a:lnTo>
                    <a:lnTo>
                      <a:pt x="7523" y="1479"/>
                    </a:lnTo>
                    <a:lnTo>
                      <a:pt x="7534" y="1479"/>
                    </a:lnTo>
                    <a:lnTo>
                      <a:pt x="7523" y="1484"/>
                    </a:lnTo>
                    <a:lnTo>
                      <a:pt x="7513" y="1484"/>
                    </a:lnTo>
                    <a:lnTo>
                      <a:pt x="7497" y="1484"/>
                    </a:lnTo>
                    <a:lnTo>
                      <a:pt x="7481" y="1490"/>
                    </a:lnTo>
                    <a:lnTo>
                      <a:pt x="7507" y="1506"/>
                    </a:lnTo>
                    <a:lnTo>
                      <a:pt x="7528" y="1506"/>
                    </a:lnTo>
                    <a:lnTo>
                      <a:pt x="7550" y="1506"/>
                    </a:lnTo>
                    <a:lnTo>
                      <a:pt x="7544" y="1500"/>
                    </a:lnTo>
                    <a:lnTo>
                      <a:pt x="7555" y="1495"/>
                    </a:lnTo>
                    <a:lnTo>
                      <a:pt x="7555" y="1495"/>
                    </a:lnTo>
                    <a:lnTo>
                      <a:pt x="7571" y="1500"/>
                    </a:lnTo>
                    <a:lnTo>
                      <a:pt x="7587" y="1506"/>
                    </a:lnTo>
                    <a:lnTo>
                      <a:pt x="7592" y="1500"/>
                    </a:lnTo>
                    <a:lnTo>
                      <a:pt x="7592" y="1490"/>
                    </a:lnTo>
                    <a:lnTo>
                      <a:pt x="7597" y="1490"/>
                    </a:lnTo>
                    <a:lnTo>
                      <a:pt x="7603" y="1490"/>
                    </a:lnTo>
                    <a:lnTo>
                      <a:pt x="7597" y="1479"/>
                    </a:lnTo>
                    <a:lnTo>
                      <a:pt x="7619" y="1479"/>
                    </a:lnTo>
                    <a:lnTo>
                      <a:pt x="7635" y="1490"/>
                    </a:lnTo>
                    <a:lnTo>
                      <a:pt x="7645" y="1490"/>
                    </a:lnTo>
                    <a:lnTo>
                      <a:pt x="7656" y="1490"/>
                    </a:lnTo>
                    <a:lnTo>
                      <a:pt x="7656" y="1484"/>
                    </a:lnTo>
                    <a:lnTo>
                      <a:pt x="7661" y="1479"/>
                    </a:lnTo>
                    <a:lnTo>
                      <a:pt x="7682" y="1490"/>
                    </a:lnTo>
                    <a:lnTo>
                      <a:pt x="7682" y="1484"/>
                    </a:lnTo>
                    <a:lnTo>
                      <a:pt x="7693" y="1484"/>
                    </a:lnTo>
                    <a:lnTo>
                      <a:pt x="7704" y="1484"/>
                    </a:lnTo>
                    <a:lnTo>
                      <a:pt x="7698" y="1479"/>
                    </a:lnTo>
                    <a:lnTo>
                      <a:pt x="7688" y="1468"/>
                    </a:lnTo>
                    <a:lnTo>
                      <a:pt x="7672" y="1463"/>
                    </a:lnTo>
                    <a:lnTo>
                      <a:pt x="7645" y="1458"/>
                    </a:lnTo>
                    <a:lnTo>
                      <a:pt x="7635" y="1463"/>
                    </a:lnTo>
                    <a:lnTo>
                      <a:pt x="7629" y="1463"/>
                    </a:lnTo>
                    <a:lnTo>
                      <a:pt x="7624" y="1463"/>
                    </a:lnTo>
                    <a:lnTo>
                      <a:pt x="7619" y="1458"/>
                    </a:lnTo>
                    <a:lnTo>
                      <a:pt x="7619" y="1452"/>
                    </a:lnTo>
                    <a:lnTo>
                      <a:pt x="7613" y="1447"/>
                    </a:lnTo>
                    <a:lnTo>
                      <a:pt x="7608" y="1442"/>
                    </a:lnTo>
                    <a:lnTo>
                      <a:pt x="7603" y="1436"/>
                    </a:lnTo>
                    <a:lnTo>
                      <a:pt x="7608" y="1431"/>
                    </a:lnTo>
                    <a:lnTo>
                      <a:pt x="7608" y="1431"/>
                    </a:lnTo>
                    <a:lnTo>
                      <a:pt x="7597" y="1415"/>
                    </a:lnTo>
                    <a:lnTo>
                      <a:pt x="7603" y="1394"/>
                    </a:lnTo>
                    <a:lnTo>
                      <a:pt x="7613" y="1383"/>
                    </a:lnTo>
                    <a:lnTo>
                      <a:pt x="7619" y="1373"/>
                    </a:lnTo>
                    <a:lnTo>
                      <a:pt x="7619" y="1367"/>
                    </a:lnTo>
                    <a:lnTo>
                      <a:pt x="7613" y="1351"/>
                    </a:lnTo>
                    <a:lnTo>
                      <a:pt x="7619" y="1341"/>
                    </a:lnTo>
                    <a:lnTo>
                      <a:pt x="7619" y="1335"/>
                    </a:lnTo>
                    <a:lnTo>
                      <a:pt x="7624" y="1330"/>
                    </a:lnTo>
                    <a:lnTo>
                      <a:pt x="7608" y="1314"/>
                    </a:lnTo>
                    <a:lnTo>
                      <a:pt x="7613" y="1314"/>
                    </a:lnTo>
                    <a:lnTo>
                      <a:pt x="7613" y="1309"/>
                    </a:lnTo>
                    <a:lnTo>
                      <a:pt x="7619" y="1303"/>
                    </a:lnTo>
                    <a:lnTo>
                      <a:pt x="7629" y="1298"/>
                    </a:lnTo>
                    <a:lnTo>
                      <a:pt x="7629" y="1293"/>
                    </a:lnTo>
                    <a:lnTo>
                      <a:pt x="7645" y="1293"/>
                    </a:lnTo>
                    <a:lnTo>
                      <a:pt x="7666" y="1298"/>
                    </a:lnTo>
                    <a:lnTo>
                      <a:pt x="7666" y="1293"/>
                    </a:lnTo>
                    <a:lnTo>
                      <a:pt x="7672" y="1293"/>
                    </a:lnTo>
                    <a:lnTo>
                      <a:pt x="7688" y="1293"/>
                    </a:lnTo>
                    <a:lnTo>
                      <a:pt x="7698" y="1287"/>
                    </a:lnTo>
                    <a:lnTo>
                      <a:pt x="7709" y="1282"/>
                    </a:lnTo>
                    <a:lnTo>
                      <a:pt x="7714" y="1282"/>
                    </a:lnTo>
                    <a:lnTo>
                      <a:pt x="7719" y="1282"/>
                    </a:lnTo>
                    <a:lnTo>
                      <a:pt x="7735" y="1293"/>
                    </a:lnTo>
                    <a:lnTo>
                      <a:pt x="7741" y="1293"/>
                    </a:lnTo>
                    <a:lnTo>
                      <a:pt x="7751" y="1298"/>
                    </a:lnTo>
                    <a:lnTo>
                      <a:pt x="7757" y="1293"/>
                    </a:lnTo>
                    <a:lnTo>
                      <a:pt x="7773" y="1282"/>
                    </a:lnTo>
                    <a:lnTo>
                      <a:pt x="7773" y="1282"/>
                    </a:lnTo>
                    <a:lnTo>
                      <a:pt x="7778" y="1287"/>
                    </a:lnTo>
                    <a:lnTo>
                      <a:pt x="7783" y="1287"/>
                    </a:lnTo>
                    <a:lnTo>
                      <a:pt x="7788" y="1293"/>
                    </a:lnTo>
                    <a:lnTo>
                      <a:pt x="7794" y="1303"/>
                    </a:lnTo>
                    <a:lnTo>
                      <a:pt x="7799" y="1309"/>
                    </a:lnTo>
                    <a:lnTo>
                      <a:pt x="7804" y="1325"/>
                    </a:lnTo>
                    <a:lnTo>
                      <a:pt x="7804" y="1330"/>
                    </a:lnTo>
                    <a:lnTo>
                      <a:pt x="7810" y="1335"/>
                    </a:lnTo>
                    <a:lnTo>
                      <a:pt x="7820" y="1341"/>
                    </a:lnTo>
                    <a:lnTo>
                      <a:pt x="7826" y="1351"/>
                    </a:lnTo>
                    <a:lnTo>
                      <a:pt x="7826" y="1351"/>
                    </a:lnTo>
                    <a:lnTo>
                      <a:pt x="7831" y="1357"/>
                    </a:lnTo>
                    <a:lnTo>
                      <a:pt x="7831" y="1351"/>
                    </a:lnTo>
                    <a:lnTo>
                      <a:pt x="7841" y="1346"/>
                    </a:lnTo>
                    <a:lnTo>
                      <a:pt x="7847" y="1346"/>
                    </a:lnTo>
                    <a:lnTo>
                      <a:pt x="7852" y="1346"/>
                    </a:lnTo>
                    <a:lnTo>
                      <a:pt x="7857" y="1362"/>
                    </a:lnTo>
                    <a:lnTo>
                      <a:pt x="7868" y="1373"/>
                    </a:lnTo>
                    <a:lnTo>
                      <a:pt x="7868" y="1373"/>
                    </a:lnTo>
                    <a:lnTo>
                      <a:pt x="7873" y="1378"/>
                    </a:lnTo>
                    <a:lnTo>
                      <a:pt x="7879" y="1373"/>
                    </a:lnTo>
                    <a:lnTo>
                      <a:pt x="7879" y="1373"/>
                    </a:lnTo>
                    <a:lnTo>
                      <a:pt x="7884" y="1367"/>
                    </a:lnTo>
                    <a:lnTo>
                      <a:pt x="7895" y="1367"/>
                    </a:lnTo>
                    <a:lnTo>
                      <a:pt x="7895" y="1357"/>
                    </a:lnTo>
                    <a:lnTo>
                      <a:pt x="7895" y="1351"/>
                    </a:lnTo>
                    <a:lnTo>
                      <a:pt x="7910" y="1309"/>
                    </a:lnTo>
                    <a:lnTo>
                      <a:pt x="7910" y="1303"/>
                    </a:lnTo>
                    <a:lnTo>
                      <a:pt x="7921" y="1303"/>
                    </a:lnTo>
                    <a:lnTo>
                      <a:pt x="7926" y="1303"/>
                    </a:lnTo>
                    <a:lnTo>
                      <a:pt x="7932" y="1303"/>
                    </a:lnTo>
                    <a:lnTo>
                      <a:pt x="7926" y="1298"/>
                    </a:lnTo>
                    <a:lnTo>
                      <a:pt x="7926" y="1298"/>
                    </a:lnTo>
                    <a:lnTo>
                      <a:pt x="7937" y="1298"/>
                    </a:lnTo>
                    <a:lnTo>
                      <a:pt x="7948" y="1309"/>
                    </a:lnTo>
                    <a:lnTo>
                      <a:pt x="7958" y="1309"/>
                    </a:lnTo>
                    <a:lnTo>
                      <a:pt x="7958" y="1309"/>
                    </a:lnTo>
                    <a:lnTo>
                      <a:pt x="7958" y="1309"/>
                    </a:lnTo>
                    <a:lnTo>
                      <a:pt x="7958" y="1303"/>
                    </a:lnTo>
                    <a:lnTo>
                      <a:pt x="7958" y="1303"/>
                    </a:lnTo>
                    <a:lnTo>
                      <a:pt x="7958" y="1298"/>
                    </a:lnTo>
                    <a:lnTo>
                      <a:pt x="7953" y="1298"/>
                    </a:lnTo>
                    <a:lnTo>
                      <a:pt x="7937" y="1293"/>
                    </a:lnTo>
                    <a:lnTo>
                      <a:pt x="7926" y="1287"/>
                    </a:lnTo>
                    <a:lnTo>
                      <a:pt x="7921" y="1271"/>
                    </a:lnTo>
                    <a:lnTo>
                      <a:pt x="7910" y="1266"/>
                    </a:lnTo>
                    <a:lnTo>
                      <a:pt x="7905" y="1261"/>
                    </a:lnTo>
                    <a:lnTo>
                      <a:pt x="7905" y="1255"/>
                    </a:lnTo>
                    <a:lnTo>
                      <a:pt x="7905" y="1255"/>
                    </a:lnTo>
                    <a:lnTo>
                      <a:pt x="7905" y="1250"/>
                    </a:lnTo>
                    <a:lnTo>
                      <a:pt x="7895" y="1245"/>
                    </a:lnTo>
                    <a:lnTo>
                      <a:pt x="7895" y="1240"/>
                    </a:lnTo>
                    <a:lnTo>
                      <a:pt x="7889" y="1240"/>
                    </a:lnTo>
                    <a:lnTo>
                      <a:pt x="7932" y="1229"/>
                    </a:lnTo>
                    <a:lnTo>
                      <a:pt x="7937" y="1229"/>
                    </a:lnTo>
                    <a:lnTo>
                      <a:pt x="7948" y="1229"/>
                    </a:lnTo>
                    <a:lnTo>
                      <a:pt x="7969" y="1234"/>
                    </a:lnTo>
                    <a:lnTo>
                      <a:pt x="7990" y="1240"/>
                    </a:lnTo>
                    <a:lnTo>
                      <a:pt x="8011" y="1240"/>
                    </a:lnTo>
                    <a:lnTo>
                      <a:pt x="8017" y="1245"/>
                    </a:lnTo>
                    <a:lnTo>
                      <a:pt x="8006" y="1245"/>
                    </a:lnTo>
                    <a:lnTo>
                      <a:pt x="8006" y="1245"/>
                    </a:lnTo>
                    <a:lnTo>
                      <a:pt x="8006" y="1250"/>
                    </a:lnTo>
                    <a:lnTo>
                      <a:pt x="8011" y="1250"/>
                    </a:lnTo>
                    <a:lnTo>
                      <a:pt x="8001" y="1250"/>
                    </a:lnTo>
                    <a:lnTo>
                      <a:pt x="7985" y="1245"/>
                    </a:lnTo>
                    <a:lnTo>
                      <a:pt x="7969" y="1245"/>
                    </a:lnTo>
                    <a:lnTo>
                      <a:pt x="7969" y="1245"/>
                    </a:lnTo>
                    <a:lnTo>
                      <a:pt x="7964" y="1250"/>
                    </a:lnTo>
                    <a:lnTo>
                      <a:pt x="7964" y="1255"/>
                    </a:lnTo>
                    <a:lnTo>
                      <a:pt x="7974" y="1277"/>
                    </a:lnTo>
                    <a:lnTo>
                      <a:pt x="7990" y="1287"/>
                    </a:lnTo>
                    <a:lnTo>
                      <a:pt x="8001" y="1298"/>
                    </a:lnTo>
                    <a:lnTo>
                      <a:pt x="7995" y="1303"/>
                    </a:lnTo>
                    <a:lnTo>
                      <a:pt x="8001" y="1309"/>
                    </a:lnTo>
                    <a:lnTo>
                      <a:pt x="8006" y="1314"/>
                    </a:lnTo>
                    <a:lnTo>
                      <a:pt x="8022" y="1319"/>
                    </a:lnTo>
                    <a:lnTo>
                      <a:pt x="8027" y="1325"/>
                    </a:lnTo>
                    <a:lnTo>
                      <a:pt x="8027" y="1325"/>
                    </a:lnTo>
                    <a:lnTo>
                      <a:pt x="8032" y="1335"/>
                    </a:lnTo>
                    <a:lnTo>
                      <a:pt x="8027" y="1341"/>
                    </a:lnTo>
                    <a:lnTo>
                      <a:pt x="8027" y="1346"/>
                    </a:lnTo>
                    <a:lnTo>
                      <a:pt x="8032" y="1346"/>
                    </a:lnTo>
                    <a:lnTo>
                      <a:pt x="8048" y="1357"/>
                    </a:lnTo>
                    <a:lnTo>
                      <a:pt x="8043" y="1362"/>
                    </a:lnTo>
                    <a:lnTo>
                      <a:pt x="8038" y="1362"/>
                    </a:lnTo>
                    <a:lnTo>
                      <a:pt x="8038" y="1367"/>
                    </a:lnTo>
                    <a:lnTo>
                      <a:pt x="8017" y="1367"/>
                    </a:lnTo>
                    <a:lnTo>
                      <a:pt x="8011" y="1378"/>
                    </a:lnTo>
                    <a:lnTo>
                      <a:pt x="8001" y="1383"/>
                    </a:lnTo>
                    <a:lnTo>
                      <a:pt x="7995" y="1388"/>
                    </a:lnTo>
                    <a:lnTo>
                      <a:pt x="7995" y="1394"/>
                    </a:lnTo>
                    <a:lnTo>
                      <a:pt x="8001" y="1404"/>
                    </a:lnTo>
                    <a:lnTo>
                      <a:pt x="8001" y="1410"/>
                    </a:lnTo>
                    <a:lnTo>
                      <a:pt x="7995" y="1420"/>
                    </a:lnTo>
                    <a:lnTo>
                      <a:pt x="7995" y="1436"/>
                    </a:lnTo>
                    <a:lnTo>
                      <a:pt x="7990" y="1452"/>
                    </a:lnTo>
                    <a:lnTo>
                      <a:pt x="7985" y="1452"/>
                    </a:lnTo>
                    <a:lnTo>
                      <a:pt x="7979" y="1458"/>
                    </a:lnTo>
                    <a:lnTo>
                      <a:pt x="7979" y="1468"/>
                    </a:lnTo>
                    <a:lnTo>
                      <a:pt x="7974" y="1490"/>
                    </a:lnTo>
                    <a:lnTo>
                      <a:pt x="7985" y="1511"/>
                    </a:lnTo>
                    <a:lnTo>
                      <a:pt x="7985" y="1521"/>
                    </a:lnTo>
                    <a:lnTo>
                      <a:pt x="7985" y="1527"/>
                    </a:lnTo>
                    <a:lnTo>
                      <a:pt x="7985" y="1532"/>
                    </a:lnTo>
                    <a:lnTo>
                      <a:pt x="7985" y="1543"/>
                    </a:lnTo>
                    <a:lnTo>
                      <a:pt x="7974" y="1553"/>
                    </a:lnTo>
                    <a:lnTo>
                      <a:pt x="7969" y="1559"/>
                    </a:lnTo>
                    <a:lnTo>
                      <a:pt x="7969" y="1564"/>
                    </a:lnTo>
                    <a:lnTo>
                      <a:pt x="7969" y="1569"/>
                    </a:lnTo>
                    <a:lnTo>
                      <a:pt x="7964" y="1569"/>
                    </a:lnTo>
                    <a:lnTo>
                      <a:pt x="7953" y="1575"/>
                    </a:lnTo>
                    <a:lnTo>
                      <a:pt x="7937" y="1569"/>
                    </a:lnTo>
                    <a:lnTo>
                      <a:pt x="7937" y="1585"/>
                    </a:lnTo>
                    <a:lnTo>
                      <a:pt x="7926" y="1591"/>
                    </a:lnTo>
                    <a:lnTo>
                      <a:pt x="7910" y="1585"/>
                    </a:lnTo>
                    <a:lnTo>
                      <a:pt x="7905" y="1585"/>
                    </a:lnTo>
                    <a:lnTo>
                      <a:pt x="7905" y="1591"/>
                    </a:lnTo>
                    <a:lnTo>
                      <a:pt x="7905" y="1591"/>
                    </a:lnTo>
                    <a:lnTo>
                      <a:pt x="7916" y="1596"/>
                    </a:lnTo>
                    <a:lnTo>
                      <a:pt x="7926" y="1601"/>
                    </a:lnTo>
                    <a:lnTo>
                      <a:pt x="7932" y="1607"/>
                    </a:lnTo>
                    <a:lnTo>
                      <a:pt x="7937" y="1612"/>
                    </a:lnTo>
                    <a:lnTo>
                      <a:pt x="7942" y="1623"/>
                    </a:lnTo>
                    <a:lnTo>
                      <a:pt x="7948" y="1633"/>
                    </a:lnTo>
                    <a:lnTo>
                      <a:pt x="7942" y="1644"/>
                    </a:lnTo>
                    <a:lnTo>
                      <a:pt x="7937" y="1665"/>
                    </a:lnTo>
                    <a:lnTo>
                      <a:pt x="7937" y="1665"/>
                    </a:lnTo>
                    <a:lnTo>
                      <a:pt x="7937" y="1670"/>
                    </a:lnTo>
                    <a:lnTo>
                      <a:pt x="7969" y="1718"/>
                    </a:lnTo>
                    <a:lnTo>
                      <a:pt x="7985" y="1740"/>
                    </a:lnTo>
                    <a:lnTo>
                      <a:pt x="8011" y="1772"/>
                    </a:lnTo>
                    <a:lnTo>
                      <a:pt x="8022" y="1782"/>
                    </a:lnTo>
                    <a:lnTo>
                      <a:pt x="8048" y="1809"/>
                    </a:lnTo>
                    <a:lnTo>
                      <a:pt x="8080" y="1835"/>
                    </a:lnTo>
                    <a:lnTo>
                      <a:pt x="8133" y="1878"/>
                    </a:lnTo>
                    <a:lnTo>
                      <a:pt x="8149" y="1894"/>
                    </a:lnTo>
                    <a:lnTo>
                      <a:pt x="8208" y="1947"/>
                    </a:lnTo>
                    <a:lnTo>
                      <a:pt x="8218" y="1958"/>
                    </a:lnTo>
                    <a:lnTo>
                      <a:pt x="8229" y="1968"/>
                    </a:lnTo>
                    <a:lnTo>
                      <a:pt x="8239" y="1979"/>
                    </a:lnTo>
                    <a:lnTo>
                      <a:pt x="8255" y="1990"/>
                    </a:lnTo>
                    <a:lnTo>
                      <a:pt x="8266" y="2000"/>
                    </a:lnTo>
                    <a:lnTo>
                      <a:pt x="8303" y="2032"/>
                    </a:lnTo>
                    <a:lnTo>
                      <a:pt x="8335" y="2069"/>
                    </a:lnTo>
                    <a:lnTo>
                      <a:pt x="8340" y="2075"/>
                    </a:lnTo>
                    <a:lnTo>
                      <a:pt x="8346" y="2080"/>
                    </a:lnTo>
                    <a:lnTo>
                      <a:pt x="8361" y="2085"/>
                    </a:lnTo>
                    <a:lnTo>
                      <a:pt x="8372" y="2096"/>
                    </a:lnTo>
                    <a:lnTo>
                      <a:pt x="8377" y="2101"/>
                    </a:lnTo>
                    <a:lnTo>
                      <a:pt x="8383" y="2107"/>
                    </a:lnTo>
                    <a:lnTo>
                      <a:pt x="8388" y="2101"/>
                    </a:lnTo>
                    <a:lnTo>
                      <a:pt x="8393" y="2085"/>
                    </a:lnTo>
                    <a:lnTo>
                      <a:pt x="8399" y="2075"/>
                    </a:lnTo>
                    <a:lnTo>
                      <a:pt x="8399" y="2064"/>
                    </a:lnTo>
                    <a:lnTo>
                      <a:pt x="8399" y="2064"/>
                    </a:lnTo>
                    <a:lnTo>
                      <a:pt x="8404" y="2059"/>
                    </a:lnTo>
                    <a:lnTo>
                      <a:pt x="8409" y="2043"/>
                    </a:lnTo>
                    <a:lnTo>
                      <a:pt x="8404" y="2022"/>
                    </a:lnTo>
                    <a:lnTo>
                      <a:pt x="8399" y="2006"/>
                    </a:lnTo>
                    <a:lnTo>
                      <a:pt x="8393" y="1995"/>
                    </a:lnTo>
                    <a:lnTo>
                      <a:pt x="8388" y="1990"/>
                    </a:lnTo>
                    <a:lnTo>
                      <a:pt x="8377" y="1979"/>
                    </a:lnTo>
                    <a:lnTo>
                      <a:pt x="8377" y="1974"/>
                    </a:lnTo>
                    <a:lnTo>
                      <a:pt x="8367" y="1958"/>
                    </a:lnTo>
                    <a:lnTo>
                      <a:pt x="8361" y="1958"/>
                    </a:lnTo>
                    <a:lnTo>
                      <a:pt x="8351" y="1952"/>
                    </a:lnTo>
                    <a:lnTo>
                      <a:pt x="8346" y="1947"/>
                    </a:lnTo>
                    <a:lnTo>
                      <a:pt x="8351" y="1947"/>
                    </a:lnTo>
                    <a:lnTo>
                      <a:pt x="8361" y="1947"/>
                    </a:lnTo>
                    <a:lnTo>
                      <a:pt x="8367" y="1952"/>
                    </a:lnTo>
                    <a:lnTo>
                      <a:pt x="8372" y="1958"/>
                    </a:lnTo>
                    <a:lnTo>
                      <a:pt x="8377" y="1947"/>
                    </a:lnTo>
                    <a:lnTo>
                      <a:pt x="8383" y="1942"/>
                    </a:lnTo>
                    <a:lnTo>
                      <a:pt x="8399" y="1931"/>
                    </a:lnTo>
                    <a:lnTo>
                      <a:pt x="8415" y="1931"/>
                    </a:lnTo>
                    <a:lnTo>
                      <a:pt x="8430" y="1942"/>
                    </a:lnTo>
                    <a:lnTo>
                      <a:pt x="8436" y="1942"/>
                    </a:lnTo>
                    <a:lnTo>
                      <a:pt x="8425" y="1931"/>
                    </a:lnTo>
                    <a:lnTo>
                      <a:pt x="8409" y="1920"/>
                    </a:lnTo>
                    <a:lnTo>
                      <a:pt x="8404" y="1915"/>
                    </a:lnTo>
                    <a:lnTo>
                      <a:pt x="8399" y="1910"/>
                    </a:lnTo>
                    <a:lnTo>
                      <a:pt x="8393" y="1905"/>
                    </a:lnTo>
                    <a:lnTo>
                      <a:pt x="8388" y="1899"/>
                    </a:lnTo>
                    <a:lnTo>
                      <a:pt x="8377" y="1889"/>
                    </a:lnTo>
                    <a:lnTo>
                      <a:pt x="8367" y="1873"/>
                    </a:lnTo>
                    <a:lnTo>
                      <a:pt x="8361" y="1862"/>
                    </a:lnTo>
                    <a:lnTo>
                      <a:pt x="8361" y="1857"/>
                    </a:lnTo>
                    <a:lnTo>
                      <a:pt x="8367" y="1851"/>
                    </a:lnTo>
                    <a:lnTo>
                      <a:pt x="8372" y="1841"/>
                    </a:lnTo>
                    <a:lnTo>
                      <a:pt x="8377" y="1830"/>
                    </a:lnTo>
                    <a:lnTo>
                      <a:pt x="8383" y="1830"/>
                    </a:lnTo>
                    <a:lnTo>
                      <a:pt x="8393" y="1830"/>
                    </a:lnTo>
                    <a:lnTo>
                      <a:pt x="8409" y="1835"/>
                    </a:lnTo>
                    <a:lnTo>
                      <a:pt x="8430" y="1835"/>
                    </a:lnTo>
                    <a:lnTo>
                      <a:pt x="8436" y="1835"/>
                    </a:lnTo>
                    <a:lnTo>
                      <a:pt x="8436" y="1819"/>
                    </a:lnTo>
                    <a:lnTo>
                      <a:pt x="8441" y="1814"/>
                    </a:lnTo>
                    <a:lnTo>
                      <a:pt x="8430" y="1803"/>
                    </a:lnTo>
                    <a:lnTo>
                      <a:pt x="8415" y="1798"/>
                    </a:lnTo>
                    <a:lnTo>
                      <a:pt x="8393" y="1787"/>
                    </a:lnTo>
                    <a:lnTo>
                      <a:pt x="8388" y="1782"/>
                    </a:lnTo>
                    <a:lnTo>
                      <a:pt x="8372" y="1772"/>
                    </a:lnTo>
                    <a:lnTo>
                      <a:pt x="8361" y="1761"/>
                    </a:lnTo>
                    <a:lnTo>
                      <a:pt x="8356" y="1750"/>
                    </a:lnTo>
                    <a:lnTo>
                      <a:pt x="8351" y="1734"/>
                    </a:lnTo>
                    <a:lnTo>
                      <a:pt x="8340" y="1713"/>
                    </a:lnTo>
                    <a:lnTo>
                      <a:pt x="8340" y="1713"/>
                    </a:lnTo>
                    <a:lnTo>
                      <a:pt x="8346" y="1708"/>
                    </a:lnTo>
                    <a:lnTo>
                      <a:pt x="8351" y="1702"/>
                    </a:lnTo>
                    <a:lnTo>
                      <a:pt x="8351" y="1702"/>
                    </a:lnTo>
                    <a:lnTo>
                      <a:pt x="8340" y="1692"/>
                    </a:lnTo>
                    <a:lnTo>
                      <a:pt x="8340" y="1686"/>
                    </a:lnTo>
                    <a:lnTo>
                      <a:pt x="8340" y="1686"/>
                    </a:lnTo>
                    <a:lnTo>
                      <a:pt x="8356" y="1686"/>
                    </a:lnTo>
                    <a:lnTo>
                      <a:pt x="8356" y="1681"/>
                    </a:lnTo>
                    <a:lnTo>
                      <a:pt x="8361" y="1681"/>
                    </a:lnTo>
                    <a:lnTo>
                      <a:pt x="8361" y="1686"/>
                    </a:lnTo>
                    <a:lnTo>
                      <a:pt x="8361" y="1692"/>
                    </a:lnTo>
                    <a:lnTo>
                      <a:pt x="8356" y="1697"/>
                    </a:lnTo>
                    <a:lnTo>
                      <a:pt x="8361" y="1702"/>
                    </a:lnTo>
                    <a:lnTo>
                      <a:pt x="8383" y="1718"/>
                    </a:lnTo>
                    <a:lnTo>
                      <a:pt x="8393" y="1718"/>
                    </a:lnTo>
                    <a:lnTo>
                      <a:pt x="8399" y="1718"/>
                    </a:lnTo>
                    <a:lnTo>
                      <a:pt x="8399" y="1713"/>
                    </a:lnTo>
                    <a:lnTo>
                      <a:pt x="8404" y="1708"/>
                    </a:lnTo>
                    <a:lnTo>
                      <a:pt x="8399" y="1702"/>
                    </a:lnTo>
                    <a:lnTo>
                      <a:pt x="8383" y="1686"/>
                    </a:lnTo>
                    <a:lnTo>
                      <a:pt x="8372" y="1681"/>
                    </a:lnTo>
                    <a:lnTo>
                      <a:pt x="8361" y="1670"/>
                    </a:lnTo>
                    <a:lnTo>
                      <a:pt x="8351" y="1665"/>
                    </a:lnTo>
                    <a:lnTo>
                      <a:pt x="8346" y="1665"/>
                    </a:lnTo>
                    <a:lnTo>
                      <a:pt x="8340" y="1665"/>
                    </a:lnTo>
                    <a:lnTo>
                      <a:pt x="8335" y="1665"/>
                    </a:lnTo>
                    <a:lnTo>
                      <a:pt x="8324" y="1660"/>
                    </a:lnTo>
                    <a:lnTo>
                      <a:pt x="8319" y="1654"/>
                    </a:lnTo>
                    <a:lnTo>
                      <a:pt x="8308" y="1644"/>
                    </a:lnTo>
                    <a:lnTo>
                      <a:pt x="8303" y="1639"/>
                    </a:lnTo>
                    <a:lnTo>
                      <a:pt x="8287" y="1628"/>
                    </a:lnTo>
                    <a:lnTo>
                      <a:pt x="8287" y="1628"/>
                    </a:lnTo>
                    <a:lnTo>
                      <a:pt x="8282" y="1617"/>
                    </a:lnTo>
                    <a:lnTo>
                      <a:pt x="8282" y="1612"/>
                    </a:lnTo>
                    <a:lnTo>
                      <a:pt x="8282" y="1607"/>
                    </a:lnTo>
                    <a:lnTo>
                      <a:pt x="8282" y="1601"/>
                    </a:lnTo>
                    <a:lnTo>
                      <a:pt x="8282" y="1596"/>
                    </a:lnTo>
                    <a:lnTo>
                      <a:pt x="8271" y="1585"/>
                    </a:lnTo>
                    <a:lnTo>
                      <a:pt x="8266" y="1585"/>
                    </a:lnTo>
                    <a:lnTo>
                      <a:pt x="8234" y="1575"/>
                    </a:lnTo>
                    <a:lnTo>
                      <a:pt x="8229" y="1575"/>
                    </a:lnTo>
                    <a:lnTo>
                      <a:pt x="8223" y="1580"/>
                    </a:lnTo>
                    <a:lnTo>
                      <a:pt x="8229" y="1591"/>
                    </a:lnTo>
                    <a:lnTo>
                      <a:pt x="8229" y="1591"/>
                    </a:lnTo>
                    <a:lnTo>
                      <a:pt x="8229" y="1591"/>
                    </a:lnTo>
                    <a:lnTo>
                      <a:pt x="8229" y="1591"/>
                    </a:lnTo>
                    <a:lnTo>
                      <a:pt x="8213" y="1585"/>
                    </a:lnTo>
                    <a:lnTo>
                      <a:pt x="8202" y="1580"/>
                    </a:lnTo>
                    <a:lnTo>
                      <a:pt x="8197" y="1580"/>
                    </a:lnTo>
                    <a:lnTo>
                      <a:pt x="8186" y="1575"/>
                    </a:lnTo>
                    <a:lnTo>
                      <a:pt x="8176" y="1564"/>
                    </a:lnTo>
                    <a:lnTo>
                      <a:pt x="8165" y="1553"/>
                    </a:lnTo>
                    <a:lnTo>
                      <a:pt x="8160" y="1537"/>
                    </a:lnTo>
                    <a:lnTo>
                      <a:pt x="8155" y="1521"/>
                    </a:lnTo>
                    <a:lnTo>
                      <a:pt x="8160" y="1511"/>
                    </a:lnTo>
                    <a:lnTo>
                      <a:pt x="8160" y="1500"/>
                    </a:lnTo>
                    <a:lnTo>
                      <a:pt x="8165" y="1500"/>
                    </a:lnTo>
                    <a:lnTo>
                      <a:pt x="8165" y="1500"/>
                    </a:lnTo>
                    <a:lnTo>
                      <a:pt x="8165" y="1495"/>
                    </a:lnTo>
                    <a:lnTo>
                      <a:pt x="8149" y="1490"/>
                    </a:lnTo>
                    <a:lnTo>
                      <a:pt x="8149" y="1490"/>
                    </a:lnTo>
                    <a:lnTo>
                      <a:pt x="8155" y="1484"/>
                    </a:lnTo>
                    <a:lnTo>
                      <a:pt x="8160" y="1490"/>
                    </a:lnTo>
                    <a:lnTo>
                      <a:pt x="8155" y="1474"/>
                    </a:lnTo>
                    <a:lnTo>
                      <a:pt x="8139" y="1458"/>
                    </a:lnTo>
                    <a:lnTo>
                      <a:pt x="8128" y="1447"/>
                    </a:lnTo>
                    <a:lnTo>
                      <a:pt x="8123" y="1442"/>
                    </a:lnTo>
                    <a:lnTo>
                      <a:pt x="8117" y="1436"/>
                    </a:lnTo>
                    <a:lnTo>
                      <a:pt x="8123" y="1431"/>
                    </a:lnTo>
                    <a:lnTo>
                      <a:pt x="8123" y="1431"/>
                    </a:lnTo>
                    <a:lnTo>
                      <a:pt x="8123" y="1426"/>
                    </a:lnTo>
                    <a:lnTo>
                      <a:pt x="8123" y="1420"/>
                    </a:lnTo>
                    <a:lnTo>
                      <a:pt x="8123" y="1420"/>
                    </a:lnTo>
                    <a:lnTo>
                      <a:pt x="8133" y="1420"/>
                    </a:lnTo>
                    <a:lnTo>
                      <a:pt x="8139" y="1420"/>
                    </a:lnTo>
                    <a:lnTo>
                      <a:pt x="8149" y="1426"/>
                    </a:lnTo>
                    <a:lnTo>
                      <a:pt x="8155" y="1431"/>
                    </a:lnTo>
                    <a:lnTo>
                      <a:pt x="8155" y="1426"/>
                    </a:lnTo>
                    <a:lnTo>
                      <a:pt x="8155" y="1420"/>
                    </a:lnTo>
                    <a:lnTo>
                      <a:pt x="8160" y="1420"/>
                    </a:lnTo>
                    <a:lnTo>
                      <a:pt x="8165" y="1420"/>
                    </a:lnTo>
                    <a:lnTo>
                      <a:pt x="8176" y="1426"/>
                    </a:lnTo>
                    <a:lnTo>
                      <a:pt x="8197" y="1431"/>
                    </a:lnTo>
                    <a:lnTo>
                      <a:pt x="8202" y="1436"/>
                    </a:lnTo>
                    <a:lnTo>
                      <a:pt x="8208" y="1436"/>
                    </a:lnTo>
                    <a:lnTo>
                      <a:pt x="8208" y="1436"/>
                    </a:lnTo>
                    <a:lnTo>
                      <a:pt x="8208" y="1426"/>
                    </a:lnTo>
                    <a:lnTo>
                      <a:pt x="8192" y="1415"/>
                    </a:lnTo>
                    <a:lnTo>
                      <a:pt x="8197" y="1415"/>
                    </a:lnTo>
                    <a:lnTo>
                      <a:pt x="8202" y="1415"/>
                    </a:lnTo>
                    <a:lnTo>
                      <a:pt x="8202" y="1410"/>
                    </a:lnTo>
                    <a:lnTo>
                      <a:pt x="8208" y="1404"/>
                    </a:lnTo>
                    <a:lnTo>
                      <a:pt x="8218" y="1399"/>
                    </a:lnTo>
                    <a:lnTo>
                      <a:pt x="8223" y="1388"/>
                    </a:lnTo>
                    <a:lnTo>
                      <a:pt x="8234" y="1388"/>
                    </a:lnTo>
                    <a:lnTo>
                      <a:pt x="8234" y="1394"/>
                    </a:lnTo>
                    <a:lnTo>
                      <a:pt x="8239" y="1399"/>
                    </a:lnTo>
                    <a:lnTo>
                      <a:pt x="8250" y="1410"/>
                    </a:lnTo>
                    <a:lnTo>
                      <a:pt x="8255" y="1415"/>
                    </a:lnTo>
                    <a:lnTo>
                      <a:pt x="8261" y="1426"/>
                    </a:lnTo>
                    <a:lnTo>
                      <a:pt x="8266" y="1431"/>
                    </a:lnTo>
                    <a:lnTo>
                      <a:pt x="8277" y="1436"/>
                    </a:lnTo>
                    <a:lnTo>
                      <a:pt x="8282" y="1436"/>
                    </a:lnTo>
                    <a:lnTo>
                      <a:pt x="8282" y="1431"/>
                    </a:lnTo>
                    <a:lnTo>
                      <a:pt x="8282" y="1426"/>
                    </a:lnTo>
                    <a:lnTo>
                      <a:pt x="8282" y="1399"/>
                    </a:lnTo>
                    <a:lnTo>
                      <a:pt x="8287" y="1394"/>
                    </a:lnTo>
                    <a:lnTo>
                      <a:pt x="8303" y="1388"/>
                    </a:lnTo>
                    <a:lnTo>
                      <a:pt x="8308" y="1388"/>
                    </a:lnTo>
                    <a:lnTo>
                      <a:pt x="8324" y="1383"/>
                    </a:lnTo>
                    <a:lnTo>
                      <a:pt x="8340" y="1378"/>
                    </a:lnTo>
                    <a:lnTo>
                      <a:pt x="8356" y="1383"/>
                    </a:lnTo>
                    <a:lnTo>
                      <a:pt x="8361" y="1383"/>
                    </a:lnTo>
                    <a:lnTo>
                      <a:pt x="8383" y="1378"/>
                    </a:lnTo>
                    <a:lnTo>
                      <a:pt x="8393" y="1383"/>
                    </a:lnTo>
                    <a:lnTo>
                      <a:pt x="8420" y="1394"/>
                    </a:lnTo>
                    <a:lnTo>
                      <a:pt x="8446" y="1404"/>
                    </a:lnTo>
                    <a:lnTo>
                      <a:pt x="8452" y="1404"/>
                    </a:lnTo>
                    <a:lnTo>
                      <a:pt x="8452" y="1410"/>
                    </a:lnTo>
                    <a:lnTo>
                      <a:pt x="8462" y="1415"/>
                    </a:lnTo>
                    <a:lnTo>
                      <a:pt x="8468" y="1415"/>
                    </a:lnTo>
                    <a:lnTo>
                      <a:pt x="8473" y="1420"/>
                    </a:lnTo>
                    <a:lnTo>
                      <a:pt x="8489" y="1426"/>
                    </a:lnTo>
                    <a:lnTo>
                      <a:pt x="8499" y="1426"/>
                    </a:lnTo>
                    <a:lnTo>
                      <a:pt x="8499" y="1420"/>
                    </a:lnTo>
                    <a:lnTo>
                      <a:pt x="8499" y="1420"/>
                    </a:lnTo>
                    <a:lnTo>
                      <a:pt x="8483" y="1404"/>
                    </a:lnTo>
                    <a:lnTo>
                      <a:pt x="8483" y="1399"/>
                    </a:lnTo>
                    <a:lnTo>
                      <a:pt x="8478" y="1394"/>
                    </a:lnTo>
                    <a:lnTo>
                      <a:pt x="8478" y="1394"/>
                    </a:lnTo>
                    <a:lnTo>
                      <a:pt x="8483" y="1388"/>
                    </a:lnTo>
                    <a:lnTo>
                      <a:pt x="8489" y="1383"/>
                    </a:lnTo>
                    <a:lnTo>
                      <a:pt x="8499" y="1373"/>
                    </a:lnTo>
                    <a:lnTo>
                      <a:pt x="8505" y="1362"/>
                    </a:lnTo>
                    <a:lnTo>
                      <a:pt x="8510" y="1362"/>
                    </a:lnTo>
                    <a:lnTo>
                      <a:pt x="8515" y="1362"/>
                    </a:lnTo>
                    <a:lnTo>
                      <a:pt x="8515" y="1357"/>
                    </a:lnTo>
                    <a:lnTo>
                      <a:pt x="8515" y="1357"/>
                    </a:lnTo>
                    <a:lnTo>
                      <a:pt x="8515" y="1351"/>
                    </a:lnTo>
                    <a:lnTo>
                      <a:pt x="8521" y="1346"/>
                    </a:lnTo>
                    <a:lnTo>
                      <a:pt x="8515" y="1341"/>
                    </a:lnTo>
                    <a:lnTo>
                      <a:pt x="8515" y="1341"/>
                    </a:lnTo>
                    <a:lnTo>
                      <a:pt x="8515" y="1335"/>
                    </a:lnTo>
                    <a:lnTo>
                      <a:pt x="8521" y="1335"/>
                    </a:lnTo>
                    <a:lnTo>
                      <a:pt x="8521" y="1330"/>
                    </a:lnTo>
                    <a:lnTo>
                      <a:pt x="8521" y="1330"/>
                    </a:lnTo>
                    <a:lnTo>
                      <a:pt x="8521" y="1330"/>
                    </a:lnTo>
                    <a:lnTo>
                      <a:pt x="8521" y="1330"/>
                    </a:lnTo>
                    <a:lnTo>
                      <a:pt x="8526" y="1330"/>
                    </a:lnTo>
                    <a:lnTo>
                      <a:pt x="8531" y="1330"/>
                    </a:lnTo>
                    <a:lnTo>
                      <a:pt x="8521" y="1325"/>
                    </a:lnTo>
                    <a:lnTo>
                      <a:pt x="8510" y="1319"/>
                    </a:lnTo>
                    <a:lnTo>
                      <a:pt x="8510" y="1314"/>
                    </a:lnTo>
                    <a:lnTo>
                      <a:pt x="8531" y="1319"/>
                    </a:lnTo>
                    <a:lnTo>
                      <a:pt x="8531" y="1319"/>
                    </a:lnTo>
                    <a:lnTo>
                      <a:pt x="8537" y="1309"/>
                    </a:lnTo>
                    <a:lnTo>
                      <a:pt x="8531" y="1298"/>
                    </a:lnTo>
                    <a:lnTo>
                      <a:pt x="8547" y="1303"/>
                    </a:lnTo>
                    <a:lnTo>
                      <a:pt x="8552" y="1293"/>
                    </a:lnTo>
                    <a:lnTo>
                      <a:pt x="8563" y="1293"/>
                    </a:lnTo>
                    <a:lnTo>
                      <a:pt x="8574" y="1293"/>
                    </a:lnTo>
                    <a:lnTo>
                      <a:pt x="8574" y="1287"/>
                    </a:lnTo>
                    <a:lnTo>
                      <a:pt x="8574" y="1282"/>
                    </a:lnTo>
                    <a:lnTo>
                      <a:pt x="8579" y="1282"/>
                    </a:lnTo>
                    <a:lnTo>
                      <a:pt x="8590" y="1277"/>
                    </a:lnTo>
                    <a:lnTo>
                      <a:pt x="8590" y="1271"/>
                    </a:lnTo>
                    <a:lnTo>
                      <a:pt x="8595" y="1266"/>
                    </a:lnTo>
                    <a:lnTo>
                      <a:pt x="8595" y="1266"/>
                    </a:lnTo>
                    <a:lnTo>
                      <a:pt x="8600" y="1266"/>
                    </a:lnTo>
                    <a:lnTo>
                      <a:pt x="8627" y="1250"/>
                    </a:lnTo>
                    <a:lnTo>
                      <a:pt x="8627" y="1250"/>
                    </a:lnTo>
                    <a:lnTo>
                      <a:pt x="8632" y="1240"/>
                    </a:lnTo>
                    <a:lnTo>
                      <a:pt x="8643" y="1240"/>
                    </a:lnTo>
                    <a:lnTo>
                      <a:pt x="8653" y="1240"/>
                    </a:lnTo>
                    <a:lnTo>
                      <a:pt x="8653" y="1234"/>
                    </a:lnTo>
                    <a:lnTo>
                      <a:pt x="8637" y="1234"/>
                    </a:lnTo>
                    <a:lnTo>
                      <a:pt x="8632" y="1229"/>
                    </a:lnTo>
                    <a:lnTo>
                      <a:pt x="8632" y="1229"/>
                    </a:lnTo>
                    <a:lnTo>
                      <a:pt x="8627" y="1224"/>
                    </a:lnTo>
                    <a:lnTo>
                      <a:pt x="8627" y="1224"/>
                    </a:lnTo>
                    <a:lnTo>
                      <a:pt x="8627" y="1218"/>
                    </a:lnTo>
                    <a:lnTo>
                      <a:pt x="8637" y="1224"/>
                    </a:lnTo>
                    <a:lnTo>
                      <a:pt x="8643" y="1224"/>
                    </a:lnTo>
                    <a:lnTo>
                      <a:pt x="8637" y="1218"/>
                    </a:lnTo>
                    <a:lnTo>
                      <a:pt x="8643" y="1224"/>
                    </a:lnTo>
                    <a:lnTo>
                      <a:pt x="8648" y="1224"/>
                    </a:lnTo>
                    <a:lnTo>
                      <a:pt x="8648" y="1229"/>
                    </a:lnTo>
                    <a:lnTo>
                      <a:pt x="8653" y="1229"/>
                    </a:lnTo>
                    <a:lnTo>
                      <a:pt x="8659" y="1234"/>
                    </a:lnTo>
                    <a:lnTo>
                      <a:pt x="8659" y="1234"/>
                    </a:lnTo>
                    <a:lnTo>
                      <a:pt x="8680" y="1234"/>
                    </a:lnTo>
                    <a:lnTo>
                      <a:pt x="8701" y="1240"/>
                    </a:lnTo>
                    <a:lnTo>
                      <a:pt x="8770" y="1250"/>
                    </a:lnTo>
                    <a:lnTo>
                      <a:pt x="8781" y="1255"/>
                    </a:lnTo>
                    <a:lnTo>
                      <a:pt x="8781" y="1255"/>
                    </a:lnTo>
                    <a:lnTo>
                      <a:pt x="8775" y="1250"/>
                    </a:lnTo>
                    <a:lnTo>
                      <a:pt x="8770" y="1245"/>
                    </a:lnTo>
                    <a:lnTo>
                      <a:pt x="8775" y="1240"/>
                    </a:lnTo>
                    <a:lnTo>
                      <a:pt x="8775" y="1234"/>
                    </a:lnTo>
                    <a:lnTo>
                      <a:pt x="8775" y="1229"/>
                    </a:lnTo>
                    <a:lnTo>
                      <a:pt x="8765" y="1224"/>
                    </a:lnTo>
                    <a:lnTo>
                      <a:pt x="8754" y="1213"/>
                    </a:lnTo>
                    <a:lnTo>
                      <a:pt x="8743" y="1213"/>
                    </a:lnTo>
                    <a:lnTo>
                      <a:pt x="8738" y="1208"/>
                    </a:lnTo>
                    <a:lnTo>
                      <a:pt x="8728" y="1202"/>
                    </a:lnTo>
                    <a:lnTo>
                      <a:pt x="8728" y="1202"/>
                    </a:lnTo>
                    <a:lnTo>
                      <a:pt x="8728" y="1202"/>
                    </a:lnTo>
                    <a:lnTo>
                      <a:pt x="8722" y="1197"/>
                    </a:lnTo>
                    <a:lnTo>
                      <a:pt x="8712" y="1192"/>
                    </a:lnTo>
                    <a:lnTo>
                      <a:pt x="8690" y="1186"/>
                    </a:lnTo>
                    <a:lnTo>
                      <a:pt x="8674" y="1181"/>
                    </a:lnTo>
                    <a:lnTo>
                      <a:pt x="8669" y="1176"/>
                    </a:lnTo>
                    <a:lnTo>
                      <a:pt x="8653" y="1165"/>
                    </a:lnTo>
                    <a:lnTo>
                      <a:pt x="8653" y="1170"/>
                    </a:lnTo>
                    <a:lnTo>
                      <a:pt x="8659" y="1176"/>
                    </a:lnTo>
                    <a:lnTo>
                      <a:pt x="8664" y="1176"/>
                    </a:lnTo>
                    <a:lnTo>
                      <a:pt x="8659" y="1176"/>
                    </a:lnTo>
                    <a:lnTo>
                      <a:pt x="8653" y="1176"/>
                    </a:lnTo>
                    <a:lnTo>
                      <a:pt x="8648" y="1170"/>
                    </a:lnTo>
                    <a:lnTo>
                      <a:pt x="8643" y="1165"/>
                    </a:lnTo>
                    <a:lnTo>
                      <a:pt x="8632" y="1165"/>
                    </a:lnTo>
                    <a:lnTo>
                      <a:pt x="8627" y="1160"/>
                    </a:lnTo>
                    <a:lnTo>
                      <a:pt x="8632" y="1160"/>
                    </a:lnTo>
                    <a:lnTo>
                      <a:pt x="8637" y="1160"/>
                    </a:lnTo>
                    <a:lnTo>
                      <a:pt x="8637" y="1160"/>
                    </a:lnTo>
                    <a:lnTo>
                      <a:pt x="8616" y="1144"/>
                    </a:lnTo>
                    <a:lnTo>
                      <a:pt x="8606" y="1138"/>
                    </a:lnTo>
                    <a:lnTo>
                      <a:pt x="8595" y="1133"/>
                    </a:lnTo>
                    <a:lnTo>
                      <a:pt x="8590" y="1133"/>
                    </a:lnTo>
                    <a:lnTo>
                      <a:pt x="8584" y="1128"/>
                    </a:lnTo>
                    <a:lnTo>
                      <a:pt x="8579" y="1122"/>
                    </a:lnTo>
                    <a:lnTo>
                      <a:pt x="8563" y="1117"/>
                    </a:lnTo>
                    <a:lnTo>
                      <a:pt x="8552" y="1112"/>
                    </a:lnTo>
                    <a:lnTo>
                      <a:pt x="8542" y="1107"/>
                    </a:lnTo>
                    <a:lnTo>
                      <a:pt x="8547" y="1112"/>
                    </a:lnTo>
                    <a:lnTo>
                      <a:pt x="8552" y="1117"/>
                    </a:lnTo>
                    <a:lnTo>
                      <a:pt x="8547" y="1117"/>
                    </a:lnTo>
                    <a:lnTo>
                      <a:pt x="8542" y="1117"/>
                    </a:lnTo>
                    <a:lnTo>
                      <a:pt x="8521" y="1112"/>
                    </a:lnTo>
                    <a:lnTo>
                      <a:pt x="8494" y="1101"/>
                    </a:lnTo>
                    <a:lnTo>
                      <a:pt x="8478" y="1091"/>
                    </a:lnTo>
                    <a:lnTo>
                      <a:pt x="8468" y="1080"/>
                    </a:lnTo>
                    <a:lnTo>
                      <a:pt x="8462" y="1080"/>
                    </a:lnTo>
                    <a:lnTo>
                      <a:pt x="8462" y="1080"/>
                    </a:lnTo>
                    <a:lnTo>
                      <a:pt x="8446" y="1085"/>
                    </a:lnTo>
                    <a:lnTo>
                      <a:pt x="8441" y="1091"/>
                    </a:lnTo>
                    <a:lnTo>
                      <a:pt x="8441" y="1091"/>
                    </a:lnTo>
                    <a:lnTo>
                      <a:pt x="8420" y="1085"/>
                    </a:lnTo>
                    <a:lnTo>
                      <a:pt x="8409" y="1091"/>
                    </a:lnTo>
                    <a:lnTo>
                      <a:pt x="8409" y="1091"/>
                    </a:lnTo>
                    <a:lnTo>
                      <a:pt x="8409" y="1085"/>
                    </a:lnTo>
                    <a:lnTo>
                      <a:pt x="8409" y="1085"/>
                    </a:lnTo>
                    <a:lnTo>
                      <a:pt x="8399" y="1080"/>
                    </a:lnTo>
                    <a:lnTo>
                      <a:pt x="8393" y="1075"/>
                    </a:lnTo>
                    <a:lnTo>
                      <a:pt x="8383" y="1069"/>
                    </a:lnTo>
                    <a:lnTo>
                      <a:pt x="8377" y="1069"/>
                    </a:lnTo>
                    <a:lnTo>
                      <a:pt x="8372" y="1075"/>
                    </a:lnTo>
                    <a:lnTo>
                      <a:pt x="8372" y="1075"/>
                    </a:lnTo>
                    <a:lnTo>
                      <a:pt x="8367" y="1080"/>
                    </a:lnTo>
                    <a:lnTo>
                      <a:pt x="8351" y="1080"/>
                    </a:lnTo>
                    <a:lnTo>
                      <a:pt x="8340" y="1080"/>
                    </a:lnTo>
                    <a:lnTo>
                      <a:pt x="8324" y="1085"/>
                    </a:lnTo>
                    <a:lnTo>
                      <a:pt x="8314" y="1085"/>
                    </a:lnTo>
                    <a:lnTo>
                      <a:pt x="8335" y="1080"/>
                    </a:lnTo>
                    <a:lnTo>
                      <a:pt x="8351" y="1080"/>
                    </a:lnTo>
                    <a:lnTo>
                      <a:pt x="8367" y="1075"/>
                    </a:lnTo>
                    <a:lnTo>
                      <a:pt x="8372" y="1064"/>
                    </a:lnTo>
                    <a:lnTo>
                      <a:pt x="8399" y="1075"/>
                    </a:lnTo>
                    <a:lnTo>
                      <a:pt x="8409" y="1075"/>
                    </a:lnTo>
                    <a:lnTo>
                      <a:pt x="8425" y="1075"/>
                    </a:lnTo>
                    <a:lnTo>
                      <a:pt x="8441" y="1080"/>
                    </a:lnTo>
                    <a:lnTo>
                      <a:pt x="8446" y="1075"/>
                    </a:lnTo>
                    <a:lnTo>
                      <a:pt x="8441" y="1075"/>
                    </a:lnTo>
                    <a:lnTo>
                      <a:pt x="8430" y="1064"/>
                    </a:lnTo>
                    <a:lnTo>
                      <a:pt x="8420" y="1064"/>
                    </a:lnTo>
                    <a:lnTo>
                      <a:pt x="8415" y="1064"/>
                    </a:lnTo>
                    <a:lnTo>
                      <a:pt x="8399" y="1064"/>
                    </a:lnTo>
                    <a:lnTo>
                      <a:pt x="8388" y="1059"/>
                    </a:lnTo>
                    <a:lnTo>
                      <a:pt x="8377" y="1059"/>
                    </a:lnTo>
                    <a:lnTo>
                      <a:pt x="8377" y="1059"/>
                    </a:lnTo>
                    <a:lnTo>
                      <a:pt x="8393" y="1059"/>
                    </a:lnTo>
                    <a:lnTo>
                      <a:pt x="8404" y="1059"/>
                    </a:lnTo>
                    <a:lnTo>
                      <a:pt x="8425" y="1064"/>
                    </a:lnTo>
                    <a:lnTo>
                      <a:pt x="8436" y="1064"/>
                    </a:lnTo>
                    <a:lnTo>
                      <a:pt x="8441" y="1069"/>
                    </a:lnTo>
                    <a:lnTo>
                      <a:pt x="8468" y="1080"/>
                    </a:lnTo>
                    <a:lnTo>
                      <a:pt x="8483" y="1085"/>
                    </a:lnTo>
                    <a:lnTo>
                      <a:pt x="8515" y="1085"/>
                    </a:lnTo>
                    <a:lnTo>
                      <a:pt x="8537" y="1091"/>
                    </a:lnTo>
                    <a:lnTo>
                      <a:pt x="8542" y="1091"/>
                    </a:lnTo>
                    <a:lnTo>
                      <a:pt x="8552" y="1080"/>
                    </a:lnTo>
                    <a:lnTo>
                      <a:pt x="8568" y="1075"/>
                    </a:lnTo>
                    <a:lnTo>
                      <a:pt x="8568" y="1069"/>
                    </a:lnTo>
                    <a:lnTo>
                      <a:pt x="8568" y="1059"/>
                    </a:lnTo>
                    <a:lnTo>
                      <a:pt x="8568" y="1059"/>
                    </a:lnTo>
                    <a:lnTo>
                      <a:pt x="8574" y="1059"/>
                    </a:lnTo>
                    <a:lnTo>
                      <a:pt x="8574" y="1053"/>
                    </a:lnTo>
                    <a:lnTo>
                      <a:pt x="8579" y="1048"/>
                    </a:lnTo>
                    <a:lnTo>
                      <a:pt x="8574" y="1048"/>
                    </a:lnTo>
                    <a:lnTo>
                      <a:pt x="8568" y="1037"/>
                    </a:lnTo>
                    <a:lnTo>
                      <a:pt x="8568" y="1032"/>
                    </a:lnTo>
                    <a:lnTo>
                      <a:pt x="8563" y="1027"/>
                    </a:lnTo>
                    <a:lnTo>
                      <a:pt x="8558" y="1021"/>
                    </a:lnTo>
                    <a:lnTo>
                      <a:pt x="8552" y="1016"/>
                    </a:lnTo>
                    <a:lnTo>
                      <a:pt x="8542" y="1016"/>
                    </a:lnTo>
                    <a:lnTo>
                      <a:pt x="8526" y="1011"/>
                    </a:lnTo>
                    <a:lnTo>
                      <a:pt x="8515" y="1005"/>
                    </a:lnTo>
                    <a:lnTo>
                      <a:pt x="8505" y="1000"/>
                    </a:lnTo>
                    <a:lnTo>
                      <a:pt x="8494" y="989"/>
                    </a:lnTo>
                    <a:lnTo>
                      <a:pt x="8489" y="984"/>
                    </a:lnTo>
                    <a:lnTo>
                      <a:pt x="8483" y="979"/>
                    </a:lnTo>
                    <a:lnTo>
                      <a:pt x="8489" y="984"/>
                    </a:lnTo>
                    <a:lnTo>
                      <a:pt x="8499" y="984"/>
                    </a:lnTo>
                    <a:lnTo>
                      <a:pt x="8505" y="979"/>
                    </a:lnTo>
                    <a:lnTo>
                      <a:pt x="8499" y="979"/>
                    </a:lnTo>
                    <a:lnTo>
                      <a:pt x="8489" y="974"/>
                    </a:lnTo>
                    <a:lnTo>
                      <a:pt x="8489" y="974"/>
                    </a:lnTo>
                    <a:lnTo>
                      <a:pt x="8494" y="968"/>
                    </a:lnTo>
                    <a:lnTo>
                      <a:pt x="8494" y="968"/>
                    </a:lnTo>
                    <a:lnTo>
                      <a:pt x="8494" y="968"/>
                    </a:lnTo>
                    <a:lnTo>
                      <a:pt x="8499" y="968"/>
                    </a:lnTo>
                    <a:lnTo>
                      <a:pt x="8510" y="974"/>
                    </a:lnTo>
                    <a:lnTo>
                      <a:pt x="8515" y="979"/>
                    </a:lnTo>
                    <a:lnTo>
                      <a:pt x="8526" y="979"/>
                    </a:lnTo>
                    <a:lnTo>
                      <a:pt x="8526" y="979"/>
                    </a:lnTo>
                    <a:lnTo>
                      <a:pt x="8526" y="979"/>
                    </a:lnTo>
                    <a:lnTo>
                      <a:pt x="8526" y="974"/>
                    </a:lnTo>
                    <a:lnTo>
                      <a:pt x="8521" y="968"/>
                    </a:lnTo>
                    <a:lnTo>
                      <a:pt x="8521" y="963"/>
                    </a:lnTo>
                    <a:lnTo>
                      <a:pt x="8531" y="968"/>
                    </a:lnTo>
                    <a:lnTo>
                      <a:pt x="8537" y="979"/>
                    </a:lnTo>
                    <a:lnTo>
                      <a:pt x="8542" y="979"/>
                    </a:lnTo>
                    <a:lnTo>
                      <a:pt x="8542" y="984"/>
                    </a:lnTo>
                    <a:lnTo>
                      <a:pt x="8547" y="989"/>
                    </a:lnTo>
                    <a:lnTo>
                      <a:pt x="8547" y="989"/>
                    </a:lnTo>
                    <a:lnTo>
                      <a:pt x="8542" y="989"/>
                    </a:lnTo>
                    <a:lnTo>
                      <a:pt x="8537" y="989"/>
                    </a:lnTo>
                    <a:lnTo>
                      <a:pt x="8547" y="995"/>
                    </a:lnTo>
                    <a:lnTo>
                      <a:pt x="8563" y="1000"/>
                    </a:lnTo>
                    <a:lnTo>
                      <a:pt x="8574" y="1005"/>
                    </a:lnTo>
                    <a:lnTo>
                      <a:pt x="8584" y="1011"/>
                    </a:lnTo>
                    <a:lnTo>
                      <a:pt x="8584" y="1011"/>
                    </a:lnTo>
                    <a:lnTo>
                      <a:pt x="8590" y="1011"/>
                    </a:lnTo>
                    <a:lnTo>
                      <a:pt x="8595" y="1016"/>
                    </a:lnTo>
                    <a:lnTo>
                      <a:pt x="8600" y="1021"/>
                    </a:lnTo>
                    <a:lnTo>
                      <a:pt x="8606" y="1027"/>
                    </a:lnTo>
                    <a:lnTo>
                      <a:pt x="8616" y="1027"/>
                    </a:lnTo>
                    <a:lnTo>
                      <a:pt x="8621" y="1027"/>
                    </a:lnTo>
                    <a:lnTo>
                      <a:pt x="8653" y="1027"/>
                    </a:lnTo>
                    <a:lnTo>
                      <a:pt x="8664" y="1027"/>
                    </a:lnTo>
                    <a:lnTo>
                      <a:pt x="8674" y="1021"/>
                    </a:lnTo>
                    <a:lnTo>
                      <a:pt x="8680" y="1021"/>
                    </a:lnTo>
                    <a:lnTo>
                      <a:pt x="8685" y="1021"/>
                    </a:lnTo>
                    <a:lnTo>
                      <a:pt x="8712" y="1027"/>
                    </a:lnTo>
                    <a:lnTo>
                      <a:pt x="8743" y="1032"/>
                    </a:lnTo>
                    <a:lnTo>
                      <a:pt x="8765" y="1037"/>
                    </a:lnTo>
                    <a:lnTo>
                      <a:pt x="8781" y="1048"/>
                    </a:lnTo>
                    <a:lnTo>
                      <a:pt x="8791" y="1053"/>
                    </a:lnTo>
                    <a:lnTo>
                      <a:pt x="8797" y="1059"/>
                    </a:lnTo>
                    <a:lnTo>
                      <a:pt x="8802" y="1064"/>
                    </a:lnTo>
                    <a:lnTo>
                      <a:pt x="8812" y="1064"/>
                    </a:lnTo>
                    <a:lnTo>
                      <a:pt x="8834" y="1075"/>
                    </a:lnTo>
                    <a:lnTo>
                      <a:pt x="8839" y="1075"/>
                    </a:lnTo>
                    <a:lnTo>
                      <a:pt x="8844" y="1075"/>
                    </a:lnTo>
                    <a:lnTo>
                      <a:pt x="8844" y="1075"/>
                    </a:lnTo>
                    <a:lnTo>
                      <a:pt x="8855" y="1080"/>
                    </a:lnTo>
                    <a:lnTo>
                      <a:pt x="8860" y="1075"/>
                    </a:lnTo>
                    <a:lnTo>
                      <a:pt x="8865" y="1075"/>
                    </a:lnTo>
                    <a:lnTo>
                      <a:pt x="8881" y="1080"/>
                    </a:lnTo>
                    <a:lnTo>
                      <a:pt x="8897" y="1085"/>
                    </a:lnTo>
                    <a:lnTo>
                      <a:pt x="8919" y="1091"/>
                    </a:lnTo>
                    <a:lnTo>
                      <a:pt x="8934" y="1091"/>
                    </a:lnTo>
                    <a:lnTo>
                      <a:pt x="8956" y="1101"/>
                    </a:lnTo>
                    <a:lnTo>
                      <a:pt x="8966" y="1107"/>
                    </a:lnTo>
                    <a:lnTo>
                      <a:pt x="8977" y="1107"/>
                    </a:lnTo>
                    <a:lnTo>
                      <a:pt x="8982" y="1107"/>
                    </a:lnTo>
                    <a:lnTo>
                      <a:pt x="8988" y="1107"/>
                    </a:lnTo>
                    <a:lnTo>
                      <a:pt x="8988" y="1101"/>
                    </a:lnTo>
                    <a:lnTo>
                      <a:pt x="8988" y="1101"/>
                    </a:lnTo>
                    <a:lnTo>
                      <a:pt x="8982" y="1096"/>
                    </a:lnTo>
                    <a:lnTo>
                      <a:pt x="8988" y="1101"/>
                    </a:lnTo>
                    <a:lnTo>
                      <a:pt x="8993" y="1101"/>
                    </a:lnTo>
                    <a:lnTo>
                      <a:pt x="8993" y="1107"/>
                    </a:lnTo>
                    <a:lnTo>
                      <a:pt x="8998" y="1107"/>
                    </a:lnTo>
                    <a:lnTo>
                      <a:pt x="9009" y="1112"/>
                    </a:lnTo>
                    <a:lnTo>
                      <a:pt x="9019" y="1112"/>
                    </a:lnTo>
                    <a:lnTo>
                      <a:pt x="9025" y="1112"/>
                    </a:lnTo>
                    <a:lnTo>
                      <a:pt x="9025" y="1112"/>
                    </a:lnTo>
                    <a:lnTo>
                      <a:pt x="9025" y="1107"/>
                    </a:lnTo>
                    <a:lnTo>
                      <a:pt x="9009" y="1096"/>
                    </a:lnTo>
                    <a:lnTo>
                      <a:pt x="9009" y="1096"/>
                    </a:lnTo>
                    <a:lnTo>
                      <a:pt x="9014" y="1096"/>
                    </a:lnTo>
                    <a:lnTo>
                      <a:pt x="9025" y="1101"/>
                    </a:lnTo>
                    <a:lnTo>
                      <a:pt x="9030" y="1107"/>
                    </a:lnTo>
                    <a:lnTo>
                      <a:pt x="9030" y="1107"/>
                    </a:lnTo>
                    <a:lnTo>
                      <a:pt x="9046" y="1107"/>
                    </a:lnTo>
                    <a:lnTo>
                      <a:pt x="9046" y="1101"/>
                    </a:lnTo>
                    <a:close/>
                    <a:moveTo>
                      <a:pt x="1496" y="11"/>
                    </a:moveTo>
                    <a:lnTo>
                      <a:pt x="1512" y="5"/>
                    </a:lnTo>
                    <a:lnTo>
                      <a:pt x="1554" y="5"/>
                    </a:lnTo>
                    <a:lnTo>
                      <a:pt x="1554" y="5"/>
                    </a:lnTo>
                    <a:lnTo>
                      <a:pt x="1554" y="0"/>
                    </a:lnTo>
                    <a:lnTo>
                      <a:pt x="1549" y="0"/>
                    </a:lnTo>
                    <a:lnTo>
                      <a:pt x="1501" y="0"/>
                    </a:lnTo>
                    <a:lnTo>
                      <a:pt x="1496" y="5"/>
                    </a:lnTo>
                    <a:lnTo>
                      <a:pt x="1496" y="5"/>
                    </a:lnTo>
                    <a:lnTo>
                      <a:pt x="1496" y="5"/>
                    </a:lnTo>
                    <a:lnTo>
                      <a:pt x="1496" y="5"/>
                    </a:lnTo>
                    <a:lnTo>
                      <a:pt x="1496" y="11"/>
                    </a:lnTo>
                    <a:close/>
                    <a:moveTo>
                      <a:pt x="1559" y="53"/>
                    </a:moveTo>
                    <a:lnTo>
                      <a:pt x="1570" y="53"/>
                    </a:lnTo>
                    <a:lnTo>
                      <a:pt x="1570" y="53"/>
                    </a:lnTo>
                    <a:lnTo>
                      <a:pt x="1565" y="48"/>
                    </a:lnTo>
                    <a:lnTo>
                      <a:pt x="1559" y="48"/>
                    </a:lnTo>
                    <a:lnTo>
                      <a:pt x="1554" y="42"/>
                    </a:lnTo>
                    <a:lnTo>
                      <a:pt x="1549" y="42"/>
                    </a:lnTo>
                    <a:lnTo>
                      <a:pt x="1544" y="42"/>
                    </a:lnTo>
                    <a:lnTo>
                      <a:pt x="1528" y="37"/>
                    </a:lnTo>
                    <a:lnTo>
                      <a:pt x="1522" y="37"/>
                    </a:lnTo>
                    <a:lnTo>
                      <a:pt x="1522" y="37"/>
                    </a:lnTo>
                    <a:lnTo>
                      <a:pt x="1506" y="42"/>
                    </a:lnTo>
                    <a:lnTo>
                      <a:pt x="1496" y="42"/>
                    </a:lnTo>
                    <a:lnTo>
                      <a:pt x="1490" y="42"/>
                    </a:lnTo>
                    <a:lnTo>
                      <a:pt x="1501" y="48"/>
                    </a:lnTo>
                    <a:lnTo>
                      <a:pt x="1517" y="48"/>
                    </a:lnTo>
                    <a:lnTo>
                      <a:pt x="1528" y="53"/>
                    </a:lnTo>
                    <a:lnTo>
                      <a:pt x="1544" y="53"/>
                    </a:lnTo>
                    <a:lnTo>
                      <a:pt x="1559" y="53"/>
                    </a:lnTo>
                    <a:close/>
                    <a:moveTo>
                      <a:pt x="1522" y="69"/>
                    </a:moveTo>
                    <a:lnTo>
                      <a:pt x="1501" y="69"/>
                    </a:lnTo>
                    <a:lnTo>
                      <a:pt x="1496" y="69"/>
                    </a:lnTo>
                    <a:lnTo>
                      <a:pt x="1501" y="74"/>
                    </a:lnTo>
                    <a:lnTo>
                      <a:pt x="1506" y="74"/>
                    </a:lnTo>
                    <a:lnTo>
                      <a:pt x="1512" y="74"/>
                    </a:lnTo>
                    <a:lnTo>
                      <a:pt x="1512" y="80"/>
                    </a:lnTo>
                    <a:lnTo>
                      <a:pt x="1517" y="85"/>
                    </a:lnTo>
                    <a:lnTo>
                      <a:pt x="1522" y="90"/>
                    </a:lnTo>
                    <a:lnTo>
                      <a:pt x="1528" y="90"/>
                    </a:lnTo>
                    <a:lnTo>
                      <a:pt x="1544" y="90"/>
                    </a:lnTo>
                    <a:lnTo>
                      <a:pt x="1549" y="90"/>
                    </a:lnTo>
                    <a:lnTo>
                      <a:pt x="1559" y="85"/>
                    </a:lnTo>
                    <a:lnTo>
                      <a:pt x="1559" y="85"/>
                    </a:lnTo>
                    <a:lnTo>
                      <a:pt x="1559" y="85"/>
                    </a:lnTo>
                    <a:lnTo>
                      <a:pt x="1559" y="80"/>
                    </a:lnTo>
                    <a:lnTo>
                      <a:pt x="1565" y="80"/>
                    </a:lnTo>
                    <a:lnTo>
                      <a:pt x="1602" y="80"/>
                    </a:lnTo>
                    <a:lnTo>
                      <a:pt x="1591" y="74"/>
                    </a:lnTo>
                    <a:lnTo>
                      <a:pt x="1586" y="74"/>
                    </a:lnTo>
                    <a:lnTo>
                      <a:pt x="1559" y="69"/>
                    </a:lnTo>
                    <a:lnTo>
                      <a:pt x="1522" y="69"/>
                    </a:lnTo>
                    <a:close/>
                    <a:moveTo>
                      <a:pt x="1597" y="69"/>
                    </a:moveTo>
                    <a:lnTo>
                      <a:pt x="1597" y="69"/>
                    </a:lnTo>
                    <a:lnTo>
                      <a:pt x="1613" y="74"/>
                    </a:lnTo>
                    <a:lnTo>
                      <a:pt x="1623" y="74"/>
                    </a:lnTo>
                    <a:lnTo>
                      <a:pt x="1639" y="69"/>
                    </a:lnTo>
                    <a:lnTo>
                      <a:pt x="1660" y="74"/>
                    </a:lnTo>
                    <a:lnTo>
                      <a:pt x="1676" y="74"/>
                    </a:lnTo>
                    <a:lnTo>
                      <a:pt x="1682" y="69"/>
                    </a:lnTo>
                    <a:lnTo>
                      <a:pt x="1697" y="69"/>
                    </a:lnTo>
                    <a:lnTo>
                      <a:pt x="1697" y="64"/>
                    </a:lnTo>
                    <a:lnTo>
                      <a:pt x="1703" y="64"/>
                    </a:lnTo>
                    <a:lnTo>
                      <a:pt x="1713" y="64"/>
                    </a:lnTo>
                    <a:lnTo>
                      <a:pt x="1713" y="58"/>
                    </a:lnTo>
                    <a:lnTo>
                      <a:pt x="1713" y="58"/>
                    </a:lnTo>
                    <a:lnTo>
                      <a:pt x="1713" y="53"/>
                    </a:lnTo>
                    <a:lnTo>
                      <a:pt x="1708" y="53"/>
                    </a:lnTo>
                    <a:lnTo>
                      <a:pt x="1703" y="48"/>
                    </a:lnTo>
                    <a:lnTo>
                      <a:pt x="1692" y="48"/>
                    </a:lnTo>
                    <a:lnTo>
                      <a:pt x="1682" y="48"/>
                    </a:lnTo>
                    <a:lnTo>
                      <a:pt x="1671" y="53"/>
                    </a:lnTo>
                    <a:lnTo>
                      <a:pt x="1650" y="53"/>
                    </a:lnTo>
                    <a:lnTo>
                      <a:pt x="1639" y="53"/>
                    </a:lnTo>
                    <a:lnTo>
                      <a:pt x="1628" y="53"/>
                    </a:lnTo>
                    <a:lnTo>
                      <a:pt x="1623" y="53"/>
                    </a:lnTo>
                    <a:lnTo>
                      <a:pt x="1618" y="53"/>
                    </a:lnTo>
                    <a:lnTo>
                      <a:pt x="1602" y="53"/>
                    </a:lnTo>
                    <a:lnTo>
                      <a:pt x="1597" y="53"/>
                    </a:lnTo>
                    <a:lnTo>
                      <a:pt x="1597" y="53"/>
                    </a:lnTo>
                    <a:lnTo>
                      <a:pt x="1597" y="53"/>
                    </a:lnTo>
                    <a:lnTo>
                      <a:pt x="1591" y="58"/>
                    </a:lnTo>
                    <a:lnTo>
                      <a:pt x="1591" y="64"/>
                    </a:lnTo>
                    <a:lnTo>
                      <a:pt x="1591" y="64"/>
                    </a:lnTo>
                    <a:lnTo>
                      <a:pt x="1597" y="69"/>
                    </a:lnTo>
                    <a:close/>
                    <a:moveTo>
                      <a:pt x="1538" y="27"/>
                    </a:moveTo>
                    <a:lnTo>
                      <a:pt x="1538" y="27"/>
                    </a:lnTo>
                    <a:lnTo>
                      <a:pt x="1544" y="27"/>
                    </a:lnTo>
                    <a:lnTo>
                      <a:pt x="1559" y="27"/>
                    </a:lnTo>
                    <a:lnTo>
                      <a:pt x="1570" y="27"/>
                    </a:lnTo>
                    <a:lnTo>
                      <a:pt x="1570" y="27"/>
                    </a:lnTo>
                    <a:lnTo>
                      <a:pt x="1565" y="27"/>
                    </a:lnTo>
                    <a:lnTo>
                      <a:pt x="1554" y="21"/>
                    </a:lnTo>
                    <a:lnTo>
                      <a:pt x="1549" y="21"/>
                    </a:lnTo>
                    <a:lnTo>
                      <a:pt x="1538" y="27"/>
                    </a:lnTo>
                    <a:close/>
                    <a:moveTo>
                      <a:pt x="1650" y="48"/>
                    </a:moveTo>
                    <a:lnTo>
                      <a:pt x="1660" y="48"/>
                    </a:lnTo>
                    <a:lnTo>
                      <a:pt x="1671" y="42"/>
                    </a:lnTo>
                    <a:lnTo>
                      <a:pt x="1676" y="42"/>
                    </a:lnTo>
                    <a:lnTo>
                      <a:pt x="1671" y="37"/>
                    </a:lnTo>
                    <a:lnTo>
                      <a:pt x="1634" y="37"/>
                    </a:lnTo>
                    <a:lnTo>
                      <a:pt x="1613" y="42"/>
                    </a:lnTo>
                    <a:lnTo>
                      <a:pt x="1613" y="42"/>
                    </a:lnTo>
                    <a:lnTo>
                      <a:pt x="1613" y="42"/>
                    </a:lnTo>
                    <a:lnTo>
                      <a:pt x="1623" y="48"/>
                    </a:lnTo>
                    <a:lnTo>
                      <a:pt x="1650" y="48"/>
                    </a:lnTo>
                    <a:close/>
                    <a:moveTo>
                      <a:pt x="1406" y="766"/>
                    </a:moveTo>
                    <a:lnTo>
                      <a:pt x="1406" y="771"/>
                    </a:lnTo>
                    <a:lnTo>
                      <a:pt x="1406" y="777"/>
                    </a:lnTo>
                    <a:lnTo>
                      <a:pt x="1406" y="782"/>
                    </a:lnTo>
                    <a:lnTo>
                      <a:pt x="1411" y="787"/>
                    </a:lnTo>
                    <a:lnTo>
                      <a:pt x="1411" y="787"/>
                    </a:lnTo>
                    <a:lnTo>
                      <a:pt x="1422" y="798"/>
                    </a:lnTo>
                    <a:lnTo>
                      <a:pt x="1432" y="803"/>
                    </a:lnTo>
                    <a:lnTo>
                      <a:pt x="1448" y="803"/>
                    </a:lnTo>
                    <a:lnTo>
                      <a:pt x="1459" y="798"/>
                    </a:lnTo>
                    <a:lnTo>
                      <a:pt x="1480" y="793"/>
                    </a:lnTo>
                    <a:lnTo>
                      <a:pt x="1490" y="787"/>
                    </a:lnTo>
                    <a:lnTo>
                      <a:pt x="1490" y="782"/>
                    </a:lnTo>
                    <a:lnTo>
                      <a:pt x="1501" y="777"/>
                    </a:lnTo>
                    <a:lnTo>
                      <a:pt x="1501" y="777"/>
                    </a:lnTo>
                    <a:lnTo>
                      <a:pt x="1506" y="782"/>
                    </a:lnTo>
                    <a:lnTo>
                      <a:pt x="1506" y="782"/>
                    </a:lnTo>
                    <a:lnTo>
                      <a:pt x="1512" y="782"/>
                    </a:lnTo>
                    <a:lnTo>
                      <a:pt x="1506" y="771"/>
                    </a:lnTo>
                    <a:lnTo>
                      <a:pt x="1501" y="766"/>
                    </a:lnTo>
                    <a:lnTo>
                      <a:pt x="1490" y="766"/>
                    </a:lnTo>
                    <a:lnTo>
                      <a:pt x="1448" y="750"/>
                    </a:lnTo>
                    <a:lnTo>
                      <a:pt x="1432" y="750"/>
                    </a:lnTo>
                    <a:lnTo>
                      <a:pt x="1427" y="750"/>
                    </a:lnTo>
                    <a:lnTo>
                      <a:pt x="1416" y="755"/>
                    </a:lnTo>
                    <a:lnTo>
                      <a:pt x="1406" y="761"/>
                    </a:lnTo>
                    <a:lnTo>
                      <a:pt x="1406" y="766"/>
                    </a:lnTo>
                    <a:close/>
                    <a:moveTo>
                      <a:pt x="1613" y="101"/>
                    </a:moveTo>
                    <a:lnTo>
                      <a:pt x="1613" y="101"/>
                    </a:lnTo>
                    <a:lnTo>
                      <a:pt x="1618" y="101"/>
                    </a:lnTo>
                    <a:lnTo>
                      <a:pt x="1634" y="101"/>
                    </a:lnTo>
                    <a:lnTo>
                      <a:pt x="1639" y="96"/>
                    </a:lnTo>
                    <a:lnTo>
                      <a:pt x="1634" y="90"/>
                    </a:lnTo>
                    <a:lnTo>
                      <a:pt x="1623" y="90"/>
                    </a:lnTo>
                    <a:lnTo>
                      <a:pt x="1597" y="96"/>
                    </a:lnTo>
                    <a:lnTo>
                      <a:pt x="1597" y="96"/>
                    </a:lnTo>
                    <a:lnTo>
                      <a:pt x="1597" y="96"/>
                    </a:lnTo>
                    <a:lnTo>
                      <a:pt x="1607" y="101"/>
                    </a:lnTo>
                    <a:lnTo>
                      <a:pt x="1613" y="101"/>
                    </a:lnTo>
                    <a:close/>
                    <a:moveTo>
                      <a:pt x="1427" y="85"/>
                    </a:moveTo>
                    <a:lnTo>
                      <a:pt x="1437" y="80"/>
                    </a:lnTo>
                    <a:lnTo>
                      <a:pt x="1432" y="80"/>
                    </a:lnTo>
                    <a:lnTo>
                      <a:pt x="1432" y="80"/>
                    </a:lnTo>
                    <a:lnTo>
                      <a:pt x="1427" y="80"/>
                    </a:lnTo>
                    <a:lnTo>
                      <a:pt x="1422" y="80"/>
                    </a:lnTo>
                    <a:lnTo>
                      <a:pt x="1416" y="85"/>
                    </a:lnTo>
                    <a:lnTo>
                      <a:pt x="1422" y="85"/>
                    </a:lnTo>
                    <a:lnTo>
                      <a:pt x="1427" y="85"/>
                    </a:lnTo>
                    <a:close/>
                    <a:moveTo>
                      <a:pt x="1692" y="11"/>
                    </a:moveTo>
                    <a:lnTo>
                      <a:pt x="1697" y="11"/>
                    </a:lnTo>
                    <a:lnTo>
                      <a:pt x="1713" y="11"/>
                    </a:lnTo>
                    <a:lnTo>
                      <a:pt x="1740" y="11"/>
                    </a:lnTo>
                    <a:lnTo>
                      <a:pt x="1745" y="11"/>
                    </a:lnTo>
                    <a:lnTo>
                      <a:pt x="1750" y="11"/>
                    </a:lnTo>
                    <a:lnTo>
                      <a:pt x="1745" y="11"/>
                    </a:lnTo>
                    <a:lnTo>
                      <a:pt x="1745" y="11"/>
                    </a:lnTo>
                    <a:lnTo>
                      <a:pt x="1703" y="5"/>
                    </a:lnTo>
                    <a:lnTo>
                      <a:pt x="1682" y="5"/>
                    </a:lnTo>
                    <a:lnTo>
                      <a:pt x="1676" y="11"/>
                    </a:lnTo>
                    <a:lnTo>
                      <a:pt x="1692" y="11"/>
                    </a:lnTo>
                    <a:lnTo>
                      <a:pt x="1692" y="11"/>
                    </a:lnTo>
                    <a:close/>
                    <a:moveTo>
                      <a:pt x="1453" y="90"/>
                    </a:moveTo>
                    <a:lnTo>
                      <a:pt x="1459" y="90"/>
                    </a:lnTo>
                    <a:lnTo>
                      <a:pt x="1475" y="90"/>
                    </a:lnTo>
                    <a:lnTo>
                      <a:pt x="1512" y="90"/>
                    </a:lnTo>
                    <a:lnTo>
                      <a:pt x="1512" y="90"/>
                    </a:lnTo>
                    <a:lnTo>
                      <a:pt x="1512" y="90"/>
                    </a:lnTo>
                    <a:lnTo>
                      <a:pt x="1512" y="85"/>
                    </a:lnTo>
                    <a:lnTo>
                      <a:pt x="1506" y="80"/>
                    </a:lnTo>
                    <a:lnTo>
                      <a:pt x="1506" y="80"/>
                    </a:lnTo>
                    <a:lnTo>
                      <a:pt x="1496" y="74"/>
                    </a:lnTo>
                    <a:lnTo>
                      <a:pt x="1490" y="80"/>
                    </a:lnTo>
                    <a:lnTo>
                      <a:pt x="1485" y="80"/>
                    </a:lnTo>
                    <a:lnTo>
                      <a:pt x="1459" y="80"/>
                    </a:lnTo>
                    <a:lnTo>
                      <a:pt x="1459" y="80"/>
                    </a:lnTo>
                    <a:lnTo>
                      <a:pt x="1464" y="85"/>
                    </a:lnTo>
                    <a:lnTo>
                      <a:pt x="1459" y="90"/>
                    </a:lnTo>
                    <a:lnTo>
                      <a:pt x="1453" y="90"/>
                    </a:lnTo>
                    <a:close/>
                    <a:moveTo>
                      <a:pt x="1735" y="48"/>
                    </a:moveTo>
                    <a:lnTo>
                      <a:pt x="1729" y="53"/>
                    </a:lnTo>
                    <a:lnTo>
                      <a:pt x="1724" y="53"/>
                    </a:lnTo>
                    <a:lnTo>
                      <a:pt x="1740" y="58"/>
                    </a:lnTo>
                    <a:lnTo>
                      <a:pt x="1750" y="58"/>
                    </a:lnTo>
                    <a:lnTo>
                      <a:pt x="1761" y="58"/>
                    </a:lnTo>
                    <a:lnTo>
                      <a:pt x="1766" y="58"/>
                    </a:lnTo>
                    <a:lnTo>
                      <a:pt x="1814" y="58"/>
                    </a:lnTo>
                    <a:lnTo>
                      <a:pt x="1830" y="53"/>
                    </a:lnTo>
                    <a:lnTo>
                      <a:pt x="1846" y="48"/>
                    </a:lnTo>
                    <a:lnTo>
                      <a:pt x="1841" y="48"/>
                    </a:lnTo>
                    <a:lnTo>
                      <a:pt x="1841" y="42"/>
                    </a:lnTo>
                    <a:lnTo>
                      <a:pt x="1841" y="42"/>
                    </a:lnTo>
                    <a:lnTo>
                      <a:pt x="1835" y="37"/>
                    </a:lnTo>
                    <a:lnTo>
                      <a:pt x="1825" y="37"/>
                    </a:lnTo>
                    <a:lnTo>
                      <a:pt x="1819" y="37"/>
                    </a:lnTo>
                    <a:lnTo>
                      <a:pt x="1809" y="32"/>
                    </a:lnTo>
                    <a:lnTo>
                      <a:pt x="1798" y="32"/>
                    </a:lnTo>
                    <a:lnTo>
                      <a:pt x="1788" y="32"/>
                    </a:lnTo>
                    <a:lnTo>
                      <a:pt x="1788" y="37"/>
                    </a:lnTo>
                    <a:lnTo>
                      <a:pt x="1788" y="37"/>
                    </a:lnTo>
                    <a:lnTo>
                      <a:pt x="1788" y="42"/>
                    </a:lnTo>
                    <a:lnTo>
                      <a:pt x="1788" y="42"/>
                    </a:lnTo>
                    <a:lnTo>
                      <a:pt x="1777" y="42"/>
                    </a:lnTo>
                    <a:lnTo>
                      <a:pt x="1766" y="42"/>
                    </a:lnTo>
                    <a:lnTo>
                      <a:pt x="1745" y="48"/>
                    </a:lnTo>
                    <a:lnTo>
                      <a:pt x="1735" y="48"/>
                    </a:lnTo>
                    <a:close/>
                    <a:moveTo>
                      <a:pt x="1416" y="32"/>
                    </a:moveTo>
                    <a:lnTo>
                      <a:pt x="1437" y="32"/>
                    </a:lnTo>
                    <a:lnTo>
                      <a:pt x="1448" y="32"/>
                    </a:lnTo>
                    <a:lnTo>
                      <a:pt x="1453" y="32"/>
                    </a:lnTo>
                    <a:lnTo>
                      <a:pt x="1459" y="32"/>
                    </a:lnTo>
                    <a:lnTo>
                      <a:pt x="1464" y="32"/>
                    </a:lnTo>
                    <a:lnTo>
                      <a:pt x="1480" y="32"/>
                    </a:lnTo>
                    <a:lnTo>
                      <a:pt x="1496" y="37"/>
                    </a:lnTo>
                    <a:lnTo>
                      <a:pt x="1506" y="37"/>
                    </a:lnTo>
                    <a:lnTo>
                      <a:pt x="1512" y="32"/>
                    </a:lnTo>
                    <a:lnTo>
                      <a:pt x="1517" y="32"/>
                    </a:lnTo>
                    <a:lnTo>
                      <a:pt x="1506" y="27"/>
                    </a:lnTo>
                    <a:lnTo>
                      <a:pt x="1506" y="27"/>
                    </a:lnTo>
                    <a:lnTo>
                      <a:pt x="1528" y="21"/>
                    </a:lnTo>
                    <a:lnTo>
                      <a:pt x="1533" y="21"/>
                    </a:lnTo>
                    <a:lnTo>
                      <a:pt x="1528" y="21"/>
                    </a:lnTo>
                    <a:lnTo>
                      <a:pt x="1506" y="21"/>
                    </a:lnTo>
                    <a:lnTo>
                      <a:pt x="1501" y="16"/>
                    </a:lnTo>
                    <a:lnTo>
                      <a:pt x="1496" y="16"/>
                    </a:lnTo>
                    <a:lnTo>
                      <a:pt x="1490" y="16"/>
                    </a:lnTo>
                    <a:lnTo>
                      <a:pt x="1480" y="16"/>
                    </a:lnTo>
                    <a:lnTo>
                      <a:pt x="1480" y="16"/>
                    </a:lnTo>
                    <a:lnTo>
                      <a:pt x="1464" y="16"/>
                    </a:lnTo>
                    <a:lnTo>
                      <a:pt x="1464" y="16"/>
                    </a:lnTo>
                    <a:lnTo>
                      <a:pt x="1453" y="21"/>
                    </a:lnTo>
                    <a:lnTo>
                      <a:pt x="1443" y="21"/>
                    </a:lnTo>
                    <a:lnTo>
                      <a:pt x="1432" y="27"/>
                    </a:lnTo>
                    <a:lnTo>
                      <a:pt x="1416" y="27"/>
                    </a:lnTo>
                    <a:lnTo>
                      <a:pt x="1406" y="27"/>
                    </a:lnTo>
                    <a:lnTo>
                      <a:pt x="1411" y="32"/>
                    </a:lnTo>
                    <a:lnTo>
                      <a:pt x="1416" y="32"/>
                    </a:lnTo>
                    <a:close/>
                    <a:moveTo>
                      <a:pt x="1310" y="85"/>
                    </a:moveTo>
                    <a:lnTo>
                      <a:pt x="1315" y="85"/>
                    </a:lnTo>
                    <a:lnTo>
                      <a:pt x="1315" y="85"/>
                    </a:lnTo>
                    <a:lnTo>
                      <a:pt x="1326" y="85"/>
                    </a:lnTo>
                    <a:lnTo>
                      <a:pt x="1353" y="85"/>
                    </a:lnTo>
                    <a:lnTo>
                      <a:pt x="1358" y="85"/>
                    </a:lnTo>
                    <a:lnTo>
                      <a:pt x="1363" y="85"/>
                    </a:lnTo>
                    <a:lnTo>
                      <a:pt x="1368" y="80"/>
                    </a:lnTo>
                    <a:lnTo>
                      <a:pt x="1347" y="80"/>
                    </a:lnTo>
                    <a:lnTo>
                      <a:pt x="1342" y="74"/>
                    </a:lnTo>
                    <a:lnTo>
                      <a:pt x="1337" y="74"/>
                    </a:lnTo>
                    <a:lnTo>
                      <a:pt x="1331" y="74"/>
                    </a:lnTo>
                    <a:lnTo>
                      <a:pt x="1321" y="74"/>
                    </a:lnTo>
                    <a:lnTo>
                      <a:pt x="1315" y="80"/>
                    </a:lnTo>
                    <a:lnTo>
                      <a:pt x="1315" y="80"/>
                    </a:lnTo>
                    <a:lnTo>
                      <a:pt x="1310" y="80"/>
                    </a:lnTo>
                    <a:lnTo>
                      <a:pt x="1294" y="80"/>
                    </a:lnTo>
                    <a:lnTo>
                      <a:pt x="1294" y="85"/>
                    </a:lnTo>
                    <a:lnTo>
                      <a:pt x="1299" y="85"/>
                    </a:lnTo>
                    <a:lnTo>
                      <a:pt x="1310" y="85"/>
                    </a:lnTo>
                    <a:close/>
                    <a:moveTo>
                      <a:pt x="986" y="69"/>
                    </a:moveTo>
                    <a:lnTo>
                      <a:pt x="1002" y="69"/>
                    </a:lnTo>
                    <a:lnTo>
                      <a:pt x="1013" y="64"/>
                    </a:lnTo>
                    <a:lnTo>
                      <a:pt x="1018" y="69"/>
                    </a:lnTo>
                    <a:lnTo>
                      <a:pt x="1018" y="69"/>
                    </a:lnTo>
                    <a:lnTo>
                      <a:pt x="1024" y="74"/>
                    </a:lnTo>
                    <a:lnTo>
                      <a:pt x="1034" y="74"/>
                    </a:lnTo>
                    <a:lnTo>
                      <a:pt x="1040" y="69"/>
                    </a:lnTo>
                    <a:lnTo>
                      <a:pt x="1045" y="69"/>
                    </a:lnTo>
                    <a:lnTo>
                      <a:pt x="1045" y="69"/>
                    </a:lnTo>
                    <a:lnTo>
                      <a:pt x="1061" y="69"/>
                    </a:lnTo>
                    <a:lnTo>
                      <a:pt x="1066" y="64"/>
                    </a:lnTo>
                    <a:lnTo>
                      <a:pt x="1066" y="64"/>
                    </a:lnTo>
                    <a:lnTo>
                      <a:pt x="1071" y="64"/>
                    </a:lnTo>
                    <a:lnTo>
                      <a:pt x="1071" y="58"/>
                    </a:lnTo>
                    <a:lnTo>
                      <a:pt x="1077" y="58"/>
                    </a:lnTo>
                    <a:lnTo>
                      <a:pt x="1082" y="58"/>
                    </a:lnTo>
                    <a:lnTo>
                      <a:pt x="1082" y="53"/>
                    </a:lnTo>
                    <a:lnTo>
                      <a:pt x="1087" y="58"/>
                    </a:lnTo>
                    <a:lnTo>
                      <a:pt x="1103" y="58"/>
                    </a:lnTo>
                    <a:lnTo>
                      <a:pt x="1130" y="64"/>
                    </a:lnTo>
                    <a:lnTo>
                      <a:pt x="1130" y="64"/>
                    </a:lnTo>
                    <a:lnTo>
                      <a:pt x="1130" y="58"/>
                    </a:lnTo>
                    <a:lnTo>
                      <a:pt x="1119" y="53"/>
                    </a:lnTo>
                    <a:lnTo>
                      <a:pt x="1114" y="53"/>
                    </a:lnTo>
                    <a:lnTo>
                      <a:pt x="1108" y="53"/>
                    </a:lnTo>
                    <a:lnTo>
                      <a:pt x="1103" y="53"/>
                    </a:lnTo>
                    <a:lnTo>
                      <a:pt x="1093" y="53"/>
                    </a:lnTo>
                    <a:lnTo>
                      <a:pt x="1071" y="53"/>
                    </a:lnTo>
                    <a:lnTo>
                      <a:pt x="1066" y="53"/>
                    </a:lnTo>
                    <a:lnTo>
                      <a:pt x="1050" y="53"/>
                    </a:lnTo>
                    <a:lnTo>
                      <a:pt x="1045" y="58"/>
                    </a:lnTo>
                    <a:lnTo>
                      <a:pt x="1024" y="58"/>
                    </a:lnTo>
                    <a:lnTo>
                      <a:pt x="976" y="64"/>
                    </a:lnTo>
                    <a:lnTo>
                      <a:pt x="965" y="64"/>
                    </a:lnTo>
                    <a:lnTo>
                      <a:pt x="976" y="64"/>
                    </a:lnTo>
                    <a:lnTo>
                      <a:pt x="986" y="69"/>
                    </a:lnTo>
                    <a:close/>
                    <a:moveTo>
                      <a:pt x="1151" y="936"/>
                    </a:moveTo>
                    <a:lnTo>
                      <a:pt x="1151" y="936"/>
                    </a:lnTo>
                    <a:lnTo>
                      <a:pt x="1151" y="942"/>
                    </a:lnTo>
                    <a:lnTo>
                      <a:pt x="1162" y="947"/>
                    </a:lnTo>
                    <a:lnTo>
                      <a:pt x="1167" y="942"/>
                    </a:lnTo>
                    <a:lnTo>
                      <a:pt x="1162" y="942"/>
                    </a:lnTo>
                    <a:lnTo>
                      <a:pt x="1156" y="936"/>
                    </a:lnTo>
                    <a:lnTo>
                      <a:pt x="1156" y="936"/>
                    </a:lnTo>
                    <a:lnTo>
                      <a:pt x="1151" y="936"/>
                    </a:lnTo>
                    <a:close/>
                    <a:moveTo>
                      <a:pt x="7836" y="2484"/>
                    </a:moveTo>
                    <a:lnTo>
                      <a:pt x="7836" y="2484"/>
                    </a:lnTo>
                    <a:lnTo>
                      <a:pt x="7836" y="2479"/>
                    </a:lnTo>
                    <a:lnTo>
                      <a:pt x="7831" y="2468"/>
                    </a:lnTo>
                    <a:lnTo>
                      <a:pt x="7831" y="2463"/>
                    </a:lnTo>
                    <a:lnTo>
                      <a:pt x="7820" y="2452"/>
                    </a:lnTo>
                    <a:lnTo>
                      <a:pt x="7804" y="2437"/>
                    </a:lnTo>
                    <a:lnTo>
                      <a:pt x="7804" y="2431"/>
                    </a:lnTo>
                    <a:lnTo>
                      <a:pt x="7799" y="2431"/>
                    </a:lnTo>
                    <a:lnTo>
                      <a:pt x="7794" y="2431"/>
                    </a:lnTo>
                    <a:lnTo>
                      <a:pt x="7788" y="2431"/>
                    </a:lnTo>
                    <a:lnTo>
                      <a:pt x="7783" y="2431"/>
                    </a:lnTo>
                    <a:lnTo>
                      <a:pt x="7767" y="2415"/>
                    </a:lnTo>
                    <a:lnTo>
                      <a:pt x="7751" y="2399"/>
                    </a:lnTo>
                    <a:lnTo>
                      <a:pt x="7741" y="2394"/>
                    </a:lnTo>
                    <a:lnTo>
                      <a:pt x="7741" y="2389"/>
                    </a:lnTo>
                    <a:lnTo>
                      <a:pt x="7735" y="2389"/>
                    </a:lnTo>
                    <a:lnTo>
                      <a:pt x="7730" y="2383"/>
                    </a:lnTo>
                    <a:lnTo>
                      <a:pt x="7725" y="2383"/>
                    </a:lnTo>
                    <a:lnTo>
                      <a:pt x="7714" y="2373"/>
                    </a:lnTo>
                    <a:lnTo>
                      <a:pt x="7698" y="2362"/>
                    </a:lnTo>
                    <a:lnTo>
                      <a:pt x="7698" y="2357"/>
                    </a:lnTo>
                    <a:lnTo>
                      <a:pt x="7688" y="2346"/>
                    </a:lnTo>
                    <a:lnTo>
                      <a:pt x="7682" y="2330"/>
                    </a:lnTo>
                    <a:lnTo>
                      <a:pt x="7677" y="2319"/>
                    </a:lnTo>
                    <a:lnTo>
                      <a:pt x="7661" y="2266"/>
                    </a:lnTo>
                    <a:lnTo>
                      <a:pt x="7650" y="2250"/>
                    </a:lnTo>
                    <a:lnTo>
                      <a:pt x="7650" y="2245"/>
                    </a:lnTo>
                    <a:lnTo>
                      <a:pt x="7656" y="2240"/>
                    </a:lnTo>
                    <a:lnTo>
                      <a:pt x="7666" y="2240"/>
                    </a:lnTo>
                    <a:lnTo>
                      <a:pt x="7682" y="2234"/>
                    </a:lnTo>
                    <a:lnTo>
                      <a:pt x="7688" y="2234"/>
                    </a:lnTo>
                    <a:lnTo>
                      <a:pt x="7698" y="2240"/>
                    </a:lnTo>
                    <a:lnTo>
                      <a:pt x="7709" y="2240"/>
                    </a:lnTo>
                    <a:lnTo>
                      <a:pt x="7714" y="2245"/>
                    </a:lnTo>
                    <a:lnTo>
                      <a:pt x="7730" y="2256"/>
                    </a:lnTo>
                    <a:lnTo>
                      <a:pt x="7746" y="2261"/>
                    </a:lnTo>
                    <a:lnTo>
                      <a:pt x="7757" y="2266"/>
                    </a:lnTo>
                    <a:lnTo>
                      <a:pt x="7767" y="2277"/>
                    </a:lnTo>
                    <a:lnTo>
                      <a:pt x="7778" y="2288"/>
                    </a:lnTo>
                    <a:lnTo>
                      <a:pt x="7783" y="2288"/>
                    </a:lnTo>
                    <a:lnTo>
                      <a:pt x="7773" y="2272"/>
                    </a:lnTo>
                    <a:lnTo>
                      <a:pt x="7767" y="2272"/>
                    </a:lnTo>
                    <a:lnTo>
                      <a:pt x="7757" y="2266"/>
                    </a:lnTo>
                    <a:lnTo>
                      <a:pt x="7741" y="2256"/>
                    </a:lnTo>
                    <a:lnTo>
                      <a:pt x="7730" y="2245"/>
                    </a:lnTo>
                    <a:lnTo>
                      <a:pt x="7719" y="2234"/>
                    </a:lnTo>
                    <a:lnTo>
                      <a:pt x="7709" y="2224"/>
                    </a:lnTo>
                    <a:lnTo>
                      <a:pt x="7698" y="2218"/>
                    </a:lnTo>
                    <a:lnTo>
                      <a:pt x="7688" y="2208"/>
                    </a:lnTo>
                    <a:lnTo>
                      <a:pt x="7672" y="2192"/>
                    </a:lnTo>
                    <a:lnTo>
                      <a:pt x="7635" y="2160"/>
                    </a:lnTo>
                    <a:lnTo>
                      <a:pt x="7619" y="2144"/>
                    </a:lnTo>
                    <a:lnTo>
                      <a:pt x="7560" y="2085"/>
                    </a:lnTo>
                    <a:lnTo>
                      <a:pt x="7555" y="2080"/>
                    </a:lnTo>
                    <a:lnTo>
                      <a:pt x="7555" y="2080"/>
                    </a:lnTo>
                    <a:lnTo>
                      <a:pt x="7544" y="2075"/>
                    </a:lnTo>
                    <a:lnTo>
                      <a:pt x="7544" y="2069"/>
                    </a:lnTo>
                    <a:lnTo>
                      <a:pt x="7539" y="2064"/>
                    </a:lnTo>
                    <a:lnTo>
                      <a:pt x="7528" y="2059"/>
                    </a:lnTo>
                    <a:lnTo>
                      <a:pt x="7523" y="2053"/>
                    </a:lnTo>
                    <a:lnTo>
                      <a:pt x="7518" y="2048"/>
                    </a:lnTo>
                    <a:lnTo>
                      <a:pt x="7507" y="2038"/>
                    </a:lnTo>
                    <a:lnTo>
                      <a:pt x="7497" y="2032"/>
                    </a:lnTo>
                    <a:lnTo>
                      <a:pt x="7486" y="2022"/>
                    </a:lnTo>
                    <a:lnTo>
                      <a:pt x="7470" y="2000"/>
                    </a:lnTo>
                    <a:lnTo>
                      <a:pt x="7465" y="1995"/>
                    </a:lnTo>
                    <a:lnTo>
                      <a:pt x="7470" y="1990"/>
                    </a:lnTo>
                    <a:lnTo>
                      <a:pt x="7470" y="1984"/>
                    </a:lnTo>
                    <a:lnTo>
                      <a:pt x="7465" y="1979"/>
                    </a:lnTo>
                    <a:lnTo>
                      <a:pt x="7459" y="1974"/>
                    </a:lnTo>
                    <a:lnTo>
                      <a:pt x="7444" y="1952"/>
                    </a:lnTo>
                    <a:lnTo>
                      <a:pt x="7428" y="1942"/>
                    </a:lnTo>
                    <a:lnTo>
                      <a:pt x="7422" y="1931"/>
                    </a:lnTo>
                    <a:lnTo>
                      <a:pt x="7417" y="1926"/>
                    </a:lnTo>
                    <a:lnTo>
                      <a:pt x="7396" y="1910"/>
                    </a:lnTo>
                    <a:lnTo>
                      <a:pt x="7364" y="1889"/>
                    </a:lnTo>
                    <a:lnTo>
                      <a:pt x="7364" y="1889"/>
                    </a:lnTo>
                    <a:lnTo>
                      <a:pt x="7359" y="1883"/>
                    </a:lnTo>
                    <a:lnTo>
                      <a:pt x="7353" y="1878"/>
                    </a:lnTo>
                    <a:lnTo>
                      <a:pt x="7353" y="1873"/>
                    </a:lnTo>
                    <a:lnTo>
                      <a:pt x="7353" y="1867"/>
                    </a:lnTo>
                    <a:lnTo>
                      <a:pt x="7348" y="1862"/>
                    </a:lnTo>
                    <a:lnTo>
                      <a:pt x="7316" y="1846"/>
                    </a:lnTo>
                    <a:lnTo>
                      <a:pt x="7311" y="1841"/>
                    </a:lnTo>
                    <a:lnTo>
                      <a:pt x="7316" y="1846"/>
                    </a:lnTo>
                    <a:lnTo>
                      <a:pt x="7316" y="1851"/>
                    </a:lnTo>
                    <a:lnTo>
                      <a:pt x="7311" y="1851"/>
                    </a:lnTo>
                    <a:lnTo>
                      <a:pt x="7300" y="1851"/>
                    </a:lnTo>
                    <a:lnTo>
                      <a:pt x="7316" y="1862"/>
                    </a:lnTo>
                    <a:lnTo>
                      <a:pt x="7337" y="1878"/>
                    </a:lnTo>
                    <a:lnTo>
                      <a:pt x="7348" y="1883"/>
                    </a:lnTo>
                    <a:lnTo>
                      <a:pt x="7348" y="1889"/>
                    </a:lnTo>
                    <a:lnTo>
                      <a:pt x="7353" y="1894"/>
                    </a:lnTo>
                    <a:lnTo>
                      <a:pt x="7359" y="1894"/>
                    </a:lnTo>
                    <a:lnTo>
                      <a:pt x="7359" y="1899"/>
                    </a:lnTo>
                    <a:lnTo>
                      <a:pt x="7353" y="1899"/>
                    </a:lnTo>
                    <a:lnTo>
                      <a:pt x="7353" y="1905"/>
                    </a:lnTo>
                    <a:lnTo>
                      <a:pt x="7364" y="1910"/>
                    </a:lnTo>
                    <a:lnTo>
                      <a:pt x="7364" y="1915"/>
                    </a:lnTo>
                    <a:lnTo>
                      <a:pt x="7359" y="1920"/>
                    </a:lnTo>
                    <a:lnTo>
                      <a:pt x="7359" y="1920"/>
                    </a:lnTo>
                    <a:lnTo>
                      <a:pt x="7353" y="1920"/>
                    </a:lnTo>
                    <a:lnTo>
                      <a:pt x="7343" y="1915"/>
                    </a:lnTo>
                    <a:lnTo>
                      <a:pt x="7337" y="1910"/>
                    </a:lnTo>
                    <a:lnTo>
                      <a:pt x="7332" y="1915"/>
                    </a:lnTo>
                    <a:lnTo>
                      <a:pt x="7327" y="1920"/>
                    </a:lnTo>
                    <a:lnTo>
                      <a:pt x="7327" y="1926"/>
                    </a:lnTo>
                    <a:lnTo>
                      <a:pt x="7343" y="1942"/>
                    </a:lnTo>
                    <a:lnTo>
                      <a:pt x="7348" y="1947"/>
                    </a:lnTo>
                    <a:lnTo>
                      <a:pt x="7364" y="1963"/>
                    </a:lnTo>
                    <a:lnTo>
                      <a:pt x="7375" y="1984"/>
                    </a:lnTo>
                    <a:lnTo>
                      <a:pt x="7380" y="1990"/>
                    </a:lnTo>
                    <a:lnTo>
                      <a:pt x="7380" y="2000"/>
                    </a:lnTo>
                    <a:lnTo>
                      <a:pt x="7385" y="2006"/>
                    </a:lnTo>
                    <a:lnTo>
                      <a:pt x="7406" y="2032"/>
                    </a:lnTo>
                    <a:lnTo>
                      <a:pt x="7412" y="2038"/>
                    </a:lnTo>
                    <a:lnTo>
                      <a:pt x="7422" y="2043"/>
                    </a:lnTo>
                    <a:lnTo>
                      <a:pt x="7422" y="2048"/>
                    </a:lnTo>
                    <a:lnTo>
                      <a:pt x="7422" y="2048"/>
                    </a:lnTo>
                    <a:lnTo>
                      <a:pt x="7428" y="2048"/>
                    </a:lnTo>
                    <a:lnTo>
                      <a:pt x="7438" y="2053"/>
                    </a:lnTo>
                    <a:lnTo>
                      <a:pt x="7449" y="2064"/>
                    </a:lnTo>
                    <a:lnTo>
                      <a:pt x="7459" y="2069"/>
                    </a:lnTo>
                    <a:lnTo>
                      <a:pt x="7481" y="2085"/>
                    </a:lnTo>
                    <a:lnTo>
                      <a:pt x="7497" y="2107"/>
                    </a:lnTo>
                    <a:lnTo>
                      <a:pt x="7497" y="2112"/>
                    </a:lnTo>
                    <a:lnTo>
                      <a:pt x="7502" y="2123"/>
                    </a:lnTo>
                    <a:lnTo>
                      <a:pt x="7507" y="2133"/>
                    </a:lnTo>
                    <a:lnTo>
                      <a:pt x="7513" y="2144"/>
                    </a:lnTo>
                    <a:lnTo>
                      <a:pt x="7528" y="2160"/>
                    </a:lnTo>
                    <a:lnTo>
                      <a:pt x="7534" y="2165"/>
                    </a:lnTo>
                    <a:lnTo>
                      <a:pt x="7571" y="2213"/>
                    </a:lnTo>
                    <a:lnTo>
                      <a:pt x="7576" y="2224"/>
                    </a:lnTo>
                    <a:lnTo>
                      <a:pt x="7582" y="2234"/>
                    </a:lnTo>
                    <a:lnTo>
                      <a:pt x="7592" y="2256"/>
                    </a:lnTo>
                    <a:lnTo>
                      <a:pt x="7592" y="2261"/>
                    </a:lnTo>
                    <a:lnTo>
                      <a:pt x="7597" y="2277"/>
                    </a:lnTo>
                    <a:lnTo>
                      <a:pt x="7603" y="2282"/>
                    </a:lnTo>
                    <a:lnTo>
                      <a:pt x="7608" y="2288"/>
                    </a:lnTo>
                    <a:lnTo>
                      <a:pt x="7624" y="2304"/>
                    </a:lnTo>
                    <a:lnTo>
                      <a:pt x="7640" y="2314"/>
                    </a:lnTo>
                    <a:lnTo>
                      <a:pt x="7661" y="2335"/>
                    </a:lnTo>
                    <a:lnTo>
                      <a:pt x="7661" y="2346"/>
                    </a:lnTo>
                    <a:lnTo>
                      <a:pt x="7661" y="2351"/>
                    </a:lnTo>
                    <a:lnTo>
                      <a:pt x="7666" y="2362"/>
                    </a:lnTo>
                    <a:lnTo>
                      <a:pt x="7666" y="2373"/>
                    </a:lnTo>
                    <a:lnTo>
                      <a:pt x="7672" y="2373"/>
                    </a:lnTo>
                    <a:lnTo>
                      <a:pt x="7682" y="2389"/>
                    </a:lnTo>
                    <a:lnTo>
                      <a:pt x="7688" y="2399"/>
                    </a:lnTo>
                    <a:lnTo>
                      <a:pt x="7693" y="2405"/>
                    </a:lnTo>
                    <a:lnTo>
                      <a:pt x="7698" y="2415"/>
                    </a:lnTo>
                    <a:lnTo>
                      <a:pt x="7709" y="2442"/>
                    </a:lnTo>
                    <a:lnTo>
                      <a:pt x="7719" y="2458"/>
                    </a:lnTo>
                    <a:lnTo>
                      <a:pt x="7735" y="2484"/>
                    </a:lnTo>
                    <a:lnTo>
                      <a:pt x="7741" y="2490"/>
                    </a:lnTo>
                    <a:lnTo>
                      <a:pt x="7746" y="2495"/>
                    </a:lnTo>
                    <a:lnTo>
                      <a:pt x="7757" y="2500"/>
                    </a:lnTo>
                    <a:lnTo>
                      <a:pt x="7762" y="2500"/>
                    </a:lnTo>
                    <a:lnTo>
                      <a:pt x="7762" y="2495"/>
                    </a:lnTo>
                    <a:lnTo>
                      <a:pt x="7762" y="2490"/>
                    </a:lnTo>
                    <a:lnTo>
                      <a:pt x="7751" y="2468"/>
                    </a:lnTo>
                    <a:lnTo>
                      <a:pt x="7751" y="2458"/>
                    </a:lnTo>
                    <a:lnTo>
                      <a:pt x="7746" y="2452"/>
                    </a:lnTo>
                    <a:lnTo>
                      <a:pt x="7746" y="2447"/>
                    </a:lnTo>
                    <a:lnTo>
                      <a:pt x="7751" y="2442"/>
                    </a:lnTo>
                    <a:lnTo>
                      <a:pt x="7757" y="2442"/>
                    </a:lnTo>
                    <a:lnTo>
                      <a:pt x="7757" y="2442"/>
                    </a:lnTo>
                    <a:lnTo>
                      <a:pt x="7762" y="2442"/>
                    </a:lnTo>
                    <a:lnTo>
                      <a:pt x="7767" y="2447"/>
                    </a:lnTo>
                    <a:lnTo>
                      <a:pt x="7773" y="2447"/>
                    </a:lnTo>
                    <a:lnTo>
                      <a:pt x="7788" y="2447"/>
                    </a:lnTo>
                    <a:lnTo>
                      <a:pt x="7804" y="2452"/>
                    </a:lnTo>
                    <a:lnTo>
                      <a:pt x="7810" y="2458"/>
                    </a:lnTo>
                    <a:lnTo>
                      <a:pt x="7820" y="2468"/>
                    </a:lnTo>
                    <a:lnTo>
                      <a:pt x="7831" y="2479"/>
                    </a:lnTo>
                    <a:lnTo>
                      <a:pt x="7841" y="2495"/>
                    </a:lnTo>
                    <a:lnTo>
                      <a:pt x="7841" y="2490"/>
                    </a:lnTo>
                    <a:lnTo>
                      <a:pt x="7836" y="2484"/>
                    </a:lnTo>
                    <a:close/>
                    <a:moveTo>
                      <a:pt x="1130" y="69"/>
                    </a:moveTo>
                    <a:lnTo>
                      <a:pt x="1124" y="69"/>
                    </a:lnTo>
                    <a:lnTo>
                      <a:pt x="1119" y="64"/>
                    </a:lnTo>
                    <a:lnTo>
                      <a:pt x="1114" y="69"/>
                    </a:lnTo>
                    <a:lnTo>
                      <a:pt x="1114" y="69"/>
                    </a:lnTo>
                    <a:lnTo>
                      <a:pt x="1098" y="69"/>
                    </a:lnTo>
                    <a:lnTo>
                      <a:pt x="1087" y="69"/>
                    </a:lnTo>
                    <a:lnTo>
                      <a:pt x="1077" y="74"/>
                    </a:lnTo>
                    <a:lnTo>
                      <a:pt x="1050" y="80"/>
                    </a:lnTo>
                    <a:lnTo>
                      <a:pt x="1055" y="85"/>
                    </a:lnTo>
                    <a:lnTo>
                      <a:pt x="1061" y="85"/>
                    </a:lnTo>
                    <a:lnTo>
                      <a:pt x="1066" y="85"/>
                    </a:lnTo>
                    <a:lnTo>
                      <a:pt x="1082" y="85"/>
                    </a:lnTo>
                    <a:lnTo>
                      <a:pt x="1082" y="85"/>
                    </a:lnTo>
                    <a:lnTo>
                      <a:pt x="1087" y="85"/>
                    </a:lnTo>
                    <a:lnTo>
                      <a:pt x="1093" y="85"/>
                    </a:lnTo>
                    <a:lnTo>
                      <a:pt x="1108" y="85"/>
                    </a:lnTo>
                    <a:lnTo>
                      <a:pt x="1108" y="85"/>
                    </a:lnTo>
                    <a:lnTo>
                      <a:pt x="1103" y="90"/>
                    </a:lnTo>
                    <a:lnTo>
                      <a:pt x="1098" y="90"/>
                    </a:lnTo>
                    <a:lnTo>
                      <a:pt x="1103" y="90"/>
                    </a:lnTo>
                    <a:lnTo>
                      <a:pt x="1114" y="90"/>
                    </a:lnTo>
                    <a:lnTo>
                      <a:pt x="1114" y="90"/>
                    </a:lnTo>
                    <a:lnTo>
                      <a:pt x="1119" y="90"/>
                    </a:lnTo>
                    <a:lnTo>
                      <a:pt x="1119" y="90"/>
                    </a:lnTo>
                    <a:lnTo>
                      <a:pt x="1130" y="90"/>
                    </a:lnTo>
                    <a:lnTo>
                      <a:pt x="1135" y="90"/>
                    </a:lnTo>
                    <a:lnTo>
                      <a:pt x="1135" y="90"/>
                    </a:lnTo>
                    <a:lnTo>
                      <a:pt x="1135" y="85"/>
                    </a:lnTo>
                    <a:lnTo>
                      <a:pt x="1135" y="85"/>
                    </a:lnTo>
                    <a:lnTo>
                      <a:pt x="1146" y="90"/>
                    </a:lnTo>
                    <a:lnTo>
                      <a:pt x="1151" y="90"/>
                    </a:lnTo>
                    <a:lnTo>
                      <a:pt x="1156" y="90"/>
                    </a:lnTo>
                    <a:lnTo>
                      <a:pt x="1156" y="85"/>
                    </a:lnTo>
                    <a:lnTo>
                      <a:pt x="1156" y="85"/>
                    </a:lnTo>
                    <a:lnTo>
                      <a:pt x="1151" y="80"/>
                    </a:lnTo>
                    <a:lnTo>
                      <a:pt x="1151" y="80"/>
                    </a:lnTo>
                    <a:lnTo>
                      <a:pt x="1140" y="80"/>
                    </a:lnTo>
                    <a:lnTo>
                      <a:pt x="1140" y="80"/>
                    </a:lnTo>
                    <a:lnTo>
                      <a:pt x="1146" y="80"/>
                    </a:lnTo>
                    <a:lnTo>
                      <a:pt x="1146" y="74"/>
                    </a:lnTo>
                    <a:lnTo>
                      <a:pt x="1177" y="74"/>
                    </a:lnTo>
                    <a:lnTo>
                      <a:pt x="1183" y="74"/>
                    </a:lnTo>
                    <a:lnTo>
                      <a:pt x="1183" y="69"/>
                    </a:lnTo>
                    <a:lnTo>
                      <a:pt x="1183" y="69"/>
                    </a:lnTo>
                    <a:lnTo>
                      <a:pt x="1204" y="69"/>
                    </a:lnTo>
                    <a:lnTo>
                      <a:pt x="1231" y="69"/>
                    </a:lnTo>
                    <a:lnTo>
                      <a:pt x="1236" y="64"/>
                    </a:lnTo>
                    <a:lnTo>
                      <a:pt x="1257" y="58"/>
                    </a:lnTo>
                    <a:lnTo>
                      <a:pt x="1252" y="58"/>
                    </a:lnTo>
                    <a:lnTo>
                      <a:pt x="1246" y="58"/>
                    </a:lnTo>
                    <a:lnTo>
                      <a:pt x="1220" y="48"/>
                    </a:lnTo>
                    <a:lnTo>
                      <a:pt x="1215" y="48"/>
                    </a:lnTo>
                    <a:lnTo>
                      <a:pt x="1199" y="48"/>
                    </a:lnTo>
                    <a:lnTo>
                      <a:pt x="1193" y="48"/>
                    </a:lnTo>
                    <a:lnTo>
                      <a:pt x="1183" y="48"/>
                    </a:lnTo>
                    <a:lnTo>
                      <a:pt x="1162" y="53"/>
                    </a:lnTo>
                    <a:lnTo>
                      <a:pt x="1151" y="53"/>
                    </a:lnTo>
                    <a:lnTo>
                      <a:pt x="1146" y="58"/>
                    </a:lnTo>
                    <a:lnTo>
                      <a:pt x="1151" y="64"/>
                    </a:lnTo>
                    <a:lnTo>
                      <a:pt x="1156" y="69"/>
                    </a:lnTo>
                    <a:lnTo>
                      <a:pt x="1151" y="69"/>
                    </a:lnTo>
                    <a:lnTo>
                      <a:pt x="1130" y="69"/>
                    </a:lnTo>
                    <a:close/>
                    <a:moveTo>
                      <a:pt x="191" y="1809"/>
                    </a:moveTo>
                    <a:lnTo>
                      <a:pt x="191" y="1809"/>
                    </a:lnTo>
                    <a:lnTo>
                      <a:pt x="185" y="1803"/>
                    </a:lnTo>
                    <a:lnTo>
                      <a:pt x="175" y="1798"/>
                    </a:lnTo>
                    <a:lnTo>
                      <a:pt x="175" y="1793"/>
                    </a:lnTo>
                    <a:lnTo>
                      <a:pt x="159" y="1793"/>
                    </a:lnTo>
                    <a:lnTo>
                      <a:pt x="148" y="1793"/>
                    </a:lnTo>
                    <a:lnTo>
                      <a:pt x="143" y="1793"/>
                    </a:lnTo>
                    <a:lnTo>
                      <a:pt x="132" y="1787"/>
                    </a:lnTo>
                    <a:lnTo>
                      <a:pt x="122" y="1787"/>
                    </a:lnTo>
                    <a:lnTo>
                      <a:pt x="111" y="1782"/>
                    </a:lnTo>
                    <a:lnTo>
                      <a:pt x="106" y="1782"/>
                    </a:lnTo>
                    <a:lnTo>
                      <a:pt x="100" y="1777"/>
                    </a:lnTo>
                    <a:lnTo>
                      <a:pt x="95" y="1777"/>
                    </a:lnTo>
                    <a:lnTo>
                      <a:pt x="95" y="1777"/>
                    </a:lnTo>
                    <a:lnTo>
                      <a:pt x="95" y="1787"/>
                    </a:lnTo>
                    <a:lnTo>
                      <a:pt x="90" y="1803"/>
                    </a:lnTo>
                    <a:lnTo>
                      <a:pt x="79" y="1803"/>
                    </a:lnTo>
                    <a:lnTo>
                      <a:pt x="74" y="1803"/>
                    </a:lnTo>
                    <a:lnTo>
                      <a:pt x="69" y="1803"/>
                    </a:lnTo>
                    <a:lnTo>
                      <a:pt x="63" y="1803"/>
                    </a:lnTo>
                    <a:lnTo>
                      <a:pt x="58" y="1798"/>
                    </a:lnTo>
                    <a:lnTo>
                      <a:pt x="74" y="1782"/>
                    </a:lnTo>
                    <a:lnTo>
                      <a:pt x="79" y="1777"/>
                    </a:lnTo>
                    <a:lnTo>
                      <a:pt x="74" y="1777"/>
                    </a:lnTo>
                    <a:lnTo>
                      <a:pt x="69" y="1782"/>
                    </a:lnTo>
                    <a:lnTo>
                      <a:pt x="63" y="1787"/>
                    </a:lnTo>
                    <a:lnTo>
                      <a:pt x="53" y="1798"/>
                    </a:lnTo>
                    <a:lnTo>
                      <a:pt x="47" y="1803"/>
                    </a:lnTo>
                    <a:lnTo>
                      <a:pt x="26" y="1798"/>
                    </a:lnTo>
                    <a:lnTo>
                      <a:pt x="21" y="1803"/>
                    </a:lnTo>
                    <a:lnTo>
                      <a:pt x="21" y="1809"/>
                    </a:lnTo>
                    <a:lnTo>
                      <a:pt x="21" y="1814"/>
                    </a:lnTo>
                    <a:lnTo>
                      <a:pt x="16" y="1825"/>
                    </a:lnTo>
                    <a:lnTo>
                      <a:pt x="10" y="1830"/>
                    </a:lnTo>
                    <a:lnTo>
                      <a:pt x="0" y="1841"/>
                    </a:lnTo>
                    <a:lnTo>
                      <a:pt x="5" y="1841"/>
                    </a:lnTo>
                    <a:lnTo>
                      <a:pt x="21" y="1841"/>
                    </a:lnTo>
                    <a:lnTo>
                      <a:pt x="37" y="1841"/>
                    </a:lnTo>
                    <a:lnTo>
                      <a:pt x="63" y="1841"/>
                    </a:lnTo>
                    <a:lnTo>
                      <a:pt x="90" y="1846"/>
                    </a:lnTo>
                    <a:lnTo>
                      <a:pt x="122" y="1846"/>
                    </a:lnTo>
                    <a:lnTo>
                      <a:pt x="153" y="1846"/>
                    </a:lnTo>
                    <a:lnTo>
                      <a:pt x="185" y="1846"/>
                    </a:lnTo>
                    <a:lnTo>
                      <a:pt x="191" y="1846"/>
                    </a:lnTo>
                    <a:lnTo>
                      <a:pt x="185" y="1841"/>
                    </a:lnTo>
                    <a:lnTo>
                      <a:pt x="185" y="1835"/>
                    </a:lnTo>
                    <a:lnTo>
                      <a:pt x="185" y="1830"/>
                    </a:lnTo>
                    <a:lnTo>
                      <a:pt x="185" y="1825"/>
                    </a:lnTo>
                    <a:lnTo>
                      <a:pt x="191" y="1809"/>
                    </a:lnTo>
                    <a:close/>
                    <a:moveTo>
                      <a:pt x="1358" y="69"/>
                    </a:moveTo>
                    <a:lnTo>
                      <a:pt x="1379" y="74"/>
                    </a:lnTo>
                    <a:lnTo>
                      <a:pt x="1384" y="69"/>
                    </a:lnTo>
                    <a:lnTo>
                      <a:pt x="1384" y="69"/>
                    </a:lnTo>
                    <a:lnTo>
                      <a:pt x="1384" y="69"/>
                    </a:lnTo>
                    <a:lnTo>
                      <a:pt x="1374" y="69"/>
                    </a:lnTo>
                    <a:lnTo>
                      <a:pt x="1368" y="64"/>
                    </a:lnTo>
                    <a:lnTo>
                      <a:pt x="1358" y="64"/>
                    </a:lnTo>
                    <a:lnTo>
                      <a:pt x="1358" y="69"/>
                    </a:lnTo>
                    <a:lnTo>
                      <a:pt x="1358" y="69"/>
                    </a:lnTo>
                    <a:lnTo>
                      <a:pt x="1358" y="69"/>
                    </a:lnTo>
                    <a:lnTo>
                      <a:pt x="1358" y="69"/>
                    </a:lnTo>
                    <a:lnTo>
                      <a:pt x="1358" y="69"/>
                    </a:lnTo>
                    <a:close/>
                    <a:moveTo>
                      <a:pt x="1374" y="53"/>
                    </a:moveTo>
                    <a:lnTo>
                      <a:pt x="1379" y="53"/>
                    </a:lnTo>
                    <a:lnTo>
                      <a:pt x="1384" y="53"/>
                    </a:lnTo>
                    <a:lnTo>
                      <a:pt x="1384" y="58"/>
                    </a:lnTo>
                    <a:lnTo>
                      <a:pt x="1406" y="58"/>
                    </a:lnTo>
                    <a:lnTo>
                      <a:pt x="1427" y="58"/>
                    </a:lnTo>
                    <a:lnTo>
                      <a:pt x="1437" y="64"/>
                    </a:lnTo>
                    <a:lnTo>
                      <a:pt x="1443" y="64"/>
                    </a:lnTo>
                    <a:lnTo>
                      <a:pt x="1464" y="64"/>
                    </a:lnTo>
                    <a:lnTo>
                      <a:pt x="1485" y="58"/>
                    </a:lnTo>
                    <a:lnTo>
                      <a:pt x="1512" y="58"/>
                    </a:lnTo>
                    <a:lnTo>
                      <a:pt x="1517" y="53"/>
                    </a:lnTo>
                    <a:lnTo>
                      <a:pt x="1512" y="53"/>
                    </a:lnTo>
                    <a:lnTo>
                      <a:pt x="1480" y="48"/>
                    </a:lnTo>
                    <a:lnTo>
                      <a:pt x="1459" y="42"/>
                    </a:lnTo>
                    <a:lnTo>
                      <a:pt x="1443" y="42"/>
                    </a:lnTo>
                    <a:lnTo>
                      <a:pt x="1411" y="42"/>
                    </a:lnTo>
                    <a:lnTo>
                      <a:pt x="1379" y="37"/>
                    </a:lnTo>
                    <a:lnTo>
                      <a:pt x="1374" y="37"/>
                    </a:lnTo>
                    <a:lnTo>
                      <a:pt x="1368" y="42"/>
                    </a:lnTo>
                    <a:lnTo>
                      <a:pt x="1368" y="48"/>
                    </a:lnTo>
                    <a:lnTo>
                      <a:pt x="1363" y="48"/>
                    </a:lnTo>
                    <a:lnTo>
                      <a:pt x="1358" y="48"/>
                    </a:lnTo>
                    <a:lnTo>
                      <a:pt x="1358" y="53"/>
                    </a:lnTo>
                    <a:lnTo>
                      <a:pt x="1374" y="53"/>
                    </a:lnTo>
                    <a:close/>
                    <a:moveTo>
                      <a:pt x="1193" y="37"/>
                    </a:moveTo>
                    <a:lnTo>
                      <a:pt x="1199" y="42"/>
                    </a:lnTo>
                    <a:lnTo>
                      <a:pt x="1204" y="42"/>
                    </a:lnTo>
                    <a:lnTo>
                      <a:pt x="1209" y="42"/>
                    </a:lnTo>
                    <a:lnTo>
                      <a:pt x="1209" y="37"/>
                    </a:lnTo>
                    <a:lnTo>
                      <a:pt x="1215" y="37"/>
                    </a:lnTo>
                    <a:lnTo>
                      <a:pt x="1209" y="37"/>
                    </a:lnTo>
                    <a:lnTo>
                      <a:pt x="1204" y="37"/>
                    </a:lnTo>
                    <a:lnTo>
                      <a:pt x="1199" y="37"/>
                    </a:lnTo>
                    <a:lnTo>
                      <a:pt x="1193" y="37"/>
                    </a:lnTo>
                    <a:lnTo>
                      <a:pt x="1193" y="37"/>
                    </a:lnTo>
                    <a:lnTo>
                      <a:pt x="1193" y="37"/>
                    </a:lnTo>
                    <a:lnTo>
                      <a:pt x="1188" y="37"/>
                    </a:lnTo>
                    <a:lnTo>
                      <a:pt x="1188" y="37"/>
                    </a:lnTo>
                    <a:lnTo>
                      <a:pt x="1193" y="37"/>
                    </a:lnTo>
                    <a:close/>
                    <a:moveTo>
                      <a:pt x="7449" y="1495"/>
                    </a:moveTo>
                    <a:lnTo>
                      <a:pt x="7449" y="1495"/>
                    </a:lnTo>
                    <a:lnTo>
                      <a:pt x="7454" y="1495"/>
                    </a:lnTo>
                    <a:lnTo>
                      <a:pt x="7454" y="1490"/>
                    </a:lnTo>
                    <a:lnTo>
                      <a:pt x="7454" y="1490"/>
                    </a:lnTo>
                    <a:lnTo>
                      <a:pt x="7449" y="1484"/>
                    </a:lnTo>
                    <a:lnTo>
                      <a:pt x="7449" y="1490"/>
                    </a:lnTo>
                    <a:lnTo>
                      <a:pt x="7444" y="1495"/>
                    </a:lnTo>
                    <a:lnTo>
                      <a:pt x="7449" y="1495"/>
                    </a:lnTo>
                    <a:close/>
                    <a:moveTo>
                      <a:pt x="1257" y="96"/>
                    </a:moveTo>
                    <a:lnTo>
                      <a:pt x="1241" y="90"/>
                    </a:lnTo>
                    <a:lnTo>
                      <a:pt x="1236" y="96"/>
                    </a:lnTo>
                    <a:lnTo>
                      <a:pt x="1225" y="96"/>
                    </a:lnTo>
                    <a:lnTo>
                      <a:pt x="1209" y="96"/>
                    </a:lnTo>
                    <a:lnTo>
                      <a:pt x="1225" y="101"/>
                    </a:lnTo>
                    <a:lnTo>
                      <a:pt x="1257" y="101"/>
                    </a:lnTo>
                    <a:lnTo>
                      <a:pt x="1273" y="101"/>
                    </a:lnTo>
                    <a:lnTo>
                      <a:pt x="1268" y="101"/>
                    </a:lnTo>
                    <a:lnTo>
                      <a:pt x="1268" y="101"/>
                    </a:lnTo>
                    <a:lnTo>
                      <a:pt x="1262" y="96"/>
                    </a:lnTo>
                    <a:lnTo>
                      <a:pt x="1262" y="96"/>
                    </a:lnTo>
                    <a:lnTo>
                      <a:pt x="1257" y="96"/>
                    </a:lnTo>
                    <a:lnTo>
                      <a:pt x="1257" y="96"/>
                    </a:lnTo>
                    <a:close/>
                    <a:moveTo>
                      <a:pt x="1215" y="85"/>
                    </a:moveTo>
                    <a:lnTo>
                      <a:pt x="1209" y="85"/>
                    </a:lnTo>
                    <a:lnTo>
                      <a:pt x="1193" y="85"/>
                    </a:lnTo>
                    <a:lnTo>
                      <a:pt x="1183" y="90"/>
                    </a:lnTo>
                    <a:lnTo>
                      <a:pt x="1183" y="90"/>
                    </a:lnTo>
                    <a:lnTo>
                      <a:pt x="1204" y="96"/>
                    </a:lnTo>
                    <a:lnTo>
                      <a:pt x="1204" y="90"/>
                    </a:lnTo>
                    <a:lnTo>
                      <a:pt x="1204" y="90"/>
                    </a:lnTo>
                    <a:lnTo>
                      <a:pt x="1215" y="85"/>
                    </a:lnTo>
                    <a:lnTo>
                      <a:pt x="1215" y="85"/>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srgbClr val="414042"/>
                  </a:solidFill>
                  <a:effectLst/>
                  <a:uLnTx/>
                  <a:uFillTx/>
                  <a:latin typeface="Pluto Sans DPD PPT Light"/>
                  <a:ea typeface="+mn-ea"/>
                  <a:cs typeface="+mn-cs"/>
                </a:endParaRPr>
              </a:p>
            </p:txBody>
          </p:sp>
          <p:sp>
            <p:nvSpPr>
              <p:cNvPr id="28" name="Freeform 11">
                <a:extLst>
                  <a:ext uri="{FF2B5EF4-FFF2-40B4-BE49-F238E27FC236}">
                    <a16:creationId xmlns:a16="http://schemas.microsoft.com/office/drawing/2014/main" id="{98EA8976-AA6C-4D15-B65A-30D53BA4C1A5}"/>
                  </a:ext>
                </a:extLst>
              </p:cNvPr>
              <p:cNvSpPr>
                <a:spLocks/>
              </p:cNvSpPr>
              <p:nvPr/>
            </p:nvSpPr>
            <p:spPr bwMode="auto">
              <a:xfrm>
                <a:off x="7134222" y="3421060"/>
                <a:ext cx="976313" cy="709613"/>
              </a:xfrm>
              <a:custGeom>
                <a:avLst/>
                <a:gdLst>
                  <a:gd name="T0" fmla="*/ 610 w 615"/>
                  <a:gd name="T1" fmla="*/ 308 h 447"/>
                  <a:gd name="T2" fmla="*/ 605 w 615"/>
                  <a:gd name="T3" fmla="*/ 298 h 447"/>
                  <a:gd name="T4" fmla="*/ 584 w 615"/>
                  <a:gd name="T5" fmla="*/ 266 h 447"/>
                  <a:gd name="T6" fmla="*/ 573 w 615"/>
                  <a:gd name="T7" fmla="*/ 239 h 447"/>
                  <a:gd name="T8" fmla="*/ 578 w 615"/>
                  <a:gd name="T9" fmla="*/ 213 h 447"/>
                  <a:gd name="T10" fmla="*/ 557 w 615"/>
                  <a:gd name="T11" fmla="*/ 202 h 447"/>
                  <a:gd name="T12" fmla="*/ 557 w 615"/>
                  <a:gd name="T13" fmla="*/ 186 h 447"/>
                  <a:gd name="T14" fmla="*/ 589 w 615"/>
                  <a:gd name="T15" fmla="*/ 159 h 447"/>
                  <a:gd name="T16" fmla="*/ 578 w 615"/>
                  <a:gd name="T17" fmla="*/ 122 h 447"/>
                  <a:gd name="T18" fmla="*/ 557 w 615"/>
                  <a:gd name="T19" fmla="*/ 58 h 447"/>
                  <a:gd name="T20" fmla="*/ 531 w 615"/>
                  <a:gd name="T21" fmla="*/ 42 h 447"/>
                  <a:gd name="T22" fmla="*/ 520 w 615"/>
                  <a:gd name="T23" fmla="*/ 37 h 447"/>
                  <a:gd name="T24" fmla="*/ 446 w 615"/>
                  <a:gd name="T25" fmla="*/ 37 h 447"/>
                  <a:gd name="T26" fmla="*/ 329 w 615"/>
                  <a:gd name="T27" fmla="*/ 32 h 447"/>
                  <a:gd name="T28" fmla="*/ 281 w 615"/>
                  <a:gd name="T29" fmla="*/ 37 h 447"/>
                  <a:gd name="T30" fmla="*/ 271 w 615"/>
                  <a:gd name="T31" fmla="*/ 16 h 447"/>
                  <a:gd name="T32" fmla="*/ 233 w 615"/>
                  <a:gd name="T33" fmla="*/ 0 h 447"/>
                  <a:gd name="T34" fmla="*/ 143 w 615"/>
                  <a:gd name="T35" fmla="*/ 21 h 447"/>
                  <a:gd name="T36" fmla="*/ 111 w 615"/>
                  <a:gd name="T37" fmla="*/ 42 h 447"/>
                  <a:gd name="T38" fmla="*/ 5 w 615"/>
                  <a:gd name="T39" fmla="*/ 69 h 447"/>
                  <a:gd name="T40" fmla="*/ 26 w 615"/>
                  <a:gd name="T41" fmla="*/ 80 h 447"/>
                  <a:gd name="T42" fmla="*/ 21 w 615"/>
                  <a:gd name="T43" fmla="*/ 90 h 447"/>
                  <a:gd name="T44" fmla="*/ 16 w 615"/>
                  <a:gd name="T45" fmla="*/ 117 h 447"/>
                  <a:gd name="T46" fmla="*/ 5 w 615"/>
                  <a:gd name="T47" fmla="*/ 143 h 447"/>
                  <a:gd name="T48" fmla="*/ 32 w 615"/>
                  <a:gd name="T49" fmla="*/ 175 h 447"/>
                  <a:gd name="T50" fmla="*/ 37 w 615"/>
                  <a:gd name="T51" fmla="*/ 197 h 447"/>
                  <a:gd name="T52" fmla="*/ 42 w 615"/>
                  <a:gd name="T53" fmla="*/ 213 h 447"/>
                  <a:gd name="T54" fmla="*/ 32 w 615"/>
                  <a:gd name="T55" fmla="*/ 234 h 447"/>
                  <a:gd name="T56" fmla="*/ 42 w 615"/>
                  <a:gd name="T57" fmla="*/ 255 h 447"/>
                  <a:gd name="T58" fmla="*/ 53 w 615"/>
                  <a:gd name="T59" fmla="*/ 287 h 447"/>
                  <a:gd name="T60" fmla="*/ 58 w 615"/>
                  <a:gd name="T61" fmla="*/ 303 h 447"/>
                  <a:gd name="T62" fmla="*/ 74 w 615"/>
                  <a:gd name="T63" fmla="*/ 298 h 447"/>
                  <a:gd name="T64" fmla="*/ 85 w 615"/>
                  <a:gd name="T65" fmla="*/ 308 h 447"/>
                  <a:gd name="T66" fmla="*/ 117 w 615"/>
                  <a:gd name="T67" fmla="*/ 319 h 447"/>
                  <a:gd name="T68" fmla="*/ 143 w 615"/>
                  <a:gd name="T69" fmla="*/ 324 h 447"/>
                  <a:gd name="T70" fmla="*/ 143 w 615"/>
                  <a:gd name="T71" fmla="*/ 335 h 447"/>
                  <a:gd name="T72" fmla="*/ 138 w 615"/>
                  <a:gd name="T73" fmla="*/ 346 h 447"/>
                  <a:gd name="T74" fmla="*/ 159 w 615"/>
                  <a:gd name="T75" fmla="*/ 367 h 447"/>
                  <a:gd name="T76" fmla="*/ 175 w 615"/>
                  <a:gd name="T77" fmla="*/ 356 h 447"/>
                  <a:gd name="T78" fmla="*/ 175 w 615"/>
                  <a:gd name="T79" fmla="*/ 340 h 447"/>
                  <a:gd name="T80" fmla="*/ 217 w 615"/>
                  <a:gd name="T81" fmla="*/ 351 h 447"/>
                  <a:gd name="T82" fmla="*/ 223 w 615"/>
                  <a:gd name="T83" fmla="*/ 356 h 447"/>
                  <a:gd name="T84" fmla="*/ 228 w 615"/>
                  <a:gd name="T85" fmla="*/ 367 h 447"/>
                  <a:gd name="T86" fmla="*/ 244 w 615"/>
                  <a:gd name="T87" fmla="*/ 372 h 447"/>
                  <a:gd name="T88" fmla="*/ 255 w 615"/>
                  <a:gd name="T89" fmla="*/ 377 h 447"/>
                  <a:gd name="T90" fmla="*/ 281 w 615"/>
                  <a:gd name="T91" fmla="*/ 383 h 447"/>
                  <a:gd name="T92" fmla="*/ 297 w 615"/>
                  <a:gd name="T93" fmla="*/ 409 h 447"/>
                  <a:gd name="T94" fmla="*/ 318 w 615"/>
                  <a:gd name="T95" fmla="*/ 420 h 447"/>
                  <a:gd name="T96" fmla="*/ 334 w 615"/>
                  <a:gd name="T97" fmla="*/ 404 h 447"/>
                  <a:gd name="T98" fmla="*/ 350 w 615"/>
                  <a:gd name="T99" fmla="*/ 420 h 447"/>
                  <a:gd name="T100" fmla="*/ 355 w 615"/>
                  <a:gd name="T101" fmla="*/ 431 h 447"/>
                  <a:gd name="T102" fmla="*/ 371 w 615"/>
                  <a:gd name="T103" fmla="*/ 436 h 447"/>
                  <a:gd name="T104" fmla="*/ 393 w 615"/>
                  <a:gd name="T105" fmla="*/ 420 h 447"/>
                  <a:gd name="T106" fmla="*/ 408 w 615"/>
                  <a:gd name="T107" fmla="*/ 420 h 447"/>
                  <a:gd name="T108" fmla="*/ 430 w 615"/>
                  <a:gd name="T109" fmla="*/ 425 h 447"/>
                  <a:gd name="T110" fmla="*/ 472 w 615"/>
                  <a:gd name="T111" fmla="*/ 420 h 447"/>
                  <a:gd name="T112" fmla="*/ 493 w 615"/>
                  <a:gd name="T113" fmla="*/ 436 h 447"/>
                  <a:gd name="T114" fmla="*/ 536 w 615"/>
                  <a:gd name="T115" fmla="*/ 447 h 447"/>
                  <a:gd name="T116" fmla="*/ 541 w 615"/>
                  <a:gd name="T117" fmla="*/ 441 h 447"/>
                  <a:gd name="T118" fmla="*/ 536 w 615"/>
                  <a:gd name="T119" fmla="*/ 425 h 447"/>
                  <a:gd name="T120" fmla="*/ 546 w 615"/>
                  <a:gd name="T121" fmla="*/ 388 h 447"/>
                  <a:gd name="T122" fmla="*/ 589 w 615"/>
                  <a:gd name="T123" fmla="*/ 346 h 447"/>
                  <a:gd name="T124" fmla="*/ 615 w 615"/>
                  <a:gd name="T125" fmla="*/ 330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5" h="447">
                    <a:moveTo>
                      <a:pt x="615" y="324"/>
                    </a:moveTo>
                    <a:lnTo>
                      <a:pt x="610" y="319"/>
                    </a:lnTo>
                    <a:lnTo>
                      <a:pt x="610" y="314"/>
                    </a:lnTo>
                    <a:lnTo>
                      <a:pt x="605" y="314"/>
                    </a:lnTo>
                    <a:lnTo>
                      <a:pt x="610" y="308"/>
                    </a:lnTo>
                    <a:lnTo>
                      <a:pt x="610" y="308"/>
                    </a:lnTo>
                    <a:lnTo>
                      <a:pt x="610" y="308"/>
                    </a:lnTo>
                    <a:lnTo>
                      <a:pt x="615" y="308"/>
                    </a:lnTo>
                    <a:lnTo>
                      <a:pt x="615" y="303"/>
                    </a:lnTo>
                    <a:lnTo>
                      <a:pt x="605" y="298"/>
                    </a:lnTo>
                    <a:lnTo>
                      <a:pt x="605" y="298"/>
                    </a:lnTo>
                    <a:lnTo>
                      <a:pt x="599" y="287"/>
                    </a:lnTo>
                    <a:lnTo>
                      <a:pt x="589" y="276"/>
                    </a:lnTo>
                    <a:lnTo>
                      <a:pt x="584" y="271"/>
                    </a:lnTo>
                    <a:lnTo>
                      <a:pt x="584" y="266"/>
                    </a:lnTo>
                    <a:lnTo>
                      <a:pt x="584" y="266"/>
                    </a:lnTo>
                    <a:lnTo>
                      <a:pt x="584" y="260"/>
                    </a:lnTo>
                    <a:lnTo>
                      <a:pt x="578" y="255"/>
                    </a:lnTo>
                    <a:lnTo>
                      <a:pt x="573" y="244"/>
                    </a:lnTo>
                    <a:lnTo>
                      <a:pt x="573" y="239"/>
                    </a:lnTo>
                    <a:lnTo>
                      <a:pt x="578" y="234"/>
                    </a:lnTo>
                    <a:lnTo>
                      <a:pt x="578" y="234"/>
                    </a:lnTo>
                    <a:lnTo>
                      <a:pt x="578" y="229"/>
                    </a:lnTo>
                    <a:lnTo>
                      <a:pt x="578" y="218"/>
                    </a:lnTo>
                    <a:lnTo>
                      <a:pt x="578" y="213"/>
                    </a:lnTo>
                    <a:lnTo>
                      <a:pt x="578" y="213"/>
                    </a:lnTo>
                    <a:lnTo>
                      <a:pt x="578" y="207"/>
                    </a:lnTo>
                    <a:lnTo>
                      <a:pt x="568" y="207"/>
                    </a:lnTo>
                    <a:lnTo>
                      <a:pt x="568" y="207"/>
                    </a:lnTo>
                    <a:lnTo>
                      <a:pt x="557" y="202"/>
                    </a:lnTo>
                    <a:lnTo>
                      <a:pt x="552" y="197"/>
                    </a:lnTo>
                    <a:lnTo>
                      <a:pt x="552" y="197"/>
                    </a:lnTo>
                    <a:lnTo>
                      <a:pt x="552" y="197"/>
                    </a:lnTo>
                    <a:lnTo>
                      <a:pt x="552" y="191"/>
                    </a:lnTo>
                    <a:lnTo>
                      <a:pt x="557" y="186"/>
                    </a:lnTo>
                    <a:lnTo>
                      <a:pt x="562" y="175"/>
                    </a:lnTo>
                    <a:lnTo>
                      <a:pt x="568" y="175"/>
                    </a:lnTo>
                    <a:lnTo>
                      <a:pt x="589" y="165"/>
                    </a:lnTo>
                    <a:lnTo>
                      <a:pt x="589" y="165"/>
                    </a:lnTo>
                    <a:lnTo>
                      <a:pt x="589" y="159"/>
                    </a:lnTo>
                    <a:lnTo>
                      <a:pt x="589" y="154"/>
                    </a:lnTo>
                    <a:lnTo>
                      <a:pt x="589" y="149"/>
                    </a:lnTo>
                    <a:lnTo>
                      <a:pt x="589" y="138"/>
                    </a:lnTo>
                    <a:lnTo>
                      <a:pt x="584" y="133"/>
                    </a:lnTo>
                    <a:lnTo>
                      <a:pt x="578" y="122"/>
                    </a:lnTo>
                    <a:lnTo>
                      <a:pt x="568" y="96"/>
                    </a:lnTo>
                    <a:lnTo>
                      <a:pt x="557" y="69"/>
                    </a:lnTo>
                    <a:lnTo>
                      <a:pt x="557" y="69"/>
                    </a:lnTo>
                    <a:lnTo>
                      <a:pt x="557" y="64"/>
                    </a:lnTo>
                    <a:lnTo>
                      <a:pt x="557" y="58"/>
                    </a:lnTo>
                    <a:lnTo>
                      <a:pt x="557" y="53"/>
                    </a:lnTo>
                    <a:lnTo>
                      <a:pt x="552" y="48"/>
                    </a:lnTo>
                    <a:lnTo>
                      <a:pt x="546" y="48"/>
                    </a:lnTo>
                    <a:lnTo>
                      <a:pt x="536" y="42"/>
                    </a:lnTo>
                    <a:lnTo>
                      <a:pt x="531" y="42"/>
                    </a:lnTo>
                    <a:lnTo>
                      <a:pt x="531" y="42"/>
                    </a:lnTo>
                    <a:lnTo>
                      <a:pt x="531" y="37"/>
                    </a:lnTo>
                    <a:lnTo>
                      <a:pt x="531" y="37"/>
                    </a:lnTo>
                    <a:lnTo>
                      <a:pt x="525" y="37"/>
                    </a:lnTo>
                    <a:lnTo>
                      <a:pt x="520" y="37"/>
                    </a:lnTo>
                    <a:lnTo>
                      <a:pt x="515" y="32"/>
                    </a:lnTo>
                    <a:lnTo>
                      <a:pt x="515" y="37"/>
                    </a:lnTo>
                    <a:lnTo>
                      <a:pt x="509" y="37"/>
                    </a:lnTo>
                    <a:lnTo>
                      <a:pt x="477" y="37"/>
                    </a:lnTo>
                    <a:lnTo>
                      <a:pt x="446" y="37"/>
                    </a:lnTo>
                    <a:lnTo>
                      <a:pt x="414" y="37"/>
                    </a:lnTo>
                    <a:lnTo>
                      <a:pt x="387" y="32"/>
                    </a:lnTo>
                    <a:lnTo>
                      <a:pt x="361" y="32"/>
                    </a:lnTo>
                    <a:lnTo>
                      <a:pt x="345" y="32"/>
                    </a:lnTo>
                    <a:lnTo>
                      <a:pt x="329" y="32"/>
                    </a:lnTo>
                    <a:lnTo>
                      <a:pt x="324" y="32"/>
                    </a:lnTo>
                    <a:lnTo>
                      <a:pt x="324" y="32"/>
                    </a:lnTo>
                    <a:lnTo>
                      <a:pt x="313" y="37"/>
                    </a:lnTo>
                    <a:lnTo>
                      <a:pt x="286" y="37"/>
                    </a:lnTo>
                    <a:lnTo>
                      <a:pt x="281" y="37"/>
                    </a:lnTo>
                    <a:lnTo>
                      <a:pt x="271" y="32"/>
                    </a:lnTo>
                    <a:lnTo>
                      <a:pt x="265" y="26"/>
                    </a:lnTo>
                    <a:lnTo>
                      <a:pt x="255" y="10"/>
                    </a:lnTo>
                    <a:lnTo>
                      <a:pt x="260" y="10"/>
                    </a:lnTo>
                    <a:lnTo>
                      <a:pt x="271" y="16"/>
                    </a:lnTo>
                    <a:lnTo>
                      <a:pt x="276" y="16"/>
                    </a:lnTo>
                    <a:lnTo>
                      <a:pt x="276" y="10"/>
                    </a:lnTo>
                    <a:lnTo>
                      <a:pt x="260" y="5"/>
                    </a:lnTo>
                    <a:lnTo>
                      <a:pt x="249" y="0"/>
                    </a:lnTo>
                    <a:lnTo>
                      <a:pt x="233" y="0"/>
                    </a:lnTo>
                    <a:lnTo>
                      <a:pt x="217" y="0"/>
                    </a:lnTo>
                    <a:lnTo>
                      <a:pt x="186" y="10"/>
                    </a:lnTo>
                    <a:lnTo>
                      <a:pt x="170" y="16"/>
                    </a:lnTo>
                    <a:lnTo>
                      <a:pt x="164" y="21"/>
                    </a:lnTo>
                    <a:lnTo>
                      <a:pt x="143" y="21"/>
                    </a:lnTo>
                    <a:lnTo>
                      <a:pt x="133" y="32"/>
                    </a:lnTo>
                    <a:lnTo>
                      <a:pt x="127" y="37"/>
                    </a:lnTo>
                    <a:lnTo>
                      <a:pt x="127" y="37"/>
                    </a:lnTo>
                    <a:lnTo>
                      <a:pt x="122" y="42"/>
                    </a:lnTo>
                    <a:lnTo>
                      <a:pt x="111" y="42"/>
                    </a:lnTo>
                    <a:lnTo>
                      <a:pt x="106" y="48"/>
                    </a:lnTo>
                    <a:lnTo>
                      <a:pt x="69" y="53"/>
                    </a:lnTo>
                    <a:lnTo>
                      <a:pt x="37" y="64"/>
                    </a:lnTo>
                    <a:lnTo>
                      <a:pt x="16" y="69"/>
                    </a:lnTo>
                    <a:lnTo>
                      <a:pt x="5" y="69"/>
                    </a:lnTo>
                    <a:lnTo>
                      <a:pt x="5" y="69"/>
                    </a:lnTo>
                    <a:lnTo>
                      <a:pt x="5" y="69"/>
                    </a:lnTo>
                    <a:lnTo>
                      <a:pt x="5" y="74"/>
                    </a:lnTo>
                    <a:lnTo>
                      <a:pt x="16" y="74"/>
                    </a:lnTo>
                    <a:lnTo>
                      <a:pt x="26" y="80"/>
                    </a:lnTo>
                    <a:lnTo>
                      <a:pt x="26" y="85"/>
                    </a:lnTo>
                    <a:lnTo>
                      <a:pt x="26" y="85"/>
                    </a:lnTo>
                    <a:lnTo>
                      <a:pt x="26" y="90"/>
                    </a:lnTo>
                    <a:lnTo>
                      <a:pt x="26" y="90"/>
                    </a:lnTo>
                    <a:lnTo>
                      <a:pt x="21" y="90"/>
                    </a:lnTo>
                    <a:lnTo>
                      <a:pt x="11" y="85"/>
                    </a:lnTo>
                    <a:lnTo>
                      <a:pt x="11" y="85"/>
                    </a:lnTo>
                    <a:lnTo>
                      <a:pt x="11" y="96"/>
                    </a:lnTo>
                    <a:lnTo>
                      <a:pt x="11" y="101"/>
                    </a:lnTo>
                    <a:lnTo>
                      <a:pt x="16" y="117"/>
                    </a:lnTo>
                    <a:lnTo>
                      <a:pt x="16" y="122"/>
                    </a:lnTo>
                    <a:lnTo>
                      <a:pt x="16" y="127"/>
                    </a:lnTo>
                    <a:lnTo>
                      <a:pt x="16" y="133"/>
                    </a:lnTo>
                    <a:lnTo>
                      <a:pt x="11" y="138"/>
                    </a:lnTo>
                    <a:lnTo>
                      <a:pt x="5" y="143"/>
                    </a:lnTo>
                    <a:lnTo>
                      <a:pt x="0" y="143"/>
                    </a:lnTo>
                    <a:lnTo>
                      <a:pt x="0" y="149"/>
                    </a:lnTo>
                    <a:lnTo>
                      <a:pt x="11" y="159"/>
                    </a:lnTo>
                    <a:lnTo>
                      <a:pt x="26" y="170"/>
                    </a:lnTo>
                    <a:lnTo>
                      <a:pt x="32" y="175"/>
                    </a:lnTo>
                    <a:lnTo>
                      <a:pt x="32" y="186"/>
                    </a:lnTo>
                    <a:lnTo>
                      <a:pt x="26" y="191"/>
                    </a:lnTo>
                    <a:lnTo>
                      <a:pt x="32" y="191"/>
                    </a:lnTo>
                    <a:lnTo>
                      <a:pt x="32" y="197"/>
                    </a:lnTo>
                    <a:lnTo>
                      <a:pt x="37" y="197"/>
                    </a:lnTo>
                    <a:lnTo>
                      <a:pt x="37" y="202"/>
                    </a:lnTo>
                    <a:lnTo>
                      <a:pt x="37" y="207"/>
                    </a:lnTo>
                    <a:lnTo>
                      <a:pt x="37" y="207"/>
                    </a:lnTo>
                    <a:lnTo>
                      <a:pt x="42" y="213"/>
                    </a:lnTo>
                    <a:lnTo>
                      <a:pt x="42" y="213"/>
                    </a:lnTo>
                    <a:lnTo>
                      <a:pt x="37" y="218"/>
                    </a:lnTo>
                    <a:lnTo>
                      <a:pt x="37" y="223"/>
                    </a:lnTo>
                    <a:lnTo>
                      <a:pt x="37" y="223"/>
                    </a:lnTo>
                    <a:lnTo>
                      <a:pt x="32" y="229"/>
                    </a:lnTo>
                    <a:lnTo>
                      <a:pt x="32" y="234"/>
                    </a:lnTo>
                    <a:lnTo>
                      <a:pt x="37" y="239"/>
                    </a:lnTo>
                    <a:lnTo>
                      <a:pt x="42" y="244"/>
                    </a:lnTo>
                    <a:lnTo>
                      <a:pt x="42" y="244"/>
                    </a:lnTo>
                    <a:lnTo>
                      <a:pt x="37" y="255"/>
                    </a:lnTo>
                    <a:lnTo>
                      <a:pt x="42" y="255"/>
                    </a:lnTo>
                    <a:lnTo>
                      <a:pt x="53" y="260"/>
                    </a:lnTo>
                    <a:lnTo>
                      <a:pt x="53" y="260"/>
                    </a:lnTo>
                    <a:lnTo>
                      <a:pt x="53" y="266"/>
                    </a:lnTo>
                    <a:lnTo>
                      <a:pt x="58" y="276"/>
                    </a:lnTo>
                    <a:lnTo>
                      <a:pt x="53" y="287"/>
                    </a:lnTo>
                    <a:lnTo>
                      <a:pt x="53" y="292"/>
                    </a:lnTo>
                    <a:lnTo>
                      <a:pt x="48" y="303"/>
                    </a:lnTo>
                    <a:lnTo>
                      <a:pt x="48" y="308"/>
                    </a:lnTo>
                    <a:lnTo>
                      <a:pt x="53" y="303"/>
                    </a:lnTo>
                    <a:lnTo>
                      <a:pt x="58" y="303"/>
                    </a:lnTo>
                    <a:lnTo>
                      <a:pt x="58" y="303"/>
                    </a:lnTo>
                    <a:lnTo>
                      <a:pt x="58" y="292"/>
                    </a:lnTo>
                    <a:lnTo>
                      <a:pt x="58" y="292"/>
                    </a:lnTo>
                    <a:lnTo>
                      <a:pt x="64" y="298"/>
                    </a:lnTo>
                    <a:lnTo>
                      <a:pt x="74" y="298"/>
                    </a:lnTo>
                    <a:lnTo>
                      <a:pt x="74" y="303"/>
                    </a:lnTo>
                    <a:lnTo>
                      <a:pt x="80" y="308"/>
                    </a:lnTo>
                    <a:lnTo>
                      <a:pt x="80" y="308"/>
                    </a:lnTo>
                    <a:lnTo>
                      <a:pt x="85" y="308"/>
                    </a:lnTo>
                    <a:lnTo>
                      <a:pt x="85" y="308"/>
                    </a:lnTo>
                    <a:lnTo>
                      <a:pt x="95" y="314"/>
                    </a:lnTo>
                    <a:lnTo>
                      <a:pt x="101" y="314"/>
                    </a:lnTo>
                    <a:lnTo>
                      <a:pt x="106" y="319"/>
                    </a:lnTo>
                    <a:lnTo>
                      <a:pt x="111" y="319"/>
                    </a:lnTo>
                    <a:lnTo>
                      <a:pt x="117" y="319"/>
                    </a:lnTo>
                    <a:lnTo>
                      <a:pt x="117" y="324"/>
                    </a:lnTo>
                    <a:lnTo>
                      <a:pt x="122" y="324"/>
                    </a:lnTo>
                    <a:lnTo>
                      <a:pt x="122" y="324"/>
                    </a:lnTo>
                    <a:lnTo>
                      <a:pt x="138" y="324"/>
                    </a:lnTo>
                    <a:lnTo>
                      <a:pt x="143" y="324"/>
                    </a:lnTo>
                    <a:lnTo>
                      <a:pt x="143" y="330"/>
                    </a:lnTo>
                    <a:lnTo>
                      <a:pt x="143" y="330"/>
                    </a:lnTo>
                    <a:lnTo>
                      <a:pt x="143" y="330"/>
                    </a:lnTo>
                    <a:lnTo>
                      <a:pt x="143" y="335"/>
                    </a:lnTo>
                    <a:lnTo>
                      <a:pt x="143" y="335"/>
                    </a:lnTo>
                    <a:lnTo>
                      <a:pt x="138" y="335"/>
                    </a:lnTo>
                    <a:lnTo>
                      <a:pt x="133" y="335"/>
                    </a:lnTo>
                    <a:lnTo>
                      <a:pt x="133" y="340"/>
                    </a:lnTo>
                    <a:lnTo>
                      <a:pt x="133" y="340"/>
                    </a:lnTo>
                    <a:lnTo>
                      <a:pt x="138" y="346"/>
                    </a:lnTo>
                    <a:lnTo>
                      <a:pt x="143" y="346"/>
                    </a:lnTo>
                    <a:lnTo>
                      <a:pt x="143" y="346"/>
                    </a:lnTo>
                    <a:lnTo>
                      <a:pt x="148" y="351"/>
                    </a:lnTo>
                    <a:lnTo>
                      <a:pt x="159" y="362"/>
                    </a:lnTo>
                    <a:lnTo>
                      <a:pt x="159" y="367"/>
                    </a:lnTo>
                    <a:lnTo>
                      <a:pt x="164" y="367"/>
                    </a:lnTo>
                    <a:lnTo>
                      <a:pt x="164" y="362"/>
                    </a:lnTo>
                    <a:lnTo>
                      <a:pt x="170" y="362"/>
                    </a:lnTo>
                    <a:lnTo>
                      <a:pt x="170" y="356"/>
                    </a:lnTo>
                    <a:lnTo>
                      <a:pt x="175" y="356"/>
                    </a:lnTo>
                    <a:lnTo>
                      <a:pt x="180" y="356"/>
                    </a:lnTo>
                    <a:lnTo>
                      <a:pt x="180" y="351"/>
                    </a:lnTo>
                    <a:lnTo>
                      <a:pt x="175" y="346"/>
                    </a:lnTo>
                    <a:lnTo>
                      <a:pt x="175" y="340"/>
                    </a:lnTo>
                    <a:lnTo>
                      <a:pt x="175" y="340"/>
                    </a:lnTo>
                    <a:lnTo>
                      <a:pt x="180" y="340"/>
                    </a:lnTo>
                    <a:lnTo>
                      <a:pt x="191" y="346"/>
                    </a:lnTo>
                    <a:lnTo>
                      <a:pt x="207" y="351"/>
                    </a:lnTo>
                    <a:lnTo>
                      <a:pt x="212" y="351"/>
                    </a:lnTo>
                    <a:lnTo>
                      <a:pt x="217" y="351"/>
                    </a:lnTo>
                    <a:lnTo>
                      <a:pt x="223" y="351"/>
                    </a:lnTo>
                    <a:lnTo>
                      <a:pt x="223" y="351"/>
                    </a:lnTo>
                    <a:lnTo>
                      <a:pt x="228" y="351"/>
                    </a:lnTo>
                    <a:lnTo>
                      <a:pt x="228" y="356"/>
                    </a:lnTo>
                    <a:lnTo>
                      <a:pt x="223" y="356"/>
                    </a:lnTo>
                    <a:lnTo>
                      <a:pt x="217" y="362"/>
                    </a:lnTo>
                    <a:lnTo>
                      <a:pt x="217" y="362"/>
                    </a:lnTo>
                    <a:lnTo>
                      <a:pt x="223" y="362"/>
                    </a:lnTo>
                    <a:lnTo>
                      <a:pt x="223" y="367"/>
                    </a:lnTo>
                    <a:lnTo>
                      <a:pt x="228" y="367"/>
                    </a:lnTo>
                    <a:lnTo>
                      <a:pt x="233" y="372"/>
                    </a:lnTo>
                    <a:lnTo>
                      <a:pt x="233" y="372"/>
                    </a:lnTo>
                    <a:lnTo>
                      <a:pt x="239" y="372"/>
                    </a:lnTo>
                    <a:lnTo>
                      <a:pt x="244" y="372"/>
                    </a:lnTo>
                    <a:lnTo>
                      <a:pt x="244" y="372"/>
                    </a:lnTo>
                    <a:lnTo>
                      <a:pt x="244" y="372"/>
                    </a:lnTo>
                    <a:lnTo>
                      <a:pt x="249" y="372"/>
                    </a:lnTo>
                    <a:lnTo>
                      <a:pt x="249" y="372"/>
                    </a:lnTo>
                    <a:lnTo>
                      <a:pt x="249" y="372"/>
                    </a:lnTo>
                    <a:lnTo>
                      <a:pt x="255" y="377"/>
                    </a:lnTo>
                    <a:lnTo>
                      <a:pt x="260" y="377"/>
                    </a:lnTo>
                    <a:lnTo>
                      <a:pt x="265" y="377"/>
                    </a:lnTo>
                    <a:lnTo>
                      <a:pt x="265" y="377"/>
                    </a:lnTo>
                    <a:lnTo>
                      <a:pt x="276" y="383"/>
                    </a:lnTo>
                    <a:lnTo>
                      <a:pt x="281" y="383"/>
                    </a:lnTo>
                    <a:lnTo>
                      <a:pt x="281" y="383"/>
                    </a:lnTo>
                    <a:lnTo>
                      <a:pt x="281" y="388"/>
                    </a:lnTo>
                    <a:lnTo>
                      <a:pt x="281" y="393"/>
                    </a:lnTo>
                    <a:lnTo>
                      <a:pt x="297" y="404"/>
                    </a:lnTo>
                    <a:lnTo>
                      <a:pt x="297" y="409"/>
                    </a:lnTo>
                    <a:lnTo>
                      <a:pt x="297" y="409"/>
                    </a:lnTo>
                    <a:lnTo>
                      <a:pt x="302" y="409"/>
                    </a:lnTo>
                    <a:lnTo>
                      <a:pt x="302" y="415"/>
                    </a:lnTo>
                    <a:lnTo>
                      <a:pt x="308" y="420"/>
                    </a:lnTo>
                    <a:lnTo>
                      <a:pt x="318" y="420"/>
                    </a:lnTo>
                    <a:lnTo>
                      <a:pt x="324" y="409"/>
                    </a:lnTo>
                    <a:lnTo>
                      <a:pt x="324" y="409"/>
                    </a:lnTo>
                    <a:lnTo>
                      <a:pt x="329" y="404"/>
                    </a:lnTo>
                    <a:lnTo>
                      <a:pt x="334" y="404"/>
                    </a:lnTo>
                    <a:lnTo>
                      <a:pt x="334" y="404"/>
                    </a:lnTo>
                    <a:lnTo>
                      <a:pt x="340" y="409"/>
                    </a:lnTo>
                    <a:lnTo>
                      <a:pt x="345" y="415"/>
                    </a:lnTo>
                    <a:lnTo>
                      <a:pt x="345" y="420"/>
                    </a:lnTo>
                    <a:lnTo>
                      <a:pt x="345" y="420"/>
                    </a:lnTo>
                    <a:lnTo>
                      <a:pt x="350" y="420"/>
                    </a:lnTo>
                    <a:lnTo>
                      <a:pt x="350" y="420"/>
                    </a:lnTo>
                    <a:lnTo>
                      <a:pt x="355" y="420"/>
                    </a:lnTo>
                    <a:lnTo>
                      <a:pt x="355" y="425"/>
                    </a:lnTo>
                    <a:lnTo>
                      <a:pt x="355" y="431"/>
                    </a:lnTo>
                    <a:lnTo>
                      <a:pt x="355" y="431"/>
                    </a:lnTo>
                    <a:lnTo>
                      <a:pt x="355" y="436"/>
                    </a:lnTo>
                    <a:lnTo>
                      <a:pt x="355" y="436"/>
                    </a:lnTo>
                    <a:lnTo>
                      <a:pt x="361" y="436"/>
                    </a:lnTo>
                    <a:lnTo>
                      <a:pt x="366" y="436"/>
                    </a:lnTo>
                    <a:lnTo>
                      <a:pt x="371" y="436"/>
                    </a:lnTo>
                    <a:lnTo>
                      <a:pt x="377" y="431"/>
                    </a:lnTo>
                    <a:lnTo>
                      <a:pt x="382" y="425"/>
                    </a:lnTo>
                    <a:lnTo>
                      <a:pt x="382" y="425"/>
                    </a:lnTo>
                    <a:lnTo>
                      <a:pt x="387" y="420"/>
                    </a:lnTo>
                    <a:lnTo>
                      <a:pt x="393" y="420"/>
                    </a:lnTo>
                    <a:lnTo>
                      <a:pt x="393" y="420"/>
                    </a:lnTo>
                    <a:lnTo>
                      <a:pt x="393" y="420"/>
                    </a:lnTo>
                    <a:lnTo>
                      <a:pt x="398" y="420"/>
                    </a:lnTo>
                    <a:lnTo>
                      <a:pt x="403" y="420"/>
                    </a:lnTo>
                    <a:lnTo>
                      <a:pt x="408" y="420"/>
                    </a:lnTo>
                    <a:lnTo>
                      <a:pt x="414" y="420"/>
                    </a:lnTo>
                    <a:lnTo>
                      <a:pt x="419" y="425"/>
                    </a:lnTo>
                    <a:lnTo>
                      <a:pt x="424" y="425"/>
                    </a:lnTo>
                    <a:lnTo>
                      <a:pt x="430" y="425"/>
                    </a:lnTo>
                    <a:lnTo>
                      <a:pt x="430" y="425"/>
                    </a:lnTo>
                    <a:lnTo>
                      <a:pt x="435" y="420"/>
                    </a:lnTo>
                    <a:lnTo>
                      <a:pt x="440" y="420"/>
                    </a:lnTo>
                    <a:lnTo>
                      <a:pt x="446" y="415"/>
                    </a:lnTo>
                    <a:lnTo>
                      <a:pt x="451" y="415"/>
                    </a:lnTo>
                    <a:lnTo>
                      <a:pt x="472" y="420"/>
                    </a:lnTo>
                    <a:lnTo>
                      <a:pt x="472" y="420"/>
                    </a:lnTo>
                    <a:lnTo>
                      <a:pt x="488" y="425"/>
                    </a:lnTo>
                    <a:lnTo>
                      <a:pt x="493" y="425"/>
                    </a:lnTo>
                    <a:lnTo>
                      <a:pt x="493" y="431"/>
                    </a:lnTo>
                    <a:lnTo>
                      <a:pt x="493" y="436"/>
                    </a:lnTo>
                    <a:lnTo>
                      <a:pt x="504" y="441"/>
                    </a:lnTo>
                    <a:lnTo>
                      <a:pt x="525" y="447"/>
                    </a:lnTo>
                    <a:lnTo>
                      <a:pt x="525" y="447"/>
                    </a:lnTo>
                    <a:lnTo>
                      <a:pt x="531" y="447"/>
                    </a:lnTo>
                    <a:lnTo>
                      <a:pt x="536" y="447"/>
                    </a:lnTo>
                    <a:lnTo>
                      <a:pt x="546" y="447"/>
                    </a:lnTo>
                    <a:lnTo>
                      <a:pt x="546" y="447"/>
                    </a:lnTo>
                    <a:lnTo>
                      <a:pt x="546" y="447"/>
                    </a:lnTo>
                    <a:lnTo>
                      <a:pt x="546" y="447"/>
                    </a:lnTo>
                    <a:lnTo>
                      <a:pt x="541" y="441"/>
                    </a:lnTo>
                    <a:lnTo>
                      <a:pt x="536" y="436"/>
                    </a:lnTo>
                    <a:lnTo>
                      <a:pt x="536" y="436"/>
                    </a:lnTo>
                    <a:lnTo>
                      <a:pt x="536" y="431"/>
                    </a:lnTo>
                    <a:lnTo>
                      <a:pt x="536" y="425"/>
                    </a:lnTo>
                    <a:lnTo>
                      <a:pt x="536" y="425"/>
                    </a:lnTo>
                    <a:lnTo>
                      <a:pt x="531" y="415"/>
                    </a:lnTo>
                    <a:lnTo>
                      <a:pt x="531" y="409"/>
                    </a:lnTo>
                    <a:lnTo>
                      <a:pt x="536" y="404"/>
                    </a:lnTo>
                    <a:lnTo>
                      <a:pt x="546" y="393"/>
                    </a:lnTo>
                    <a:lnTo>
                      <a:pt x="546" y="388"/>
                    </a:lnTo>
                    <a:lnTo>
                      <a:pt x="552" y="383"/>
                    </a:lnTo>
                    <a:lnTo>
                      <a:pt x="568" y="367"/>
                    </a:lnTo>
                    <a:lnTo>
                      <a:pt x="573" y="362"/>
                    </a:lnTo>
                    <a:lnTo>
                      <a:pt x="578" y="356"/>
                    </a:lnTo>
                    <a:lnTo>
                      <a:pt x="589" y="346"/>
                    </a:lnTo>
                    <a:lnTo>
                      <a:pt x="594" y="346"/>
                    </a:lnTo>
                    <a:lnTo>
                      <a:pt x="610" y="340"/>
                    </a:lnTo>
                    <a:lnTo>
                      <a:pt x="610" y="335"/>
                    </a:lnTo>
                    <a:lnTo>
                      <a:pt x="615" y="335"/>
                    </a:lnTo>
                    <a:lnTo>
                      <a:pt x="615" y="330"/>
                    </a:lnTo>
                    <a:lnTo>
                      <a:pt x="615" y="324"/>
                    </a:lnTo>
                    <a:close/>
                  </a:path>
                </a:pathLst>
              </a:custGeom>
              <a:solidFill>
                <a:schemeClr val="accent2"/>
              </a:solid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srgbClr val="414042"/>
                  </a:solidFill>
                  <a:effectLst/>
                  <a:uLnTx/>
                  <a:uFillTx/>
                  <a:latin typeface="Pluto Sans DPD PPT Light"/>
                  <a:ea typeface="+mn-ea"/>
                  <a:cs typeface="+mn-cs"/>
                </a:endParaRPr>
              </a:p>
            </p:txBody>
          </p:sp>
          <p:sp>
            <p:nvSpPr>
              <p:cNvPr id="29" name="Freeform 12">
                <a:extLst>
                  <a:ext uri="{FF2B5EF4-FFF2-40B4-BE49-F238E27FC236}">
                    <a16:creationId xmlns:a16="http://schemas.microsoft.com/office/drawing/2014/main" id="{3E0A0179-B3E4-4362-9F6B-4ED56044E1A9}"/>
                  </a:ext>
                </a:extLst>
              </p:cNvPr>
              <p:cNvSpPr>
                <a:spLocks noEditPoints="1"/>
              </p:cNvSpPr>
              <p:nvPr/>
            </p:nvSpPr>
            <p:spPr bwMode="auto">
              <a:xfrm>
                <a:off x="6097586" y="3573460"/>
                <a:ext cx="379413" cy="346075"/>
              </a:xfrm>
              <a:custGeom>
                <a:avLst/>
                <a:gdLst>
                  <a:gd name="T0" fmla="*/ 133 w 239"/>
                  <a:gd name="T1" fmla="*/ 10 h 218"/>
                  <a:gd name="T2" fmla="*/ 149 w 239"/>
                  <a:gd name="T3" fmla="*/ 10 h 218"/>
                  <a:gd name="T4" fmla="*/ 149 w 239"/>
                  <a:gd name="T5" fmla="*/ 10 h 218"/>
                  <a:gd name="T6" fmla="*/ 186 w 239"/>
                  <a:gd name="T7" fmla="*/ 5 h 218"/>
                  <a:gd name="T8" fmla="*/ 181 w 239"/>
                  <a:gd name="T9" fmla="*/ 10 h 218"/>
                  <a:gd name="T10" fmla="*/ 207 w 239"/>
                  <a:gd name="T11" fmla="*/ 0 h 218"/>
                  <a:gd name="T12" fmla="*/ 43 w 239"/>
                  <a:gd name="T13" fmla="*/ 170 h 218"/>
                  <a:gd name="T14" fmla="*/ 6 w 239"/>
                  <a:gd name="T15" fmla="*/ 170 h 218"/>
                  <a:gd name="T16" fmla="*/ 6 w 239"/>
                  <a:gd name="T17" fmla="*/ 180 h 218"/>
                  <a:gd name="T18" fmla="*/ 22 w 239"/>
                  <a:gd name="T19" fmla="*/ 175 h 218"/>
                  <a:gd name="T20" fmla="*/ 32 w 239"/>
                  <a:gd name="T21" fmla="*/ 180 h 218"/>
                  <a:gd name="T22" fmla="*/ 53 w 239"/>
                  <a:gd name="T23" fmla="*/ 170 h 218"/>
                  <a:gd name="T24" fmla="*/ 106 w 239"/>
                  <a:gd name="T25" fmla="*/ 21 h 218"/>
                  <a:gd name="T26" fmla="*/ 228 w 239"/>
                  <a:gd name="T27" fmla="*/ 21 h 218"/>
                  <a:gd name="T28" fmla="*/ 202 w 239"/>
                  <a:gd name="T29" fmla="*/ 10 h 218"/>
                  <a:gd name="T30" fmla="*/ 138 w 239"/>
                  <a:gd name="T31" fmla="*/ 26 h 218"/>
                  <a:gd name="T32" fmla="*/ 101 w 239"/>
                  <a:gd name="T33" fmla="*/ 53 h 218"/>
                  <a:gd name="T34" fmla="*/ 85 w 239"/>
                  <a:gd name="T35" fmla="*/ 58 h 218"/>
                  <a:gd name="T36" fmla="*/ 53 w 239"/>
                  <a:gd name="T37" fmla="*/ 117 h 218"/>
                  <a:gd name="T38" fmla="*/ 43 w 239"/>
                  <a:gd name="T39" fmla="*/ 133 h 218"/>
                  <a:gd name="T40" fmla="*/ 53 w 239"/>
                  <a:gd name="T41" fmla="*/ 154 h 218"/>
                  <a:gd name="T42" fmla="*/ 53 w 239"/>
                  <a:gd name="T43" fmla="*/ 159 h 218"/>
                  <a:gd name="T44" fmla="*/ 32 w 239"/>
                  <a:gd name="T45" fmla="*/ 154 h 218"/>
                  <a:gd name="T46" fmla="*/ 6 w 239"/>
                  <a:gd name="T47" fmla="*/ 159 h 218"/>
                  <a:gd name="T48" fmla="*/ 32 w 239"/>
                  <a:gd name="T49" fmla="*/ 170 h 218"/>
                  <a:gd name="T50" fmla="*/ 59 w 239"/>
                  <a:gd name="T51" fmla="*/ 170 h 218"/>
                  <a:gd name="T52" fmla="*/ 69 w 239"/>
                  <a:gd name="T53" fmla="*/ 164 h 218"/>
                  <a:gd name="T54" fmla="*/ 80 w 239"/>
                  <a:gd name="T55" fmla="*/ 164 h 218"/>
                  <a:gd name="T56" fmla="*/ 91 w 239"/>
                  <a:gd name="T57" fmla="*/ 164 h 218"/>
                  <a:gd name="T58" fmla="*/ 101 w 239"/>
                  <a:gd name="T59" fmla="*/ 164 h 218"/>
                  <a:gd name="T60" fmla="*/ 106 w 239"/>
                  <a:gd name="T61" fmla="*/ 170 h 218"/>
                  <a:gd name="T62" fmla="*/ 133 w 239"/>
                  <a:gd name="T63" fmla="*/ 175 h 218"/>
                  <a:gd name="T64" fmla="*/ 149 w 239"/>
                  <a:gd name="T65" fmla="*/ 186 h 218"/>
                  <a:gd name="T66" fmla="*/ 149 w 239"/>
                  <a:gd name="T67" fmla="*/ 202 h 218"/>
                  <a:gd name="T68" fmla="*/ 138 w 239"/>
                  <a:gd name="T69" fmla="*/ 207 h 218"/>
                  <a:gd name="T70" fmla="*/ 144 w 239"/>
                  <a:gd name="T71" fmla="*/ 218 h 218"/>
                  <a:gd name="T72" fmla="*/ 165 w 239"/>
                  <a:gd name="T73" fmla="*/ 207 h 218"/>
                  <a:gd name="T74" fmla="*/ 154 w 239"/>
                  <a:gd name="T75" fmla="*/ 196 h 218"/>
                  <a:gd name="T76" fmla="*/ 159 w 239"/>
                  <a:gd name="T77" fmla="*/ 196 h 218"/>
                  <a:gd name="T78" fmla="*/ 165 w 239"/>
                  <a:gd name="T79" fmla="*/ 186 h 218"/>
                  <a:gd name="T80" fmla="*/ 175 w 239"/>
                  <a:gd name="T81" fmla="*/ 170 h 218"/>
                  <a:gd name="T82" fmla="*/ 170 w 239"/>
                  <a:gd name="T83" fmla="*/ 154 h 218"/>
                  <a:gd name="T84" fmla="*/ 159 w 239"/>
                  <a:gd name="T85" fmla="*/ 138 h 218"/>
                  <a:gd name="T86" fmla="*/ 175 w 239"/>
                  <a:gd name="T87" fmla="*/ 133 h 218"/>
                  <a:gd name="T88" fmla="*/ 191 w 239"/>
                  <a:gd name="T89" fmla="*/ 133 h 218"/>
                  <a:gd name="T90" fmla="*/ 213 w 239"/>
                  <a:gd name="T91" fmla="*/ 122 h 218"/>
                  <a:gd name="T92" fmla="*/ 207 w 239"/>
                  <a:gd name="T93" fmla="*/ 117 h 218"/>
                  <a:gd name="T94" fmla="*/ 223 w 239"/>
                  <a:gd name="T95" fmla="*/ 106 h 218"/>
                  <a:gd name="T96" fmla="*/ 223 w 239"/>
                  <a:gd name="T97" fmla="*/ 90 h 218"/>
                  <a:gd name="T98" fmla="*/ 213 w 239"/>
                  <a:gd name="T99" fmla="*/ 85 h 218"/>
                  <a:gd name="T100" fmla="*/ 207 w 239"/>
                  <a:gd name="T101" fmla="*/ 79 h 218"/>
                  <a:gd name="T102" fmla="*/ 228 w 239"/>
                  <a:gd name="T103" fmla="*/ 74 h 218"/>
                  <a:gd name="T104" fmla="*/ 239 w 239"/>
                  <a:gd name="T105" fmla="*/ 47 h 218"/>
                  <a:gd name="T106" fmla="*/ 228 w 239"/>
                  <a:gd name="T107" fmla="*/ 21 h 218"/>
                  <a:gd name="T108" fmla="*/ 48 w 239"/>
                  <a:gd name="T109" fmla="*/ 148 h 218"/>
                  <a:gd name="T110" fmla="*/ 22 w 239"/>
                  <a:gd name="T111" fmla="*/ 143 h 218"/>
                  <a:gd name="T112" fmla="*/ 96 w 239"/>
                  <a:gd name="T113" fmla="*/ 47 h 218"/>
                  <a:gd name="T114" fmla="*/ 91 w 239"/>
                  <a:gd name="T115" fmla="*/ 42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9" h="218">
                    <a:moveTo>
                      <a:pt x="128" y="15"/>
                    </a:moveTo>
                    <a:lnTo>
                      <a:pt x="144" y="10"/>
                    </a:lnTo>
                    <a:lnTo>
                      <a:pt x="138" y="10"/>
                    </a:lnTo>
                    <a:lnTo>
                      <a:pt x="133" y="10"/>
                    </a:lnTo>
                    <a:lnTo>
                      <a:pt x="117" y="15"/>
                    </a:lnTo>
                    <a:lnTo>
                      <a:pt x="122" y="15"/>
                    </a:lnTo>
                    <a:lnTo>
                      <a:pt x="128" y="15"/>
                    </a:lnTo>
                    <a:close/>
                    <a:moveTo>
                      <a:pt x="149" y="10"/>
                    </a:moveTo>
                    <a:lnTo>
                      <a:pt x="165" y="10"/>
                    </a:lnTo>
                    <a:lnTo>
                      <a:pt x="165" y="10"/>
                    </a:lnTo>
                    <a:lnTo>
                      <a:pt x="159" y="10"/>
                    </a:lnTo>
                    <a:lnTo>
                      <a:pt x="149" y="10"/>
                    </a:lnTo>
                    <a:lnTo>
                      <a:pt x="149" y="10"/>
                    </a:lnTo>
                    <a:lnTo>
                      <a:pt x="149" y="10"/>
                    </a:lnTo>
                    <a:lnTo>
                      <a:pt x="149" y="10"/>
                    </a:lnTo>
                    <a:close/>
                    <a:moveTo>
                      <a:pt x="186" y="5"/>
                    </a:moveTo>
                    <a:lnTo>
                      <a:pt x="186" y="5"/>
                    </a:lnTo>
                    <a:lnTo>
                      <a:pt x="175" y="5"/>
                    </a:lnTo>
                    <a:lnTo>
                      <a:pt x="175" y="10"/>
                    </a:lnTo>
                    <a:lnTo>
                      <a:pt x="181" y="10"/>
                    </a:lnTo>
                    <a:lnTo>
                      <a:pt x="186" y="5"/>
                    </a:lnTo>
                    <a:close/>
                    <a:moveTo>
                      <a:pt x="218" y="0"/>
                    </a:moveTo>
                    <a:lnTo>
                      <a:pt x="213" y="0"/>
                    </a:lnTo>
                    <a:lnTo>
                      <a:pt x="207" y="0"/>
                    </a:lnTo>
                    <a:lnTo>
                      <a:pt x="207" y="0"/>
                    </a:lnTo>
                    <a:lnTo>
                      <a:pt x="213" y="0"/>
                    </a:lnTo>
                    <a:lnTo>
                      <a:pt x="218" y="0"/>
                    </a:lnTo>
                    <a:close/>
                    <a:moveTo>
                      <a:pt x="43" y="170"/>
                    </a:moveTo>
                    <a:lnTo>
                      <a:pt x="32" y="170"/>
                    </a:lnTo>
                    <a:lnTo>
                      <a:pt x="22" y="170"/>
                    </a:lnTo>
                    <a:lnTo>
                      <a:pt x="16" y="170"/>
                    </a:lnTo>
                    <a:lnTo>
                      <a:pt x="6" y="170"/>
                    </a:lnTo>
                    <a:lnTo>
                      <a:pt x="0" y="170"/>
                    </a:lnTo>
                    <a:lnTo>
                      <a:pt x="0" y="175"/>
                    </a:lnTo>
                    <a:lnTo>
                      <a:pt x="6" y="180"/>
                    </a:lnTo>
                    <a:lnTo>
                      <a:pt x="6" y="180"/>
                    </a:lnTo>
                    <a:lnTo>
                      <a:pt x="11" y="180"/>
                    </a:lnTo>
                    <a:lnTo>
                      <a:pt x="11" y="180"/>
                    </a:lnTo>
                    <a:lnTo>
                      <a:pt x="16" y="175"/>
                    </a:lnTo>
                    <a:lnTo>
                      <a:pt x="22" y="175"/>
                    </a:lnTo>
                    <a:lnTo>
                      <a:pt x="27" y="180"/>
                    </a:lnTo>
                    <a:lnTo>
                      <a:pt x="27" y="180"/>
                    </a:lnTo>
                    <a:lnTo>
                      <a:pt x="32" y="180"/>
                    </a:lnTo>
                    <a:lnTo>
                      <a:pt x="32" y="180"/>
                    </a:lnTo>
                    <a:lnTo>
                      <a:pt x="43" y="180"/>
                    </a:lnTo>
                    <a:lnTo>
                      <a:pt x="53" y="175"/>
                    </a:lnTo>
                    <a:lnTo>
                      <a:pt x="53" y="170"/>
                    </a:lnTo>
                    <a:lnTo>
                      <a:pt x="53" y="170"/>
                    </a:lnTo>
                    <a:lnTo>
                      <a:pt x="48" y="170"/>
                    </a:lnTo>
                    <a:lnTo>
                      <a:pt x="43" y="170"/>
                    </a:lnTo>
                    <a:close/>
                    <a:moveTo>
                      <a:pt x="112" y="21"/>
                    </a:moveTo>
                    <a:lnTo>
                      <a:pt x="106" y="21"/>
                    </a:lnTo>
                    <a:lnTo>
                      <a:pt x="101" y="26"/>
                    </a:lnTo>
                    <a:lnTo>
                      <a:pt x="101" y="26"/>
                    </a:lnTo>
                    <a:lnTo>
                      <a:pt x="112" y="21"/>
                    </a:lnTo>
                    <a:close/>
                    <a:moveTo>
                      <a:pt x="228" y="21"/>
                    </a:moveTo>
                    <a:lnTo>
                      <a:pt x="223" y="21"/>
                    </a:lnTo>
                    <a:lnTo>
                      <a:pt x="223" y="15"/>
                    </a:lnTo>
                    <a:lnTo>
                      <a:pt x="218" y="10"/>
                    </a:lnTo>
                    <a:lnTo>
                      <a:pt x="202" y="10"/>
                    </a:lnTo>
                    <a:lnTo>
                      <a:pt x="186" y="15"/>
                    </a:lnTo>
                    <a:lnTo>
                      <a:pt x="170" y="15"/>
                    </a:lnTo>
                    <a:lnTo>
                      <a:pt x="159" y="15"/>
                    </a:lnTo>
                    <a:lnTo>
                      <a:pt x="138" y="26"/>
                    </a:lnTo>
                    <a:lnTo>
                      <a:pt x="133" y="26"/>
                    </a:lnTo>
                    <a:lnTo>
                      <a:pt x="128" y="37"/>
                    </a:lnTo>
                    <a:lnTo>
                      <a:pt x="112" y="47"/>
                    </a:lnTo>
                    <a:lnTo>
                      <a:pt x="101" y="53"/>
                    </a:lnTo>
                    <a:lnTo>
                      <a:pt x="96" y="53"/>
                    </a:lnTo>
                    <a:lnTo>
                      <a:pt x="91" y="47"/>
                    </a:lnTo>
                    <a:lnTo>
                      <a:pt x="91" y="53"/>
                    </a:lnTo>
                    <a:lnTo>
                      <a:pt x="85" y="58"/>
                    </a:lnTo>
                    <a:lnTo>
                      <a:pt x="80" y="90"/>
                    </a:lnTo>
                    <a:lnTo>
                      <a:pt x="75" y="95"/>
                    </a:lnTo>
                    <a:lnTo>
                      <a:pt x="64" y="106"/>
                    </a:lnTo>
                    <a:lnTo>
                      <a:pt x="53" y="117"/>
                    </a:lnTo>
                    <a:lnTo>
                      <a:pt x="53" y="122"/>
                    </a:lnTo>
                    <a:lnTo>
                      <a:pt x="48" y="122"/>
                    </a:lnTo>
                    <a:lnTo>
                      <a:pt x="43" y="127"/>
                    </a:lnTo>
                    <a:lnTo>
                      <a:pt x="43" y="133"/>
                    </a:lnTo>
                    <a:lnTo>
                      <a:pt x="37" y="138"/>
                    </a:lnTo>
                    <a:lnTo>
                      <a:pt x="48" y="148"/>
                    </a:lnTo>
                    <a:lnTo>
                      <a:pt x="53" y="148"/>
                    </a:lnTo>
                    <a:lnTo>
                      <a:pt x="53" y="154"/>
                    </a:lnTo>
                    <a:lnTo>
                      <a:pt x="43" y="154"/>
                    </a:lnTo>
                    <a:lnTo>
                      <a:pt x="48" y="154"/>
                    </a:lnTo>
                    <a:lnTo>
                      <a:pt x="53" y="159"/>
                    </a:lnTo>
                    <a:lnTo>
                      <a:pt x="53" y="159"/>
                    </a:lnTo>
                    <a:lnTo>
                      <a:pt x="59" y="164"/>
                    </a:lnTo>
                    <a:lnTo>
                      <a:pt x="53" y="164"/>
                    </a:lnTo>
                    <a:lnTo>
                      <a:pt x="48" y="164"/>
                    </a:lnTo>
                    <a:lnTo>
                      <a:pt x="32" y="154"/>
                    </a:lnTo>
                    <a:lnTo>
                      <a:pt x="27" y="154"/>
                    </a:lnTo>
                    <a:lnTo>
                      <a:pt x="16" y="154"/>
                    </a:lnTo>
                    <a:lnTo>
                      <a:pt x="11" y="154"/>
                    </a:lnTo>
                    <a:lnTo>
                      <a:pt x="6" y="159"/>
                    </a:lnTo>
                    <a:lnTo>
                      <a:pt x="11" y="159"/>
                    </a:lnTo>
                    <a:lnTo>
                      <a:pt x="16" y="164"/>
                    </a:lnTo>
                    <a:lnTo>
                      <a:pt x="22" y="164"/>
                    </a:lnTo>
                    <a:lnTo>
                      <a:pt x="32" y="170"/>
                    </a:lnTo>
                    <a:lnTo>
                      <a:pt x="43" y="164"/>
                    </a:lnTo>
                    <a:lnTo>
                      <a:pt x="48" y="170"/>
                    </a:lnTo>
                    <a:lnTo>
                      <a:pt x="53" y="170"/>
                    </a:lnTo>
                    <a:lnTo>
                      <a:pt x="59" y="170"/>
                    </a:lnTo>
                    <a:lnTo>
                      <a:pt x="64" y="170"/>
                    </a:lnTo>
                    <a:lnTo>
                      <a:pt x="64" y="170"/>
                    </a:lnTo>
                    <a:lnTo>
                      <a:pt x="64" y="164"/>
                    </a:lnTo>
                    <a:lnTo>
                      <a:pt x="69" y="164"/>
                    </a:lnTo>
                    <a:lnTo>
                      <a:pt x="69" y="164"/>
                    </a:lnTo>
                    <a:lnTo>
                      <a:pt x="75" y="164"/>
                    </a:lnTo>
                    <a:lnTo>
                      <a:pt x="75" y="164"/>
                    </a:lnTo>
                    <a:lnTo>
                      <a:pt x="80" y="164"/>
                    </a:lnTo>
                    <a:lnTo>
                      <a:pt x="85" y="159"/>
                    </a:lnTo>
                    <a:lnTo>
                      <a:pt x="91" y="164"/>
                    </a:lnTo>
                    <a:lnTo>
                      <a:pt x="91" y="164"/>
                    </a:lnTo>
                    <a:lnTo>
                      <a:pt x="91" y="164"/>
                    </a:lnTo>
                    <a:lnTo>
                      <a:pt x="91" y="164"/>
                    </a:lnTo>
                    <a:lnTo>
                      <a:pt x="91" y="170"/>
                    </a:lnTo>
                    <a:lnTo>
                      <a:pt x="96" y="170"/>
                    </a:lnTo>
                    <a:lnTo>
                      <a:pt x="101" y="164"/>
                    </a:lnTo>
                    <a:lnTo>
                      <a:pt x="106" y="164"/>
                    </a:lnTo>
                    <a:lnTo>
                      <a:pt x="106" y="164"/>
                    </a:lnTo>
                    <a:lnTo>
                      <a:pt x="106" y="170"/>
                    </a:lnTo>
                    <a:lnTo>
                      <a:pt x="106" y="170"/>
                    </a:lnTo>
                    <a:lnTo>
                      <a:pt x="117" y="175"/>
                    </a:lnTo>
                    <a:lnTo>
                      <a:pt x="122" y="180"/>
                    </a:lnTo>
                    <a:lnTo>
                      <a:pt x="128" y="180"/>
                    </a:lnTo>
                    <a:lnTo>
                      <a:pt x="133" y="175"/>
                    </a:lnTo>
                    <a:lnTo>
                      <a:pt x="133" y="175"/>
                    </a:lnTo>
                    <a:lnTo>
                      <a:pt x="133" y="180"/>
                    </a:lnTo>
                    <a:lnTo>
                      <a:pt x="138" y="186"/>
                    </a:lnTo>
                    <a:lnTo>
                      <a:pt x="149" y="186"/>
                    </a:lnTo>
                    <a:lnTo>
                      <a:pt x="149" y="186"/>
                    </a:lnTo>
                    <a:lnTo>
                      <a:pt x="149" y="191"/>
                    </a:lnTo>
                    <a:lnTo>
                      <a:pt x="149" y="191"/>
                    </a:lnTo>
                    <a:lnTo>
                      <a:pt x="149" y="202"/>
                    </a:lnTo>
                    <a:lnTo>
                      <a:pt x="144" y="202"/>
                    </a:lnTo>
                    <a:lnTo>
                      <a:pt x="149" y="202"/>
                    </a:lnTo>
                    <a:lnTo>
                      <a:pt x="144" y="202"/>
                    </a:lnTo>
                    <a:lnTo>
                      <a:pt x="138" y="207"/>
                    </a:lnTo>
                    <a:lnTo>
                      <a:pt x="138" y="212"/>
                    </a:lnTo>
                    <a:lnTo>
                      <a:pt x="144" y="212"/>
                    </a:lnTo>
                    <a:lnTo>
                      <a:pt x="144" y="218"/>
                    </a:lnTo>
                    <a:lnTo>
                      <a:pt x="144" y="218"/>
                    </a:lnTo>
                    <a:lnTo>
                      <a:pt x="144" y="218"/>
                    </a:lnTo>
                    <a:lnTo>
                      <a:pt x="149" y="218"/>
                    </a:lnTo>
                    <a:lnTo>
                      <a:pt x="159" y="218"/>
                    </a:lnTo>
                    <a:lnTo>
                      <a:pt x="165" y="207"/>
                    </a:lnTo>
                    <a:lnTo>
                      <a:pt x="159" y="202"/>
                    </a:lnTo>
                    <a:lnTo>
                      <a:pt x="159" y="202"/>
                    </a:lnTo>
                    <a:lnTo>
                      <a:pt x="154" y="202"/>
                    </a:lnTo>
                    <a:lnTo>
                      <a:pt x="154" y="196"/>
                    </a:lnTo>
                    <a:lnTo>
                      <a:pt x="154" y="196"/>
                    </a:lnTo>
                    <a:lnTo>
                      <a:pt x="154" y="196"/>
                    </a:lnTo>
                    <a:lnTo>
                      <a:pt x="159" y="196"/>
                    </a:lnTo>
                    <a:lnTo>
                      <a:pt x="159" y="196"/>
                    </a:lnTo>
                    <a:lnTo>
                      <a:pt x="170" y="186"/>
                    </a:lnTo>
                    <a:lnTo>
                      <a:pt x="170" y="186"/>
                    </a:lnTo>
                    <a:lnTo>
                      <a:pt x="170" y="186"/>
                    </a:lnTo>
                    <a:lnTo>
                      <a:pt x="165" y="186"/>
                    </a:lnTo>
                    <a:lnTo>
                      <a:pt x="165" y="186"/>
                    </a:lnTo>
                    <a:lnTo>
                      <a:pt x="165" y="180"/>
                    </a:lnTo>
                    <a:lnTo>
                      <a:pt x="170" y="170"/>
                    </a:lnTo>
                    <a:lnTo>
                      <a:pt x="175" y="170"/>
                    </a:lnTo>
                    <a:lnTo>
                      <a:pt x="175" y="164"/>
                    </a:lnTo>
                    <a:lnTo>
                      <a:pt x="175" y="159"/>
                    </a:lnTo>
                    <a:lnTo>
                      <a:pt x="170" y="154"/>
                    </a:lnTo>
                    <a:lnTo>
                      <a:pt x="170" y="154"/>
                    </a:lnTo>
                    <a:lnTo>
                      <a:pt x="170" y="148"/>
                    </a:lnTo>
                    <a:lnTo>
                      <a:pt x="165" y="148"/>
                    </a:lnTo>
                    <a:lnTo>
                      <a:pt x="159" y="138"/>
                    </a:lnTo>
                    <a:lnTo>
                      <a:pt x="159" y="138"/>
                    </a:lnTo>
                    <a:lnTo>
                      <a:pt x="165" y="133"/>
                    </a:lnTo>
                    <a:lnTo>
                      <a:pt x="170" y="133"/>
                    </a:lnTo>
                    <a:lnTo>
                      <a:pt x="170" y="133"/>
                    </a:lnTo>
                    <a:lnTo>
                      <a:pt x="175" y="133"/>
                    </a:lnTo>
                    <a:lnTo>
                      <a:pt x="181" y="133"/>
                    </a:lnTo>
                    <a:lnTo>
                      <a:pt x="186" y="133"/>
                    </a:lnTo>
                    <a:lnTo>
                      <a:pt x="186" y="133"/>
                    </a:lnTo>
                    <a:lnTo>
                      <a:pt x="191" y="133"/>
                    </a:lnTo>
                    <a:lnTo>
                      <a:pt x="197" y="133"/>
                    </a:lnTo>
                    <a:lnTo>
                      <a:pt x="207" y="127"/>
                    </a:lnTo>
                    <a:lnTo>
                      <a:pt x="213" y="127"/>
                    </a:lnTo>
                    <a:lnTo>
                      <a:pt x="213" y="122"/>
                    </a:lnTo>
                    <a:lnTo>
                      <a:pt x="213" y="122"/>
                    </a:lnTo>
                    <a:lnTo>
                      <a:pt x="207" y="117"/>
                    </a:lnTo>
                    <a:lnTo>
                      <a:pt x="207" y="117"/>
                    </a:lnTo>
                    <a:lnTo>
                      <a:pt x="207" y="117"/>
                    </a:lnTo>
                    <a:lnTo>
                      <a:pt x="207" y="117"/>
                    </a:lnTo>
                    <a:lnTo>
                      <a:pt x="213" y="111"/>
                    </a:lnTo>
                    <a:lnTo>
                      <a:pt x="218" y="111"/>
                    </a:lnTo>
                    <a:lnTo>
                      <a:pt x="223" y="106"/>
                    </a:lnTo>
                    <a:lnTo>
                      <a:pt x="228" y="101"/>
                    </a:lnTo>
                    <a:lnTo>
                      <a:pt x="228" y="95"/>
                    </a:lnTo>
                    <a:lnTo>
                      <a:pt x="228" y="90"/>
                    </a:lnTo>
                    <a:lnTo>
                      <a:pt x="223" y="90"/>
                    </a:lnTo>
                    <a:lnTo>
                      <a:pt x="223" y="90"/>
                    </a:lnTo>
                    <a:lnTo>
                      <a:pt x="223" y="90"/>
                    </a:lnTo>
                    <a:lnTo>
                      <a:pt x="218" y="90"/>
                    </a:lnTo>
                    <a:lnTo>
                      <a:pt x="213" y="85"/>
                    </a:lnTo>
                    <a:lnTo>
                      <a:pt x="207" y="85"/>
                    </a:lnTo>
                    <a:lnTo>
                      <a:pt x="207" y="79"/>
                    </a:lnTo>
                    <a:lnTo>
                      <a:pt x="207" y="79"/>
                    </a:lnTo>
                    <a:lnTo>
                      <a:pt x="207" y="79"/>
                    </a:lnTo>
                    <a:lnTo>
                      <a:pt x="207" y="74"/>
                    </a:lnTo>
                    <a:lnTo>
                      <a:pt x="207" y="74"/>
                    </a:lnTo>
                    <a:lnTo>
                      <a:pt x="213" y="74"/>
                    </a:lnTo>
                    <a:lnTo>
                      <a:pt x="228" y="74"/>
                    </a:lnTo>
                    <a:lnTo>
                      <a:pt x="228" y="74"/>
                    </a:lnTo>
                    <a:lnTo>
                      <a:pt x="228" y="63"/>
                    </a:lnTo>
                    <a:lnTo>
                      <a:pt x="234" y="53"/>
                    </a:lnTo>
                    <a:lnTo>
                      <a:pt x="239" y="47"/>
                    </a:lnTo>
                    <a:lnTo>
                      <a:pt x="239" y="47"/>
                    </a:lnTo>
                    <a:lnTo>
                      <a:pt x="239" y="31"/>
                    </a:lnTo>
                    <a:lnTo>
                      <a:pt x="239" y="21"/>
                    </a:lnTo>
                    <a:lnTo>
                      <a:pt x="228" y="21"/>
                    </a:lnTo>
                    <a:close/>
                    <a:moveTo>
                      <a:pt x="32" y="143"/>
                    </a:moveTo>
                    <a:lnTo>
                      <a:pt x="37" y="148"/>
                    </a:lnTo>
                    <a:lnTo>
                      <a:pt x="48" y="148"/>
                    </a:lnTo>
                    <a:lnTo>
                      <a:pt x="48" y="148"/>
                    </a:lnTo>
                    <a:lnTo>
                      <a:pt x="43" y="148"/>
                    </a:lnTo>
                    <a:lnTo>
                      <a:pt x="37" y="143"/>
                    </a:lnTo>
                    <a:lnTo>
                      <a:pt x="27" y="143"/>
                    </a:lnTo>
                    <a:lnTo>
                      <a:pt x="22" y="143"/>
                    </a:lnTo>
                    <a:lnTo>
                      <a:pt x="22" y="143"/>
                    </a:lnTo>
                    <a:lnTo>
                      <a:pt x="27" y="148"/>
                    </a:lnTo>
                    <a:lnTo>
                      <a:pt x="32" y="143"/>
                    </a:lnTo>
                    <a:close/>
                    <a:moveTo>
                      <a:pt x="96" y="47"/>
                    </a:moveTo>
                    <a:lnTo>
                      <a:pt x="101" y="37"/>
                    </a:lnTo>
                    <a:lnTo>
                      <a:pt x="101" y="31"/>
                    </a:lnTo>
                    <a:lnTo>
                      <a:pt x="91" y="37"/>
                    </a:lnTo>
                    <a:lnTo>
                      <a:pt x="91" y="42"/>
                    </a:lnTo>
                    <a:lnTo>
                      <a:pt x="91" y="42"/>
                    </a:lnTo>
                    <a:lnTo>
                      <a:pt x="96" y="47"/>
                    </a:lnTo>
                    <a:close/>
                  </a:path>
                </a:pathLst>
              </a:custGeom>
              <a:solidFill>
                <a:schemeClr val="accent2"/>
              </a:solid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srgbClr val="414042"/>
                  </a:solidFill>
                  <a:effectLst/>
                  <a:uLnTx/>
                  <a:uFillTx/>
                  <a:latin typeface="Pluto Sans DPD PPT Light"/>
                  <a:ea typeface="+mn-ea"/>
                  <a:cs typeface="+mn-cs"/>
                </a:endParaRPr>
              </a:p>
            </p:txBody>
          </p:sp>
          <p:sp>
            <p:nvSpPr>
              <p:cNvPr id="30" name="Freeform 13">
                <a:extLst>
                  <a:ext uri="{FF2B5EF4-FFF2-40B4-BE49-F238E27FC236}">
                    <a16:creationId xmlns:a16="http://schemas.microsoft.com/office/drawing/2014/main" id="{AFD691D2-5434-4287-A8B9-4FDE9D6C7169}"/>
                  </a:ext>
                </a:extLst>
              </p:cNvPr>
              <p:cNvSpPr>
                <a:spLocks noEditPoints="1"/>
              </p:cNvSpPr>
              <p:nvPr/>
            </p:nvSpPr>
            <p:spPr bwMode="auto">
              <a:xfrm>
                <a:off x="3671887" y="4797421"/>
                <a:ext cx="2476499" cy="2043111"/>
              </a:xfrm>
              <a:custGeom>
                <a:avLst/>
                <a:gdLst>
                  <a:gd name="T0" fmla="*/ 191 w 1560"/>
                  <a:gd name="T1" fmla="*/ 1245 h 1287"/>
                  <a:gd name="T2" fmla="*/ 170 w 1560"/>
                  <a:gd name="T3" fmla="*/ 1277 h 1287"/>
                  <a:gd name="T4" fmla="*/ 64 w 1560"/>
                  <a:gd name="T5" fmla="*/ 1240 h 1287"/>
                  <a:gd name="T6" fmla="*/ 128 w 1560"/>
                  <a:gd name="T7" fmla="*/ 1213 h 1287"/>
                  <a:gd name="T8" fmla="*/ 112 w 1560"/>
                  <a:gd name="T9" fmla="*/ 1255 h 1287"/>
                  <a:gd name="T10" fmla="*/ 287 w 1560"/>
                  <a:gd name="T11" fmla="*/ 1202 h 1287"/>
                  <a:gd name="T12" fmla="*/ 292 w 1560"/>
                  <a:gd name="T13" fmla="*/ 1240 h 1287"/>
                  <a:gd name="T14" fmla="*/ 16 w 1560"/>
                  <a:gd name="T15" fmla="*/ 1197 h 1287"/>
                  <a:gd name="T16" fmla="*/ 324 w 1560"/>
                  <a:gd name="T17" fmla="*/ 1160 h 1287"/>
                  <a:gd name="T18" fmla="*/ 324 w 1560"/>
                  <a:gd name="T19" fmla="*/ 1176 h 1287"/>
                  <a:gd name="T20" fmla="*/ 1369 w 1560"/>
                  <a:gd name="T21" fmla="*/ 394 h 1287"/>
                  <a:gd name="T22" fmla="*/ 1359 w 1560"/>
                  <a:gd name="T23" fmla="*/ 372 h 1287"/>
                  <a:gd name="T24" fmla="*/ 1374 w 1560"/>
                  <a:gd name="T25" fmla="*/ 356 h 1287"/>
                  <a:gd name="T26" fmla="*/ 1486 w 1560"/>
                  <a:gd name="T27" fmla="*/ 293 h 1287"/>
                  <a:gd name="T28" fmla="*/ 1438 w 1560"/>
                  <a:gd name="T29" fmla="*/ 330 h 1287"/>
                  <a:gd name="T30" fmla="*/ 1481 w 1560"/>
                  <a:gd name="T31" fmla="*/ 340 h 1287"/>
                  <a:gd name="T32" fmla="*/ 1528 w 1560"/>
                  <a:gd name="T33" fmla="*/ 293 h 1287"/>
                  <a:gd name="T34" fmla="*/ 1534 w 1560"/>
                  <a:gd name="T35" fmla="*/ 293 h 1287"/>
                  <a:gd name="T36" fmla="*/ 939 w 1560"/>
                  <a:gd name="T37" fmla="*/ 575 h 1287"/>
                  <a:gd name="T38" fmla="*/ 1056 w 1560"/>
                  <a:gd name="T39" fmla="*/ 553 h 1287"/>
                  <a:gd name="T40" fmla="*/ 1136 w 1560"/>
                  <a:gd name="T41" fmla="*/ 537 h 1287"/>
                  <a:gd name="T42" fmla="*/ 1215 w 1560"/>
                  <a:gd name="T43" fmla="*/ 468 h 1287"/>
                  <a:gd name="T44" fmla="*/ 1279 w 1560"/>
                  <a:gd name="T45" fmla="*/ 394 h 1287"/>
                  <a:gd name="T46" fmla="*/ 1279 w 1560"/>
                  <a:gd name="T47" fmla="*/ 293 h 1287"/>
                  <a:gd name="T48" fmla="*/ 1332 w 1560"/>
                  <a:gd name="T49" fmla="*/ 229 h 1287"/>
                  <a:gd name="T50" fmla="*/ 1481 w 1560"/>
                  <a:gd name="T51" fmla="*/ 154 h 1287"/>
                  <a:gd name="T52" fmla="*/ 1496 w 1560"/>
                  <a:gd name="T53" fmla="*/ 117 h 1287"/>
                  <a:gd name="T54" fmla="*/ 1465 w 1560"/>
                  <a:gd name="T55" fmla="*/ 106 h 1287"/>
                  <a:gd name="T56" fmla="*/ 1417 w 1560"/>
                  <a:gd name="T57" fmla="*/ 112 h 1287"/>
                  <a:gd name="T58" fmla="*/ 1380 w 1560"/>
                  <a:gd name="T59" fmla="*/ 101 h 1287"/>
                  <a:gd name="T60" fmla="*/ 1364 w 1560"/>
                  <a:gd name="T61" fmla="*/ 80 h 1287"/>
                  <a:gd name="T62" fmla="*/ 1321 w 1560"/>
                  <a:gd name="T63" fmla="*/ 85 h 1287"/>
                  <a:gd name="T64" fmla="*/ 1274 w 1560"/>
                  <a:gd name="T65" fmla="*/ 74 h 1287"/>
                  <a:gd name="T66" fmla="*/ 1237 w 1560"/>
                  <a:gd name="T67" fmla="*/ 64 h 1287"/>
                  <a:gd name="T68" fmla="*/ 1199 w 1560"/>
                  <a:gd name="T69" fmla="*/ 58 h 1287"/>
                  <a:gd name="T70" fmla="*/ 1189 w 1560"/>
                  <a:gd name="T71" fmla="*/ 37 h 1287"/>
                  <a:gd name="T72" fmla="*/ 1141 w 1560"/>
                  <a:gd name="T73" fmla="*/ 32 h 1287"/>
                  <a:gd name="T74" fmla="*/ 1040 w 1560"/>
                  <a:gd name="T75" fmla="*/ 21 h 1287"/>
                  <a:gd name="T76" fmla="*/ 892 w 1560"/>
                  <a:gd name="T77" fmla="*/ 11 h 1287"/>
                  <a:gd name="T78" fmla="*/ 801 w 1560"/>
                  <a:gd name="T79" fmla="*/ 0 h 1287"/>
                  <a:gd name="T80" fmla="*/ 748 w 1560"/>
                  <a:gd name="T81" fmla="*/ 32 h 1287"/>
                  <a:gd name="T82" fmla="*/ 701 w 1560"/>
                  <a:gd name="T83" fmla="*/ 64 h 1287"/>
                  <a:gd name="T84" fmla="*/ 722 w 1560"/>
                  <a:gd name="T85" fmla="*/ 90 h 1287"/>
                  <a:gd name="T86" fmla="*/ 727 w 1560"/>
                  <a:gd name="T87" fmla="*/ 117 h 1287"/>
                  <a:gd name="T88" fmla="*/ 748 w 1560"/>
                  <a:gd name="T89" fmla="*/ 128 h 1287"/>
                  <a:gd name="T90" fmla="*/ 754 w 1560"/>
                  <a:gd name="T91" fmla="*/ 149 h 1287"/>
                  <a:gd name="T92" fmla="*/ 791 w 1560"/>
                  <a:gd name="T93" fmla="*/ 149 h 1287"/>
                  <a:gd name="T94" fmla="*/ 828 w 1560"/>
                  <a:gd name="T95" fmla="*/ 138 h 1287"/>
                  <a:gd name="T96" fmla="*/ 860 w 1560"/>
                  <a:gd name="T97" fmla="*/ 154 h 1287"/>
                  <a:gd name="T98" fmla="*/ 881 w 1560"/>
                  <a:gd name="T99" fmla="*/ 176 h 1287"/>
                  <a:gd name="T100" fmla="*/ 833 w 1560"/>
                  <a:gd name="T101" fmla="*/ 223 h 1287"/>
                  <a:gd name="T102" fmla="*/ 833 w 1560"/>
                  <a:gd name="T103" fmla="*/ 271 h 1287"/>
                  <a:gd name="T104" fmla="*/ 817 w 1560"/>
                  <a:gd name="T105" fmla="*/ 314 h 1287"/>
                  <a:gd name="T106" fmla="*/ 796 w 1560"/>
                  <a:gd name="T107" fmla="*/ 340 h 1287"/>
                  <a:gd name="T108" fmla="*/ 796 w 1560"/>
                  <a:gd name="T109" fmla="*/ 399 h 1287"/>
                  <a:gd name="T110" fmla="*/ 807 w 1560"/>
                  <a:gd name="T111" fmla="*/ 447 h 1287"/>
                  <a:gd name="T112" fmla="*/ 791 w 1560"/>
                  <a:gd name="T113" fmla="*/ 516 h 1287"/>
                  <a:gd name="T114" fmla="*/ 854 w 1560"/>
                  <a:gd name="T115" fmla="*/ 537 h 1287"/>
                  <a:gd name="T116" fmla="*/ 854 w 1560"/>
                  <a:gd name="T117" fmla="*/ 585 h 1287"/>
                  <a:gd name="T118" fmla="*/ 908 w 1560"/>
                  <a:gd name="T119" fmla="*/ 601 h 1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60" h="1287">
                    <a:moveTo>
                      <a:pt x="6" y="1277"/>
                    </a:moveTo>
                    <a:lnTo>
                      <a:pt x="0" y="1277"/>
                    </a:lnTo>
                    <a:lnTo>
                      <a:pt x="0" y="1277"/>
                    </a:lnTo>
                    <a:lnTo>
                      <a:pt x="6" y="1282"/>
                    </a:lnTo>
                    <a:lnTo>
                      <a:pt x="11" y="1287"/>
                    </a:lnTo>
                    <a:lnTo>
                      <a:pt x="16" y="1271"/>
                    </a:lnTo>
                    <a:lnTo>
                      <a:pt x="16" y="1271"/>
                    </a:lnTo>
                    <a:lnTo>
                      <a:pt x="6" y="1277"/>
                    </a:lnTo>
                    <a:close/>
                    <a:moveTo>
                      <a:pt x="191" y="1245"/>
                    </a:moveTo>
                    <a:lnTo>
                      <a:pt x="191" y="1245"/>
                    </a:lnTo>
                    <a:lnTo>
                      <a:pt x="186" y="1245"/>
                    </a:lnTo>
                    <a:lnTo>
                      <a:pt x="186" y="1245"/>
                    </a:lnTo>
                    <a:lnTo>
                      <a:pt x="170" y="1245"/>
                    </a:lnTo>
                    <a:lnTo>
                      <a:pt x="170" y="1250"/>
                    </a:lnTo>
                    <a:lnTo>
                      <a:pt x="159" y="1255"/>
                    </a:lnTo>
                    <a:lnTo>
                      <a:pt x="159" y="1266"/>
                    </a:lnTo>
                    <a:lnTo>
                      <a:pt x="170" y="1277"/>
                    </a:lnTo>
                    <a:lnTo>
                      <a:pt x="170" y="1277"/>
                    </a:lnTo>
                    <a:lnTo>
                      <a:pt x="175" y="1277"/>
                    </a:lnTo>
                    <a:lnTo>
                      <a:pt x="186" y="1271"/>
                    </a:lnTo>
                    <a:lnTo>
                      <a:pt x="191" y="1266"/>
                    </a:lnTo>
                    <a:lnTo>
                      <a:pt x="191" y="1255"/>
                    </a:lnTo>
                    <a:lnTo>
                      <a:pt x="191" y="1250"/>
                    </a:lnTo>
                    <a:lnTo>
                      <a:pt x="191" y="1245"/>
                    </a:lnTo>
                    <a:close/>
                    <a:moveTo>
                      <a:pt x="75" y="1245"/>
                    </a:moveTo>
                    <a:lnTo>
                      <a:pt x="69" y="1240"/>
                    </a:lnTo>
                    <a:lnTo>
                      <a:pt x="64" y="1240"/>
                    </a:lnTo>
                    <a:lnTo>
                      <a:pt x="64" y="1245"/>
                    </a:lnTo>
                    <a:lnTo>
                      <a:pt x="59" y="1250"/>
                    </a:lnTo>
                    <a:lnTo>
                      <a:pt x="64" y="1255"/>
                    </a:lnTo>
                    <a:lnTo>
                      <a:pt x="64" y="1255"/>
                    </a:lnTo>
                    <a:lnTo>
                      <a:pt x="69" y="1255"/>
                    </a:lnTo>
                    <a:lnTo>
                      <a:pt x="75" y="1250"/>
                    </a:lnTo>
                    <a:lnTo>
                      <a:pt x="75" y="1250"/>
                    </a:lnTo>
                    <a:lnTo>
                      <a:pt x="75" y="1245"/>
                    </a:lnTo>
                    <a:close/>
                    <a:moveTo>
                      <a:pt x="128" y="1213"/>
                    </a:moveTo>
                    <a:lnTo>
                      <a:pt x="117" y="1224"/>
                    </a:lnTo>
                    <a:lnTo>
                      <a:pt x="112" y="1224"/>
                    </a:lnTo>
                    <a:lnTo>
                      <a:pt x="101" y="1229"/>
                    </a:lnTo>
                    <a:lnTo>
                      <a:pt x="90" y="1229"/>
                    </a:lnTo>
                    <a:lnTo>
                      <a:pt x="90" y="1229"/>
                    </a:lnTo>
                    <a:lnTo>
                      <a:pt x="90" y="1234"/>
                    </a:lnTo>
                    <a:lnTo>
                      <a:pt x="96" y="1245"/>
                    </a:lnTo>
                    <a:lnTo>
                      <a:pt x="106" y="1255"/>
                    </a:lnTo>
                    <a:lnTo>
                      <a:pt x="112" y="1255"/>
                    </a:lnTo>
                    <a:lnTo>
                      <a:pt x="117" y="1250"/>
                    </a:lnTo>
                    <a:lnTo>
                      <a:pt x="122" y="1245"/>
                    </a:lnTo>
                    <a:lnTo>
                      <a:pt x="128" y="1229"/>
                    </a:lnTo>
                    <a:lnTo>
                      <a:pt x="144" y="1213"/>
                    </a:lnTo>
                    <a:lnTo>
                      <a:pt x="144" y="1213"/>
                    </a:lnTo>
                    <a:lnTo>
                      <a:pt x="128" y="1213"/>
                    </a:lnTo>
                    <a:close/>
                    <a:moveTo>
                      <a:pt x="297" y="1197"/>
                    </a:moveTo>
                    <a:lnTo>
                      <a:pt x="292" y="1197"/>
                    </a:lnTo>
                    <a:lnTo>
                      <a:pt x="287" y="1202"/>
                    </a:lnTo>
                    <a:lnTo>
                      <a:pt x="287" y="1208"/>
                    </a:lnTo>
                    <a:lnTo>
                      <a:pt x="276" y="1224"/>
                    </a:lnTo>
                    <a:lnTo>
                      <a:pt x="271" y="1240"/>
                    </a:lnTo>
                    <a:lnTo>
                      <a:pt x="260" y="1245"/>
                    </a:lnTo>
                    <a:lnTo>
                      <a:pt x="255" y="1250"/>
                    </a:lnTo>
                    <a:lnTo>
                      <a:pt x="255" y="1250"/>
                    </a:lnTo>
                    <a:lnTo>
                      <a:pt x="266" y="1255"/>
                    </a:lnTo>
                    <a:lnTo>
                      <a:pt x="271" y="1245"/>
                    </a:lnTo>
                    <a:lnTo>
                      <a:pt x="292" y="1240"/>
                    </a:lnTo>
                    <a:lnTo>
                      <a:pt x="297" y="1224"/>
                    </a:lnTo>
                    <a:lnTo>
                      <a:pt x="303" y="1213"/>
                    </a:lnTo>
                    <a:lnTo>
                      <a:pt x="303" y="1202"/>
                    </a:lnTo>
                    <a:lnTo>
                      <a:pt x="297" y="1197"/>
                    </a:lnTo>
                    <a:lnTo>
                      <a:pt x="297" y="1197"/>
                    </a:lnTo>
                    <a:close/>
                    <a:moveTo>
                      <a:pt x="32" y="1192"/>
                    </a:moveTo>
                    <a:lnTo>
                      <a:pt x="32" y="1192"/>
                    </a:lnTo>
                    <a:lnTo>
                      <a:pt x="21" y="1192"/>
                    </a:lnTo>
                    <a:lnTo>
                      <a:pt x="16" y="1197"/>
                    </a:lnTo>
                    <a:lnTo>
                      <a:pt x="21" y="1213"/>
                    </a:lnTo>
                    <a:lnTo>
                      <a:pt x="27" y="1218"/>
                    </a:lnTo>
                    <a:lnTo>
                      <a:pt x="27" y="1218"/>
                    </a:lnTo>
                    <a:lnTo>
                      <a:pt x="32" y="1213"/>
                    </a:lnTo>
                    <a:lnTo>
                      <a:pt x="32" y="1208"/>
                    </a:lnTo>
                    <a:lnTo>
                      <a:pt x="32" y="1202"/>
                    </a:lnTo>
                    <a:lnTo>
                      <a:pt x="32" y="1197"/>
                    </a:lnTo>
                    <a:lnTo>
                      <a:pt x="32" y="1192"/>
                    </a:lnTo>
                    <a:close/>
                    <a:moveTo>
                      <a:pt x="324" y="1160"/>
                    </a:moveTo>
                    <a:lnTo>
                      <a:pt x="324" y="1165"/>
                    </a:lnTo>
                    <a:lnTo>
                      <a:pt x="313" y="1165"/>
                    </a:lnTo>
                    <a:lnTo>
                      <a:pt x="303" y="1170"/>
                    </a:lnTo>
                    <a:lnTo>
                      <a:pt x="303" y="1176"/>
                    </a:lnTo>
                    <a:lnTo>
                      <a:pt x="297" y="1186"/>
                    </a:lnTo>
                    <a:lnTo>
                      <a:pt x="303" y="1192"/>
                    </a:lnTo>
                    <a:lnTo>
                      <a:pt x="308" y="1186"/>
                    </a:lnTo>
                    <a:lnTo>
                      <a:pt x="319" y="1181"/>
                    </a:lnTo>
                    <a:lnTo>
                      <a:pt x="324" y="1176"/>
                    </a:lnTo>
                    <a:lnTo>
                      <a:pt x="329" y="1165"/>
                    </a:lnTo>
                    <a:lnTo>
                      <a:pt x="329" y="1160"/>
                    </a:lnTo>
                    <a:lnTo>
                      <a:pt x="329" y="1160"/>
                    </a:lnTo>
                    <a:lnTo>
                      <a:pt x="324" y="1160"/>
                    </a:lnTo>
                    <a:close/>
                    <a:moveTo>
                      <a:pt x="1369" y="388"/>
                    </a:moveTo>
                    <a:lnTo>
                      <a:pt x="1364" y="388"/>
                    </a:lnTo>
                    <a:lnTo>
                      <a:pt x="1364" y="394"/>
                    </a:lnTo>
                    <a:lnTo>
                      <a:pt x="1364" y="394"/>
                    </a:lnTo>
                    <a:lnTo>
                      <a:pt x="1369" y="394"/>
                    </a:lnTo>
                    <a:lnTo>
                      <a:pt x="1374" y="399"/>
                    </a:lnTo>
                    <a:lnTo>
                      <a:pt x="1374" y="394"/>
                    </a:lnTo>
                    <a:lnTo>
                      <a:pt x="1374" y="394"/>
                    </a:lnTo>
                    <a:lnTo>
                      <a:pt x="1369" y="394"/>
                    </a:lnTo>
                    <a:lnTo>
                      <a:pt x="1369" y="388"/>
                    </a:lnTo>
                    <a:close/>
                    <a:moveTo>
                      <a:pt x="1374" y="356"/>
                    </a:moveTo>
                    <a:lnTo>
                      <a:pt x="1364" y="362"/>
                    </a:lnTo>
                    <a:lnTo>
                      <a:pt x="1359" y="367"/>
                    </a:lnTo>
                    <a:lnTo>
                      <a:pt x="1359" y="372"/>
                    </a:lnTo>
                    <a:lnTo>
                      <a:pt x="1353" y="372"/>
                    </a:lnTo>
                    <a:lnTo>
                      <a:pt x="1353" y="378"/>
                    </a:lnTo>
                    <a:lnTo>
                      <a:pt x="1353" y="378"/>
                    </a:lnTo>
                    <a:lnTo>
                      <a:pt x="1364" y="378"/>
                    </a:lnTo>
                    <a:lnTo>
                      <a:pt x="1369" y="378"/>
                    </a:lnTo>
                    <a:lnTo>
                      <a:pt x="1369" y="372"/>
                    </a:lnTo>
                    <a:lnTo>
                      <a:pt x="1380" y="367"/>
                    </a:lnTo>
                    <a:lnTo>
                      <a:pt x="1380" y="362"/>
                    </a:lnTo>
                    <a:lnTo>
                      <a:pt x="1374" y="356"/>
                    </a:lnTo>
                    <a:close/>
                    <a:moveTo>
                      <a:pt x="1496" y="309"/>
                    </a:moveTo>
                    <a:lnTo>
                      <a:pt x="1496" y="303"/>
                    </a:lnTo>
                    <a:lnTo>
                      <a:pt x="1486" y="309"/>
                    </a:lnTo>
                    <a:lnTo>
                      <a:pt x="1481" y="303"/>
                    </a:lnTo>
                    <a:lnTo>
                      <a:pt x="1481" y="303"/>
                    </a:lnTo>
                    <a:lnTo>
                      <a:pt x="1486" y="298"/>
                    </a:lnTo>
                    <a:lnTo>
                      <a:pt x="1486" y="298"/>
                    </a:lnTo>
                    <a:lnTo>
                      <a:pt x="1486" y="298"/>
                    </a:lnTo>
                    <a:lnTo>
                      <a:pt x="1486" y="293"/>
                    </a:lnTo>
                    <a:lnTo>
                      <a:pt x="1486" y="293"/>
                    </a:lnTo>
                    <a:lnTo>
                      <a:pt x="1481" y="293"/>
                    </a:lnTo>
                    <a:lnTo>
                      <a:pt x="1465" y="298"/>
                    </a:lnTo>
                    <a:lnTo>
                      <a:pt x="1459" y="298"/>
                    </a:lnTo>
                    <a:lnTo>
                      <a:pt x="1433" y="319"/>
                    </a:lnTo>
                    <a:lnTo>
                      <a:pt x="1433" y="324"/>
                    </a:lnTo>
                    <a:lnTo>
                      <a:pt x="1433" y="324"/>
                    </a:lnTo>
                    <a:lnTo>
                      <a:pt x="1438" y="324"/>
                    </a:lnTo>
                    <a:lnTo>
                      <a:pt x="1438" y="330"/>
                    </a:lnTo>
                    <a:lnTo>
                      <a:pt x="1443" y="324"/>
                    </a:lnTo>
                    <a:lnTo>
                      <a:pt x="1449" y="324"/>
                    </a:lnTo>
                    <a:lnTo>
                      <a:pt x="1454" y="324"/>
                    </a:lnTo>
                    <a:lnTo>
                      <a:pt x="1454" y="330"/>
                    </a:lnTo>
                    <a:lnTo>
                      <a:pt x="1454" y="335"/>
                    </a:lnTo>
                    <a:lnTo>
                      <a:pt x="1459" y="335"/>
                    </a:lnTo>
                    <a:lnTo>
                      <a:pt x="1465" y="340"/>
                    </a:lnTo>
                    <a:lnTo>
                      <a:pt x="1475" y="346"/>
                    </a:lnTo>
                    <a:lnTo>
                      <a:pt x="1481" y="340"/>
                    </a:lnTo>
                    <a:lnTo>
                      <a:pt x="1486" y="335"/>
                    </a:lnTo>
                    <a:lnTo>
                      <a:pt x="1491" y="330"/>
                    </a:lnTo>
                    <a:lnTo>
                      <a:pt x="1496" y="324"/>
                    </a:lnTo>
                    <a:lnTo>
                      <a:pt x="1496" y="319"/>
                    </a:lnTo>
                    <a:lnTo>
                      <a:pt x="1502" y="314"/>
                    </a:lnTo>
                    <a:lnTo>
                      <a:pt x="1502" y="309"/>
                    </a:lnTo>
                    <a:lnTo>
                      <a:pt x="1496" y="309"/>
                    </a:lnTo>
                    <a:close/>
                    <a:moveTo>
                      <a:pt x="1528" y="293"/>
                    </a:moveTo>
                    <a:lnTo>
                      <a:pt x="1528" y="293"/>
                    </a:lnTo>
                    <a:lnTo>
                      <a:pt x="1528" y="293"/>
                    </a:lnTo>
                    <a:lnTo>
                      <a:pt x="1528" y="293"/>
                    </a:lnTo>
                    <a:close/>
                    <a:moveTo>
                      <a:pt x="1560" y="293"/>
                    </a:moveTo>
                    <a:lnTo>
                      <a:pt x="1555" y="293"/>
                    </a:lnTo>
                    <a:lnTo>
                      <a:pt x="1544" y="287"/>
                    </a:lnTo>
                    <a:lnTo>
                      <a:pt x="1528" y="287"/>
                    </a:lnTo>
                    <a:lnTo>
                      <a:pt x="1528" y="293"/>
                    </a:lnTo>
                    <a:lnTo>
                      <a:pt x="1528" y="293"/>
                    </a:lnTo>
                    <a:lnTo>
                      <a:pt x="1534" y="293"/>
                    </a:lnTo>
                    <a:lnTo>
                      <a:pt x="1555" y="303"/>
                    </a:lnTo>
                    <a:lnTo>
                      <a:pt x="1555" y="303"/>
                    </a:lnTo>
                    <a:lnTo>
                      <a:pt x="1560" y="298"/>
                    </a:lnTo>
                    <a:lnTo>
                      <a:pt x="1560" y="293"/>
                    </a:lnTo>
                    <a:close/>
                    <a:moveTo>
                      <a:pt x="908" y="601"/>
                    </a:moveTo>
                    <a:lnTo>
                      <a:pt x="913" y="596"/>
                    </a:lnTo>
                    <a:lnTo>
                      <a:pt x="918" y="585"/>
                    </a:lnTo>
                    <a:lnTo>
                      <a:pt x="923" y="580"/>
                    </a:lnTo>
                    <a:lnTo>
                      <a:pt x="939" y="575"/>
                    </a:lnTo>
                    <a:lnTo>
                      <a:pt x="955" y="575"/>
                    </a:lnTo>
                    <a:lnTo>
                      <a:pt x="966" y="564"/>
                    </a:lnTo>
                    <a:lnTo>
                      <a:pt x="971" y="559"/>
                    </a:lnTo>
                    <a:lnTo>
                      <a:pt x="977" y="553"/>
                    </a:lnTo>
                    <a:lnTo>
                      <a:pt x="1014" y="553"/>
                    </a:lnTo>
                    <a:lnTo>
                      <a:pt x="1030" y="553"/>
                    </a:lnTo>
                    <a:lnTo>
                      <a:pt x="1040" y="553"/>
                    </a:lnTo>
                    <a:lnTo>
                      <a:pt x="1051" y="553"/>
                    </a:lnTo>
                    <a:lnTo>
                      <a:pt x="1056" y="553"/>
                    </a:lnTo>
                    <a:lnTo>
                      <a:pt x="1072" y="553"/>
                    </a:lnTo>
                    <a:lnTo>
                      <a:pt x="1083" y="553"/>
                    </a:lnTo>
                    <a:lnTo>
                      <a:pt x="1088" y="553"/>
                    </a:lnTo>
                    <a:lnTo>
                      <a:pt x="1093" y="548"/>
                    </a:lnTo>
                    <a:lnTo>
                      <a:pt x="1104" y="548"/>
                    </a:lnTo>
                    <a:lnTo>
                      <a:pt x="1114" y="548"/>
                    </a:lnTo>
                    <a:lnTo>
                      <a:pt x="1120" y="553"/>
                    </a:lnTo>
                    <a:lnTo>
                      <a:pt x="1125" y="548"/>
                    </a:lnTo>
                    <a:lnTo>
                      <a:pt x="1136" y="537"/>
                    </a:lnTo>
                    <a:lnTo>
                      <a:pt x="1146" y="511"/>
                    </a:lnTo>
                    <a:lnTo>
                      <a:pt x="1162" y="500"/>
                    </a:lnTo>
                    <a:lnTo>
                      <a:pt x="1183" y="484"/>
                    </a:lnTo>
                    <a:lnTo>
                      <a:pt x="1205" y="484"/>
                    </a:lnTo>
                    <a:lnTo>
                      <a:pt x="1215" y="484"/>
                    </a:lnTo>
                    <a:lnTo>
                      <a:pt x="1215" y="484"/>
                    </a:lnTo>
                    <a:lnTo>
                      <a:pt x="1221" y="479"/>
                    </a:lnTo>
                    <a:lnTo>
                      <a:pt x="1215" y="473"/>
                    </a:lnTo>
                    <a:lnTo>
                      <a:pt x="1215" y="468"/>
                    </a:lnTo>
                    <a:lnTo>
                      <a:pt x="1221" y="463"/>
                    </a:lnTo>
                    <a:lnTo>
                      <a:pt x="1221" y="457"/>
                    </a:lnTo>
                    <a:lnTo>
                      <a:pt x="1226" y="452"/>
                    </a:lnTo>
                    <a:lnTo>
                      <a:pt x="1226" y="436"/>
                    </a:lnTo>
                    <a:lnTo>
                      <a:pt x="1237" y="431"/>
                    </a:lnTo>
                    <a:lnTo>
                      <a:pt x="1237" y="426"/>
                    </a:lnTo>
                    <a:lnTo>
                      <a:pt x="1247" y="415"/>
                    </a:lnTo>
                    <a:lnTo>
                      <a:pt x="1268" y="404"/>
                    </a:lnTo>
                    <a:lnTo>
                      <a:pt x="1279" y="394"/>
                    </a:lnTo>
                    <a:lnTo>
                      <a:pt x="1284" y="388"/>
                    </a:lnTo>
                    <a:lnTo>
                      <a:pt x="1284" y="383"/>
                    </a:lnTo>
                    <a:lnTo>
                      <a:pt x="1268" y="378"/>
                    </a:lnTo>
                    <a:lnTo>
                      <a:pt x="1263" y="372"/>
                    </a:lnTo>
                    <a:lnTo>
                      <a:pt x="1258" y="362"/>
                    </a:lnTo>
                    <a:lnTo>
                      <a:pt x="1252" y="335"/>
                    </a:lnTo>
                    <a:lnTo>
                      <a:pt x="1252" y="324"/>
                    </a:lnTo>
                    <a:lnTo>
                      <a:pt x="1274" y="298"/>
                    </a:lnTo>
                    <a:lnTo>
                      <a:pt x="1279" y="293"/>
                    </a:lnTo>
                    <a:lnTo>
                      <a:pt x="1290" y="287"/>
                    </a:lnTo>
                    <a:lnTo>
                      <a:pt x="1300" y="271"/>
                    </a:lnTo>
                    <a:lnTo>
                      <a:pt x="1316" y="245"/>
                    </a:lnTo>
                    <a:lnTo>
                      <a:pt x="1321" y="245"/>
                    </a:lnTo>
                    <a:lnTo>
                      <a:pt x="1321" y="245"/>
                    </a:lnTo>
                    <a:lnTo>
                      <a:pt x="1327" y="245"/>
                    </a:lnTo>
                    <a:lnTo>
                      <a:pt x="1337" y="239"/>
                    </a:lnTo>
                    <a:lnTo>
                      <a:pt x="1337" y="239"/>
                    </a:lnTo>
                    <a:lnTo>
                      <a:pt x="1332" y="229"/>
                    </a:lnTo>
                    <a:lnTo>
                      <a:pt x="1327" y="229"/>
                    </a:lnTo>
                    <a:lnTo>
                      <a:pt x="1332" y="223"/>
                    </a:lnTo>
                    <a:lnTo>
                      <a:pt x="1348" y="213"/>
                    </a:lnTo>
                    <a:lnTo>
                      <a:pt x="1359" y="207"/>
                    </a:lnTo>
                    <a:lnTo>
                      <a:pt x="1385" y="202"/>
                    </a:lnTo>
                    <a:lnTo>
                      <a:pt x="1417" y="191"/>
                    </a:lnTo>
                    <a:lnTo>
                      <a:pt x="1422" y="191"/>
                    </a:lnTo>
                    <a:lnTo>
                      <a:pt x="1433" y="181"/>
                    </a:lnTo>
                    <a:lnTo>
                      <a:pt x="1481" y="154"/>
                    </a:lnTo>
                    <a:lnTo>
                      <a:pt x="1486" y="149"/>
                    </a:lnTo>
                    <a:lnTo>
                      <a:pt x="1496" y="144"/>
                    </a:lnTo>
                    <a:lnTo>
                      <a:pt x="1496" y="133"/>
                    </a:lnTo>
                    <a:lnTo>
                      <a:pt x="1491" y="128"/>
                    </a:lnTo>
                    <a:lnTo>
                      <a:pt x="1491" y="128"/>
                    </a:lnTo>
                    <a:lnTo>
                      <a:pt x="1486" y="122"/>
                    </a:lnTo>
                    <a:lnTo>
                      <a:pt x="1491" y="117"/>
                    </a:lnTo>
                    <a:lnTo>
                      <a:pt x="1491" y="117"/>
                    </a:lnTo>
                    <a:lnTo>
                      <a:pt x="1496" y="117"/>
                    </a:lnTo>
                    <a:lnTo>
                      <a:pt x="1496" y="112"/>
                    </a:lnTo>
                    <a:lnTo>
                      <a:pt x="1496" y="106"/>
                    </a:lnTo>
                    <a:lnTo>
                      <a:pt x="1491" y="101"/>
                    </a:lnTo>
                    <a:lnTo>
                      <a:pt x="1491" y="101"/>
                    </a:lnTo>
                    <a:lnTo>
                      <a:pt x="1481" y="101"/>
                    </a:lnTo>
                    <a:lnTo>
                      <a:pt x="1475" y="101"/>
                    </a:lnTo>
                    <a:lnTo>
                      <a:pt x="1470" y="101"/>
                    </a:lnTo>
                    <a:lnTo>
                      <a:pt x="1470" y="106"/>
                    </a:lnTo>
                    <a:lnTo>
                      <a:pt x="1465" y="106"/>
                    </a:lnTo>
                    <a:lnTo>
                      <a:pt x="1459" y="106"/>
                    </a:lnTo>
                    <a:lnTo>
                      <a:pt x="1459" y="106"/>
                    </a:lnTo>
                    <a:lnTo>
                      <a:pt x="1459" y="112"/>
                    </a:lnTo>
                    <a:lnTo>
                      <a:pt x="1459" y="112"/>
                    </a:lnTo>
                    <a:lnTo>
                      <a:pt x="1454" y="112"/>
                    </a:lnTo>
                    <a:lnTo>
                      <a:pt x="1438" y="106"/>
                    </a:lnTo>
                    <a:lnTo>
                      <a:pt x="1428" y="106"/>
                    </a:lnTo>
                    <a:lnTo>
                      <a:pt x="1422" y="106"/>
                    </a:lnTo>
                    <a:lnTo>
                      <a:pt x="1417" y="112"/>
                    </a:lnTo>
                    <a:lnTo>
                      <a:pt x="1412" y="112"/>
                    </a:lnTo>
                    <a:lnTo>
                      <a:pt x="1412" y="106"/>
                    </a:lnTo>
                    <a:lnTo>
                      <a:pt x="1412" y="106"/>
                    </a:lnTo>
                    <a:lnTo>
                      <a:pt x="1406" y="101"/>
                    </a:lnTo>
                    <a:lnTo>
                      <a:pt x="1396" y="96"/>
                    </a:lnTo>
                    <a:lnTo>
                      <a:pt x="1396" y="101"/>
                    </a:lnTo>
                    <a:lnTo>
                      <a:pt x="1390" y="101"/>
                    </a:lnTo>
                    <a:lnTo>
                      <a:pt x="1385" y="101"/>
                    </a:lnTo>
                    <a:lnTo>
                      <a:pt x="1380" y="101"/>
                    </a:lnTo>
                    <a:lnTo>
                      <a:pt x="1380" y="101"/>
                    </a:lnTo>
                    <a:lnTo>
                      <a:pt x="1380" y="101"/>
                    </a:lnTo>
                    <a:lnTo>
                      <a:pt x="1380" y="101"/>
                    </a:lnTo>
                    <a:lnTo>
                      <a:pt x="1380" y="96"/>
                    </a:lnTo>
                    <a:lnTo>
                      <a:pt x="1380" y="96"/>
                    </a:lnTo>
                    <a:lnTo>
                      <a:pt x="1380" y="90"/>
                    </a:lnTo>
                    <a:lnTo>
                      <a:pt x="1374" y="85"/>
                    </a:lnTo>
                    <a:lnTo>
                      <a:pt x="1369" y="80"/>
                    </a:lnTo>
                    <a:lnTo>
                      <a:pt x="1364" y="80"/>
                    </a:lnTo>
                    <a:lnTo>
                      <a:pt x="1359" y="80"/>
                    </a:lnTo>
                    <a:lnTo>
                      <a:pt x="1353" y="74"/>
                    </a:lnTo>
                    <a:lnTo>
                      <a:pt x="1337" y="74"/>
                    </a:lnTo>
                    <a:lnTo>
                      <a:pt x="1332" y="69"/>
                    </a:lnTo>
                    <a:lnTo>
                      <a:pt x="1332" y="74"/>
                    </a:lnTo>
                    <a:lnTo>
                      <a:pt x="1332" y="74"/>
                    </a:lnTo>
                    <a:lnTo>
                      <a:pt x="1327" y="85"/>
                    </a:lnTo>
                    <a:lnTo>
                      <a:pt x="1327" y="85"/>
                    </a:lnTo>
                    <a:lnTo>
                      <a:pt x="1321" y="85"/>
                    </a:lnTo>
                    <a:lnTo>
                      <a:pt x="1311" y="85"/>
                    </a:lnTo>
                    <a:lnTo>
                      <a:pt x="1305" y="85"/>
                    </a:lnTo>
                    <a:lnTo>
                      <a:pt x="1305" y="85"/>
                    </a:lnTo>
                    <a:lnTo>
                      <a:pt x="1300" y="80"/>
                    </a:lnTo>
                    <a:lnTo>
                      <a:pt x="1284" y="85"/>
                    </a:lnTo>
                    <a:lnTo>
                      <a:pt x="1284" y="85"/>
                    </a:lnTo>
                    <a:lnTo>
                      <a:pt x="1279" y="80"/>
                    </a:lnTo>
                    <a:lnTo>
                      <a:pt x="1274" y="74"/>
                    </a:lnTo>
                    <a:lnTo>
                      <a:pt x="1274" y="74"/>
                    </a:lnTo>
                    <a:lnTo>
                      <a:pt x="1268" y="74"/>
                    </a:lnTo>
                    <a:lnTo>
                      <a:pt x="1268" y="74"/>
                    </a:lnTo>
                    <a:lnTo>
                      <a:pt x="1263" y="74"/>
                    </a:lnTo>
                    <a:lnTo>
                      <a:pt x="1258" y="74"/>
                    </a:lnTo>
                    <a:lnTo>
                      <a:pt x="1252" y="74"/>
                    </a:lnTo>
                    <a:lnTo>
                      <a:pt x="1252" y="74"/>
                    </a:lnTo>
                    <a:lnTo>
                      <a:pt x="1242" y="69"/>
                    </a:lnTo>
                    <a:lnTo>
                      <a:pt x="1242" y="64"/>
                    </a:lnTo>
                    <a:lnTo>
                      <a:pt x="1237" y="64"/>
                    </a:lnTo>
                    <a:lnTo>
                      <a:pt x="1226" y="64"/>
                    </a:lnTo>
                    <a:lnTo>
                      <a:pt x="1215" y="58"/>
                    </a:lnTo>
                    <a:lnTo>
                      <a:pt x="1205" y="53"/>
                    </a:lnTo>
                    <a:lnTo>
                      <a:pt x="1205" y="53"/>
                    </a:lnTo>
                    <a:lnTo>
                      <a:pt x="1205" y="53"/>
                    </a:lnTo>
                    <a:lnTo>
                      <a:pt x="1205" y="53"/>
                    </a:lnTo>
                    <a:lnTo>
                      <a:pt x="1205" y="53"/>
                    </a:lnTo>
                    <a:lnTo>
                      <a:pt x="1199" y="58"/>
                    </a:lnTo>
                    <a:lnTo>
                      <a:pt x="1199" y="58"/>
                    </a:lnTo>
                    <a:lnTo>
                      <a:pt x="1199" y="58"/>
                    </a:lnTo>
                    <a:lnTo>
                      <a:pt x="1194" y="53"/>
                    </a:lnTo>
                    <a:lnTo>
                      <a:pt x="1194" y="53"/>
                    </a:lnTo>
                    <a:lnTo>
                      <a:pt x="1194" y="53"/>
                    </a:lnTo>
                    <a:lnTo>
                      <a:pt x="1199" y="48"/>
                    </a:lnTo>
                    <a:lnTo>
                      <a:pt x="1199" y="43"/>
                    </a:lnTo>
                    <a:lnTo>
                      <a:pt x="1199" y="43"/>
                    </a:lnTo>
                    <a:lnTo>
                      <a:pt x="1194" y="37"/>
                    </a:lnTo>
                    <a:lnTo>
                      <a:pt x="1189" y="37"/>
                    </a:lnTo>
                    <a:lnTo>
                      <a:pt x="1183" y="37"/>
                    </a:lnTo>
                    <a:lnTo>
                      <a:pt x="1178" y="37"/>
                    </a:lnTo>
                    <a:lnTo>
                      <a:pt x="1178" y="32"/>
                    </a:lnTo>
                    <a:lnTo>
                      <a:pt x="1173" y="32"/>
                    </a:lnTo>
                    <a:lnTo>
                      <a:pt x="1173" y="27"/>
                    </a:lnTo>
                    <a:lnTo>
                      <a:pt x="1173" y="27"/>
                    </a:lnTo>
                    <a:lnTo>
                      <a:pt x="1162" y="32"/>
                    </a:lnTo>
                    <a:lnTo>
                      <a:pt x="1152" y="32"/>
                    </a:lnTo>
                    <a:lnTo>
                      <a:pt x="1141" y="32"/>
                    </a:lnTo>
                    <a:lnTo>
                      <a:pt x="1125" y="27"/>
                    </a:lnTo>
                    <a:lnTo>
                      <a:pt x="1104" y="27"/>
                    </a:lnTo>
                    <a:lnTo>
                      <a:pt x="1104" y="27"/>
                    </a:lnTo>
                    <a:lnTo>
                      <a:pt x="1093" y="32"/>
                    </a:lnTo>
                    <a:lnTo>
                      <a:pt x="1072" y="27"/>
                    </a:lnTo>
                    <a:lnTo>
                      <a:pt x="1067" y="21"/>
                    </a:lnTo>
                    <a:lnTo>
                      <a:pt x="1061" y="21"/>
                    </a:lnTo>
                    <a:lnTo>
                      <a:pt x="1051" y="21"/>
                    </a:lnTo>
                    <a:lnTo>
                      <a:pt x="1040" y="21"/>
                    </a:lnTo>
                    <a:lnTo>
                      <a:pt x="1035" y="21"/>
                    </a:lnTo>
                    <a:lnTo>
                      <a:pt x="1014" y="27"/>
                    </a:lnTo>
                    <a:lnTo>
                      <a:pt x="1003" y="27"/>
                    </a:lnTo>
                    <a:lnTo>
                      <a:pt x="966" y="21"/>
                    </a:lnTo>
                    <a:lnTo>
                      <a:pt x="950" y="16"/>
                    </a:lnTo>
                    <a:lnTo>
                      <a:pt x="929" y="16"/>
                    </a:lnTo>
                    <a:lnTo>
                      <a:pt x="918" y="11"/>
                    </a:lnTo>
                    <a:lnTo>
                      <a:pt x="902" y="16"/>
                    </a:lnTo>
                    <a:lnTo>
                      <a:pt x="892" y="11"/>
                    </a:lnTo>
                    <a:lnTo>
                      <a:pt x="876" y="16"/>
                    </a:lnTo>
                    <a:lnTo>
                      <a:pt x="865" y="16"/>
                    </a:lnTo>
                    <a:lnTo>
                      <a:pt x="849" y="16"/>
                    </a:lnTo>
                    <a:lnTo>
                      <a:pt x="839" y="16"/>
                    </a:lnTo>
                    <a:lnTo>
                      <a:pt x="828" y="16"/>
                    </a:lnTo>
                    <a:lnTo>
                      <a:pt x="817" y="5"/>
                    </a:lnTo>
                    <a:lnTo>
                      <a:pt x="812" y="0"/>
                    </a:lnTo>
                    <a:lnTo>
                      <a:pt x="807" y="5"/>
                    </a:lnTo>
                    <a:lnTo>
                      <a:pt x="801" y="0"/>
                    </a:lnTo>
                    <a:lnTo>
                      <a:pt x="791" y="5"/>
                    </a:lnTo>
                    <a:lnTo>
                      <a:pt x="780" y="5"/>
                    </a:lnTo>
                    <a:lnTo>
                      <a:pt x="770" y="11"/>
                    </a:lnTo>
                    <a:lnTo>
                      <a:pt x="764" y="16"/>
                    </a:lnTo>
                    <a:lnTo>
                      <a:pt x="759" y="16"/>
                    </a:lnTo>
                    <a:lnTo>
                      <a:pt x="764" y="21"/>
                    </a:lnTo>
                    <a:lnTo>
                      <a:pt x="764" y="27"/>
                    </a:lnTo>
                    <a:lnTo>
                      <a:pt x="754" y="27"/>
                    </a:lnTo>
                    <a:lnTo>
                      <a:pt x="748" y="32"/>
                    </a:lnTo>
                    <a:lnTo>
                      <a:pt x="743" y="32"/>
                    </a:lnTo>
                    <a:lnTo>
                      <a:pt x="732" y="37"/>
                    </a:lnTo>
                    <a:lnTo>
                      <a:pt x="722" y="32"/>
                    </a:lnTo>
                    <a:lnTo>
                      <a:pt x="711" y="43"/>
                    </a:lnTo>
                    <a:lnTo>
                      <a:pt x="706" y="43"/>
                    </a:lnTo>
                    <a:lnTo>
                      <a:pt x="701" y="48"/>
                    </a:lnTo>
                    <a:lnTo>
                      <a:pt x="695" y="58"/>
                    </a:lnTo>
                    <a:lnTo>
                      <a:pt x="695" y="64"/>
                    </a:lnTo>
                    <a:lnTo>
                      <a:pt x="701" y="64"/>
                    </a:lnTo>
                    <a:lnTo>
                      <a:pt x="701" y="69"/>
                    </a:lnTo>
                    <a:lnTo>
                      <a:pt x="706" y="74"/>
                    </a:lnTo>
                    <a:lnTo>
                      <a:pt x="717" y="74"/>
                    </a:lnTo>
                    <a:lnTo>
                      <a:pt x="711" y="80"/>
                    </a:lnTo>
                    <a:lnTo>
                      <a:pt x="706" y="85"/>
                    </a:lnTo>
                    <a:lnTo>
                      <a:pt x="706" y="90"/>
                    </a:lnTo>
                    <a:lnTo>
                      <a:pt x="711" y="90"/>
                    </a:lnTo>
                    <a:lnTo>
                      <a:pt x="722" y="85"/>
                    </a:lnTo>
                    <a:lnTo>
                      <a:pt x="722" y="90"/>
                    </a:lnTo>
                    <a:lnTo>
                      <a:pt x="722" y="96"/>
                    </a:lnTo>
                    <a:lnTo>
                      <a:pt x="717" y="101"/>
                    </a:lnTo>
                    <a:lnTo>
                      <a:pt x="722" y="101"/>
                    </a:lnTo>
                    <a:lnTo>
                      <a:pt x="722" y="106"/>
                    </a:lnTo>
                    <a:lnTo>
                      <a:pt x="722" y="112"/>
                    </a:lnTo>
                    <a:lnTo>
                      <a:pt x="717" y="112"/>
                    </a:lnTo>
                    <a:lnTo>
                      <a:pt x="717" y="117"/>
                    </a:lnTo>
                    <a:lnTo>
                      <a:pt x="722" y="117"/>
                    </a:lnTo>
                    <a:lnTo>
                      <a:pt x="727" y="117"/>
                    </a:lnTo>
                    <a:lnTo>
                      <a:pt x="722" y="122"/>
                    </a:lnTo>
                    <a:lnTo>
                      <a:pt x="711" y="128"/>
                    </a:lnTo>
                    <a:lnTo>
                      <a:pt x="711" y="144"/>
                    </a:lnTo>
                    <a:lnTo>
                      <a:pt x="711" y="144"/>
                    </a:lnTo>
                    <a:lnTo>
                      <a:pt x="717" y="144"/>
                    </a:lnTo>
                    <a:lnTo>
                      <a:pt x="722" y="138"/>
                    </a:lnTo>
                    <a:lnTo>
                      <a:pt x="732" y="133"/>
                    </a:lnTo>
                    <a:lnTo>
                      <a:pt x="732" y="133"/>
                    </a:lnTo>
                    <a:lnTo>
                      <a:pt x="748" y="128"/>
                    </a:lnTo>
                    <a:lnTo>
                      <a:pt x="754" y="128"/>
                    </a:lnTo>
                    <a:lnTo>
                      <a:pt x="754" y="128"/>
                    </a:lnTo>
                    <a:lnTo>
                      <a:pt x="754" y="128"/>
                    </a:lnTo>
                    <a:lnTo>
                      <a:pt x="759" y="133"/>
                    </a:lnTo>
                    <a:lnTo>
                      <a:pt x="759" y="133"/>
                    </a:lnTo>
                    <a:lnTo>
                      <a:pt x="759" y="138"/>
                    </a:lnTo>
                    <a:lnTo>
                      <a:pt x="754" y="144"/>
                    </a:lnTo>
                    <a:lnTo>
                      <a:pt x="754" y="144"/>
                    </a:lnTo>
                    <a:lnTo>
                      <a:pt x="754" y="149"/>
                    </a:lnTo>
                    <a:lnTo>
                      <a:pt x="754" y="149"/>
                    </a:lnTo>
                    <a:lnTo>
                      <a:pt x="759" y="154"/>
                    </a:lnTo>
                    <a:lnTo>
                      <a:pt x="759" y="154"/>
                    </a:lnTo>
                    <a:lnTo>
                      <a:pt x="770" y="149"/>
                    </a:lnTo>
                    <a:lnTo>
                      <a:pt x="775" y="149"/>
                    </a:lnTo>
                    <a:lnTo>
                      <a:pt x="775" y="149"/>
                    </a:lnTo>
                    <a:lnTo>
                      <a:pt x="786" y="144"/>
                    </a:lnTo>
                    <a:lnTo>
                      <a:pt x="791" y="149"/>
                    </a:lnTo>
                    <a:lnTo>
                      <a:pt x="791" y="149"/>
                    </a:lnTo>
                    <a:lnTo>
                      <a:pt x="796" y="149"/>
                    </a:lnTo>
                    <a:lnTo>
                      <a:pt x="807" y="149"/>
                    </a:lnTo>
                    <a:lnTo>
                      <a:pt x="812" y="149"/>
                    </a:lnTo>
                    <a:lnTo>
                      <a:pt x="817" y="144"/>
                    </a:lnTo>
                    <a:lnTo>
                      <a:pt x="817" y="144"/>
                    </a:lnTo>
                    <a:lnTo>
                      <a:pt x="817" y="138"/>
                    </a:lnTo>
                    <a:lnTo>
                      <a:pt x="823" y="138"/>
                    </a:lnTo>
                    <a:lnTo>
                      <a:pt x="823" y="138"/>
                    </a:lnTo>
                    <a:lnTo>
                      <a:pt x="828" y="138"/>
                    </a:lnTo>
                    <a:lnTo>
                      <a:pt x="828" y="144"/>
                    </a:lnTo>
                    <a:lnTo>
                      <a:pt x="839" y="144"/>
                    </a:lnTo>
                    <a:lnTo>
                      <a:pt x="844" y="138"/>
                    </a:lnTo>
                    <a:lnTo>
                      <a:pt x="849" y="138"/>
                    </a:lnTo>
                    <a:lnTo>
                      <a:pt x="849" y="144"/>
                    </a:lnTo>
                    <a:lnTo>
                      <a:pt x="854" y="144"/>
                    </a:lnTo>
                    <a:lnTo>
                      <a:pt x="860" y="144"/>
                    </a:lnTo>
                    <a:lnTo>
                      <a:pt x="860" y="149"/>
                    </a:lnTo>
                    <a:lnTo>
                      <a:pt x="860" y="154"/>
                    </a:lnTo>
                    <a:lnTo>
                      <a:pt x="860" y="160"/>
                    </a:lnTo>
                    <a:lnTo>
                      <a:pt x="860" y="165"/>
                    </a:lnTo>
                    <a:lnTo>
                      <a:pt x="865" y="165"/>
                    </a:lnTo>
                    <a:lnTo>
                      <a:pt x="870" y="165"/>
                    </a:lnTo>
                    <a:lnTo>
                      <a:pt x="876" y="165"/>
                    </a:lnTo>
                    <a:lnTo>
                      <a:pt x="881" y="170"/>
                    </a:lnTo>
                    <a:lnTo>
                      <a:pt x="881" y="170"/>
                    </a:lnTo>
                    <a:lnTo>
                      <a:pt x="881" y="176"/>
                    </a:lnTo>
                    <a:lnTo>
                      <a:pt x="881" y="176"/>
                    </a:lnTo>
                    <a:lnTo>
                      <a:pt x="876" y="181"/>
                    </a:lnTo>
                    <a:lnTo>
                      <a:pt x="865" y="186"/>
                    </a:lnTo>
                    <a:lnTo>
                      <a:pt x="854" y="191"/>
                    </a:lnTo>
                    <a:lnTo>
                      <a:pt x="849" y="197"/>
                    </a:lnTo>
                    <a:lnTo>
                      <a:pt x="844" y="207"/>
                    </a:lnTo>
                    <a:lnTo>
                      <a:pt x="833" y="213"/>
                    </a:lnTo>
                    <a:lnTo>
                      <a:pt x="833" y="213"/>
                    </a:lnTo>
                    <a:lnTo>
                      <a:pt x="833" y="213"/>
                    </a:lnTo>
                    <a:lnTo>
                      <a:pt x="833" y="223"/>
                    </a:lnTo>
                    <a:lnTo>
                      <a:pt x="833" y="234"/>
                    </a:lnTo>
                    <a:lnTo>
                      <a:pt x="839" y="245"/>
                    </a:lnTo>
                    <a:lnTo>
                      <a:pt x="833" y="245"/>
                    </a:lnTo>
                    <a:lnTo>
                      <a:pt x="833" y="255"/>
                    </a:lnTo>
                    <a:lnTo>
                      <a:pt x="833" y="261"/>
                    </a:lnTo>
                    <a:lnTo>
                      <a:pt x="833" y="261"/>
                    </a:lnTo>
                    <a:lnTo>
                      <a:pt x="833" y="266"/>
                    </a:lnTo>
                    <a:lnTo>
                      <a:pt x="833" y="266"/>
                    </a:lnTo>
                    <a:lnTo>
                      <a:pt x="833" y="271"/>
                    </a:lnTo>
                    <a:lnTo>
                      <a:pt x="823" y="277"/>
                    </a:lnTo>
                    <a:lnTo>
                      <a:pt x="823" y="277"/>
                    </a:lnTo>
                    <a:lnTo>
                      <a:pt x="817" y="282"/>
                    </a:lnTo>
                    <a:lnTo>
                      <a:pt x="817" y="282"/>
                    </a:lnTo>
                    <a:lnTo>
                      <a:pt x="828" y="293"/>
                    </a:lnTo>
                    <a:lnTo>
                      <a:pt x="828" y="293"/>
                    </a:lnTo>
                    <a:lnTo>
                      <a:pt x="828" y="293"/>
                    </a:lnTo>
                    <a:lnTo>
                      <a:pt x="823" y="303"/>
                    </a:lnTo>
                    <a:lnTo>
                      <a:pt x="817" y="314"/>
                    </a:lnTo>
                    <a:lnTo>
                      <a:pt x="817" y="314"/>
                    </a:lnTo>
                    <a:lnTo>
                      <a:pt x="812" y="314"/>
                    </a:lnTo>
                    <a:lnTo>
                      <a:pt x="791" y="314"/>
                    </a:lnTo>
                    <a:lnTo>
                      <a:pt x="786" y="314"/>
                    </a:lnTo>
                    <a:lnTo>
                      <a:pt x="786" y="319"/>
                    </a:lnTo>
                    <a:lnTo>
                      <a:pt x="791" y="324"/>
                    </a:lnTo>
                    <a:lnTo>
                      <a:pt x="796" y="330"/>
                    </a:lnTo>
                    <a:lnTo>
                      <a:pt x="796" y="330"/>
                    </a:lnTo>
                    <a:lnTo>
                      <a:pt x="796" y="340"/>
                    </a:lnTo>
                    <a:lnTo>
                      <a:pt x="801" y="356"/>
                    </a:lnTo>
                    <a:lnTo>
                      <a:pt x="812" y="362"/>
                    </a:lnTo>
                    <a:lnTo>
                      <a:pt x="817" y="362"/>
                    </a:lnTo>
                    <a:lnTo>
                      <a:pt x="812" y="372"/>
                    </a:lnTo>
                    <a:lnTo>
                      <a:pt x="812" y="378"/>
                    </a:lnTo>
                    <a:lnTo>
                      <a:pt x="807" y="383"/>
                    </a:lnTo>
                    <a:lnTo>
                      <a:pt x="796" y="388"/>
                    </a:lnTo>
                    <a:lnTo>
                      <a:pt x="796" y="394"/>
                    </a:lnTo>
                    <a:lnTo>
                      <a:pt x="796" y="399"/>
                    </a:lnTo>
                    <a:lnTo>
                      <a:pt x="791" y="404"/>
                    </a:lnTo>
                    <a:lnTo>
                      <a:pt x="791" y="410"/>
                    </a:lnTo>
                    <a:lnTo>
                      <a:pt x="791" y="415"/>
                    </a:lnTo>
                    <a:lnTo>
                      <a:pt x="801" y="436"/>
                    </a:lnTo>
                    <a:lnTo>
                      <a:pt x="812" y="436"/>
                    </a:lnTo>
                    <a:lnTo>
                      <a:pt x="812" y="436"/>
                    </a:lnTo>
                    <a:lnTo>
                      <a:pt x="812" y="442"/>
                    </a:lnTo>
                    <a:lnTo>
                      <a:pt x="807" y="447"/>
                    </a:lnTo>
                    <a:lnTo>
                      <a:pt x="807" y="447"/>
                    </a:lnTo>
                    <a:lnTo>
                      <a:pt x="796" y="447"/>
                    </a:lnTo>
                    <a:lnTo>
                      <a:pt x="791" y="457"/>
                    </a:lnTo>
                    <a:lnTo>
                      <a:pt x="780" y="468"/>
                    </a:lnTo>
                    <a:lnTo>
                      <a:pt x="780" y="473"/>
                    </a:lnTo>
                    <a:lnTo>
                      <a:pt x="775" y="484"/>
                    </a:lnTo>
                    <a:lnTo>
                      <a:pt x="775" y="489"/>
                    </a:lnTo>
                    <a:lnTo>
                      <a:pt x="775" y="495"/>
                    </a:lnTo>
                    <a:lnTo>
                      <a:pt x="780" y="516"/>
                    </a:lnTo>
                    <a:lnTo>
                      <a:pt x="791" y="516"/>
                    </a:lnTo>
                    <a:lnTo>
                      <a:pt x="807" y="516"/>
                    </a:lnTo>
                    <a:lnTo>
                      <a:pt x="807" y="516"/>
                    </a:lnTo>
                    <a:lnTo>
                      <a:pt x="812" y="511"/>
                    </a:lnTo>
                    <a:lnTo>
                      <a:pt x="812" y="511"/>
                    </a:lnTo>
                    <a:lnTo>
                      <a:pt x="812" y="516"/>
                    </a:lnTo>
                    <a:lnTo>
                      <a:pt x="839" y="537"/>
                    </a:lnTo>
                    <a:lnTo>
                      <a:pt x="844" y="548"/>
                    </a:lnTo>
                    <a:lnTo>
                      <a:pt x="849" y="537"/>
                    </a:lnTo>
                    <a:lnTo>
                      <a:pt x="854" y="537"/>
                    </a:lnTo>
                    <a:lnTo>
                      <a:pt x="854" y="543"/>
                    </a:lnTo>
                    <a:lnTo>
                      <a:pt x="849" y="543"/>
                    </a:lnTo>
                    <a:lnTo>
                      <a:pt x="839" y="553"/>
                    </a:lnTo>
                    <a:lnTo>
                      <a:pt x="844" y="564"/>
                    </a:lnTo>
                    <a:lnTo>
                      <a:pt x="849" y="564"/>
                    </a:lnTo>
                    <a:lnTo>
                      <a:pt x="849" y="569"/>
                    </a:lnTo>
                    <a:lnTo>
                      <a:pt x="849" y="569"/>
                    </a:lnTo>
                    <a:lnTo>
                      <a:pt x="854" y="580"/>
                    </a:lnTo>
                    <a:lnTo>
                      <a:pt x="854" y="585"/>
                    </a:lnTo>
                    <a:lnTo>
                      <a:pt x="865" y="596"/>
                    </a:lnTo>
                    <a:lnTo>
                      <a:pt x="870" y="601"/>
                    </a:lnTo>
                    <a:lnTo>
                      <a:pt x="876" y="606"/>
                    </a:lnTo>
                    <a:lnTo>
                      <a:pt x="892" y="612"/>
                    </a:lnTo>
                    <a:lnTo>
                      <a:pt x="897" y="612"/>
                    </a:lnTo>
                    <a:lnTo>
                      <a:pt x="902" y="606"/>
                    </a:lnTo>
                    <a:lnTo>
                      <a:pt x="902" y="601"/>
                    </a:lnTo>
                    <a:lnTo>
                      <a:pt x="908" y="601"/>
                    </a:lnTo>
                    <a:lnTo>
                      <a:pt x="908" y="601"/>
                    </a:lnTo>
                    <a:lnTo>
                      <a:pt x="908" y="601"/>
                    </a:lnTo>
                    <a:close/>
                  </a:path>
                </a:pathLst>
              </a:custGeom>
              <a:solidFill>
                <a:schemeClr val="accent2"/>
              </a:solid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srgbClr val="414042"/>
                  </a:solidFill>
                  <a:effectLst/>
                  <a:uLnTx/>
                  <a:uFillTx/>
                  <a:latin typeface="Pluto Sans DPD PPT Light"/>
                  <a:ea typeface="+mn-ea"/>
                  <a:cs typeface="+mn-cs"/>
                </a:endParaRPr>
              </a:p>
            </p:txBody>
          </p:sp>
          <p:sp>
            <p:nvSpPr>
              <p:cNvPr id="31" name="Freeform 14">
                <a:extLst>
                  <a:ext uri="{FF2B5EF4-FFF2-40B4-BE49-F238E27FC236}">
                    <a16:creationId xmlns:a16="http://schemas.microsoft.com/office/drawing/2014/main" id="{30051B5A-545B-4372-8FB0-9162EE944E68}"/>
                  </a:ext>
                </a:extLst>
              </p:cNvPr>
              <p:cNvSpPr>
                <a:spLocks/>
              </p:cNvSpPr>
              <p:nvPr/>
            </p:nvSpPr>
            <p:spPr bwMode="auto">
              <a:xfrm>
                <a:off x="5095874" y="5776907"/>
                <a:ext cx="25400" cy="17463"/>
              </a:xfrm>
              <a:custGeom>
                <a:avLst/>
                <a:gdLst>
                  <a:gd name="T0" fmla="*/ 11 w 16"/>
                  <a:gd name="T1" fmla="*/ 11 h 11"/>
                  <a:gd name="T2" fmla="*/ 16 w 16"/>
                  <a:gd name="T3" fmla="*/ 5 h 11"/>
                  <a:gd name="T4" fmla="*/ 5 w 16"/>
                  <a:gd name="T5" fmla="*/ 0 h 11"/>
                  <a:gd name="T6" fmla="*/ 0 w 16"/>
                  <a:gd name="T7" fmla="*/ 5 h 11"/>
                  <a:gd name="T8" fmla="*/ 11 w 16"/>
                  <a:gd name="T9" fmla="*/ 11 h 11"/>
                </a:gdLst>
                <a:ahLst/>
                <a:cxnLst>
                  <a:cxn ang="0">
                    <a:pos x="T0" y="T1"/>
                  </a:cxn>
                  <a:cxn ang="0">
                    <a:pos x="T2" y="T3"/>
                  </a:cxn>
                  <a:cxn ang="0">
                    <a:pos x="T4" y="T5"/>
                  </a:cxn>
                  <a:cxn ang="0">
                    <a:pos x="T6" y="T7"/>
                  </a:cxn>
                  <a:cxn ang="0">
                    <a:pos x="T8" y="T9"/>
                  </a:cxn>
                </a:cxnLst>
                <a:rect l="0" t="0" r="r" b="b"/>
                <a:pathLst>
                  <a:path w="16" h="11">
                    <a:moveTo>
                      <a:pt x="11" y="11"/>
                    </a:moveTo>
                    <a:lnTo>
                      <a:pt x="16" y="5"/>
                    </a:lnTo>
                    <a:lnTo>
                      <a:pt x="5" y="0"/>
                    </a:lnTo>
                    <a:lnTo>
                      <a:pt x="0" y="5"/>
                    </a:lnTo>
                    <a:lnTo>
                      <a:pt x="11" y="11"/>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srgbClr val="414042"/>
                  </a:solidFill>
                  <a:effectLst/>
                  <a:uLnTx/>
                  <a:uFillTx/>
                  <a:latin typeface="Pluto Sans DPD PPT Light"/>
                  <a:ea typeface="+mn-ea"/>
                  <a:cs typeface="+mn-cs"/>
                </a:endParaRPr>
              </a:p>
            </p:txBody>
          </p:sp>
          <p:sp>
            <p:nvSpPr>
              <p:cNvPr id="32" name="Freeform 15">
                <a:extLst>
                  <a:ext uri="{FF2B5EF4-FFF2-40B4-BE49-F238E27FC236}">
                    <a16:creationId xmlns:a16="http://schemas.microsoft.com/office/drawing/2014/main" id="{4AB29F14-DC1D-4611-94B5-AB2FA802187A}"/>
                  </a:ext>
                </a:extLst>
              </p:cNvPr>
              <p:cNvSpPr>
                <a:spLocks/>
              </p:cNvSpPr>
              <p:nvPr/>
            </p:nvSpPr>
            <p:spPr bwMode="auto">
              <a:xfrm>
                <a:off x="5356224" y="5853107"/>
                <a:ext cx="9525" cy="7938"/>
              </a:xfrm>
              <a:custGeom>
                <a:avLst/>
                <a:gdLst>
                  <a:gd name="T0" fmla="*/ 6 w 6"/>
                  <a:gd name="T1" fmla="*/ 5 h 5"/>
                  <a:gd name="T2" fmla="*/ 0 w 6"/>
                  <a:gd name="T3" fmla="*/ 5 h 5"/>
                  <a:gd name="T4" fmla="*/ 6 w 6"/>
                  <a:gd name="T5" fmla="*/ 0 h 5"/>
                  <a:gd name="T6" fmla="*/ 6 w 6"/>
                  <a:gd name="T7" fmla="*/ 5 h 5"/>
                </a:gdLst>
                <a:ahLst/>
                <a:cxnLst>
                  <a:cxn ang="0">
                    <a:pos x="T0" y="T1"/>
                  </a:cxn>
                  <a:cxn ang="0">
                    <a:pos x="T2" y="T3"/>
                  </a:cxn>
                  <a:cxn ang="0">
                    <a:pos x="T4" y="T5"/>
                  </a:cxn>
                  <a:cxn ang="0">
                    <a:pos x="T6" y="T7"/>
                  </a:cxn>
                </a:cxnLst>
                <a:rect l="0" t="0" r="r" b="b"/>
                <a:pathLst>
                  <a:path w="6" h="5">
                    <a:moveTo>
                      <a:pt x="6" y="5"/>
                    </a:moveTo>
                    <a:lnTo>
                      <a:pt x="0" y="5"/>
                    </a:lnTo>
                    <a:lnTo>
                      <a:pt x="6" y="0"/>
                    </a:lnTo>
                    <a:lnTo>
                      <a:pt x="6" y="5"/>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srgbClr val="414042"/>
                  </a:solidFill>
                  <a:effectLst/>
                  <a:uLnTx/>
                  <a:uFillTx/>
                  <a:latin typeface="Pluto Sans DPD PPT Light"/>
                  <a:ea typeface="+mn-ea"/>
                  <a:cs typeface="+mn-cs"/>
                </a:endParaRPr>
              </a:p>
            </p:txBody>
          </p:sp>
          <p:sp>
            <p:nvSpPr>
              <p:cNvPr id="33" name="Freeform 16">
                <a:extLst>
                  <a:ext uri="{FF2B5EF4-FFF2-40B4-BE49-F238E27FC236}">
                    <a16:creationId xmlns:a16="http://schemas.microsoft.com/office/drawing/2014/main" id="{77A7BEF2-48BE-43BD-93C4-78739198D732}"/>
                  </a:ext>
                </a:extLst>
              </p:cNvPr>
              <p:cNvSpPr>
                <a:spLocks/>
              </p:cNvSpPr>
              <p:nvPr/>
            </p:nvSpPr>
            <p:spPr bwMode="auto">
              <a:xfrm>
                <a:off x="6326187" y="3995734"/>
                <a:ext cx="74613" cy="84138"/>
              </a:xfrm>
              <a:custGeom>
                <a:avLst/>
                <a:gdLst>
                  <a:gd name="T0" fmla="*/ 47 w 47"/>
                  <a:gd name="T1" fmla="*/ 26 h 53"/>
                  <a:gd name="T2" fmla="*/ 42 w 47"/>
                  <a:gd name="T3" fmla="*/ 26 h 53"/>
                  <a:gd name="T4" fmla="*/ 37 w 47"/>
                  <a:gd name="T5" fmla="*/ 21 h 53"/>
                  <a:gd name="T6" fmla="*/ 31 w 47"/>
                  <a:gd name="T7" fmla="*/ 21 h 53"/>
                  <a:gd name="T8" fmla="*/ 26 w 47"/>
                  <a:gd name="T9" fmla="*/ 15 h 53"/>
                  <a:gd name="T10" fmla="*/ 26 w 47"/>
                  <a:gd name="T11" fmla="*/ 10 h 53"/>
                  <a:gd name="T12" fmla="*/ 21 w 47"/>
                  <a:gd name="T13" fmla="*/ 10 h 53"/>
                  <a:gd name="T14" fmla="*/ 21 w 47"/>
                  <a:gd name="T15" fmla="*/ 5 h 53"/>
                  <a:gd name="T16" fmla="*/ 21 w 47"/>
                  <a:gd name="T17" fmla="*/ 0 h 53"/>
                  <a:gd name="T18" fmla="*/ 21 w 47"/>
                  <a:gd name="T19" fmla="*/ 0 h 53"/>
                  <a:gd name="T20" fmla="*/ 21 w 47"/>
                  <a:gd name="T21" fmla="*/ 0 h 53"/>
                  <a:gd name="T22" fmla="*/ 21 w 47"/>
                  <a:gd name="T23" fmla="*/ 0 h 53"/>
                  <a:gd name="T24" fmla="*/ 15 w 47"/>
                  <a:gd name="T25" fmla="*/ 0 h 53"/>
                  <a:gd name="T26" fmla="*/ 5 w 47"/>
                  <a:gd name="T27" fmla="*/ 5 h 53"/>
                  <a:gd name="T28" fmla="*/ 5 w 47"/>
                  <a:gd name="T29" fmla="*/ 10 h 53"/>
                  <a:gd name="T30" fmla="*/ 5 w 47"/>
                  <a:gd name="T31" fmla="*/ 15 h 53"/>
                  <a:gd name="T32" fmla="*/ 0 w 47"/>
                  <a:gd name="T33" fmla="*/ 15 h 53"/>
                  <a:gd name="T34" fmla="*/ 0 w 47"/>
                  <a:gd name="T35" fmla="*/ 21 h 53"/>
                  <a:gd name="T36" fmla="*/ 0 w 47"/>
                  <a:gd name="T37" fmla="*/ 21 h 53"/>
                  <a:gd name="T38" fmla="*/ 0 w 47"/>
                  <a:gd name="T39" fmla="*/ 26 h 53"/>
                  <a:gd name="T40" fmla="*/ 0 w 47"/>
                  <a:gd name="T41" fmla="*/ 26 h 53"/>
                  <a:gd name="T42" fmla="*/ 0 w 47"/>
                  <a:gd name="T43" fmla="*/ 31 h 53"/>
                  <a:gd name="T44" fmla="*/ 5 w 47"/>
                  <a:gd name="T45" fmla="*/ 31 h 53"/>
                  <a:gd name="T46" fmla="*/ 5 w 47"/>
                  <a:gd name="T47" fmla="*/ 37 h 53"/>
                  <a:gd name="T48" fmla="*/ 5 w 47"/>
                  <a:gd name="T49" fmla="*/ 42 h 53"/>
                  <a:gd name="T50" fmla="*/ 5 w 47"/>
                  <a:gd name="T51" fmla="*/ 42 h 53"/>
                  <a:gd name="T52" fmla="*/ 5 w 47"/>
                  <a:gd name="T53" fmla="*/ 47 h 53"/>
                  <a:gd name="T54" fmla="*/ 0 w 47"/>
                  <a:gd name="T55" fmla="*/ 47 h 53"/>
                  <a:gd name="T56" fmla="*/ 5 w 47"/>
                  <a:gd name="T57" fmla="*/ 47 h 53"/>
                  <a:gd name="T58" fmla="*/ 10 w 47"/>
                  <a:gd name="T59" fmla="*/ 53 h 53"/>
                  <a:gd name="T60" fmla="*/ 10 w 47"/>
                  <a:gd name="T61" fmla="*/ 53 h 53"/>
                  <a:gd name="T62" fmla="*/ 10 w 47"/>
                  <a:gd name="T63" fmla="*/ 53 h 53"/>
                  <a:gd name="T64" fmla="*/ 15 w 47"/>
                  <a:gd name="T65" fmla="*/ 53 h 53"/>
                  <a:gd name="T66" fmla="*/ 21 w 47"/>
                  <a:gd name="T67" fmla="*/ 53 h 53"/>
                  <a:gd name="T68" fmla="*/ 21 w 47"/>
                  <a:gd name="T69" fmla="*/ 53 h 53"/>
                  <a:gd name="T70" fmla="*/ 26 w 47"/>
                  <a:gd name="T71" fmla="*/ 47 h 53"/>
                  <a:gd name="T72" fmla="*/ 31 w 47"/>
                  <a:gd name="T73" fmla="*/ 53 h 53"/>
                  <a:gd name="T74" fmla="*/ 31 w 47"/>
                  <a:gd name="T75" fmla="*/ 53 h 53"/>
                  <a:gd name="T76" fmla="*/ 37 w 47"/>
                  <a:gd name="T77" fmla="*/ 53 h 53"/>
                  <a:gd name="T78" fmla="*/ 37 w 47"/>
                  <a:gd name="T79" fmla="*/ 47 h 53"/>
                  <a:gd name="T80" fmla="*/ 37 w 47"/>
                  <a:gd name="T81" fmla="*/ 42 h 53"/>
                  <a:gd name="T82" fmla="*/ 42 w 47"/>
                  <a:gd name="T83" fmla="*/ 37 h 53"/>
                  <a:gd name="T84" fmla="*/ 42 w 47"/>
                  <a:gd name="T85" fmla="*/ 37 h 53"/>
                  <a:gd name="T86" fmla="*/ 47 w 47"/>
                  <a:gd name="T87" fmla="*/ 31 h 53"/>
                  <a:gd name="T88" fmla="*/ 47 w 47"/>
                  <a:gd name="T89" fmla="*/ 31 h 53"/>
                  <a:gd name="T90" fmla="*/ 47 w 47"/>
                  <a:gd name="T91" fmla="*/ 2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7" h="53">
                    <a:moveTo>
                      <a:pt x="47" y="26"/>
                    </a:moveTo>
                    <a:lnTo>
                      <a:pt x="42" y="26"/>
                    </a:lnTo>
                    <a:lnTo>
                      <a:pt x="37" y="21"/>
                    </a:lnTo>
                    <a:lnTo>
                      <a:pt x="31" y="21"/>
                    </a:lnTo>
                    <a:lnTo>
                      <a:pt x="26" y="15"/>
                    </a:lnTo>
                    <a:lnTo>
                      <a:pt x="26" y="10"/>
                    </a:lnTo>
                    <a:lnTo>
                      <a:pt x="21" y="10"/>
                    </a:lnTo>
                    <a:lnTo>
                      <a:pt x="21" y="5"/>
                    </a:lnTo>
                    <a:lnTo>
                      <a:pt x="21" y="0"/>
                    </a:lnTo>
                    <a:lnTo>
                      <a:pt x="21" y="0"/>
                    </a:lnTo>
                    <a:lnTo>
                      <a:pt x="21" y="0"/>
                    </a:lnTo>
                    <a:lnTo>
                      <a:pt x="21" y="0"/>
                    </a:lnTo>
                    <a:lnTo>
                      <a:pt x="15" y="0"/>
                    </a:lnTo>
                    <a:lnTo>
                      <a:pt x="5" y="5"/>
                    </a:lnTo>
                    <a:lnTo>
                      <a:pt x="5" y="10"/>
                    </a:lnTo>
                    <a:lnTo>
                      <a:pt x="5" y="15"/>
                    </a:lnTo>
                    <a:lnTo>
                      <a:pt x="0" y="15"/>
                    </a:lnTo>
                    <a:lnTo>
                      <a:pt x="0" y="21"/>
                    </a:lnTo>
                    <a:lnTo>
                      <a:pt x="0" y="21"/>
                    </a:lnTo>
                    <a:lnTo>
                      <a:pt x="0" y="26"/>
                    </a:lnTo>
                    <a:lnTo>
                      <a:pt x="0" y="26"/>
                    </a:lnTo>
                    <a:lnTo>
                      <a:pt x="0" y="31"/>
                    </a:lnTo>
                    <a:lnTo>
                      <a:pt x="5" y="31"/>
                    </a:lnTo>
                    <a:lnTo>
                      <a:pt x="5" y="37"/>
                    </a:lnTo>
                    <a:lnTo>
                      <a:pt x="5" y="42"/>
                    </a:lnTo>
                    <a:lnTo>
                      <a:pt x="5" y="42"/>
                    </a:lnTo>
                    <a:lnTo>
                      <a:pt x="5" y="47"/>
                    </a:lnTo>
                    <a:lnTo>
                      <a:pt x="0" y="47"/>
                    </a:lnTo>
                    <a:lnTo>
                      <a:pt x="5" y="47"/>
                    </a:lnTo>
                    <a:lnTo>
                      <a:pt x="10" y="53"/>
                    </a:lnTo>
                    <a:lnTo>
                      <a:pt x="10" y="53"/>
                    </a:lnTo>
                    <a:lnTo>
                      <a:pt x="10" y="53"/>
                    </a:lnTo>
                    <a:lnTo>
                      <a:pt x="15" y="53"/>
                    </a:lnTo>
                    <a:lnTo>
                      <a:pt x="21" y="53"/>
                    </a:lnTo>
                    <a:lnTo>
                      <a:pt x="21" y="53"/>
                    </a:lnTo>
                    <a:lnTo>
                      <a:pt x="26" y="47"/>
                    </a:lnTo>
                    <a:lnTo>
                      <a:pt x="31" y="53"/>
                    </a:lnTo>
                    <a:lnTo>
                      <a:pt x="31" y="53"/>
                    </a:lnTo>
                    <a:lnTo>
                      <a:pt x="37" y="53"/>
                    </a:lnTo>
                    <a:lnTo>
                      <a:pt x="37" y="47"/>
                    </a:lnTo>
                    <a:lnTo>
                      <a:pt x="37" y="42"/>
                    </a:lnTo>
                    <a:lnTo>
                      <a:pt x="42" y="37"/>
                    </a:lnTo>
                    <a:lnTo>
                      <a:pt x="42" y="37"/>
                    </a:lnTo>
                    <a:lnTo>
                      <a:pt x="47" y="31"/>
                    </a:lnTo>
                    <a:lnTo>
                      <a:pt x="47" y="31"/>
                    </a:lnTo>
                    <a:lnTo>
                      <a:pt x="47" y="26"/>
                    </a:lnTo>
                    <a:close/>
                  </a:path>
                </a:pathLst>
              </a:custGeom>
              <a:solidFill>
                <a:schemeClr val="accent2"/>
              </a:solid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srgbClr val="414042"/>
                  </a:solidFill>
                  <a:effectLst/>
                  <a:uLnTx/>
                  <a:uFillTx/>
                  <a:latin typeface="Pluto Sans DPD PPT Light"/>
                  <a:ea typeface="+mn-ea"/>
                  <a:cs typeface="+mn-cs"/>
                </a:endParaRPr>
              </a:p>
            </p:txBody>
          </p:sp>
          <p:sp>
            <p:nvSpPr>
              <p:cNvPr id="34" name="Freeform 17">
                <a:extLst>
                  <a:ext uri="{FF2B5EF4-FFF2-40B4-BE49-F238E27FC236}">
                    <a16:creationId xmlns:a16="http://schemas.microsoft.com/office/drawing/2014/main" id="{D6AB68BB-A7FE-47D1-9716-A161A7178884}"/>
                  </a:ext>
                </a:extLst>
              </p:cNvPr>
              <p:cNvSpPr>
                <a:spLocks noEditPoints="1"/>
              </p:cNvSpPr>
              <p:nvPr/>
            </p:nvSpPr>
            <p:spPr bwMode="auto">
              <a:xfrm>
                <a:off x="7766048" y="3235322"/>
                <a:ext cx="547688" cy="303213"/>
              </a:xfrm>
              <a:custGeom>
                <a:avLst/>
                <a:gdLst>
                  <a:gd name="T0" fmla="*/ 5 w 345"/>
                  <a:gd name="T1" fmla="*/ 74 h 191"/>
                  <a:gd name="T2" fmla="*/ 5 w 345"/>
                  <a:gd name="T3" fmla="*/ 80 h 191"/>
                  <a:gd name="T4" fmla="*/ 10 w 345"/>
                  <a:gd name="T5" fmla="*/ 58 h 191"/>
                  <a:gd name="T6" fmla="*/ 339 w 345"/>
                  <a:gd name="T7" fmla="*/ 85 h 191"/>
                  <a:gd name="T8" fmla="*/ 329 w 345"/>
                  <a:gd name="T9" fmla="*/ 80 h 191"/>
                  <a:gd name="T10" fmla="*/ 334 w 345"/>
                  <a:gd name="T11" fmla="*/ 58 h 191"/>
                  <a:gd name="T12" fmla="*/ 318 w 345"/>
                  <a:gd name="T13" fmla="*/ 53 h 191"/>
                  <a:gd name="T14" fmla="*/ 302 w 345"/>
                  <a:gd name="T15" fmla="*/ 37 h 191"/>
                  <a:gd name="T16" fmla="*/ 276 w 345"/>
                  <a:gd name="T17" fmla="*/ 21 h 191"/>
                  <a:gd name="T18" fmla="*/ 239 w 345"/>
                  <a:gd name="T19" fmla="*/ 16 h 191"/>
                  <a:gd name="T20" fmla="*/ 223 w 345"/>
                  <a:gd name="T21" fmla="*/ 0 h 191"/>
                  <a:gd name="T22" fmla="*/ 207 w 345"/>
                  <a:gd name="T23" fmla="*/ 5 h 191"/>
                  <a:gd name="T24" fmla="*/ 186 w 345"/>
                  <a:gd name="T25" fmla="*/ 10 h 191"/>
                  <a:gd name="T26" fmla="*/ 159 w 345"/>
                  <a:gd name="T27" fmla="*/ 5 h 191"/>
                  <a:gd name="T28" fmla="*/ 122 w 345"/>
                  <a:gd name="T29" fmla="*/ 5 h 191"/>
                  <a:gd name="T30" fmla="*/ 111 w 345"/>
                  <a:gd name="T31" fmla="*/ 0 h 191"/>
                  <a:gd name="T32" fmla="*/ 79 w 345"/>
                  <a:gd name="T33" fmla="*/ 0 h 191"/>
                  <a:gd name="T34" fmla="*/ 42 w 345"/>
                  <a:gd name="T35" fmla="*/ 5 h 191"/>
                  <a:gd name="T36" fmla="*/ 5 w 345"/>
                  <a:gd name="T37" fmla="*/ 26 h 191"/>
                  <a:gd name="T38" fmla="*/ 16 w 345"/>
                  <a:gd name="T39" fmla="*/ 58 h 191"/>
                  <a:gd name="T40" fmla="*/ 21 w 345"/>
                  <a:gd name="T41" fmla="*/ 85 h 191"/>
                  <a:gd name="T42" fmla="*/ 26 w 345"/>
                  <a:gd name="T43" fmla="*/ 85 h 191"/>
                  <a:gd name="T44" fmla="*/ 48 w 345"/>
                  <a:gd name="T45" fmla="*/ 95 h 191"/>
                  <a:gd name="T46" fmla="*/ 74 w 345"/>
                  <a:gd name="T47" fmla="*/ 101 h 191"/>
                  <a:gd name="T48" fmla="*/ 101 w 345"/>
                  <a:gd name="T49" fmla="*/ 106 h 191"/>
                  <a:gd name="T50" fmla="*/ 117 w 345"/>
                  <a:gd name="T51" fmla="*/ 117 h 191"/>
                  <a:gd name="T52" fmla="*/ 111 w 345"/>
                  <a:gd name="T53" fmla="*/ 143 h 191"/>
                  <a:gd name="T54" fmla="*/ 117 w 345"/>
                  <a:gd name="T55" fmla="*/ 149 h 191"/>
                  <a:gd name="T56" fmla="*/ 133 w 345"/>
                  <a:gd name="T57" fmla="*/ 154 h 191"/>
                  <a:gd name="T58" fmla="*/ 133 w 345"/>
                  <a:gd name="T59" fmla="*/ 159 h 191"/>
                  <a:gd name="T60" fmla="*/ 154 w 345"/>
                  <a:gd name="T61" fmla="*/ 165 h 191"/>
                  <a:gd name="T62" fmla="*/ 159 w 345"/>
                  <a:gd name="T63" fmla="*/ 181 h 191"/>
                  <a:gd name="T64" fmla="*/ 164 w 345"/>
                  <a:gd name="T65" fmla="*/ 186 h 191"/>
                  <a:gd name="T66" fmla="*/ 186 w 345"/>
                  <a:gd name="T67" fmla="*/ 186 h 191"/>
                  <a:gd name="T68" fmla="*/ 201 w 345"/>
                  <a:gd name="T69" fmla="*/ 186 h 191"/>
                  <a:gd name="T70" fmla="*/ 217 w 345"/>
                  <a:gd name="T71" fmla="*/ 186 h 191"/>
                  <a:gd name="T72" fmla="*/ 239 w 345"/>
                  <a:gd name="T73" fmla="*/ 181 h 191"/>
                  <a:gd name="T74" fmla="*/ 255 w 345"/>
                  <a:gd name="T75" fmla="*/ 170 h 191"/>
                  <a:gd name="T76" fmla="*/ 265 w 345"/>
                  <a:gd name="T77" fmla="*/ 165 h 191"/>
                  <a:gd name="T78" fmla="*/ 281 w 345"/>
                  <a:gd name="T79" fmla="*/ 159 h 191"/>
                  <a:gd name="T80" fmla="*/ 281 w 345"/>
                  <a:gd name="T81" fmla="*/ 170 h 191"/>
                  <a:gd name="T82" fmla="*/ 292 w 345"/>
                  <a:gd name="T83" fmla="*/ 170 h 191"/>
                  <a:gd name="T84" fmla="*/ 292 w 345"/>
                  <a:gd name="T85" fmla="*/ 159 h 191"/>
                  <a:gd name="T86" fmla="*/ 281 w 345"/>
                  <a:gd name="T87" fmla="*/ 159 h 191"/>
                  <a:gd name="T88" fmla="*/ 286 w 345"/>
                  <a:gd name="T89" fmla="*/ 149 h 191"/>
                  <a:gd name="T90" fmla="*/ 292 w 345"/>
                  <a:gd name="T91" fmla="*/ 138 h 191"/>
                  <a:gd name="T92" fmla="*/ 292 w 345"/>
                  <a:gd name="T93" fmla="*/ 117 h 191"/>
                  <a:gd name="T94" fmla="*/ 308 w 345"/>
                  <a:gd name="T95" fmla="*/ 106 h 191"/>
                  <a:gd name="T96" fmla="*/ 313 w 345"/>
                  <a:gd name="T97" fmla="*/ 101 h 191"/>
                  <a:gd name="T98" fmla="*/ 339 w 345"/>
                  <a:gd name="T99" fmla="*/ 95 h 191"/>
                  <a:gd name="T100" fmla="*/ 345 w 345"/>
                  <a:gd name="T101" fmla="*/ 85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45" h="191">
                    <a:moveTo>
                      <a:pt x="10" y="64"/>
                    </a:moveTo>
                    <a:lnTo>
                      <a:pt x="10" y="69"/>
                    </a:lnTo>
                    <a:lnTo>
                      <a:pt x="5" y="74"/>
                    </a:lnTo>
                    <a:lnTo>
                      <a:pt x="0" y="85"/>
                    </a:lnTo>
                    <a:lnTo>
                      <a:pt x="5" y="85"/>
                    </a:lnTo>
                    <a:lnTo>
                      <a:pt x="5" y="80"/>
                    </a:lnTo>
                    <a:lnTo>
                      <a:pt x="10" y="69"/>
                    </a:lnTo>
                    <a:lnTo>
                      <a:pt x="10" y="64"/>
                    </a:lnTo>
                    <a:lnTo>
                      <a:pt x="10" y="58"/>
                    </a:lnTo>
                    <a:lnTo>
                      <a:pt x="10" y="64"/>
                    </a:lnTo>
                    <a:close/>
                    <a:moveTo>
                      <a:pt x="345" y="85"/>
                    </a:moveTo>
                    <a:lnTo>
                      <a:pt x="339" y="85"/>
                    </a:lnTo>
                    <a:lnTo>
                      <a:pt x="329" y="80"/>
                    </a:lnTo>
                    <a:lnTo>
                      <a:pt x="329" y="80"/>
                    </a:lnTo>
                    <a:lnTo>
                      <a:pt x="329" y="80"/>
                    </a:lnTo>
                    <a:lnTo>
                      <a:pt x="329" y="69"/>
                    </a:lnTo>
                    <a:lnTo>
                      <a:pt x="334" y="64"/>
                    </a:lnTo>
                    <a:lnTo>
                      <a:pt x="334" y="58"/>
                    </a:lnTo>
                    <a:lnTo>
                      <a:pt x="334" y="53"/>
                    </a:lnTo>
                    <a:lnTo>
                      <a:pt x="329" y="53"/>
                    </a:lnTo>
                    <a:lnTo>
                      <a:pt x="318" y="53"/>
                    </a:lnTo>
                    <a:lnTo>
                      <a:pt x="313" y="48"/>
                    </a:lnTo>
                    <a:lnTo>
                      <a:pt x="308" y="42"/>
                    </a:lnTo>
                    <a:lnTo>
                      <a:pt x="302" y="37"/>
                    </a:lnTo>
                    <a:lnTo>
                      <a:pt x="297" y="37"/>
                    </a:lnTo>
                    <a:lnTo>
                      <a:pt x="286" y="32"/>
                    </a:lnTo>
                    <a:lnTo>
                      <a:pt x="276" y="21"/>
                    </a:lnTo>
                    <a:lnTo>
                      <a:pt x="270" y="21"/>
                    </a:lnTo>
                    <a:lnTo>
                      <a:pt x="249" y="16"/>
                    </a:lnTo>
                    <a:lnTo>
                      <a:pt x="239" y="16"/>
                    </a:lnTo>
                    <a:lnTo>
                      <a:pt x="233" y="5"/>
                    </a:lnTo>
                    <a:lnTo>
                      <a:pt x="228" y="0"/>
                    </a:lnTo>
                    <a:lnTo>
                      <a:pt x="223" y="0"/>
                    </a:lnTo>
                    <a:lnTo>
                      <a:pt x="223" y="0"/>
                    </a:lnTo>
                    <a:lnTo>
                      <a:pt x="217" y="0"/>
                    </a:lnTo>
                    <a:lnTo>
                      <a:pt x="207" y="5"/>
                    </a:lnTo>
                    <a:lnTo>
                      <a:pt x="201" y="10"/>
                    </a:lnTo>
                    <a:lnTo>
                      <a:pt x="196" y="10"/>
                    </a:lnTo>
                    <a:lnTo>
                      <a:pt x="186" y="10"/>
                    </a:lnTo>
                    <a:lnTo>
                      <a:pt x="175" y="5"/>
                    </a:lnTo>
                    <a:lnTo>
                      <a:pt x="164" y="5"/>
                    </a:lnTo>
                    <a:lnTo>
                      <a:pt x="159" y="5"/>
                    </a:lnTo>
                    <a:lnTo>
                      <a:pt x="154" y="5"/>
                    </a:lnTo>
                    <a:lnTo>
                      <a:pt x="127" y="0"/>
                    </a:lnTo>
                    <a:lnTo>
                      <a:pt x="122" y="5"/>
                    </a:lnTo>
                    <a:lnTo>
                      <a:pt x="122" y="5"/>
                    </a:lnTo>
                    <a:lnTo>
                      <a:pt x="117" y="0"/>
                    </a:lnTo>
                    <a:lnTo>
                      <a:pt x="111" y="0"/>
                    </a:lnTo>
                    <a:lnTo>
                      <a:pt x="106" y="0"/>
                    </a:lnTo>
                    <a:lnTo>
                      <a:pt x="90" y="0"/>
                    </a:lnTo>
                    <a:lnTo>
                      <a:pt x="79" y="0"/>
                    </a:lnTo>
                    <a:lnTo>
                      <a:pt x="64" y="0"/>
                    </a:lnTo>
                    <a:lnTo>
                      <a:pt x="58" y="0"/>
                    </a:lnTo>
                    <a:lnTo>
                      <a:pt x="42" y="5"/>
                    </a:lnTo>
                    <a:lnTo>
                      <a:pt x="37" y="5"/>
                    </a:lnTo>
                    <a:lnTo>
                      <a:pt x="21" y="16"/>
                    </a:lnTo>
                    <a:lnTo>
                      <a:pt x="5" y="26"/>
                    </a:lnTo>
                    <a:lnTo>
                      <a:pt x="5" y="26"/>
                    </a:lnTo>
                    <a:lnTo>
                      <a:pt x="5" y="42"/>
                    </a:lnTo>
                    <a:lnTo>
                      <a:pt x="16" y="58"/>
                    </a:lnTo>
                    <a:lnTo>
                      <a:pt x="21" y="69"/>
                    </a:lnTo>
                    <a:lnTo>
                      <a:pt x="16" y="80"/>
                    </a:lnTo>
                    <a:lnTo>
                      <a:pt x="21" y="85"/>
                    </a:lnTo>
                    <a:lnTo>
                      <a:pt x="21" y="85"/>
                    </a:lnTo>
                    <a:lnTo>
                      <a:pt x="21" y="85"/>
                    </a:lnTo>
                    <a:lnTo>
                      <a:pt x="26" y="85"/>
                    </a:lnTo>
                    <a:lnTo>
                      <a:pt x="32" y="90"/>
                    </a:lnTo>
                    <a:lnTo>
                      <a:pt x="37" y="90"/>
                    </a:lnTo>
                    <a:lnTo>
                      <a:pt x="48" y="95"/>
                    </a:lnTo>
                    <a:lnTo>
                      <a:pt x="58" y="95"/>
                    </a:lnTo>
                    <a:lnTo>
                      <a:pt x="69" y="101"/>
                    </a:lnTo>
                    <a:lnTo>
                      <a:pt x="74" y="101"/>
                    </a:lnTo>
                    <a:lnTo>
                      <a:pt x="85" y="101"/>
                    </a:lnTo>
                    <a:lnTo>
                      <a:pt x="101" y="101"/>
                    </a:lnTo>
                    <a:lnTo>
                      <a:pt x="101" y="106"/>
                    </a:lnTo>
                    <a:lnTo>
                      <a:pt x="111" y="111"/>
                    </a:lnTo>
                    <a:lnTo>
                      <a:pt x="117" y="117"/>
                    </a:lnTo>
                    <a:lnTo>
                      <a:pt x="117" y="117"/>
                    </a:lnTo>
                    <a:lnTo>
                      <a:pt x="111" y="133"/>
                    </a:lnTo>
                    <a:lnTo>
                      <a:pt x="111" y="138"/>
                    </a:lnTo>
                    <a:lnTo>
                      <a:pt x="111" y="143"/>
                    </a:lnTo>
                    <a:lnTo>
                      <a:pt x="111" y="149"/>
                    </a:lnTo>
                    <a:lnTo>
                      <a:pt x="117" y="154"/>
                    </a:lnTo>
                    <a:lnTo>
                      <a:pt x="117" y="149"/>
                    </a:lnTo>
                    <a:lnTo>
                      <a:pt x="122" y="154"/>
                    </a:lnTo>
                    <a:lnTo>
                      <a:pt x="127" y="154"/>
                    </a:lnTo>
                    <a:lnTo>
                      <a:pt x="133" y="154"/>
                    </a:lnTo>
                    <a:lnTo>
                      <a:pt x="133" y="154"/>
                    </a:lnTo>
                    <a:lnTo>
                      <a:pt x="133" y="159"/>
                    </a:lnTo>
                    <a:lnTo>
                      <a:pt x="133" y="159"/>
                    </a:lnTo>
                    <a:lnTo>
                      <a:pt x="138" y="159"/>
                    </a:lnTo>
                    <a:lnTo>
                      <a:pt x="148" y="165"/>
                    </a:lnTo>
                    <a:lnTo>
                      <a:pt x="154" y="165"/>
                    </a:lnTo>
                    <a:lnTo>
                      <a:pt x="159" y="170"/>
                    </a:lnTo>
                    <a:lnTo>
                      <a:pt x="159" y="175"/>
                    </a:lnTo>
                    <a:lnTo>
                      <a:pt x="159" y="181"/>
                    </a:lnTo>
                    <a:lnTo>
                      <a:pt x="159" y="186"/>
                    </a:lnTo>
                    <a:lnTo>
                      <a:pt x="159" y="186"/>
                    </a:lnTo>
                    <a:lnTo>
                      <a:pt x="164" y="186"/>
                    </a:lnTo>
                    <a:lnTo>
                      <a:pt x="175" y="186"/>
                    </a:lnTo>
                    <a:lnTo>
                      <a:pt x="186" y="186"/>
                    </a:lnTo>
                    <a:lnTo>
                      <a:pt x="186" y="186"/>
                    </a:lnTo>
                    <a:lnTo>
                      <a:pt x="191" y="186"/>
                    </a:lnTo>
                    <a:lnTo>
                      <a:pt x="196" y="186"/>
                    </a:lnTo>
                    <a:lnTo>
                      <a:pt x="201" y="186"/>
                    </a:lnTo>
                    <a:lnTo>
                      <a:pt x="207" y="186"/>
                    </a:lnTo>
                    <a:lnTo>
                      <a:pt x="212" y="191"/>
                    </a:lnTo>
                    <a:lnTo>
                      <a:pt x="217" y="186"/>
                    </a:lnTo>
                    <a:lnTo>
                      <a:pt x="228" y="181"/>
                    </a:lnTo>
                    <a:lnTo>
                      <a:pt x="239" y="186"/>
                    </a:lnTo>
                    <a:lnTo>
                      <a:pt x="239" y="181"/>
                    </a:lnTo>
                    <a:lnTo>
                      <a:pt x="239" y="170"/>
                    </a:lnTo>
                    <a:lnTo>
                      <a:pt x="244" y="170"/>
                    </a:lnTo>
                    <a:lnTo>
                      <a:pt x="255" y="170"/>
                    </a:lnTo>
                    <a:lnTo>
                      <a:pt x="255" y="170"/>
                    </a:lnTo>
                    <a:lnTo>
                      <a:pt x="260" y="165"/>
                    </a:lnTo>
                    <a:lnTo>
                      <a:pt x="265" y="165"/>
                    </a:lnTo>
                    <a:lnTo>
                      <a:pt x="270" y="165"/>
                    </a:lnTo>
                    <a:lnTo>
                      <a:pt x="276" y="159"/>
                    </a:lnTo>
                    <a:lnTo>
                      <a:pt x="281" y="159"/>
                    </a:lnTo>
                    <a:lnTo>
                      <a:pt x="281" y="165"/>
                    </a:lnTo>
                    <a:lnTo>
                      <a:pt x="281" y="170"/>
                    </a:lnTo>
                    <a:lnTo>
                      <a:pt x="281" y="170"/>
                    </a:lnTo>
                    <a:lnTo>
                      <a:pt x="281" y="170"/>
                    </a:lnTo>
                    <a:lnTo>
                      <a:pt x="292" y="170"/>
                    </a:lnTo>
                    <a:lnTo>
                      <a:pt x="292" y="170"/>
                    </a:lnTo>
                    <a:lnTo>
                      <a:pt x="297" y="170"/>
                    </a:lnTo>
                    <a:lnTo>
                      <a:pt x="292" y="165"/>
                    </a:lnTo>
                    <a:lnTo>
                      <a:pt x="292" y="159"/>
                    </a:lnTo>
                    <a:lnTo>
                      <a:pt x="292" y="159"/>
                    </a:lnTo>
                    <a:lnTo>
                      <a:pt x="286" y="159"/>
                    </a:lnTo>
                    <a:lnTo>
                      <a:pt x="281" y="159"/>
                    </a:lnTo>
                    <a:lnTo>
                      <a:pt x="281" y="154"/>
                    </a:lnTo>
                    <a:lnTo>
                      <a:pt x="281" y="154"/>
                    </a:lnTo>
                    <a:lnTo>
                      <a:pt x="286" y="149"/>
                    </a:lnTo>
                    <a:lnTo>
                      <a:pt x="286" y="138"/>
                    </a:lnTo>
                    <a:lnTo>
                      <a:pt x="292" y="138"/>
                    </a:lnTo>
                    <a:lnTo>
                      <a:pt x="292" y="138"/>
                    </a:lnTo>
                    <a:lnTo>
                      <a:pt x="286" y="133"/>
                    </a:lnTo>
                    <a:lnTo>
                      <a:pt x="286" y="127"/>
                    </a:lnTo>
                    <a:lnTo>
                      <a:pt x="292" y="117"/>
                    </a:lnTo>
                    <a:lnTo>
                      <a:pt x="297" y="111"/>
                    </a:lnTo>
                    <a:lnTo>
                      <a:pt x="302" y="111"/>
                    </a:lnTo>
                    <a:lnTo>
                      <a:pt x="308" y="106"/>
                    </a:lnTo>
                    <a:lnTo>
                      <a:pt x="313" y="106"/>
                    </a:lnTo>
                    <a:lnTo>
                      <a:pt x="313" y="101"/>
                    </a:lnTo>
                    <a:lnTo>
                      <a:pt x="313" y="101"/>
                    </a:lnTo>
                    <a:lnTo>
                      <a:pt x="318" y="95"/>
                    </a:lnTo>
                    <a:lnTo>
                      <a:pt x="318" y="95"/>
                    </a:lnTo>
                    <a:lnTo>
                      <a:pt x="339" y="95"/>
                    </a:lnTo>
                    <a:lnTo>
                      <a:pt x="339" y="90"/>
                    </a:lnTo>
                    <a:lnTo>
                      <a:pt x="339" y="90"/>
                    </a:lnTo>
                    <a:lnTo>
                      <a:pt x="345" y="85"/>
                    </a:lnTo>
                    <a:lnTo>
                      <a:pt x="345" y="85"/>
                    </a:lnTo>
                    <a:lnTo>
                      <a:pt x="345" y="85"/>
                    </a:lnTo>
                    <a:close/>
                  </a:path>
                </a:pathLst>
              </a:custGeom>
              <a:solidFill>
                <a:schemeClr val="accent2"/>
              </a:solid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srgbClr val="414042"/>
                  </a:solidFill>
                  <a:effectLst/>
                  <a:uLnTx/>
                  <a:uFillTx/>
                  <a:latin typeface="Pluto Sans DPD PPT Light"/>
                  <a:ea typeface="+mn-ea"/>
                  <a:cs typeface="+mn-cs"/>
                </a:endParaRPr>
              </a:p>
            </p:txBody>
          </p:sp>
          <p:sp>
            <p:nvSpPr>
              <p:cNvPr id="35" name="Freeform 18">
                <a:extLst>
                  <a:ext uri="{FF2B5EF4-FFF2-40B4-BE49-F238E27FC236}">
                    <a16:creationId xmlns:a16="http://schemas.microsoft.com/office/drawing/2014/main" id="{7E79C4AE-3475-4EF5-922A-7DBE66B5ADE6}"/>
                  </a:ext>
                </a:extLst>
              </p:cNvPr>
              <p:cNvSpPr>
                <a:spLocks noEditPoints="1"/>
              </p:cNvSpPr>
              <p:nvPr/>
            </p:nvSpPr>
            <p:spPr bwMode="auto">
              <a:xfrm>
                <a:off x="6400799" y="4375146"/>
                <a:ext cx="1212850" cy="1309687"/>
              </a:xfrm>
              <a:custGeom>
                <a:avLst/>
                <a:gdLst>
                  <a:gd name="T0" fmla="*/ 563 w 764"/>
                  <a:gd name="T1" fmla="*/ 697 h 825"/>
                  <a:gd name="T2" fmla="*/ 504 w 764"/>
                  <a:gd name="T3" fmla="*/ 713 h 825"/>
                  <a:gd name="T4" fmla="*/ 430 w 764"/>
                  <a:gd name="T5" fmla="*/ 708 h 825"/>
                  <a:gd name="T6" fmla="*/ 388 w 764"/>
                  <a:gd name="T7" fmla="*/ 702 h 825"/>
                  <a:gd name="T8" fmla="*/ 393 w 764"/>
                  <a:gd name="T9" fmla="*/ 750 h 825"/>
                  <a:gd name="T10" fmla="*/ 467 w 764"/>
                  <a:gd name="T11" fmla="*/ 787 h 825"/>
                  <a:gd name="T12" fmla="*/ 542 w 764"/>
                  <a:gd name="T13" fmla="*/ 825 h 825"/>
                  <a:gd name="T14" fmla="*/ 557 w 764"/>
                  <a:gd name="T15" fmla="*/ 787 h 825"/>
                  <a:gd name="T16" fmla="*/ 552 w 764"/>
                  <a:gd name="T17" fmla="*/ 745 h 825"/>
                  <a:gd name="T18" fmla="*/ 101 w 764"/>
                  <a:gd name="T19" fmla="*/ 628 h 825"/>
                  <a:gd name="T20" fmla="*/ 462 w 764"/>
                  <a:gd name="T21" fmla="*/ 505 h 825"/>
                  <a:gd name="T22" fmla="*/ 96 w 764"/>
                  <a:gd name="T23" fmla="*/ 484 h 825"/>
                  <a:gd name="T24" fmla="*/ 181 w 764"/>
                  <a:gd name="T25" fmla="*/ 479 h 825"/>
                  <a:gd name="T26" fmla="*/ 144 w 764"/>
                  <a:gd name="T27" fmla="*/ 473 h 825"/>
                  <a:gd name="T28" fmla="*/ 91 w 764"/>
                  <a:gd name="T29" fmla="*/ 500 h 825"/>
                  <a:gd name="T30" fmla="*/ 106 w 764"/>
                  <a:gd name="T31" fmla="*/ 559 h 825"/>
                  <a:gd name="T32" fmla="*/ 112 w 764"/>
                  <a:gd name="T33" fmla="*/ 585 h 825"/>
                  <a:gd name="T34" fmla="*/ 128 w 764"/>
                  <a:gd name="T35" fmla="*/ 638 h 825"/>
                  <a:gd name="T36" fmla="*/ 170 w 764"/>
                  <a:gd name="T37" fmla="*/ 622 h 825"/>
                  <a:gd name="T38" fmla="*/ 197 w 764"/>
                  <a:gd name="T39" fmla="*/ 527 h 825"/>
                  <a:gd name="T40" fmla="*/ 218 w 764"/>
                  <a:gd name="T41" fmla="*/ 340 h 825"/>
                  <a:gd name="T42" fmla="*/ 754 w 764"/>
                  <a:gd name="T43" fmla="*/ 532 h 825"/>
                  <a:gd name="T44" fmla="*/ 600 w 764"/>
                  <a:gd name="T45" fmla="*/ 426 h 825"/>
                  <a:gd name="T46" fmla="*/ 483 w 764"/>
                  <a:gd name="T47" fmla="*/ 362 h 825"/>
                  <a:gd name="T48" fmla="*/ 372 w 764"/>
                  <a:gd name="T49" fmla="*/ 239 h 825"/>
                  <a:gd name="T50" fmla="*/ 366 w 764"/>
                  <a:gd name="T51" fmla="*/ 160 h 825"/>
                  <a:gd name="T52" fmla="*/ 377 w 764"/>
                  <a:gd name="T53" fmla="*/ 122 h 825"/>
                  <a:gd name="T54" fmla="*/ 451 w 764"/>
                  <a:gd name="T55" fmla="*/ 117 h 825"/>
                  <a:gd name="T56" fmla="*/ 441 w 764"/>
                  <a:gd name="T57" fmla="*/ 90 h 825"/>
                  <a:gd name="T58" fmla="*/ 435 w 764"/>
                  <a:gd name="T59" fmla="*/ 69 h 825"/>
                  <a:gd name="T60" fmla="*/ 446 w 764"/>
                  <a:gd name="T61" fmla="*/ 48 h 825"/>
                  <a:gd name="T62" fmla="*/ 361 w 764"/>
                  <a:gd name="T63" fmla="*/ 27 h 825"/>
                  <a:gd name="T64" fmla="*/ 319 w 764"/>
                  <a:gd name="T65" fmla="*/ 11 h 825"/>
                  <a:gd name="T66" fmla="*/ 266 w 764"/>
                  <a:gd name="T67" fmla="*/ 27 h 825"/>
                  <a:gd name="T68" fmla="*/ 239 w 764"/>
                  <a:gd name="T69" fmla="*/ 42 h 825"/>
                  <a:gd name="T70" fmla="*/ 218 w 764"/>
                  <a:gd name="T71" fmla="*/ 58 h 825"/>
                  <a:gd name="T72" fmla="*/ 191 w 764"/>
                  <a:gd name="T73" fmla="*/ 64 h 825"/>
                  <a:gd name="T74" fmla="*/ 165 w 764"/>
                  <a:gd name="T75" fmla="*/ 64 h 825"/>
                  <a:gd name="T76" fmla="*/ 144 w 764"/>
                  <a:gd name="T77" fmla="*/ 96 h 825"/>
                  <a:gd name="T78" fmla="*/ 117 w 764"/>
                  <a:gd name="T79" fmla="*/ 53 h 825"/>
                  <a:gd name="T80" fmla="*/ 85 w 764"/>
                  <a:gd name="T81" fmla="*/ 85 h 825"/>
                  <a:gd name="T82" fmla="*/ 22 w 764"/>
                  <a:gd name="T83" fmla="*/ 96 h 825"/>
                  <a:gd name="T84" fmla="*/ 32 w 764"/>
                  <a:gd name="T85" fmla="*/ 133 h 825"/>
                  <a:gd name="T86" fmla="*/ 0 w 764"/>
                  <a:gd name="T87" fmla="*/ 160 h 825"/>
                  <a:gd name="T88" fmla="*/ 22 w 764"/>
                  <a:gd name="T89" fmla="*/ 197 h 825"/>
                  <a:gd name="T90" fmla="*/ 43 w 764"/>
                  <a:gd name="T91" fmla="*/ 239 h 825"/>
                  <a:gd name="T92" fmla="*/ 53 w 764"/>
                  <a:gd name="T93" fmla="*/ 261 h 825"/>
                  <a:gd name="T94" fmla="*/ 165 w 764"/>
                  <a:gd name="T95" fmla="*/ 223 h 825"/>
                  <a:gd name="T96" fmla="*/ 244 w 764"/>
                  <a:gd name="T97" fmla="*/ 330 h 825"/>
                  <a:gd name="T98" fmla="*/ 287 w 764"/>
                  <a:gd name="T99" fmla="*/ 367 h 825"/>
                  <a:gd name="T100" fmla="*/ 356 w 764"/>
                  <a:gd name="T101" fmla="*/ 420 h 825"/>
                  <a:gd name="T102" fmla="*/ 451 w 764"/>
                  <a:gd name="T103" fmla="*/ 463 h 825"/>
                  <a:gd name="T104" fmla="*/ 499 w 764"/>
                  <a:gd name="T105" fmla="*/ 505 h 825"/>
                  <a:gd name="T106" fmla="*/ 536 w 764"/>
                  <a:gd name="T107" fmla="*/ 532 h 825"/>
                  <a:gd name="T108" fmla="*/ 605 w 764"/>
                  <a:gd name="T109" fmla="*/ 606 h 825"/>
                  <a:gd name="T110" fmla="*/ 595 w 764"/>
                  <a:gd name="T111" fmla="*/ 692 h 825"/>
                  <a:gd name="T112" fmla="*/ 642 w 764"/>
                  <a:gd name="T113" fmla="*/ 676 h 825"/>
                  <a:gd name="T114" fmla="*/ 658 w 764"/>
                  <a:gd name="T115" fmla="*/ 590 h 825"/>
                  <a:gd name="T116" fmla="*/ 685 w 764"/>
                  <a:gd name="T117" fmla="*/ 527 h 825"/>
                  <a:gd name="T118" fmla="*/ 764 w 764"/>
                  <a:gd name="T119" fmla="*/ 553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64" h="825">
                    <a:moveTo>
                      <a:pt x="345" y="814"/>
                    </a:moveTo>
                    <a:lnTo>
                      <a:pt x="340" y="809"/>
                    </a:lnTo>
                    <a:lnTo>
                      <a:pt x="340" y="814"/>
                    </a:lnTo>
                    <a:lnTo>
                      <a:pt x="340" y="814"/>
                    </a:lnTo>
                    <a:lnTo>
                      <a:pt x="340" y="819"/>
                    </a:lnTo>
                    <a:lnTo>
                      <a:pt x="345" y="819"/>
                    </a:lnTo>
                    <a:lnTo>
                      <a:pt x="345" y="814"/>
                    </a:lnTo>
                    <a:lnTo>
                      <a:pt x="345" y="814"/>
                    </a:lnTo>
                    <a:close/>
                    <a:moveTo>
                      <a:pt x="573" y="692"/>
                    </a:moveTo>
                    <a:lnTo>
                      <a:pt x="563" y="697"/>
                    </a:lnTo>
                    <a:lnTo>
                      <a:pt x="557" y="697"/>
                    </a:lnTo>
                    <a:lnTo>
                      <a:pt x="552" y="697"/>
                    </a:lnTo>
                    <a:lnTo>
                      <a:pt x="552" y="702"/>
                    </a:lnTo>
                    <a:lnTo>
                      <a:pt x="547" y="702"/>
                    </a:lnTo>
                    <a:lnTo>
                      <a:pt x="536" y="702"/>
                    </a:lnTo>
                    <a:lnTo>
                      <a:pt x="531" y="702"/>
                    </a:lnTo>
                    <a:lnTo>
                      <a:pt x="526" y="702"/>
                    </a:lnTo>
                    <a:lnTo>
                      <a:pt x="520" y="702"/>
                    </a:lnTo>
                    <a:lnTo>
                      <a:pt x="515" y="708"/>
                    </a:lnTo>
                    <a:lnTo>
                      <a:pt x="504" y="713"/>
                    </a:lnTo>
                    <a:lnTo>
                      <a:pt x="499" y="713"/>
                    </a:lnTo>
                    <a:lnTo>
                      <a:pt x="494" y="713"/>
                    </a:lnTo>
                    <a:lnTo>
                      <a:pt x="478" y="713"/>
                    </a:lnTo>
                    <a:lnTo>
                      <a:pt x="467" y="713"/>
                    </a:lnTo>
                    <a:lnTo>
                      <a:pt x="462" y="718"/>
                    </a:lnTo>
                    <a:lnTo>
                      <a:pt x="457" y="718"/>
                    </a:lnTo>
                    <a:lnTo>
                      <a:pt x="451" y="718"/>
                    </a:lnTo>
                    <a:lnTo>
                      <a:pt x="441" y="708"/>
                    </a:lnTo>
                    <a:lnTo>
                      <a:pt x="435" y="708"/>
                    </a:lnTo>
                    <a:lnTo>
                      <a:pt x="430" y="708"/>
                    </a:lnTo>
                    <a:lnTo>
                      <a:pt x="430" y="702"/>
                    </a:lnTo>
                    <a:lnTo>
                      <a:pt x="425" y="702"/>
                    </a:lnTo>
                    <a:lnTo>
                      <a:pt x="419" y="702"/>
                    </a:lnTo>
                    <a:lnTo>
                      <a:pt x="409" y="708"/>
                    </a:lnTo>
                    <a:lnTo>
                      <a:pt x="409" y="708"/>
                    </a:lnTo>
                    <a:lnTo>
                      <a:pt x="404" y="713"/>
                    </a:lnTo>
                    <a:lnTo>
                      <a:pt x="404" y="713"/>
                    </a:lnTo>
                    <a:lnTo>
                      <a:pt x="398" y="713"/>
                    </a:lnTo>
                    <a:lnTo>
                      <a:pt x="388" y="702"/>
                    </a:lnTo>
                    <a:lnTo>
                      <a:pt x="388" y="702"/>
                    </a:lnTo>
                    <a:lnTo>
                      <a:pt x="388" y="708"/>
                    </a:lnTo>
                    <a:lnTo>
                      <a:pt x="382" y="708"/>
                    </a:lnTo>
                    <a:lnTo>
                      <a:pt x="377" y="713"/>
                    </a:lnTo>
                    <a:lnTo>
                      <a:pt x="372" y="723"/>
                    </a:lnTo>
                    <a:lnTo>
                      <a:pt x="372" y="729"/>
                    </a:lnTo>
                    <a:lnTo>
                      <a:pt x="372" y="734"/>
                    </a:lnTo>
                    <a:lnTo>
                      <a:pt x="377" y="745"/>
                    </a:lnTo>
                    <a:lnTo>
                      <a:pt x="382" y="750"/>
                    </a:lnTo>
                    <a:lnTo>
                      <a:pt x="388" y="750"/>
                    </a:lnTo>
                    <a:lnTo>
                      <a:pt x="393" y="750"/>
                    </a:lnTo>
                    <a:lnTo>
                      <a:pt x="398" y="750"/>
                    </a:lnTo>
                    <a:lnTo>
                      <a:pt x="404" y="750"/>
                    </a:lnTo>
                    <a:lnTo>
                      <a:pt x="409" y="755"/>
                    </a:lnTo>
                    <a:lnTo>
                      <a:pt x="419" y="761"/>
                    </a:lnTo>
                    <a:lnTo>
                      <a:pt x="425" y="761"/>
                    </a:lnTo>
                    <a:lnTo>
                      <a:pt x="425" y="766"/>
                    </a:lnTo>
                    <a:lnTo>
                      <a:pt x="430" y="771"/>
                    </a:lnTo>
                    <a:lnTo>
                      <a:pt x="446" y="777"/>
                    </a:lnTo>
                    <a:lnTo>
                      <a:pt x="462" y="787"/>
                    </a:lnTo>
                    <a:lnTo>
                      <a:pt x="467" y="787"/>
                    </a:lnTo>
                    <a:lnTo>
                      <a:pt x="478" y="787"/>
                    </a:lnTo>
                    <a:lnTo>
                      <a:pt x="483" y="787"/>
                    </a:lnTo>
                    <a:lnTo>
                      <a:pt x="494" y="793"/>
                    </a:lnTo>
                    <a:lnTo>
                      <a:pt x="499" y="798"/>
                    </a:lnTo>
                    <a:lnTo>
                      <a:pt x="510" y="814"/>
                    </a:lnTo>
                    <a:lnTo>
                      <a:pt x="510" y="814"/>
                    </a:lnTo>
                    <a:lnTo>
                      <a:pt x="515" y="819"/>
                    </a:lnTo>
                    <a:lnTo>
                      <a:pt x="526" y="819"/>
                    </a:lnTo>
                    <a:lnTo>
                      <a:pt x="531" y="819"/>
                    </a:lnTo>
                    <a:lnTo>
                      <a:pt x="542" y="825"/>
                    </a:lnTo>
                    <a:lnTo>
                      <a:pt x="547" y="825"/>
                    </a:lnTo>
                    <a:lnTo>
                      <a:pt x="547" y="819"/>
                    </a:lnTo>
                    <a:lnTo>
                      <a:pt x="547" y="814"/>
                    </a:lnTo>
                    <a:lnTo>
                      <a:pt x="547" y="809"/>
                    </a:lnTo>
                    <a:lnTo>
                      <a:pt x="552" y="809"/>
                    </a:lnTo>
                    <a:lnTo>
                      <a:pt x="552" y="803"/>
                    </a:lnTo>
                    <a:lnTo>
                      <a:pt x="557" y="798"/>
                    </a:lnTo>
                    <a:lnTo>
                      <a:pt x="557" y="793"/>
                    </a:lnTo>
                    <a:lnTo>
                      <a:pt x="557" y="787"/>
                    </a:lnTo>
                    <a:lnTo>
                      <a:pt x="557" y="787"/>
                    </a:lnTo>
                    <a:lnTo>
                      <a:pt x="552" y="782"/>
                    </a:lnTo>
                    <a:lnTo>
                      <a:pt x="557" y="777"/>
                    </a:lnTo>
                    <a:lnTo>
                      <a:pt x="552" y="777"/>
                    </a:lnTo>
                    <a:lnTo>
                      <a:pt x="552" y="771"/>
                    </a:lnTo>
                    <a:lnTo>
                      <a:pt x="547" y="771"/>
                    </a:lnTo>
                    <a:lnTo>
                      <a:pt x="547" y="766"/>
                    </a:lnTo>
                    <a:lnTo>
                      <a:pt x="547" y="761"/>
                    </a:lnTo>
                    <a:lnTo>
                      <a:pt x="547" y="755"/>
                    </a:lnTo>
                    <a:lnTo>
                      <a:pt x="552" y="750"/>
                    </a:lnTo>
                    <a:lnTo>
                      <a:pt x="552" y="745"/>
                    </a:lnTo>
                    <a:lnTo>
                      <a:pt x="552" y="739"/>
                    </a:lnTo>
                    <a:lnTo>
                      <a:pt x="557" y="734"/>
                    </a:lnTo>
                    <a:lnTo>
                      <a:pt x="568" y="713"/>
                    </a:lnTo>
                    <a:lnTo>
                      <a:pt x="573" y="708"/>
                    </a:lnTo>
                    <a:lnTo>
                      <a:pt x="579" y="697"/>
                    </a:lnTo>
                    <a:lnTo>
                      <a:pt x="579" y="692"/>
                    </a:lnTo>
                    <a:lnTo>
                      <a:pt x="579" y="692"/>
                    </a:lnTo>
                    <a:lnTo>
                      <a:pt x="573" y="692"/>
                    </a:lnTo>
                    <a:close/>
                    <a:moveTo>
                      <a:pt x="101" y="628"/>
                    </a:moveTo>
                    <a:lnTo>
                      <a:pt x="101" y="628"/>
                    </a:lnTo>
                    <a:lnTo>
                      <a:pt x="101" y="633"/>
                    </a:lnTo>
                    <a:lnTo>
                      <a:pt x="106" y="638"/>
                    </a:lnTo>
                    <a:lnTo>
                      <a:pt x="112" y="628"/>
                    </a:lnTo>
                    <a:lnTo>
                      <a:pt x="106" y="628"/>
                    </a:lnTo>
                    <a:lnTo>
                      <a:pt x="101" y="628"/>
                    </a:lnTo>
                    <a:close/>
                    <a:moveTo>
                      <a:pt x="467" y="505"/>
                    </a:moveTo>
                    <a:lnTo>
                      <a:pt x="467" y="505"/>
                    </a:lnTo>
                    <a:lnTo>
                      <a:pt x="467" y="500"/>
                    </a:lnTo>
                    <a:lnTo>
                      <a:pt x="462" y="500"/>
                    </a:lnTo>
                    <a:lnTo>
                      <a:pt x="462" y="505"/>
                    </a:lnTo>
                    <a:lnTo>
                      <a:pt x="462" y="505"/>
                    </a:lnTo>
                    <a:lnTo>
                      <a:pt x="462" y="505"/>
                    </a:lnTo>
                    <a:lnTo>
                      <a:pt x="467" y="505"/>
                    </a:lnTo>
                    <a:close/>
                    <a:moveTo>
                      <a:pt x="101" y="479"/>
                    </a:moveTo>
                    <a:lnTo>
                      <a:pt x="101" y="479"/>
                    </a:lnTo>
                    <a:lnTo>
                      <a:pt x="101" y="473"/>
                    </a:lnTo>
                    <a:lnTo>
                      <a:pt x="101" y="473"/>
                    </a:lnTo>
                    <a:lnTo>
                      <a:pt x="96" y="473"/>
                    </a:lnTo>
                    <a:lnTo>
                      <a:pt x="96" y="479"/>
                    </a:lnTo>
                    <a:lnTo>
                      <a:pt x="96" y="484"/>
                    </a:lnTo>
                    <a:lnTo>
                      <a:pt x="96" y="484"/>
                    </a:lnTo>
                    <a:lnTo>
                      <a:pt x="101" y="479"/>
                    </a:lnTo>
                    <a:close/>
                    <a:moveTo>
                      <a:pt x="191" y="495"/>
                    </a:moveTo>
                    <a:lnTo>
                      <a:pt x="186" y="489"/>
                    </a:lnTo>
                    <a:lnTo>
                      <a:pt x="181" y="489"/>
                    </a:lnTo>
                    <a:lnTo>
                      <a:pt x="181" y="489"/>
                    </a:lnTo>
                    <a:lnTo>
                      <a:pt x="186" y="484"/>
                    </a:lnTo>
                    <a:lnTo>
                      <a:pt x="186" y="479"/>
                    </a:lnTo>
                    <a:lnTo>
                      <a:pt x="186" y="479"/>
                    </a:lnTo>
                    <a:lnTo>
                      <a:pt x="181" y="479"/>
                    </a:lnTo>
                    <a:lnTo>
                      <a:pt x="181" y="479"/>
                    </a:lnTo>
                    <a:lnTo>
                      <a:pt x="181" y="473"/>
                    </a:lnTo>
                    <a:lnTo>
                      <a:pt x="175" y="468"/>
                    </a:lnTo>
                    <a:lnTo>
                      <a:pt x="170" y="468"/>
                    </a:lnTo>
                    <a:lnTo>
                      <a:pt x="165" y="468"/>
                    </a:lnTo>
                    <a:lnTo>
                      <a:pt x="160" y="463"/>
                    </a:lnTo>
                    <a:lnTo>
                      <a:pt x="160" y="463"/>
                    </a:lnTo>
                    <a:lnTo>
                      <a:pt x="154" y="468"/>
                    </a:lnTo>
                    <a:lnTo>
                      <a:pt x="154" y="468"/>
                    </a:lnTo>
                    <a:lnTo>
                      <a:pt x="144" y="473"/>
                    </a:lnTo>
                    <a:lnTo>
                      <a:pt x="133" y="484"/>
                    </a:lnTo>
                    <a:lnTo>
                      <a:pt x="128" y="489"/>
                    </a:lnTo>
                    <a:lnTo>
                      <a:pt x="117" y="495"/>
                    </a:lnTo>
                    <a:lnTo>
                      <a:pt x="112" y="495"/>
                    </a:lnTo>
                    <a:lnTo>
                      <a:pt x="106" y="495"/>
                    </a:lnTo>
                    <a:lnTo>
                      <a:pt x="101" y="495"/>
                    </a:lnTo>
                    <a:lnTo>
                      <a:pt x="96" y="489"/>
                    </a:lnTo>
                    <a:lnTo>
                      <a:pt x="96" y="489"/>
                    </a:lnTo>
                    <a:lnTo>
                      <a:pt x="96" y="489"/>
                    </a:lnTo>
                    <a:lnTo>
                      <a:pt x="91" y="500"/>
                    </a:lnTo>
                    <a:lnTo>
                      <a:pt x="91" y="511"/>
                    </a:lnTo>
                    <a:lnTo>
                      <a:pt x="96" y="511"/>
                    </a:lnTo>
                    <a:lnTo>
                      <a:pt x="101" y="516"/>
                    </a:lnTo>
                    <a:lnTo>
                      <a:pt x="101" y="521"/>
                    </a:lnTo>
                    <a:lnTo>
                      <a:pt x="106" y="527"/>
                    </a:lnTo>
                    <a:lnTo>
                      <a:pt x="106" y="532"/>
                    </a:lnTo>
                    <a:lnTo>
                      <a:pt x="112" y="537"/>
                    </a:lnTo>
                    <a:lnTo>
                      <a:pt x="112" y="548"/>
                    </a:lnTo>
                    <a:lnTo>
                      <a:pt x="112" y="553"/>
                    </a:lnTo>
                    <a:lnTo>
                      <a:pt x="106" y="559"/>
                    </a:lnTo>
                    <a:lnTo>
                      <a:pt x="106" y="559"/>
                    </a:lnTo>
                    <a:lnTo>
                      <a:pt x="106" y="559"/>
                    </a:lnTo>
                    <a:lnTo>
                      <a:pt x="112" y="564"/>
                    </a:lnTo>
                    <a:lnTo>
                      <a:pt x="117" y="569"/>
                    </a:lnTo>
                    <a:lnTo>
                      <a:pt x="117" y="575"/>
                    </a:lnTo>
                    <a:lnTo>
                      <a:pt x="117" y="575"/>
                    </a:lnTo>
                    <a:lnTo>
                      <a:pt x="112" y="575"/>
                    </a:lnTo>
                    <a:lnTo>
                      <a:pt x="112" y="575"/>
                    </a:lnTo>
                    <a:lnTo>
                      <a:pt x="112" y="575"/>
                    </a:lnTo>
                    <a:lnTo>
                      <a:pt x="112" y="585"/>
                    </a:lnTo>
                    <a:lnTo>
                      <a:pt x="106" y="590"/>
                    </a:lnTo>
                    <a:lnTo>
                      <a:pt x="106" y="590"/>
                    </a:lnTo>
                    <a:lnTo>
                      <a:pt x="106" y="596"/>
                    </a:lnTo>
                    <a:lnTo>
                      <a:pt x="106" y="612"/>
                    </a:lnTo>
                    <a:lnTo>
                      <a:pt x="106" y="617"/>
                    </a:lnTo>
                    <a:lnTo>
                      <a:pt x="112" y="628"/>
                    </a:lnTo>
                    <a:lnTo>
                      <a:pt x="117" y="633"/>
                    </a:lnTo>
                    <a:lnTo>
                      <a:pt x="117" y="638"/>
                    </a:lnTo>
                    <a:lnTo>
                      <a:pt x="122" y="638"/>
                    </a:lnTo>
                    <a:lnTo>
                      <a:pt x="128" y="638"/>
                    </a:lnTo>
                    <a:lnTo>
                      <a:pt x="133" y="644"/>
                    </a:lnTo>
                    <a:lnTo>
                      <a:pt x="138" y="644"/>
                    </a:lnTo>
                    <a:lnTo>
                      <a:pt x="144" y="638"/>
                    </a:lnTo>
                    <a:lnTo>
                      <a:pt x="144" y="633"/>
                    </a:lnTo>
                    <a:lnTo>
                      <a:pt x="149" y="617"/>
                    </a:lnTo>
                    <a:lnTo>
                      <a:pt x="149" y="617"/>
                    </a:lnTo>
                    <a:lnTo>
                      <a:pt x="154" y="617"/>
                    </a:lnTo>
                    <a:lnTo>
                      <a:pt x="160" y="617"/>
                    </a:lnTo>
                    <a:lnTo>
                      <a:pt x="160" y="617"/>
                    </a:lnTo>
                    <a:lnTo>
                      <a:pt x="170" y="622"/>
                    </a:lnTo>
                    <a:lnTo>
                      <a:pt x="175" y="622"/>
                    </a:lnTo>
                    <a:lnTo>
                      <a:pt x="181" y="622"/>
                    </a:lnTo>
                    <a:lnTo>
                      <a:pt x="181" y="612"/>
                    </a:lnTo>
                    <a:lnTo>
                      <a:pt x="186" y="606"/>
                    </a:lnTo>
                    <a:lnTo>
                      <a:pt x="191" y="559"/>
                    </a:lnTo>
                    <a:lnTo>
                      <a:pt x="191" y="559"/>
                    </a:lnTo>
                    <a:lnTo>
                      <a:pt x="191" y="553"/>
                    </a:lnTo>
                    <a:lnTo>
                      <a:pt x="186" y="548"/>
                    </a:lnTo>
                    <a:lnTo>
                      <a:pt x="186" y="537"/>
                    </a:lnTo>
                    <a:lnTo>
                      <a:pt x="197" y="527"/>
                    </a:lnTo>
                    <a:lnTo>
                      <a:pt x="197" y="527"/>
                    </a:lnTo>
                    <a:lnTo>
                      <a:pt x="197" y="521"/>
                    </a:lnTo>
                    <a:lnTo>
                      <a:pt x="197" y="516"/>
                    </a:lnTo>
                    <a:lnTo>
                      <a:pt x="191" y="495"/>
                    </a:lnTo>
                    <a:close/>
                    <a:moveTo>
                      <a:pt x="239" y="340"/>
                    </a:moveTo>
                    <a:lnTo>
                      <a:pt x="239" y="335"/>
                    </a:lnTo>
                    <a:lnTo>
                      <a:pt x="234" y="340"/>
                    </a:lnTo>
                    <a:lnTo>
                      <a:pt x="228" y="340"/>
                    </a:lnTo>
                    <a:lnTo>
                      <a:pt x="228" y="340"/>
                    </a:lnTo>
                    <a:lnTo>
                      <a:pt x="218" y="340"/>
                    </a:lnTo>
                    <a:lnTo>
                      <a:pt x="218" y="340"/>
                    </a:lnTo>
                    <a:lnTo>
                      <a:pt x="218" y="346"/>
                    </a:lnTo>
                    <a:lnTo>
                      <a:pt x="223" y="346"/>
                    </a:lnTo>
                    <a:lnTo>
                      <a:pt x="234" y="346"/>
                    </a:lnTo>
                    <a:lnTo>
                      <a:pt x="239" y="346"/>
                    </a:lnTo>
                    <a:lnTo>
                      <a:pt x="239" y="346"/>
                    </a:lnTo>
                    <a:lnTo>
                      <a:pt x="239" y="340"/>
                    </a:lnTo>
                    <a:lnTo>
                      <a:pt x="239" y="340"/>
                    </a:lnTo>
                    <a:close/>
                    <a:moveTo>
                      <a:pt x="764" y="543"/>
                    </a:moveTo>
                    <a:lnTo>
                      <a:pt x="754" y="532"/>
                    </a:lnTo>
                    <a:lnTo>
                      <a:pt x="733" y="516"/>
                    </a:lnTo>
                    <a:lnTo>
                      <a:pt x="727" y="511"/>
                    </a:lnTo>
                    <a:lnTo>
                      <a:pt x="695" y="495"/>
                    </a:lnTo>
                    <a:lnTo>
                      <a:pt x="685" y="484"/>
                    </a:lnTo>
                    <a:lnTo>
                      <a:pt x="674" y="479"/>
                    </a:lnTo>
                    <a:lnTo>
                      <a:pt x="637" y="463"/>
                    </a:lnTo>
                    <a:lnTo>
                      <a:pt x="600" y="447"/>
                    </a:lnTo>
                    <a:lnTo>
                      <a:pt x="595" y="442"/>
                    </a:lnTo>
                    <a:lnTo>
                      <a:pt x="595" y="431"/>
                    </a:lnTo>
                    <a:lnTo>
                      <a:pt x="600" y="426"/>
                    </a:lnTo>
                    <a:lnTo>
                      <a:pt x="610" y="420"/>
                    </a:lnTo>
                    <a:lnTo>
                      <a:pt x="610" y="420"/>
                    </a:lnTo>
                    <a:lnTo>
                      <a:pt x="610" y="410"/>
                    </a:lnTo>
                    <a:lnTo>
                      <a:pt x="605" y="410"/>
                    </a:lnTo>
                    <a:lnTo>
                      <a:pt x="595" y="410"/>
                    </a:lnTo>
                    <a:lnTo>
                      <a:pt x="563" y="410"/>
                    </a:lnTo>
                    <a:lnTo>
                      <a:pt x="547" y="410"/>
                    </a:lnTo>
                    <a:lnTo>
                      <a:pt x="526" y="399"/>
                    </a:lnTo>
                    <a:lnTo>
                      <a:pt x="504" y="383"/>
                    </a:lnTo>
                    <a:lnTo>
                      <a:pt x="483" y="362"/>
                    </a:lnTo>
                    <a:lnTo>
                      <a:pt x="467" y="351"/>
                    </a:lnTo>
                    <a:lnTo>
                      <a:pt x="462" y="335"/>
                    </a:lnTo>
                    <a:lnTo>
                      <a:pt x="457" y="314"/>
                    </a:lnTo>
                    <a:lnTo>
                      <a:pt x="446" y="293"/>
                    </a:lnTo>
                    <a:lnTo>
                      <a:pt x="441" y="282"/>
                    </a:lnTo>
                    <a:lnTo>
                      <a:pt x="435" y="277"/>
                    </a:lnTo>
                    <a:lnTo>
                      <a:pt x="425" y="271"/>
                    </a:lnTo>
                    <a:lnTo>
                      <a:pt x="398" y="255"/>
                    </a:lnTo>
                    <a:lnTo>
                      <a:pt x="382" y="250"/>
                    </a:lnTo>
                    <a:lnTo>
                      <a:pt x="372" y="239"/>
                    </a:lnTo>
                    <a:lnTo>
                      <a:pt x="366" y="229"/>
                    </a:lnTo>
                    <a:lnTo>
                      <a:pt x="361" y="213"/>
                    </a:lnTo>
                    <a:lnTo>
                      <a:pt x="356" y="191"/>
                    </a:lnTo>
                    <a:lnTo>
                      <a:pt x="356" y="181"/>
                    </a:lnTo>
                    <a:lnTo>
                      <a:pt x="361" y="181"/>
                    </a:lnTo>
                    <a:lnTo>
                      <a:pt x="361" y="186"/>
                    </a:lnTo>
                    <a:lnTo>
                      <a:pt x="366" y="181"/>
                    </a:lnTo>
                    <a:lnTo>
                      <a:pt x="372" y="176"/>
                    </a:lnTo>
                    <a:lnTo>
                      <a:pt x="372" y="170"/>
                    </a:lnTo>
                    <a:lnTo>
                      <a:pt x="366" y="160"/>
                    </a:lnTo>
                    <a:lnTo>
                      <a:pt x="356" y="149"/>
                    </a:lnTo>
                    <a:lnTo>
                      <a:pt x="356" y="144"/>
                    </a:lnTo>
                    <a:lnTo>
                      <a:pt x="356" y="133"/>
                    </a:lnTo>
                    <a:lnTo>
                      <a:pt x="356" y="128"/>
                    </a:lnTo>
                    <a:lnTo>
                      <a:pt x="361" y="128"/>
                    </a:lnTo>
                    <a:lnTo>
                      <a:pt x="372" y="122"/>
                    </a:lnTo>
                    <a:lnTo>
                      <a:pt x="372" y="122"/>
                    </a:lnTo>
                    <a:lnTo>
                      <a:pt x="366" y="128"/>
                    </a:lnTo>
                    <a:lnTo>
                      <a:pt x="372" y="128"/>
                    </a:lnTo>
                    <a:lnTo>
                      <a:pt x="377" y="122"/>
                    </a:lnTo>
                    <a:lnTo>
                      <a:pt x="388" y="122"/>
                    </a:lnTo>
                    <a:lnTo>
                      <a:pt x="398" y="117"/>
                    </a:lnTo>
                    <a:lnTo>
                      <a:pt x="404" y="112"/>
                    </a:lnTo>
                    <a:lnTo>
                      <a:pt x="409" y="112"/>
                    </a:lnTo>
                    <a:lnTo>
                      <a:pt x="414" y="106"/>
                    </a:lnTo>
                    <a:lnTo>
                      <a:pt x="414" y="101"/>
                    </a:lnTo>
                    <a:lnTo>
                      <a:pt x="430" y="106"/>
                    </a:lnTo>
                    <a:lnTo>
                      <a:pt x="435" y="101"/>
                    </a:lnTo>
                    <a:lnTo>
                      <a:pt x="441" y="101"/>
                    </a:lnTo>
                    <a:lnTo>
                      <a:pt x="451" y="117"/>
                    </a:lnTo>
                    <a:lnTo>
                      <a:pt x="446" y="117"/>
                    </a:lnTo>
                    <a:lnTo>
                      <a:pt x="451" y="117"/>
                    </a:lnTo>
                    <a:lnTo>
                      <a:pt x="457" y="117"/>
                    </a:lnTo>
                    <a:lnTo>
                      <a:pt x="457" y="117"/>
                    </a:lnTo>
                    <a:lnTo>
                      <a:pt x="457" y="112"/>
                    </a:lnTo>
                    <a:lnTo>
                      <a:pt x="446" y="106"/>
                    </a:lnTo>
                    <a:lnTo>
                      <a:pt x="446" y="101"/>
                    </a:lnTo>
                    <a:lnTo>
                      <a:pt x="441" y="101"/>
                    </a:lnTo>
                    <a:lnTo>
                      <a:pt x="435" y="101"/>
                    </a:lnTo>
                    <a:lnTo>
                      <a:pt x="441" y="90"/>
                    </a:lnTo>
                    <a:lnTo>
                      <a:pt x="441" y="85"/>
                    </a:lnTo>
                    <a:lnTo>
                      <a:pt x="435" y="85"/>
                    </a:lnTo>
                    <a:lnTo>
                      <a:pt x="430" y="85"/>
                    </a:lnTo>
                    <a:lnTo>
                      <a:pt x="430" y="85"/>
                    </a:lnTo>
                    <a:lnTo>
                      <a:pt x="430" y="80"/>
                    </a:lnTo>
                    <a:lnTo>
                      <a:pt x="435" y="80"/>
                    </a:lnTo>
                    <a:lnTo>
                      <a:pt x="441" y="74"/>
                    </a:lnTo>
                    <a:lnTo>
                      <a:pt x="441" y="74"/>
                    </a:lnTo>
                    <a:lnTo>
                      <a:pt x="441" y="69"/>
                    </a:lnTo>
                    <a:lnTo>
                      <a:pt x="435" y="69"/>
                    </a:lnTo>
                    <a:lnTo>
                      <a:pt x="430" y="69"/>
                    </a:lnTo>
                    <a:lnTo>
                      <a:pt x="430" y="69"/>
                    </a:lnTo>
                    <a:lnTo>
                      <a:pt x="430" y="69"/>
                    </a:lnTo>
                    <a:lnTo>
                      <a:pt x="425" y="69"/>
                    </a:lnTo>
                    <a:lnTo>
                      <a:pt x="425" y="64"/>
                    </a:lnTo>
                    <a:lnTo>
                      <a:pt x="425" y="58"/>
                    </a:lnTo>
                    <a:lnTo>
                      <a:pt x="430" y="58"/>
                    </a:lnTo>
                    <a:lnTo>
                      <a:pt x="435" y="53"/>
                    </a:lnTo>
                    <a:lnTo>
                      <a:pt x="441" y="48"/>
                    </a:lnTo>
                    <a:lnTo>
                      <a:pt x="446" y="48"/>
                    </a:lnTo>
                    <a:lnTo>
                      <a:pt x="446" y="42"/>
                    </a:lnTo>
                    <a:lnTo>
                      <a:pt x="430" y="42"/>
                    </a:lnTo>
                    <a:lnTo>
                      <a:pt x="425" y="42"/>
                    </a:lnTo>
                    <a:lnTo>
                      <a:pt x="414" y="42"/>
                    </a:lnTo>
                    <a:lnTo>
                      <a:pt x="388" y="37"/>
                    </a:lnTo>
                    <a:lnTo>
                      <a:pt x="382" y="37"/>
                    </a:lnTo>
                    <a:lnTo>
                      <a:pt x="377" y="32"/>
                    </a:lnTo>
                    <a:lnTo>
                      <a:pt x="366" y="32"/>
                    </a:lnTo>
                    <a:lnTo>
                      <a:pt x="361" y="32"/>
                    </a:lnTo>
                    <a:lnTo>
                      <a:pt x="361" y="27"/>
                    </a:lnTo>
                    <a:lnTo>
                      <a:pt x="356" y="21"/>
                    </a:lnTo>
                    <a:lnTo>
                      <a:pt x="351" y="11"/>
                    </a:lnTo>
                    <a:lnTo>
                      <a:pt x="345" y="11"/>
                    </a:lnTo>
                    <a:lnTo>
                      <a:pt x="351" y="5"/>
                    </a:lnTo>
                    <a:lnTo>
                      <a:pt x="351" y="0"/>
                    </a:lnTo>
                    <a:lnTo>
                      <a:pt x="351" y="0"/>
                    </a:lnTo>
                    <a:lnTo>
                      <a:pt x="351" y="0"/>
                    </a:lnTo>
                    <a:lnTo>
                      <a:pt x="335" y="5"/>
                    </a:lnTo>
                    <a:lnTo>
                      <a:pt x="324" y="11"/>
                    </a:lnTo>
                    <a:lnTo>
                      <a:pt x="319" y="11"/>
                    </a:lnTo>
                    <a:lnTo>
                      <a:pt x="313" y="5"/>
                    </a:lnTo>
                    <a:lnTo>
                      <a:pt x="308" y="5"/>
                    </a:lnTo>
                    <a:lnTo>
                      <a:pt x="303" y="11"/>
                    </a:lnTo>
                    <a:lnTo>
                      <a:pt x="292" y="11"/>
                    </a:lnTo>
                    <a:lnTo>
                      <a:pt x="282" y="11"/>
                    </a:lnTo>
                    <a:lnTo>
                      <a:pt x="282" y="16"/>
                    </a:lnTo>
                    <a:lnTo>
                      <a:pt x="276" y="21"/>
                    </a:lnTo>
                    <a:lnTo>
                      <a:pt x="276" y="27"/>
                    </a:lnTo>
                    <a:lnTo>
                      <a:pt x="271" y="27"/>
                    </a:lnTo>
                    <a:lnTo>
                      <a:pt x="266" y="27"/>
                    </a:lnTo>
                    <a:lnTo>
                      <a:pt x="260" y="21"/>
                    </a:lnTo>
                    <a:lnTo>
                      <a:pt x="255" y="21"/>
                    </a:lnTo>
                    <a:lnTo>
                      <a:pt x="250" y="16"/>
                    </a:lnTo>
                    <a:lnTo>
                      <a:pt x="244" y="16"/>
                    </a:lnTo>
                    <a:lnTo>
                      <a:pt x="239" y="16"/>
                    </a:lnTo>
                    <a:lnTo>
                      <a:pt x="239" y="27"/>
                    </a:lnTo>
                    <a:lnTo>
                      <a:pt x="239" y="32"/>
                    </a:lnTo>
                    <a:lnTo>
                      <a:pt x="239" y="37"/>
                    </a:lnTo>
                    <a:lnTo>
                      <a:pt x="239" y="37"/>
                    </a:lnTo>
                    <a:lnTo>
                      <a:pt x="239" y="42"/>
                    </a:lnTo>
                    <a:lnTo>
                      <a:pt x="234" y="42"/>
                    </a:lnTo>
                    <a:lnTo>
                      <a:pt x="228" y="42"/>
                    </a:lnTo>
                    <a:lnTo>
                      <a:pt x="223" y="37"/>
                    </a:lnTo>
                    <a:lnTo>
                      <a:pt x="223" y="37"/>
                    </a:lnTo>
                    <a:lnTo>
                      <a:pt x="218" y="37"/>
                    </a:lnTo>
                    <a:lnTo>
                      <a:pt x="218" y="42"/>
                    </a:lnTo>
                    <a:lnTo>
                      <a:pt x="218" y="48"/>
                    </a:lnTo>
                    <a:lnTo>
                      <a:pt x="218" y="48"/>
                    </a:lnTo>
                    <a:lnTo>
                      <a:pt x="218" y="53"/>
                    </a:lnTo>
                    <a:lnTo>
                      <a:pt x="218" y="58"/>
                    </a:lnTo>
                    <a:lnTo>
                      <a:pt x="223" y="64"/>
                    </a:lnTo>
                    <a:lnTo>
                      <a:pt x="223" y="64"/>
                    </a:lnTo>
                    <a:lnTo>
                      <a:pt x="223" y="69"/>
                    </a:lnTo>
                    <a:lnTo>
                      <a:pt x="218" y="69"/>
                    </a:lnTo>
                    <a:lnTo>
                      <a:pt x="218" y="69"/>
                    </a:lnTo>
                    <a:lnTo>
                      <a:pt x="213" y="58"/>
                    </a:lnTo>
                    <a:lnTo>
                      <a:pt x="207" y="58"/>
                    </a:lnTo>
                    <a:lnTo>
                      <a:pt x="207" y="58"/>
                    </a:lnTo>
                    <a:lnTo>
                      <a:pt x="202" y="58"/>
                    </a:lnTo>
                    <a:lnTo>
                      <a:pt x="191" y="64"/>
                    </a:lnTo>
                    <a:lnTo>
                      <a:pt x="186" y="64"/>
                    </a:lnTo>
                    <a:lnTo>
                      <a:pt x="181" y="64"/>
                    </a:lnTo>
                    <a:lnTo>
                      <a:pt x="181" y="58"/>
                    </a:lnTo>
                    <a:lnTo>
                      <a:pt x="175" y="53"/>
                    </a:lnTo>
                    <a:lnTo>
                      <a:pt x="175" y="48"/>
                    </a:lnTo>
                    <a:lnTo>
                      <a:pt x="175" y="48"/>
                    </a:lnTo>
                    <a:lnTo>
                      <a:pt x="170" y="48"/>
                    </a:lnTo>
                    <a:lnTo>
                      <a:pt x="165" y="48"/>
                    </a:lnTo>
                    <a:lnTo>
                      <a:pt x="165" y="53"/>
                    </a:lnTo>
                    <a:lnTo>
                      <a:pt x="165" y="64"/>
                    </a:lnTo>
                    <a:lnTo>
                      <a:pt x="165" y="69"/>
                    </a:lnTo>
                    <a:lnTo>
                      <a:pt x="154" y="80"/>
                    </a:lnTo>
                    <a:lnTo>
                      <a:pt x="149" y="80"/>
                    </a:lnTo>
                    <a:lnTo>
                      <a:pt x="149" y="85"/>
                    </a:lnTo>
                    <a:lnTo>
                      <a:pt x="149" y="85"/>
                    </a:lnTo>
                    <a:lnTo>
                      <a:pt x="149" y="90"/>
                    </a:lnTo>
                    <a:lnTo>
                      <a:pt x="154" y="96"/>
                    </a:lnTo>
                    <a:lnTo>
                      <a:pt x="149" y="96"/>
                    </a:lnTo>
                    <a:lnTo>
                      <a:pt x="149" y="101"/>
                    </a:lnTo>
                    <a:lnTo>
                      <a:pt x="144" y="96"/>
                    </a:lnTo>
                    <a:lnTo>
                      <a:pt x="144" y="90"/>
                    </a:lnTo>
                    <a:lnTo>
                      <a:pt x="133" y="85"/>
                    </a:lnTo>
                    <a:lnTo>
                      <a:pt x="138" y="80"/>
                    </a:lnTo>
                    <a:lnTo>
                      <a:pt x="138" y="80"/>
                    </a:lnTo>
                    <a:lnTo>
                      <a:pt x="128" y="74"/>
                    </a:lnTo>
                    <a:lnTo>
                      <a:pt x="122" y="74"/>
                    </a:lnTo>
                    <a:lnTo>
                      <a:pt x="117" y="64"/>
                    </a:lnTo>
                    <a:lnTo>
                      <a:pt x="117" y="64"/>
                    </a:lnTo>
                    <a:lnTo>
                      <a:pt x="117" y="53"/>
                    </a:lnTo>
                    <a:lnTo>
                      <a:pt x="117" y="53"/>
                    </a:lnTo>
                    <a:lnTo>
                      <a:pt x="112" y="48"/>
                    </a:lnTo>
                    <a:lnTo>
                      <a:pt x="112" y="53"/>
                    </a:lnTo>
                    <a:lnTo>
                      <a:pt x="106" y="53"/>
                    </a:lnTo>
                    <a:lnTo>
                      <a:pt x="101" y="58"/>
                    </a:lnTo>
                    <a:lnTo>
                      <a:pt x="91" y="64"/>
                    </a:lnTo>
                    <a:lnTo>
                      <a:pt x="91" y="64"/>
                    </a:lnTo>
                    <a:lnTo>
                      <a:pt x="96" y="69"/>
                    </a:lnTo>
                    <a:lnTo>
                      <a:pt x="96" y="74"/>
                    </a:lnTo>
                    <a:lnTo>
                      <a:pt x="85" y="80"/>
                    </a:lnTo>
                    <a:lnTo>
                      <a:pt x="85" y="85"/>
                    </a:lnTo>
                    <a:lnTo>
                      <a:pt x="75" y="90"/>
                    </a:lnTo>
                    <a:lnTo>
                      <a:pt x="75" y="90"/>
                    </a:lnTo>
                    <a:lnTo>
                      <a:pt x="59" y="85"/>
                    </a:lnTo>
                    <a:lnTo>
                      <a:pt x="59" y="85"/>
                    </a:lnTo>
                    <a:lnTo>
                      <a:pt x="53" y="90"/>
                    </a:lnTo>
                    <a:lnTo>
                      <a:pt x="43" y="90"/>
                    </a:lnTo>
                    <a:lnTo>
                      <a:pt x="32" y="96"/>
                    </a:lnTo>
                    <a:lnTo>
                      <a:pt x="27" y="90"/>
                    </a:lnTo>
                    <a:lnTo>
                      <a:pt x="27" y="90"/>
                    </a:lnTo>
                    <a:lnTo>
                      <a:pt x="22" y="96"/>
                    </a:lnTo>
                    <a:lnTo>
                      <a:pt x="11" y="101"/>
                    </a:lnTo>
                    <a:lnTo>
                      <a:pt x="11" y="101"/>
                    </a:lnTo>
                    <a:lnTo>
                      <a:pt x="11" y="106"/>
                    </a:lnTo>
                    <a:lnTo>
                      <a:pt x="11" y="106"/>
                    </a:lnTo>
                    <a:lnTo>
                      <a:pt x="16" y="112"/>
                    </a:lnTo>
                    <a:lnTo>
                      <a:pt x="22" y="117"/>
                    </a:lnTo>
                    <a:lnTo>
                      <a:pt x="22" y="122"/>
                    </a:lnTo>
                    <a:lnTo>
                      <a:pt x="32" y="133"/>
                    </a:lnTo>
                    <a:lnTo>
                      <a:pt x="32" y="133"/>
                    </a:lnTo>
                    <a:lnTo>
                      <a:pt x="32" y="133"/>
                    </a:lnTo>
                    <a:lnTo>
                      <a:pt x="32" y="138"/>
                    </a:lnTo>
                    <a:lnTo>
                      <a:pt x="27" y="144"/>
                    </a:lnTo>
                    <a:lnTo>
                      <a:pt x="27" y="149"/>
                    </a:lnTo>
                    <a:lnTo>
                      <a:pt x="22" y="149"/>
                    </a:lnTo>
                    <a:lnTo>
                      <a:pt x="11" y="154"/>
                    </a:lnTo>
                    <a:lnTo>
                      <a:pt x="6" y="154"/>
                    </a:lnTo>
                    <a:lnTo>
                      <a:pt x="0" y="154"/>
                    </a:lnTo>
                    <a:lnTo>
                      <a:pt x="0" y="154"/>
                    </a:lnTo>
                    <a:lnTo>
                      <a:pt x="0" y="160"/>
                    </a:lnTo>
                    <a:lnTo>
                      <a:pt x="0" y="160"/>
                    </a:lnTo>
                    <a:lnTo>
                      <a:pt x="6" y="170"/>
                    </a:lnTo>
                    <a:lnTo>
                      <a:pt x="6" y="176"/>
                    </a:lnTo>
                    <a:lnTo>
                      <a:pt x="11" y="181"/>
                    </a:lnTo>
                    <a:lnTo>
                      <a:pt x="16" y="181"/>
                    </a:lnTo>
                    <a:lnTo>
                      <a:pt x="16" y="181"/>
                    </a:lnTo>
                    <a:lnTo>
                      <a:pt x="22" y="181"/>
                    </a:lnTo>
                    <a:lnTo>
                      <a:pt x="22" y="186"/>
                    </a:lnTo>
                    <a:lnTo>
                      <a:pt x="22" y="191"/>
                    </a:lnTo>
                    <a:lnTo>
                      <a:pt x="22" y="197"/>
                    </a:lnTo>
                    <a:lnTo>
                      <a:pt x="22" y="197"/>
                    </a:lnTo>
                    <a:lnTo>
                      <a:pt x="16" y="197"/>
                    </a:lnTo>
                    <a:lnTo>
                      <a:pt x="11" y="202"/>
                    </a:lnTo>
                    <a:lnTo>
                      <a:pt x="11" y="207"/>
                    </a:lnTo>
                    <a:lnTo>
                      <a:pt x="11" y="213"/>
                    </a:lnTo>
                    <a:lnTo>
                      <a:pt x="16" y="213"/>
                    </a:lnTo>
                    <a:lnTo>
                      <a:pt x="11" y="218"/>
                    </a:lnTo>
                    <a:lnTo>
                      <a:pt x="16" y="223"/>
                    </a:lnTo>
                    <a:lnTo>
                      <a:pt x="16" y="229"/>
                    </a:lnTo>
                    <a:lnTo>
                      <a:pt x="32" y="234"/>
                    </a:lnTo>
                    <a:lnTo>
                      <a:pt x="43" y="239"/>
                    </a:lnTo>
                    <a:lnTo>
                      <a:pt x="43" y="239"/>
                    </a:lnTo>
                    <a:lnTo>
                      <a:pt x="59" y="234"/>
                    </a:lnTo>
                    <a:lnTo>
                      <a:pt x="59" y="234"/>
                    </a:lnTo>
                    <a:lnTo>
                      <a:pt x="64" y="239"/>
                    </a:lnTo>
                    <a:lnTo>
                      <a:pt x="64" y="239"/>
                    </a:lnTo>
                    <a:lnTo>
                      <a:pt x="64" y="245"/>
                    </a:lnTo>
                    <a:lnTo>
                      <a:pt x="59" y="250"/>
                    </a:lnTo>
                    <a:lnTo>
                      <a:pt x="53" y="255"/>
                    </a:lnTo>
                    <a:lnTo>
                      <a:pt x="53" y="261"/>
                    </a:lnTo>
                    <a:lnTo>
                      <a:pt x="53" y="261"/>
                    </a:lnTo>
                    <a:lnTo>
                      <a:pt x="53" y="266"/>
                    </a:lnTo>
                    <a:lnTo>
                      <a:pt x="69" y="261"/>
                    </a:lnTo>
                    <a:lnTo>
                      <a:pt x="85" y="255"/>
                    </a:lnTo>
                    <a:lnTo>
                      <a:pt x="91" y="255"/>
                    </a:lnTo>
                    <a:lnTo>
                      <a:pt x="101" y="239"/>
                    </a:lnTo>
                    <a:lnTo>
                      <a:pt x="122" y="223"/>
                    </a:lnTo>
                    <a:lnTo>
                      <a:pt x="133" y="213"/>
                    </a:lnTo>
                    <a:lnTo>
                      <a:pt x="144" y="218"/>
                    </a:lnTo>
                    <a:lnTo>
                      <a:pt x="160" y="223"/>
                    </a:lnTo>
                    <a:lnTo>
                      <a:pt x="165" y="223"/>
                    </a:lnTo>
                    <a:lnTo>
                      <a:pt x="197" y="239"/>
                    </a:lnTo>
                    <a:lnTo>
                      <a:pt x="213" y="245"/>
                    </a:lnTo>
                    <a:lnTo>
                      <a:pt x="223" y="250"/>
                    </a:lnTo>
                    <a:lnTo>
                      <a:pt x="228" y="261"/>
                    </a:lnTo>
                    <a:lnTo>
                      <a:pt x="234" y="287"/>
                    </a:lnTo>
                    <a:lnTo>
                      <a:pt x="239" y="298"/>
                    </a:lnTo>
                    <a:lnTo>
                      <a:pt x="244" y="309"/>
                    </a:lnTo>
                    <a:lnTo>
                      <a:pt x="244" y="314"/>
                    </a:lnTo>
                    <a:lnTo>
                      <a:pt x="244" y="319"/>
                    </a:lnTo>
                    <a:lnTo>
                      <a:pt x="244" y="330"/>
                    </a:lnTo>
                    <a:lnTo>
                      <a:pt x="250" y="330"/>
                    </a:lnTo>
                    <a:lnTo>
                      <a:pt x="255" y="330"/>
                    </a:lnTo>
                    <a:lnTo>
                      <a:pt x="255" y="330"/>
                    </a:lnTo>
                    <a:lnTo>
                      <a:pt x="260" y="335"/>
                    </a:lnTo>
                    <a:lnTo>
                      <a:pt x="260" y="335"/>
                    </a:lnTo>
                    <a:lnTo>
                      <a:pt x="266" y="340"/>
                    </a:lnTo>
                    <a:lnTo>
                      <a:pt x="271" y="346"/>
                    </a:lnTo>
                    <a:lnTo>
                      <a:pt x="287" y="362"/>
                    </a:lnTo>
                    <a:lnTo>
                      <a:pt x="287" y="367"/>
                    </a:lnTo>
                    <a:lnTo>
                      <a:pt x="287" y="367"/>
                    </a:lnTo>
                    <a:lnTo>
                      <a:pt x="282" y="372"/>
                    </a:lnTo>
                    <a:lnTo>
                      <a:pt x="287" y="372"/>
                    </a:lnTo>
                    <a:lnTo>
                      <a:pt x="287" y="372"/>
                    </a:lnTo>
                    <a:lnTo>
                      <a:pt x="292" y="372"/>
                    </a:lnTo>
                    <a:lnTo>
                      <a:pt x="297" y="372"/>
                    </a:lnTo>
                    <a:lnTo>
                      <a:pt x="308" y="372"/>
                    </a:lnTo>
                    <a:lnTo>
                      <a:pt x="319" y="383"/>
                    </a:lnTo>
                    <a:lnTo>
                      <a:pt x="329" y="399"/>
                    </a:lnTo>
                    <a:lnTo>
                      <a:pt x="345" y="410"/>
                    </a:lnTo>
                    <a:lnTo>
                      <a:pt x="356" y="420"/>
                    </a:lnTo>
                    <a:lnTo>
                      <a:pt x="382" y="447"/>
                    </a:lnTo>
                    <a:lnTo>
                      <a:pt x="393" y="447"/>
                    </a:lnTo>
                    <a:lnTo>
                      <a:pt x="409" y="457"/>
                    </a:lnTo>
                    <a:lnTo>
                      <a:pt x="409" y="463"/>
                    </a:lnTo>
                    <a:lnTo>
                      <a:pt x="409" y="463"/>
                    </a:lnTo>
                    <a:lnTo>
                      <a:pt x="419" y="457"/>
                    </a:lnTo>
                    <a:lnTo>
                      <a:pt x="419" y="457"/>
                    </a:lnTo>
                    <a:lnTo>
                      <a:pt x="430" y="457"/>
                    </a:lnTo>
                    <a:lnTo>
                      <a:pt x="441" y="463"/>
                    </a:lnTo>
                    <a:lnTo>
                      <a:pt x="451" y="463"/>
                    </a:lnTo>
                    <a:lnTo>
                      <a:pt x="451" y="463"/>
                    </a:lnTo>
                    <a:lnTo>
                      <a:pt x="462" y="473"/>
                    </a:lnTo>
                    <a:lnTo>
                      <a:pt x="473" y="489"/>
                    </a:lnTo>
                    <a:lnTo>
                      <a:pt x="473" y="495"/>
                    </a:lnTo>
                    <a:lnTo>
                      <a:pt x="478" y="500"/>
                    </a:lnTo>
                    <a:lnTo>
                      <a:pt x="478" y="495"/>
                    </a:lnTo>
                    <a:lnTo>
                      <a:pt x="478" y="495"/>
                    </a:lnTo>
                    <a:lnTo>
                      <a:pt x="488" y="495"/>
                    </a:lnTo>
                    <a:lnTo>
                      <a:pt x="499" y="500"/>
                    </a:lnTo>
                    <a:lnTo>
                      <a:pt x="499" y="505"/>
                    </a:lnTo>
                    <a:lnTo>
                      <a:pt x="494" y="511"/>
                    </a:lnTo>
                    <a:lnTo>
                      <a:pt x="494" y="511"/>
                    </a:lnTo>
                    <a:lnTo>
                      <a:pt x="499" y="511"/>
                    </a:lnTo>
                    <a:lnTo>
                      <a:pt x="510" y="511"/>
                    </a:lnTo>
                    <a:lnTo>
                      <a:pt x="510" y="511"/>
                    </a:lnTo>
                    <a:lnTo>
                      <a:pt x="520" y="505"/>
                    </a:lnTo>
                    <a:lnTo>
                      <a:pt x="526" y="511"/>
                    </a:lnTo>
                    <a:lnTo>
                      <a:pt x="531" y="516"/>
                    </a:lnTo>
                    <a:lnTo>
                      <a:pt x="531" y="521"/>
                    </a:lnTo>
                    <a:lnTo>
                      <a:pt x="536" y="532"/>
                    </a:lnTo>
                    <a:lnTo>
                      <a:pt x="531" y="537"/>
                    </a:lnTo>
                    <a:lnTo>
                      <a:pt x="531" y="537"/>
                    </a:lnTo>
                    <a:lnTo>
                      <a:pt x="531" y="543"/>
                    </a:lnTo>
                    <a:lnTo>
                      <a:pt x="557" y="553"/>
                    </a:lnTo>
                    <a:lnTo>
                      <a:pt x="563" y="559"/>
                    </a:lnTo>
                    <a:lnTo>
                      <a:pt x="573" y="559"/>
                    </a:lnTo>
                    <a:lnTo>
                      <a:pt x="584" y="553"/>
                    </a:lnTo>
                    <a:lnTo>
                      <a:pt x="589" y="564"/>
                    </a:lnTo>
                    <a:lnTo>
                      <a:pt x="595" y="585"/>
                    </a:lnTo>
                    <a:lnTo>
                      <a:pt x="605" y="606"/>
                    </a:lnTo>
                    <a:lnTo>
                      <a:pt x="610" y="622"/>
                    </a:lnTo>
                    <a:lnTo>
                      <a:pt x="610" y="633"/>
                    </a:lnTo>
                    <a:lnTo>
                      <a:pt x="616" y="638"/>
                    </a:lnTo>
                    <a:lnTo>
                      <a:pt x="616" y="654"/>
                    </a:lnTo>
                    <a:lnTo>
                      <a:pt x="610" y="654"/>
                    </a:lnTo>
                    <a:lnTo>
                      <a:pt x="600" y="660"/>
                    </a:lnTo>
                    <a:lnTo>
                      <a:pt x="600" y="660"/>
                    </a:lnTo>
                    <a:lnTo>
                      <a:pt x="595" y="665"/>
                    </a:lnTo>
                    <a:lnTo>
                      <a:pt x="600" y="676"/>
                    </a:lnTo>
                    <a:lnTo>
                      <a:pt x="595" y="692"/>
                    </a:lnTo>
                    <a:lnTo>
                      <a:pt x="584" y="697"/>
                    </a:lnTo>
                    <a:lnTo>
                      <a:pt x="584" y="702"/>
                    </a:lnTo>
                    <a:lnTo>
                      <a:pt x="584" y="713"/>
                    </a:lnTo>
                    <a:lnTo>
                      <a:pt x="589" y="723"/>
                    </a:lnTo>
                    <a:lnTo>
                      <a:pt x="610" y="718"/>
                    </a:lnTo>
                    <a:lnTo>
                      <a:pt x="610" y="713"/>
                    </a:lnTo>
                    <a:lnTo>
                      <a:pt x="616" y="708"/>
                    </a:lnTo>
                    <a:lnTo>
                      <a:pt x="621" y="697"/>
                    </a:lnTo>
                    <a:lnTo>
                      <a:pt x="642" y="681"/>
                    </a:lnTo>
                    <a:lnTo>
                      <a:pt x="642" y="676"/>
                    </a:lnTo>
                    <a:lnTo>
                      <a:pt x="642" y="660"/>
                    </a:lnTo>
                    <a:lnTo>
                      <a:pt x="642" y="649"/>
                    </a:lnTo>
                    <a:lnTo>
                      <a:pt x="653" y="644"/>
                    </a:lnTo>
                    <a:lnTo>
                      <a:pt x="664" y="638"/>
                    </a:lnTo>
                    <a:lnTo>
                      <a:pt x="674" y="644"/>
                    </a:lnTo>
                    <a:lnTo>
                      <a:pt x="679" y="633"/>
                    </a:lnTo>
                    <a:lnTo>
                      <a:pt x="679" y="622"/>
                    </a:lnTo>
                    <a:lnTo>
                      <a:pt x="674" y="606"/>
                    </a:lnTo>
                    <a:lnTo>
                      <a:pt x="669" y="596"/>
                    </a:lnTo>
                    <a:lnTo>
                      <a:pt x="658" y="590"/>
                    </a:lnTo>
                    <a:lnTo>
                      <a:pt x="642" y="585"/>
                    </a:lnTo>
                    <a:lnTo>
                      <a:pt x="637" y="575"/>
                    </a:lnTo>
                    <a:lnTo>
                      <a:pt x="637" y="564"/>
                    </a:lnTo>
                    <a:lnTo>
                      <a:pt x="648" y="548"/>
                    </a:lnTo>
                    <a:lnTo>
                      <a:pt x="653" y="537"/>
                    </a:lnTo>
                    <a:lnTo>
                      <a:pt x="664" y="527"/>
                    </a:lnTo>
                    <a:lnTo>
                      <a:pt x="669" y="521"/>
                    </a:lnTo>
                    <a:lnTo>
                      <a:pt x="679" y="521"/>
                    </a:lnTo>
                    <a:lnTo>
                      <a:pt x="679" y="521"/>
                    </a:lnTo>
                    <a:lnTo>
                      <a:pt x="685" y="527"/>
                    </a:lnTo>
                    <a:lnTo>
                      <a:pt x="685" y="527"/>
                    </a:lnTo>
                    <a:lnTo>
                      <a:pt x="690" y="532"/>
                    </a:lnTo>
                    <a:lnTo>
                      <a:pt x="695" y="537"/>
                    </a:lnTo>
                    <a:lnTo>
                      <a:pt x="722" y="537"/>
                    </a:lnTo>
                    <a:lnTo>
                      <a:pt x="738" y="559"/>
                    </a:lnTo>
                    <a:lnTo>
                      <a:pt x="748" y="564"/>
                    </a:lnTo>
                    <a:lnTo>
                      <a:pt x="754" y="569"/>
                    </a:lnTo>
                    <a:lnTo>
                      <a:pt x="759" y="564"/>
                    </a:lnTo>
                    <a:lnTo>
                      <a:pt x="759" y="553"/>
                    </a:lnTo>
                    <a:lnTo>
                      <a:pt x="764" y="553"/>
                    </a:lnTo>
                    <a:lnTo>
                      <a:pt x="764" y="543"/>
                    </a:lnTo>
                    <a:close/>
                    <a:moveTo>
                      <a:pt x="372" y="255"/>
                    </a:moveTo>
                    <a:lnTo>
                      <a:pt x="366" y="255"/>
                    </a:lnTo>
                    <a:lnTo>
                      <a:pt x="366" y="255"/>
                    </a:lnTo>
                    <a:lnTo>
                      <a:pt x="366" y="250"/>
                    </a:lnTo>
                    <a:lnTo>
                      <a:pt x="372" y="250"/>
                    </a:lnTo>
                    <a:lnTo>
                      <a:pt x="372" y="250"/>
                    </a:lnTo>
                    <a:lnTo>
                      <a:pt x="372" y="255"/>
                    </a:lnTo>
                    <a:close/>
                  </a:path>
                </a:pathLst>
              </a:custGeom>
              <a:solidFill>
                <a:schemeClr val="accent2"/>
              </a:solid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srgbClr val="414042"/>
                  </a:solidFill>
                  <a:effectLst/>
                  <a:uLnTx/>
                  <a:uFillTx/>
                  <a:latin typeface="Pluto Sans DPD PPT Light"/>
                  <a:ea typeface="+mn-ea"/>
                  <a:cs typeface="+mn-cs"/>
                </a:endParaRPr>
              </a:p>
            </p:txBody>
          </p:sp>
          <p:sp>
            <p:nvSpPr>
              <p:cNvPr id="36" name="Freeform 19">
                <a:extLst>
                  <a:ext uri="{FF2B5EF4-FFF2-40B4-BE49-F238E27FC236}">
                    <a16:creationId xmlns:a16="http://schemas.microsoft.com/office/drawing/2014/main" id="{952DE479-E3D5-47C0-9288-D324390D0899}"/>
                  </a:ext>
                </a:extLst>
              </p:cNvPr>
              <p:cNvSpPr>
                <a:spLocks noEditPoints="1"/>
              </p:cNvSpPr>
              <p:nvPr/>
            </p:nvSpPr>
            <p:spPr bwMode="auto">
              <a:xfrm>
                <a:off x="4784724" y="3362322"/>
                <a:ext cx="428625" cy="471487"/>
              </a:xfrm>
              <a:custGeom>
                <a:avLst/>
                <a:gdLst>
                  <a:gd name="T0" fmla="*/ 42 w 270"/>
                  <a:gd name="T1" fmla="*/ 101 h 297"/>
                  <a:gd name="T2" fmla="*/ 42 w 270"/>
                  <a:gd name="T3" fmla="*/ 106 h 297"/>
                  <a:gd name="T4" fmla="*/ 270 w 270"/>
                  <a:gd name="T5" fmla="*/ 138 h 297"/>
                  <a:gd name="T6" fmla="*/ 260 w 270"/>
                  <a:gd name="T7" fmla="*/ 111 h 297"/>
                  <a:gd name="T8" fmla="*/ 270 w 270"/>
                  <a:gd name="T9" fmla="*/ 101 h 297"/>
                  <a:gd name="T10" fmla="*/ 260 w 270"/>
                  <a:gd name="T11" fmla="*/ 95 h 297"/>
                  <a:gd name="T12" fmla="*/ 244 w 270"/>
                  <a:gd name="T13" fmla="*/ 90 h 297"/>
                  <a:gd name="T14" fmla="*/ 233 w 270"/>
                  <a:gd name="T15" fmla="*/ 79 h 297"/>
                  <a:gd name="T16" fmla="*/ 217 w 270"/>
                  <a:gd name="T17" fmla="*/ 74 h 297"/>
                  <a:gd name="T18" fmla="*/ 207 w 270"/>
                  <a:gd name="T19" fmla="*/ 90 h 297"/>
                  <a:gd name="T20" fmla="*/ 185 w 270"/>
                  <a:gd name="T21" fmla="*/ 90 h 297"/>
                  <a:gd name="T22" fmla="*/ 159 w 270"/>
                  <a:gd name="T23" fmla="*/ 69 h 297"/>
                  <a:gd name="T24" fmla="*/ 180 w 270"/>
                  <a:gd name="T25" fmla="*/ 58 h 297"/>
                  <a:gd name="T26" fmla="*/ 175 w 270"/>
                  <a:gd name="T27" fmla="*/ 47 h 297"/>
                  <a:gd name="T28" fmla="*/ 191 w 270"/>
                  <a:gd name="T29" fmla="*/ 42 h 297"/>
                  <a:gd name="T30" fmla="*/ 207 w 270"/>
                  <a:gd name="T31" fmla="*/ 26 h 297"/>
                  <a:gd name="T32" fmla="*/ 233 w 270"/>
                  <a:gd name="T33" fmla="*/ 5 h 297"/>
                  <a:gd name="T34" fmla="*/ 212 w 270"/>
                  <a:gd name="T35" fmla="*/ 0 h 297"/>
                  <a:gd name="T36" fmla="*/ 201 w 270"/>
                  <a:gd name="T37" fmla="*/ 15 h 297"/>
                  <a:gd name="T38" fmla="*/ 196 w 270"/>
                  <a:gd name="T39" fmla="*/ 26 h 297"/>
                  <a:gd name="T40" fmla="*/ 196 w 270"/>
                  <a:gd name="T41" fmla="*/ 10 h 297"/>
                  <a:gd name="T42" fmla="*/ 185 w 270"/>
                  <a:gd name="T43" fmla="*/ 10 h 297"/>
                  <a:gd name="T44" fmla="*/ 153 w 270"/>
                  <a:gd name="T45" fmla="*/ 15 h 297"/>
                  <a:gd name="T46" fmla="*/ 143 w 270"/>
                  <a:gd name="T47" fmla="*/ 37 h 297"/>
                  <a:gd name="T48" fmla="*/ 122 w 270"/>
                  <a:gd name="T49" fmla="*/ 47 h 297"/>
                  <a:gd name="T50" fmla="*/ 148 w 270"/>
                  <a:gd name="T51" fmla="*/ 63 h 297"/>
                  <a:gd name="T52" fmla="*/ 132 w 270"/>
                  <a:gd name="T53" fmla="*/ 79 h 297"/>
                  <a:gd name="T54" fmla="*/ 100 w 270"/>
                  <a:gd name="T55" fmla="*/ 79 h 297"/>
                  <a:gd name="T56" fmla="*/ 63 w 270"/>
                  <a:gd name="T57" fmla="*/ 79 h 297"/>
                  <a:gd name="T58" fmla="*/ 37 w 270"/>
                  <a:gd name="T59" fmla="*/ 85 h 297"/>
                  <a:gd name="T60" fmla="*/ 53 w 270"/>
                  <a:gd name="T61" fmla="*/ 95 h 297"/>
                  <a:gd name="T62" fmla="*/ 58 w 270"/>
                  <a:gd name="T63" fmla="*/ 111 h 297"/>
                  <a:gd name="T64" fmla="*/ 47 w 270"/>
                  <a:gd name="T65" fmla="*/ 122 h 297"/>
                  <a:gd name="T66" fmla="*/ 47 w 270"/>
                  <a:gd name="T67" fmla="*/ 133 h 297"/>
                  <a:gd name="T68" fmla="*/ 31 w 270"/>
                  <a:gd name="T69" fmla="*/ 143 h 297"/>
                  <a:gd name="T70" fmla="*/ 47 w 270"/>
                  <a:gd name="T71" fmla="*/ 148 h 297"/>
                  <a:gd name="T72" fmla="*/ 58 w 270"/>
                  <a:gd name="T73" fmla="*/ 154 h 297"/>
                  <a:gd name="T74" fmla="*/ 69 w 270"/>
                  <a:gd name="T75" fmla="*/ 159 h 297"/>
                  <a:gd name="T76" fmla="*/ 90 w 270"/>
                  <a:gd name="T77" fmla="*/ 164 h 297"/>
                  <a:gd name="T78" fmla="*/ 63 w 270"/>
                  <a:gd name="T79" fmla="*/ 180 h 297"/>
                  <a:gd name="T80" fmla="*/ 42 w 270"/>
                  <a:gd name="T81" fmla="*/ 207 h 297"/>
                  <a:gd name="T82" fmla="*/ 53 w 270"/>
                  <a:gd name="T83" fmla="*/ 207 h 297"/>
                  <a:gd name="T84" fmla="*/ 90 w 270"/>
                  <a:gd name="T85" fmla="*/ 196 h 297"/>
                  <a:gd name="T86" fmla="*/ 53 w 270"/>
                  <a:gd name="T87" fmla="*/ 212 h 297"/>
                  <a:gd name="T88" fmla="*/ 37 w 270"/>
                  <a:gd name="T89" fmla="*/ 228 h 297"/>
                  <a:gd name="T90" fmla="*/ 21 w 270"/>
                  <a:gd name="T91" fmla="*/ 234 h 297"/>
                  <a:gd name="T92" fmla="*/ 0 w 270"/>
                  <a:gd name="T93" fmla="*/ 244 h 297"/>
                  <a:gd name="T94" fmla="*/ 21 w 270"/>
                  <a:gd name="T95" fmla="*/ 250 h 297"/>
                  <a:gd name="T96" fmla="*/ 5 w 270"/>
                  <a:gd name="T97" fmla="*/ 271 h 297"/>
                  <a:gd name="T98" fmla="*/ 31 w 270"/>
                  <a:gd name="T99" fmla="*/ 271 h 297"/>
                  <a:gd name="T100" fmla="*/ 16 w 270"/>
                  <a:gd name="T101" fmla="*/ 287 h 297"/>
                  <a:gd name="T102" fmla="*/ 37 w 270"/>
                  <a:gd name="T103" fmla="*/ 287 h 297"/>
                  <a:gd name="T104" fmla="*/ 53 w 270"/>
                  <a:gd name="T105" fmla="*/ 292 h 297"/>
                  <a:gd name="T106" fmla="*/ 106 w 270"/>
                  <a:gd name="T107" fmla="*/ 281 h 297"/>
                  <a:gd name="T108" fmla="*/ 122 w 270"/>
                  <a:gd name="T109" fmla="*/ 266 h 297"/>
                  <a:gd name="T110" fmla="*/ 127 w 270"/>
                  <a:gd name="T111" fmla="*/ 266 h 297"/>
                  <a:gd name="T112" fmla="*/ 153 w 270"/>
                  <a:gd name="T113" fmla="*/ 260 h 297"/>
                  <a:gd name="T114" fmla="*/ 175 w 270"/>
                  <a:gd name="T115" fmla="*/ 250 h 297"/>
                  <a:gd name="T116" fmla="*/ 207 w 270"/>
                  <a:gd name="T117" fmla="*/ 234 h 297"/>
                  <a:gd name="T118" fmla="*/ 222 w 270"/>
                  <a:gd name="T119" fmla="*/ 239 h 297"/>
                  <a:gd name="T120" fmla="*/ 244 w 270"/>
                  <a:gd name="T121" fmla="*/ 228 h 297"/>
                  <a:gd name="T122" fmla="*/ 265 w 270"/>
                  <a:gd name="T123" fmla="*/ 191 h 297"/>
                  <a:gd name="T124" fmla="*/ 265 w 270"/>
                  <a:gd name="T125" fmla="*/ 15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0" h="297">
                    <a:moveTo>
                      <a:pt x="42" y="106"/>
                    </a:moveTo>
                    <a:lnTo>
                      <a:pt x="42" y="111"/>
                    </a:lnTo>
                    <a:lnTo>
                      <a:pt x="42" y="106"/>
                    </a:lnTo>
                    <a:lnTo>
                      <a:pt x="42" y="101"/>
                    </a:lnTo>
                    <a:lnTo>
                      <a:pt x="42" y="101"/>
                    </a:lnTo>
                    <a:lnTo>
                      <a:pt x="31" y="101"/>
                    </a:lnTo>
                    <a:lnTo>
                      <a:pt x="31" y="101"/>
                    </a:lnTo>
                    <a:lnTo>
                      <a:pt x="26" y="101"/>
                    </a:lnTo>
                    <a:lnTo>
                      <a:pt x="37" y="106"/>
                    </a:lnTo>
                    <a:lnTo>
                      <a:pt x="42" y="106"/>
                    </a:lnTo>
                    <a:close/>
                    <a:moveTo>
                      <a:pt x="265" y="154"/>
                    </a:moveTo>
                    <a:lnTo>
                      <a:pt x="265" y="148"/>
                    </a:lnTo>
                    <a:lnTo>
                      <a:pt x="270" y="148"/>
                    </a:lnTo>
                    <a:lnTo>
                      <a:pt x="270" y="143"/>
                    </a:lnTo>
                    <a:lnTo>
                      <a:pt x="270" y="138"/>
                    </a:lnTo>
                    <a:lnTo>
                      <a:pt x="270" y="133"/>
                    </a:lnTo>
                    <a:lnTo>
                      <a:pt x="265" y="127"/>
                    </a:lnTo>
                    <a:lnTo>
                      <a:pt x="265" y="122"/>
                    </a:lnTo>
                    <a:lnTo>
                      <a:pt x="265" y="111"/>
                    </a:lnTo>
                    <a:lnTo>
                      <a:pt x="260" y="111"/>
                    </a:lnTo>
                    <a:lnTo>
                      <a:pt x="260" y="106"/>
                    </a:lnTo>
                    <a:lnTo>
                      <a:pt x="260" y="101"/>
                    </a:lnTo>
                    <a:lnTo>
                      <a:pt x="260" y="101"/>
                    </a:lnTo>
                    <a:lnTo>
                      <a:pt x="265" y="101"/>
                    </a:lnTo>
                    <a:lnTo>
                      <a:pt x="270" y="101"/>
                    </a:lnTo>
                    <a:lnTo>
                      <a:pt x="270" y="95"/>
                    </a:lnTo>
                    <a:lnTo>
                      <a:pt x="270" y="95"/>
                    </a:lnTo>
                    <a:lnTo>
                      <a:pt x="265" y="95"/>
                    </a:lnTo>
                    <a:lnTo>
                      <a:pt x="260" y="95"/>
                    </a:lnTo>
                    <a:lnTo>
                      <a:pt x="260" y="95"/>
                    </a:lnTo>
                    <a:lnTo>
                      <a:pt x="254" y="95"/>
                    </a:lnTo>
                    <a:lnTo>
                      <a:pt x="249" y="95"/>
                    </a:lnTo>
                    <a:lnTo>
                      <a:pt x="244" y="95"/>
                    </a:lnTo>
                    <a:lnTo>
                      <a:pt x="244" y="95"/>
                    </a:lnTo>
                    <a:lnTo>
                      <a:pt x="244" y="90"/>
                    </a:lnTo>
                    <a:lnTo>
                      <a:pt x="244" y="90"/>
                    </a:lnTo>
                    <a:lnTo>
                      <a:pt x="238" y="85"/>
                    </a:lnTo>
                    <a:lnTo>
                      <a:pt x="233" y="85"/>
                    </a:lnTo>
                    <a:lnTo>
                      <a:pt x="233" y="79"/>
                    </a:lnTo>
                    <a:lnTo>
                      <a:pt x="233" y="79"/>
                    </a:lnTo>
                    <a:lnTo>
                      <a:pt x="233" y="74"/>
                    </a:lnTo>
                    <a:lnTo>
                      <a:pt x="228" y="74"/>
                    </a:lnTo>
                    <a:lnTo>
                      <a:pt x="222" y="69"/>
                    </a:lnTo>
                    <a:lnTo>
                      <a:pt x="222" y="69"/>
                    </a:lnTo>
                    <a:lnTo>
                      <a:pt x="217" y="74"/>
                    </a:lnTo>
                    <a:lnTo>
                      <a:pt x="212" y="79"/>
                    </a:lnTo>
                    <a:lnTo>
                      <a:pt x="212" y="79"/>
                    </a:lnTo>
                    <a:lnTo>
                      <a:pt x="212" y="85"/>
                    </a:lnTo>
                    <a:lnTo>
                      <a:pt x="212" y="85"/>
                    </a:lnTo>
                    <a:lnTo>
                      <a:pt x="207" y="90"/>
                    </a:lnTo>
                    <a:lnTo>
                      <a:pt x="201" y="90"/>
                    </a:lnTo>
                    <a:lnTo>
                      <a:pt x="201" y="90"/>
                    </a:lnTo>
                    <a:lnTo>
                      <a:pt x="196" y="90"/>
                    </a:lnTo>
                    <a:lnTo>
                      <a:pt x="191" y="90"/>
                    </a:lnTo>
                    <a:lnTo>
                      <a:pt x="185" y="90"/>
                    </a:lnTo>
                    <a:lnTo>
                      <a:pt x="180" y="85"/>
                    </a:lnTo>
                    <a:lnTo>
                      <a:pt x="169" y="85"/>
                    </a:lnTo>
                    <a:lnTo>
                      <a:pt x="169" y="79"/>
                    </a:lnTo>
                    <a:lnTo>
                      <a:pt x="169" y="79"/>
                    </a:lnTo>
                    <a:lnTo>
                      <a:pt x="159" y="69"/>
                    </a:lnTo>
                    <a:lnTo>
                      <a:pt x="159" y="69"/>
                    </a:lnTo>
                    <a:lnTo>
                      <a:pt x="159" y="63"/>
                    </a:lnTo>
                    <a:lnTo>
                      <a:pt x="164" y="63"/>
                    </a:lnTo>
                    <a:lnTo>
                      <a:pt x="180" y="58"/>
                    </a:lnTo>
                    <a:lnTo>
                      <a:pt x="180" y="58"/>
                    </a:lnTo>
                    <a:lnTo>
                      <a:pt x="180" y="53"/>
                    </a:lnTo>
                    <a:lnTo>
                      <a:pt x="180" y="53"/>
                    </a:lnTo>
                    <a:lnTo>
                      <a:pt x="175" y="53"/>
                    </a:lnTo>
                    <a:lnTo>
                      <a:pt x="175" y="47"/>
                    </a:lnTo>
                    <a:lnTo>
                      <a:pt x="175" y="47"/>
                    </a:lnTo>
                    <a:lnTo>
                      <a:pt x="175" y="47"/>
                    </a:lnTo>
                    <a:lnTo>
                      <a:pt x="180" y="47"/>
                    </a:lnTo>
                    <a:lnTo>
                      <a:pt x="185" y="47"/>
                    </a:lnTo>
                    <a:lnTo>
                      <a:pt x="185" y="47"/>
                    </a:lnTo>
                    <a:lnTo>
                      <a:pt x="191" y="42"/>
                    </a:lnTo>
                    <a:lnTo>
                      <a:pt x="196" y="42"/>
                    </a:lnTo>
                    <a:lnTo>
                      <a:pt x="196" y="37"/>
                    </a:lnTo>
                    <a:lnTo>
                      <a:pt x="201" y="37"/>
                    </a:lnTo>
                    <a:lnTo>
                      <a:pt x="201" y="31"/>
                    </a:lnTo>
                    <a:lnTo>
                      <a:pt x="207" y="26"/>
                    </a:lnTo>
                    <a:lnTo>
                      <a:pt x="207" y="21"/>
                    </a:lnTo>
                    <a:lnTo>
                      <a:pt x="217" y="21"/>
                    </a:lnTo>
                    <a:lnTo>
                      <a:pt x="222" y="15"/>
                    </a:lnTo>
                    <a:lnTo>
                      <a:pt x="228" y="10"/>
                    </a:lnTo>
                    <a:lnTo>
                      <a:pt x="233" y="5"/>
                    </a:lnTo>
                    <a:lnTo>
                      <a:pt x="228" y="5"/>
                    </a:lnTo>
                    <a:lnTo>
                      <a:pt x="222" y="5"/>
                    </a:lnTo>
                    <a:lnTo>
                      <a:pt x="217" y="0"/>
                    </a:lnTo>
                    <a:lnTo>
                      <a:pt x="217" y="0"/>
                    </a:lnTo>
                    <a:lnTo>
                      <a:pt x="212" y="0"/>
                    </a:lnTo>
                    <a:lnTo>
                      <a:pt x="217" y="5"/>
                    </a:lnTo>
                    <a:lnTo>
                      <a:pt x="207" y="5"/>
                    </a:lnTo>
                    <a:lnTo>
                      <a:pt x="201" y="5"/>
                    </a:lnTo>
                    <a:lnTo>
                      <a:pt x="201" y="10"/>
                    </a:lnTo>
                    <a:lnTo>
                      <a:pt x="201" y="15"/>
                    </a:lnTo>
                    <a:lnTo>
                      <a:pt x="201" y="21"/>
                    </a:lnTo>
                    <a:lnTo>
                      <a:pt x="201" y="21"/>
                    </a:lnTo>
                    <a:lnTo>
                      <a:pt x="196" y="26"/>
                    </a:lnTo>
                    <a:lnTo>
                      <a:pt x="191" y="26"/>
                    </a:lnTo>
                    <a:lnTo>
                      <a:pt x="196" y="26"/>
                    </a:lnTo>
                    <a:lnTo>
                      <a:pt x="191" y="21"/>
                    </a:lnTo>
                    <a:lnTo>
                      <a:pt x="196" y="21"/>
                    </a:lnTo>
                    <a:lnTo>
                      <a:pt x="196" y="15"/>
                    </a:lnTo>
                    <a:lnTo>
                      <a:pt x="196" y="10"/>
                    </a:lnTo>
                    <a:lnTo>
                      <a:pt x="196" y="10"/>
                    </a:lnTo>
                    <a:lnTo>
                      <a:pt x="196" y="5"/>
                    </a:lnTo>
                    <a:lnTo>
                      <a:pt x="191" y="5"/>
                    </a:lnTo>
                    <a:lnTo>
                      <a:pt x="185" y="5"/>
                    </a:lnTo>
                    <a:lnTo>
                      <a:pt x="185" y="10"/>
                    </a:lnTo>
                    <a:lnTo>
                      <a:pt x="185" y="10"/>
                    </a:lnTo>
                    <a:lnTo>
                      <a:pt x="175" y="10"/>
                    </a:lnTo>
                    <a:lnTo>
                      <a:pt x="169" y="10"/>
                    </a:lnTo>
                    <a:lnTo>
                      <a:pt x="164" y="15"/>
                    </a:lnTo>
                    <a:lnTo>
                      <a:pt x="153" y="15"/>
                    </a:lnTo>
                    <a:lnTo>
                      <a:pt x="153" y="15"/>
                    </a:lnTo>
                    <a:lnTo>
                      <a:pt x="153" y="21"/>
                    </a:lnTo>
                    <a:lnTo>
                      <a:pt x="148" y="26"/>
                    </a:lnTo>
                    <a:lnTo>
                      <a:pt x="148" y="26"/>
                    </a:lnTo>
                    <a:lnTo>
                      <a:pt x="148" y="31"/>
                    </a:lnTo>
                    <a:lnTo>
                      <a:pt x="143" y="37"/>
                    </a:lnTo>
                    <a:lnTo>
                      <a:pt x="138" y="42"/>
                    </a:lnTo>
                    <a:lnTo>
                      <a:pt x="138" y="42"/>
                    </a:lnTo>
                    <a:lnTo>
                      <a:pt x="132" y="42"/>
                    </a:lnTo>
                    <a:lnTo>
                      <a:pt x="127" y="47"/>
                    </a:lnTo>
                    <a:lnTo>
                      <a:pt x="122" y="47"/>
                    </a:lnTo>
                    <a:lnTo>
                      <a:pt x="138" y="53"/>
                    </a:lnTo>
                    <a:lnTo>
                      <a:pt x="159" y="53"/>
                    </a:lnTo>
                    <a:lnTo>
                      <a:pt x="153" y="58"/>
                    </a:lnTo>
                    <a:lnTo>
                      <a:pt x="153" y="63"/>
                    </a:lnTo>
                    <a:lnTo>
                      <a:pt x="148" y="63"/>
                    </a:lnTo>
                    <a:lnTo>
                      <a:pt x="143" y="69"/>
                    </a:lnTo>
                    <a:lnTo>
                      <a:pt x="138" y="69"/>
                    </a:lnTo>
                    <a:lnTo>
                      <a:pt x="132" y="69"/>
                    </a:lnTo>
                    <a:lnTo>
                      <a:pt x="127" y="74"/>
                    </a:lnTo>
                    <a:lnTo>
                      <a:pt x="132" y="79"/>
                    </a:lnTo>
                    <a:lnTo>
                      <a:pt x="132" y="85"/>
                    </a:lnTo>
                    <a:lnTo>
                      <a:pt x="127" y="85"/>
                    </a:lnTo>
                    <a:lnTo>
                      <a:pt x="122" y="79"/>
                    </a:lnTo>
                    <a:lnTo>
                      <a:pt x="106" y="79"/>
                    </a:lnTo>
                    <a:lnTo>
                      <a:pt x="100" y="79"/>
                    </a:lnTo>
                    <a:lnTo>
                      <a:pt x="95" y="85"/>
                    </a:lnTo>
                    <a:lnTo>
                      <a:pt x="95" y="85"/>
                    </a:lnTo>
                    <a:lnTo>
                      <a:pt x="85" y="79"/>
                    </a:lnTo>
                    <a:lnTo>
                      <a:pt x="69" y="79"/>
                    </a:lnTo>
                    <a:lnTo>
                      <a:pt x="63" y="79"/>
                    </a:lnTo>
                    <a:lnTo>
                      <a:pt x="53" y="79"/>
                    </a:lnTo>
                    <a:lnTo>
                      <a:pt x="47" y="79"/>
                    </a:lnTo>
                    <a:lnTo>
                      <a:pt x="47" y="79"/>
                    </a:lnTo>
                    <a:lnTo>
                      <a:pt x="42" y="79"/>
                    </a:lnTo>
                    <a:lnTo>
                      <a:pt x="37" y="85"/>
                    </a:lnTo>
                    <a:lnTo>
                      <a:pt x="37" y="90"/>
                    </a:lnTo>
                    <a:lnTo>
                      <a:pt x="47" y="85"/>
                    </a:lnTo>
                    <a:lnTo>
                      <a:pt x="47" y="90"/>
                    </a:lnTo>
                    <a:lnTo>
                      <a:pt x="47" y="95"/>
                    </a:lnTo>
                    <a:lnTo>
                      <a:pt x="53" y="95"/>
                    </a:lnTo>
                    <a:lnTo>
                      <a:pt x="53" y="95"/>
                    </a:lnTo>
                    <a:lnTo>
                      <a:pt x="53" y="101"/>
                    </a:lnTo>
                    <a:lnTo>
                      <a:pt x="47" y="106"/>
                    </a:lnTo>
                    <a:lnTo>
                      <a:pt x="47" y="111"/>
                    </a:lnTo>
                    <a:lnTo>
                      <a:pt x="58" y="111"/>
                    </a:lnTo>
                    <a:lnTo>
                      <a:pt x="63" y="111"/>
                    </a:lnTo>
                    <a:lnTo>
                      <a:pt x="63" y="111"/>
                    </a:lnTo>
                    <a:lnTo>
                      <a:pt x="63" y="117"/>
                    </a:lnTo>
                    <a:lnTo>
                      <a:pt x="53" y="117"/>
                    </a:lnTo>
                    <a:lnTo>
                      <a:pt x="47" y="122"/>
                    </a:lnTo>
                    <a:lnTo>
                      <a:pt x="42" y="127"/>
                    </a:lnTo>
                    <a:lnTo>
                      <a:pt x="42" y="127"/>
                    </a:lnTo>
                    <a:lnTo>
                      <a:pt x="47" y="127"/>
                    </a:lnTo>
                    <a:lnTo>
                      <a:pt x="53" y="133"/>
                    </a:lnTo>
                    <a:lnTo>
                      <a:pt x="47" y="133"/>
                    </a:lnTo>
                    <a:lnTo>
                      <a:pt x="37" y="133"/>
                    </a:lnTo>
                    <a:lnTo>
                      <a:pt x="31" y="133"/>
                    </a:lnTo>
                    <a:lnTo>
                      <a:pt x="31" y="138"/>
                    </a:lnTo>
                    <a:lnTo>
                      <a:pt x="31" y="138"/>
                    </a:lnTo>
                    <a:lnTo>
                      <a:pt x="31" y="143"/>
                    </a:lnTo>
                    <a:lnTo>
                      <a:pt x="31" y="143"/>
                    </a:lnTo>
                    <a:lnTo>
                      <a:pt x="31" y="148"/>
                    </a:lnTo>
                    <a:lnTo>
                      <a:pt x="37" y="148"/>
                    </a:lnTo>
                    <a:lnTo>
                      <a:pt x="42" y="148"/>
                    </a:lnTo>
                    <a:lnTo>
                      <a:pt x="47" y="148"/>
                    </a:lnTo>
                    <a:lnTo>
                      <a:pt x="42" y="154"/>
                    </a:lnTo>
                    <a:lnTo>
                      <a:pt x="47" y="154"/>
                    </a:lnTo>
                    <a:lnTo>
                      <a:pt x="47" y="154"/>
                    </a:lnTo>
                    <a:lnTo>
                      <a:pt x="53" y="154"/>
                    </a:lnTo>
                    <a:lnTo>
                      <a:pt x="58" y="154"/>
                    </a:lnTo>
                    <a:lnTo>
                      <a:pt x="58" y="154"/>
                    </a:lnTo>
                    <a:lnTo>
                      <a:pt x="58" y="159"/>
                    </a:lnTo>
                    <a:lnTo>
                      <a:pt x="63" y="159"/>
                    </a:lnTo>
                    <a:lnTo>
                      <a:pt x="63" y="159"/>
                    </a:lnTo>
                    <a:lnTo>
                      <a:pt x="69" y="159"/>
                    </a:lnTo>
                    <a:lnTo>
                      <a:pt x="85" y="159"/>
                    </a:lnTo>
                    <a:lnTo>
                      <a:pt x="90" y="159"/>
                    </a:lnTo>
                    <a:lnTo>
                      <a:pt x="100" y="164"/>
                    </a:lnTo>
                    <a:lnTo>
                      <a:pt x="95" y="164"/>
                    </a:lnTo>
                    <a:lnTo>
                      <a:pt x="90" y="164"/>
                    </a:lnTo>
                    <a:lnTo>
                      <a:pt x="90" y="164"/>
                    </a:lnTo>
                    <a:lnTo>
                      <a:pt x="85" y="170"/>
                    </a:lnTo>
                    <a:lnTo>
                      <a:pt x="79" y="170"/>
                    </a:lnTo>
                    <a:lnTo>
                      <a:pt x="74" y="170"/>
                    </a:lnTo>
                    <a:lnTo>
                      <a:pt x="63" y="180"/>
                    </a:lnTo>
                    <a:lnTo>
                      <a:pt x="69" y="186"/>
                    </a:lnTo>
                    <a:lnTo>
                      <a:pt x="69" y="186"/>
                    </a:lnTo>
                    <a:lnTo>
                      <a:pt x="63" y="191"/>
                    </a:lnTo>
                    <a:lnTo>
                      <a:pt x="58" y="196"/>
                    </a:lnTo>
                    <a:lnTo>
                      <a:pt x="42" y="207"/>
                    </a:lnTo>
                    <a:lnTo>
                      <a:pt x="31" y="212"/>
                    </a:lnTo>
                    <a:lnTo>
                      <a:pt x="42" y="212"/>
                    </a:lnTo>
                    <a:lnTo>
                      <a:pt x="53" y="207"/>
                    </a:lnTo>
                    <a:lnTo>
                      <a:pt x="53" y="207"/>
                    </a:lnTo>
                    <a:lnTo>
                      <a:pt x="53" y="207"/>
                    </a:lnTo>
                    <a:lnTo>
                      <a:pt x="58" y="207"/>
                    </a:lnTo>
                    <a:lnTo>
                      <a:pt x="63" y="207"/>
                    </a:lnTo>
                    <a:lnTo>
                      <a:pt x="79" y="207"/>
                    </a:lnTo>
                    <a:lnTo>
                      <a:pt x="85" y="202"/>
                    </a:lnTo>
                    <a:lnTo>
                      <a:pt x="90" y="196"/>
                    </a:lnTo>
                    <a:lnTo>
                      <a:pt x="95" y="202"/>
                    </a:lnTo>
                    <a:lnTo>
                      <a:pt x="100" y="202"/>
                    </a:lnTo>
                    <a:lnTo>
                      <a:pt x="85" y="207"/>
                    </a:lnTo>
                    <a:lnTo>
                      <a:pt x="69" y="212"/>
                    </a:lnTo>
                    <a:lnTo>
                      <a:pt x="53" y="212"/>
                    </a:lnTo>
                    <a:lnTo>
                      <a:pt x="47" y="212"/>
                    </a:lnTo>
                    <a:lnTo>
                      <a:pt x="42" y="218"/>
                    </a:lnTo>
                    <a:lnTo>
                      <a:pt x="37" y="223"/>
                    </a:lnTo>
                    <a:lnTo>
                      <a:pt x="31" y="223"/>
                    </a:lnTo>
                    <a:lnTo>
                      <a:pt x="37" y="228"/>
                    </a:lnTo>
                    <a:lnTo>
                      <a:pt x="37" y="234"/>
                    </a:lnTo>
                    <a:lnTo>
                      <a:pt x="37" y="234"/>
                    </a:lnTo>
                    <a:lnTo>
                      <a:pt x="26" y="239"/>
                    </a:lnTo>
                    <a:lnTo>
                      <a:pt x="26" y="234"/>
                    </a:lnTo>
                    <a:lnTo>
                      <a:pt x="21" y="234"/>
                    </a:lnTo>
                    <a:lnTo>
                      <a:pt x="16" y="234"/>
                    </a:lnTo>
                    <a:lnTo>
                      <a:pt x="10" y="234"/>
                    </a:lnTo>
                    <a:lnTo>
                      <a:pt x="5" y="239"/>
                    </a:lnTo>
                    <a:lnTo>
                      <a:pt x="0" y="244"/>
                    </a:lnTo>
                    <a:lnTo>
                      <a:pt x="0" y="244"/>
                    </a:lnTo>
                    <a:lnTo>
                      <a:pt x="10" y="244"/>
                    </a:lnTo>
                    <a:lnTo>
                      <a:pt x="26" y="244"/>
                    </a:lnTo>
                    <a:lnTo>
                      <a:pt x="31" y="244"/>
                    </a:lnTo>
                    <a:lnTo>
                      <a:pt x="26" y="250"/>
                    </a:lnTo>
                    <a:lnTo>
                      <a:pt x="21" y="250"/>
                    </a:lnTo>
                    <a:lnTo>
                      <a:pt x="16" y="255"/>
                    </a:lnTo>
                    <a:lnTo>
                      <a:pt x="10" y="255"/>
                    </a:lnTo>
                    <a:lnTo>
                      <a:pt x="0" y="266"/>
                    </a:lnTo>
                    <a:lnTo>
                      <a:pt x="0" y="271"/>
                    </a:lnTo>
                    <a:lnTo>
                      <a:pt x="5" y="271"/>
                    </a:lnTo>
                    <a:lnTo>
                      <a:pt x="5" y="271"/>
                    </a:lnTo>
                    <a:lnTo>
                      <a:pt x="16" y="271"/>
                    </a:lnTo>
                    <a:lnTo>
                      <a:pt x="47" y="266"/>
                    </a:lnTo>
                    <a:lnTo>
                      <a:pt x="37" y="271"/>
                    </a:lnTo>
                    <a:lnTo>
                      <a:pt x="31" y="271"/>
                    </a:lnTo>
                    <a:lnTo>
                      <a:pt x="31" y="271"/>
                    </a:lnTo>
                    <a:lnTo>
                      <a:pt x="26" y="276"/>
                    </a:lnTo>
                    <a:lnTo>
                      <a:pt x="16" y="281"/>
                    </a:lnTo>
                    <a:lnTo>
                      <a:pt x="10" y="287"/>
                    </a:lnTo>
                    <a:lnTo>
                      <a:pt x="16" y="287"/>
                    </a:lnTo>
                    <a:lnTo>
                      <a:pt x="26" y="281"/>
                    </a:lnTo>
                    <a:lnTo>
                      <a:pt x="42" y="276"/>
                    </a:lnTo>
                    <a:lnTo>
                      <a:pt x="47" y="281"/>
                    </a:lnTo>
                    <a:lnTo>
                      <a:pt x="47" y="281"/>
                    </a:lnTo>
                    <a:lnTo>
                      <a:pt x="37" y="287"/>
                    </a:lnTo>
                    <a:lnTo>
                      <a:pt x="26" y="292"/>
                    </a:lnTo>
                    <a:lnTo>
                      <a:pt x="31" y="297"/>
                    </a:lnTo>
                    <a:lnTo>
                      <a:pt x="47" y="292"/>
                    </a:lnTo>
                    <a:lnTo>
                      <a:pt x="53" y="292"/>
                    </a:lnTo>
                    <a:lnTo>
                      <a:pt x="53" y="292"/>
                    </a:lnTo>
                    <a:lnTo>
                      <a:pt x="58" y="292"/>
                    </a:lnTo>
                    <a:lnTo>
                      <a:pt x="58" y="292"/>
                    </a:lnTo>
                    <a:lnTo>
                      <a:pt x="90" y="287"/>
                    </a:lnTo>
                    <a:lnTo>
                      <a:pt x="95" y="281"/>
                    </a:lnTo>
                    <a:lnTo>
                      <a:pt x="106" y="281"/>
                    </a:lnTo>
                    <a:lnTo>
                      <a:pt x="111" y="276"/>
                    </a:lnTo>
                    <a:lnTo>
                      <a:pt x="116" y="276"/>
                    </a:lnTo>
                    <a:lnTo>
                      <a:pt x="122" y="276"/>
                    </a:lnTo>
                    <a:lnTo>
                      <a:pt x="122" y="271"/>
                    </a:lnTo>
                    <a:lnTo>
                      <a:pt x="122" y="266"/>
                    </a:lnTo>
                    <a:lnTo>
                      <a:pt x="122" y="266"/>
                    </a:lnTo>
                    <a:lnTo>
                      <a:pt x="116" y="266"/>
                    </a:lnTo>
                    <a:lnTo>
                      <a:pt x="127" y="266"/>
                    </a:lnTo>
                    <a:lnTo>
                      <a:pt x="127" y="266"/>
                    </a:lnTo>
                    <a:lnTo>
                      <a:pt x="127" y="266"/>
                    </a:lnTo>
                    <a:lnTo>
                      <a:pt x="132" y="271"/>
                    </a:lnTo>
                    <a:lnTo>
                      <a:pt x="138" y="266"/>
                    </a:lnTo>
                    <a:lnTo>
                      <a:pt x="143" y="266"/>
                    </a:lnTo>
                    <a:lnTo>
                      <a:pt x="148" y="260"/>
                    </a:lnTo>
                    <a:lnTo>
                      <a:pt x="153" y="260"/>
                    </a:lnTo>
                    <a:lnTo>
                      <a:pt x="164" y="255"/>
                    </a:lnTo>
                    <a:lnTo>
                      <a:pt x="164" y="255"/>
                    </a:lnTo>
                    <a:lnTo>
                      <a:pt x="169" y="255"/>
                    </a:lnTo>
                    <a:lnTo>
                      <a:pt x="169" y="250"/>
                    </a:lnTo>
                    <a:lnTo>
                      <a:pt x="175" y="250"/>
                    </a:lnTo>
                    <a:lnTo>
                      <a:pt x="180" y="244"/>
                    </a:lnTo>
                    <a:lnTo>
                      <a:pt x="191" y="244"/>
                    </a:lnTo>
                    <a:lnTo>
                      <a:pt x="201" y="244"/>
                    </a:lnTo>
                    <a:lnTo>
                      <a:pt x="207" y="244"/>
                    </a:lnTo>
                    <a:lnTo>
                      <a:pt x="207" y="234"/>
                    </a:lnTo>
                    <a:lnTo>
                      <a:pt x="212" y="244"/>
                    </a:lnTo>
                    <a:lnTo>
                      <a:pt x="212" y="244"/>
                    </a:lnTo>
                    <a:lnTo>
                      <a:pt x="212" y="239"/>
                    </a:lnTo>
                    <a:lnTo>
                      <a:pt x="217" y="239"/>
                    </a:lnTo>
                    <a:lnTo>
                      <a:pt x="222" y="239"/>
                    </a:lnTo>
                    <a:lnTo>
                      <a:pt x="233" y="239"/>
                    </a:lnTo>
                    <a:lnTo>
                      <a:pt x="238" y="239"/>
                    </a:lnTo>
                    <a:lnTo>
                      <a:pt x="249" y="234"/>
                    </a:lnTo>
                    <a:lnTo>
                      <a:pt x="238" y="228"/>
                    </a:lnTo>
                    <a:lnTo>
                      <a:pt x="244" y="228"/>
                    </a:lnTo>
                    <a:lnTo>
                      <a:pt x="249" y="223"/>
                    </a:lnTo>
                    <a:lnTo>
                      <a:pt x="254" y="212"/>
                    </a:lnTo>
                    <a:lnTo>
                      <a:pt x="260" y="202"/>
                    </a:lnTo>
                    <a:lnTo>
                      <a:pt x="260" y="196"/>
                    </a:lnTo>
                    <a:lnTo>
                      <a:pt x="265" y="191"/>
                    </a:lnTo>
                    <a:lnTo>
                      <a:pt x="265" y="186"/>
                    </a:lnTo>
                    <a:lnTo>
                      <a:pt x="270" y="186"/>
                    </a:lnTo>
                    <a:lnTo>
                      <a:pt x="270" y="170"/>
                    </a:lnTo>
                    <a:lnTo>
                      <a:pt x="270" y="164"/>
                    </a:lnTo>
                    <a:lnTo>
                      <a:pt x="265" y="154"/>
                    </a:lnTo>
                    <a:close/>
                  </a:path>
                </a:pathLst>
              </a:custGeom>
              <a:solidFill>
                <a:schemeClr val="accent2"/>
              </a:solid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srgbClr val="414042"/>
                  </a:solidFill>
                  <a:effectLst/>
                  <a:uLnTx/>
                  <a:uFillTx/>
                  <a:latin typeface="Pluto Sans DPD PPT Light"/>
                  <a:ea typeface="+mn-ea"/>
                  <a:cs typeface="+mn-cs"/>
                </a:endParaRPr>
              </a:p>
            </p:txBody>
          </p:sp>
          <p:sp>
            <p:nvSpPr>
              <p:cNvPr id="37" name="Freeform 20">
                <a:extLst>
                  <a:ext uri="{FF2B5EF4-FFF2-40B4-BE49-F238E27FC236}">
                    <a16:creationId xmlns:a16="http://schemas.microsoft.com/office/drawing/2014/main" id="{9ADC1504-A885-4CE6-8DA0-F8E8A1C09D24}"/>
                  </a:ext>
                </a:extLst>
              </p:cNvPr>
              <p:cNvSpPr>
                <a:spLocks/>
              </p:cNvSpPr>
              <p:nvPr/>
            </p:nvSpPr>
            <p:spPr bwMode="auto">
              <a:xfrm>
                <a:off x="7345361" y="4189410"/>
                <a:ext cx="665163" cy="354013"/>
              </a:xfrm>
              <a:custGeom>
                <a:avLst/>
                <a:gdLst>
                  <a:gd name="T0" fmla="*/ 419 w 419"/>
                  <a:gd name="T1" fmla="*/ 42 h 223"/>
                  <a:gd name="T2" fmla="*/ 408 w 419"/>
                  <a:gd name="T3" fmla="*/ 37 h 223"/>
                  <a:gd name="T4" fmla="*/ 392 w 419"/>
                  <a:gd name="T5" fmla="*/ 26 h 223"/>
                  <a:gd name="T6" fmla="*/ 382 w 419"/>
                  <a:gd name="T7" fmla="*/ 16 h 223"/>
                  <a:gd name="T8" fmla="*/ 376 w 419"/>
                  <a:gd name="T9" fmla="*/ 11 h 223"/>
                  <a:gd name="T10" fmla="*/ 344 w 419"/>
                  <a:gd name="T11" fmla="*/ 16 h 223"/>
                  <a:gd name="T12" fmla="*/ 339 w 419"/>
                  <a:gd name="T13" fmla="*/ 11 h 223"/>
                  <a:gd name="T14" fmla="*/ 323 w 419"/>
                  <a:gd name="T15" fmla="*/ 0 h 223"/>
                  <a:gd name="T16" fmla="*/ 291 w 419"/>
                  <a:gd name="T17" fmla="*/ 0 h 223"/>
                  <a:gd name="T18" fmla="*/ 260 w 419"/>
                  <a:gd name="T19" fmla="*/ 21 h 223"/>
                  <a:gd name="T20" fmla="*/ 228 w 419"/>
                  <a:gd name="T21" fmla="*/ 32 h 223"/>
                  <a:gd name="T22" fmla="*/ 212 w 419"/>
                  <a:gd name="T23" fmla="*/ 32 h 223"/>
                  <a:gd name="T24" fmla="*/ 164 w 419"/>
                  <a:gd name="T25" fmla="*/ 48 h 223"/>
                  <a:gd name="T26" fmla="*/ 164 w 419"/>
                  <a:gd name="T27" fmla="*/ 58 h 223"/>
                  <a:gd name="T28" fmla="*/ 116 w 419"/>
                  <a:gd name="T29" fmla="*/ 64 h 223"/>
                  <a:gd name="T30" fmla="*/ 74 w 419"/>
                  <a:gd name="T31" fmla="*/ 48 h 223"/>
                  <a:gd name="T32" fmla="*/ 63 w 419"/>
                  <a:gd name="T33" fmla="*/ 42 h 223"/>
                  <a:gd name="T34" fmla="*/ 58 w 419"/>
                  <a:gd name="T35" fmla="*/ 58 h 223"/>
                  <a:gd name="T36" fmla="*/ 53 w 419"/>
                  <a:gd name="T37" fmla="*/ 69 h 223"/>
                  <a:gd name="T38" fmla="*/ 42 w 419"/>
                  <a:gd name="T39" fmla="*/ 69 h 223"/>
                  <a:gd name="T40" fmla="*/ 26 w 419"/>
                  <a:gd name="T41" fmla="*/ 69 h 223"/>
                  <a:gd name="T42" fmla="*/ 31 w 419"/>
                  <a:gd name="T43" fmla="*/ 74 h 223"/>
                  <a:gd name="T44" fmla="*/ 31 w 419"/>
                  <a:gd name="T45" fmla="*/ 90 h 223"/>
                  <a:gd name="T46" fmla="*/ 21 w 419"/>
                  <a:gd name="T47" fmla="*/ 101 h 223"/>
                  <a:gd name="T48" fmla="*/ 26 w 419"/>
                  <a:gd name="T49" fmla="*/ 112 h 223"/>
                  <a:gd name="T50" fmla="*/ 21 w 419"/>
                  <a:gd name="T51" fmla="*/ 122 h 223"/>
                  <a:gd name="T52" fmla="*/ 10 w 419"/>
                  <a:gd name="T53" fmla="*/ 128 h 223"/>
                  <a:gd name="T54" fmla="*/ 15 w 419"/>
                  <a:gd name="T55" fmla="*/ 144 h 223"/>
                  <a:gd name="T56" fmla="*/ 21 w 419"/>
                  <a:gd name="T57" fmla="*/ 154 h 223"/>
                  <a:gd name="T58" fmla="*/ 31 w 419"/>
                  <a:gd name="T59" fmla="*/ 165 h 223"/>
                  <a:gd name="T60" fmla="*/ 63 w 419"/>
                  <a:gd name="T61" fmla="*/ 186 h 223"/>
                  <a:gd name="T62" fmla="*/ 84 w 419"/>
                  <a:gd name="T63" fmla="*/ 207 h 223"/>
                  <a:gd name="T64" fmla="*/ 106 w 419"/>
                  <a:gd name="T65" fmla="*/ 218 h 223"/>
                  <a:gd name="T66" fmla="*/ 143 w 419"/>
                  <a:gd name="T67" fmla="*/ 223 h 223"/>
                  <a:gd name="T68" fmla="*/ 159 w 419"/>
                  <a:gd name="T69" fmla="*/ 218 h 223"/>
                  <a:gd name="T70" fmla="*/ 180 w 419"/>
                  <a:gd name="T71" fmla="*/ 207 h 223"/>
                  <a:gd name="T72" fmla="*/ 191 w 419"/>
                  <a:gd name="T73" fmla="*/ 202 h 223"/>
                  <a:gd name="T74" fmla="*/ 196 w 419"/>
                  <a:gd name="T75" fmla="*/ 202 h 223"/>
                  <a:gd name="T76" fmla="*/ 212 w 419"/>
                  <a:gd name="T77" fmla="*/ 197 h 223"/>
                  <a:gd name="T78" fmla="*/ 233 w 419"/>
                  <a:gd name="T79" fmla="*/ 191 h 223"/>
                  <a:gd name="T80" fmla="*/ 260 w 419"/>
                  <a:gd name="T81" fmla="*/ 191 h 223"/>
                  <a:gd name="T82" fmla="*/ 286 w 419"/>
                  <a:gd name="T83" fmla="*/ 191 h 223"/>
                  <a:gd name="T84" fmla="*/ 291 w 419"/>
                  <a:gd name="T85" fmla="*/ 186 h 223"/>
                  <a:gd name="T86" fmla="*/ 318 w 419"/>
                  <a:gd name="T87" fmla="*/ 181 h 223"/>
                  <a:gd name="T88" fmla="*/ 329 w 419"/>
                  <a:gd name="T89" fmla="*/ 170 h 223"/>
                  <a:gd name="T90" fmla="*/ 329 w 419"/>
                  <a:gd name="T91" fmla="*/ 154 h 223"/>
                  <a:gd name="T92" fmla="*/ 339 w 419"/>
                  <a:gd name="T93" fmla="*/ 144 h 223"/>
                  <a:gd name="T94" fmla="*/ 350 w 419"/>
                  <a:gd name="T95" fmla="*/ 122 h 223"/>
                  <a:gd name="T96" fmla="*/ 360 w 419"/>
                  <a:gd name="T97" fmla="*/ 101 h 223"/>
                  <a:gd name="T98" fmla="*/ 366 w 419"/>
                  <a:gd name="T99" fmla="*/ 85 h 223"/>
                  <a:gd name="T100" fmla="*/ 382 w 419"/>
                  <a:gd name="T101" fmla="*/ 69 h 223"/>
                  <a:gd name="T102" fmla="*/ 398 w 419"/>
                  <a:gd name="T103" fmla="*/ 64 h 223"/>
                  <a:gd name="T104" fmla="*/ 419 w 419"/>
                  <a:gd name="T105" fmla="*/ 5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19" h="223">
                    <a:moveTo>
                      <a:pt x="419" y="48"/>
                    </a:moveTo>
                    <a:lnTo>
                      <a:pt x="419" y="48"/>
                    </a:lnTo>
                    <a:lnTo>
                      <a:pt x="419" y="42"/>
                    </a:lnTo>
                    <a:lnTo>
                      <a:pt x="419" y="42"/>
                    </a:lnTo>
                    <a:lnTo>
                      <a:pt x="413" y="37"/>
                    </a:lnTo>
                    <a:lnTo>
                      <a:pt x="413" y="37"/>
                    </a:lnTo>
                    <a:lnTo>
                      <a:pt x="408" y="37"/>
                    </a:lnTo>
                    <a:lnTo>
                      <a:pt x="408" y="37"/>
                    </a:lnTo>
                    <a:lnTo>
                      <a:pt x="408" y="37"/>
                    </a:lnTo>
                    <a:lnTo>
                      <a:pt x="403" y="37"/>
                    </a:lnTo>
                    <a:lnTo>
                      <a:pt x="398" y="32"/>
                    </a:lnTo>
                    <a:lnTo>
                      <a:pt x="392" y="26"/>
                    </a:lnTo>
                    <a:lnTo>
                      <a:pt x="387" y="26"/>
                    </a:lnTo>
                    <a:lnTo>
                      <a:pt x="382" y="21"/>
                    </a:lnTo>
                    <a:lnTo>
                      <a:pt x="382" y="21"/>
                    </a:lnTo>
                    <a:lnTo>
                      <a:pt x="382" y="16"/>
                    </a:lnTo>
                    <a:lnTo>
                      <a:pt x="382" y="16"/>
                    </a:lnTo>
                    <a:lnTo>
                      <a:pt x="382" y="16"/>
                    </a:lnTo>
                    <a:lnTo>
                      <a:pt x="376" y="11"/>
                    </a:lnTo>
                    <a:lnTo>
                      <a:pt x="376" y="11"/>
                    </a:lnTo>
                    <a:lnTo>
                      <a:pt x="371" y="16"/>
                    </a:lnTo>
                    <a:lnTo>
                      <a:pt x="371" y="16"/>
                    </a:lnTo>
                    <a:lnTo>
                      <a:pt x="350" y="21"/>
                    </a:lnTo>
                    <a:lnTo>
                      <a:pt x="344" y="16"/>
                    </a:lnTo>
                    <a:lnTo>
                      <a:pt x="344" y="16"/>
                    </a:lnTo>
                    <a:lnTo>
                      <a:pt x="344" y="16"/>
                    </a:lnTo>
                    <a:lnTo>
                      <a:pt x="339" y="11"/>
                    </a:lnTo>
                    <a:lnTo>
                      <a:pt x="339" y="11"/>
                    </a:lnTo>
                    <a:lnTo>
                      <a:pt x="334" y="5"/>
                    </a:lnTo>
                    <a:lnTo>
                      <a:pt x="334" y="5"/>
                    </a:lnTo>
                    <a:lnTo>
                      <a:pt x="329" y="0"/>
                    </a:lnTo>
                    <a:lnTo>
                      <a:pt x="323" y="0"/>
                    </a:lnTo>
                    <a:lnTo>
                      <a:pt x="313" y="5"/>
                    </a:lnTo>
                    <a:lnTo>
                      <a:pt x="307" y="5"/>
                    </a:lnTo>
                    <a:lnTo>
                      <a:pt x="302" y="5"/>
                    </a:lnTo>
                    <a:lnTo>
                      <a:pt x="291" y="0"/>
                    </a:lnTo>
                    <a:lnTo>
                      <a:pt x="281" y="0"/>
                    </a:lnTo>
                    <a:lnTo>
                      <a:pt x="270" y="5"/>
                    </a:lnTo>
                    <a:lnTo>
                      <a:pt x="270" y="5"/>
                    </a:lnTo>
                    <a:lnTo>
                      <a:pt x="260" y="21"/>
                    </a:lnTo>
                    <a:lnTo>
                      <a:pt x="249" y="26"/>
                    </a:lnTo>
                    <a:lnTo>
                      <a:pt x="238" y="32"/>
                    </a:lnTo>
                    <a:lnTo>
                      <a:pt x="233" y="37"/>
                    </a:lnTo>
                    <a:lnTo>
                      <a:pt x="228" y="32"/>
                    </a:lnTo>
                    <a:lnTo>
                      <a:pt x="222" y="32"/>
                    </a:lnTo>
                    <a:lnTo>
                      <a:pt x="217" y="26"/>
                    </a:lnTo>
                    <a:lnTo>
                      <a:pt x="212" y="26"/>
                    </a:lnTo>
                    <a:lnTo>
                      <a:pt x="212" y="32"/>
                    </a:lnTo>
                    <a:lnTo>
                      <a:pt x="207" y="37"/>
                    </a:lnTo>
                    <a:lnTo>
                      <a:pt x="196" y="37"/>
                    </a:lnTo>
                    <a:lnTo>
                      <a:pt x="175" y="42"/>
                    </a:lnTo>
                    <a:lnTo>
                      <a:pt x="164" y="48"/>
                    </a:lnTo>
                    <a:lnTo>
                      <a:pt x="164" y="48"/>
                    </a:lnTo>
                    <a:lnTo>
                      <a:pt x="164" y="53"/>
                    </a:lnTo>
                    <a:lnTo>
                      <a:pt x="164" y="58"/>
                    </a:lnTo>
                    <a:lnTo>
                      <a:pt x="164" y="58"/>
                    </a:lnTo>
                    <a:lnTo>
                      <a:pt x="164" y="64"/>
                    </a:lnTo>
                    <a:lnTo>
                      <a:pt x="148" y="64"/>
                    </a:lnTo>
                    <a:lnTo>
                      <a:pt x="127" y="64"/>
                    </a:lnTo>
                    <a:lnTo>
                      <a:pt x="116" y="64"/>
                    </a:lnTo>
                    <a:lnTo>
                      <a:pt x="100" y="64"/>
                    </a:lnTo>
                    <a:lnTo>
                      <a:pt x="95" y="58"/>
                    </a:lnTo>
                    <a:lnTo>
                      <a:pt x="84" y="53"/>
                    </a:lnTo>
                    <a:lnTo>
                      <a:pt x="74" y="48"/>
                    </a:lnTo>
                    <a:lnTo>
                      <a:pt x="74" y="48"/>
                    </a:lnTo>
                    <a:lnTo>
                      <a:pt x="74" y="42"/>
                    </a:lnTo>
                    <a:lnTo>
                      <a:pt x="63" y="42"/>
                    </a:lnTo>
                    <a:lnTo>
                      <a:pt x="63" y="42"/>
                    </a:lnTo>
                    <a:lnTo>
                      <a:pt x="58" y="48"/>
                    </a:lnTo>
                    <a:lnTo>
                      <a:pt x="58" y="53"/>
                    </a:lnTo>
                    <a:lnTo>
                      <a:pt x="58" y="53"/>
                    </a:lnTo>
                    <a:lnTo>
                      <a:pt x="58" y="58"/>
                    </a:lnTo>
                    <a:lnTo>
                      <a:pt x="58" y="58"/>
                    </a:lnTo>
                    <a:lnTo>
                      <a:pt x="58" y="64"/>
                    </a:lnTo>
                    <a:lnTo>
                      <a:pt x="58" y="69"/>
                    </a:lnTo>
                    <a:lnTo>
                      <a:pt x="53" y="69"/>
                    </a:lnTo>
                    <a:lnTo>
                      <a:pt x="47" y="69"/>
                    </a:lnTo>
                    <a:lnTo>
                      <a:pt x="42" y="69"/>
                    </a:lnTo>
                    <a:lnTo>
                      <a:pt x="42" y="69"/>
                    </a:lnTo>
                    <a:lnTo>
                      <a:pt x="42" y="69"/>
                    </a:lnTo>
                    <a:lnTo>
                      <a:pt x="31" y="64"/>
                    </a:lnTo>
                    <a:lnTo>
                      <a:pt x="31" y="64"/>
                    </a:lnTo>
                    <a:lnTo>
                      <a:pt x="26" y="64"/>
                    </a:lnTo>
                    <a:lnTo>
                      <a:pt x="26" y="69"/>
                    </a:lnTo>
                    <a:lnTo>
                      <a:pt x="21" y="69"/>
                    </a:lnTo>
                    <a:lnTo>
                      <a:pt x="21" y="69"/>
                    </a:lnTo>
                    <a:lnTo>
                      <a:pt x="21" y="74"/>
                    </a:lnTo>
                    <a:lnTo>
                      <a:pt x="31" y="74"/>
                    </a:lnTo>
                    <a:lnTo>
                      <a:pt x="37" y="80"/>
                    </a:lnTo>
                    <a:lnTo>
                      <a:pt x="31" y="85"/>
                    </a:lnTo>
                    <a:lnTo>
                      <a:pt x="31" y="90"/>
                    </a:lnTo>
                    <a:lnTo>
                      <a:pt x="31" y="90"/>
                    </a:lnTo>
                    <a:lnTo>
                      <a:pt x="26" y="90"/>
                    </a:lnTo>
                    <a:lnTo>
                      <a:pt x="21" y="90"/>
                    </a:lnTo>
                    <a:lnTo>
                      <a:pt x="21" y="96"/>
                    </a:lnTo>
                    <a:lnTo>
                      <a:pt x="21" y="101"/>
                    </a:lnTo>
                    <a:lnTo>
                      <a:pt x="21" y="106"/>
                    </a:lnTo>
                    <a:lnTo>
                      <a:pt x="21" y="106"/>
                    </a:lnTo>
                    <a:lnTo>
                      <a:pt x="21" y="112"/>
                    </a:lnTo>
                    <a:lnTo>
                      <a:pt x="26" y="112"/>
                    </a:lnTo>
                    <a:lnTo>
                      <a:pt x="26" y="117"/>
                    </a:lnTo>
                    <a:lnTo>
                      <a:pt x="26" y="117"/>
                    </a:lnTo>
                    <a:lnTo>
                      <a:pt x="26" y="117"/>
                    </a:lnTo>
                    <a:lnTo>
                      <a:pt x="21" y="122"/>
                    </a:lnTo>
                    <a:lnTo>
                      <a:pt x="21" y="122"/>
                    </a:lnTo>
                    <a:lnTo>
                      <a:pt x="21" y="122"/>
                    </a:lnTo>
                    <a:lnTo>
                      <a:pt x="15" y="122"/>
                    </a:lnTo>
                    <a:lnTo>
                      <a:pt x="10" y="128"/>
                    </a:lnTo>
                    <a:lnTo>
                      <a:pt x="0" y="133"/>
                    </a:lnTo>
                    <a:lnTo>
                      <a:pt x="10" y="133"/>
                    </a:lnTo>
                    <a:lnTo>
                      <a:pt x="15" y="138"/>
                    </a:lnTo>
                    <a:lnTo>
                      <a:pt x="15" y="144"/>
                    </a:lnTo>
                    <a:lnTo>
                      <a:pt x="15" y="144"/>
                    </a:lnTo>
                    <a:lnTo>
                      <a:pt x="15" y="149"/>
                    </a:lnTo>
                    <a:lnTo>
                      <a:pt x="21" y="149"/>
                    </a:lnTo>
                    <a:lnTo>
                      <a:pt x="21" y="154"/>
                    </a:lnTo>
                    <a:lnTo>
                      <a:pt x="21" y="154"/>
                    </a:lnTo>
                    <a:lnTo>
                      <a:pt x="26" y="159"/>
                    </a:lnTo>
                    <a:lnTo>
                      <a:pt x="26" y="165"/>
                    </a:lnTo>
                    <a:lnTo>
                      <a:pt x="31" y="165"/>
                    </a:lnTo>
                    <a:lnTo>
                      <a:pt x="42" y="170"/>
                    </a:lnTo>
                    <a:lnTo>
                      <a:pt x="53" y="175"/>
                    </a:lnTo>
                    <a:lnTo>
                      <a:pt x="53" y="181"/>
                    </a:lnTo>
                    <a:lnTo>
                      <a:pt x="63" y="186"/>
                    </a:lnTo>
                    <a:lnTo>
                      <a:pt x="69" y="191"/>
                    </a:lnTo>
                    <a:lnTo>
                      <a:pt x="74" y="197"/>
                    </a:lnTo>
                    <a:lnTo>
                      <a:pt x="79" y="202"/>
                    </a:lnTo>
                    <a:lnTo>
                      <a:pt x="84" y="207"/>
                    </a:lnTo>
                    <a:lnTo>
                      <a:pt x="95" y="207"/>
                    </a:lnTo>
                    <a:lnTo>
                      <a:pt x="95" y="207"/>
                    </a:lnTo>
                    <a:lnTo>
                      <a:pt x="100" y="213"/>
                    </a:lnTo>
                    <a:lnTo>
                      <a:pt x="106" y="218"/>
                    </a:lnTo>
                    <a:lnTo>
                      <a:pt x="111" y="218"/>
                    </a:lnTo>
                    <a:lnTo>
                      <a:pt x="122" y="218"/>
                    </a:lnTo>
                    <a:lnTo>
                      <a:pt x="138" y="223"/>
                    </a:lnTo>
                    <a:lnTo>
                      <a:pt x="143" y="223"/>
                    </a:lnTo>
                    <a:lnTo>
                      <a:pt x="143" y="223"/>
                    </a:lnTo>
                    <a:lnTo>
                      <a:pt x="148" y="223"/>
                    </a:lnTo>
                    <a:lnTo>
                      <a:pt x="159" y="218"/>
                    </a:lnTo>
                    <a:lnTo>
                      <a:pt x="159" y="218"/>
                    </a:lnTo>
                    <a:lnTo>
                      <a:pt x="164" y="207"/>
                    </a:lnTo>
                    <a:lnTo>
                      <a:pt x="169" y="213"/>
                    </a:lnTo>
                    <a:lnTo>
                      <a:pt x="175" y="207"/>
                    </a:lnTo>
                    <a:lnTo>
                      <a:pt x="180" y="207"/>
                    </a:lnTo>
                    <a:lnTo>
                      <a:pt x="180" y="207"/>
                    </a:lnTo>
                    <a:lnTo>
                      <a:pt x="180" y="207"/>
                    </a:lnTo>
                    <a:lnTo>
                      <a:pt x="185" y="207"/>
                    </a:lnTo>
                    <a:lnTo>
                      <a:pt x="191" y="202"/>
                    </a:lnTo>
                    <a:lnTo>
                      <a:pt x="191" y="202"/>
                    </a:lnTo>
                    <a:lnTo>
                      <a:pt x="191" y="202"/>
                    </a:lnTo>
                    <a:lnTo>
                      <a:pt x="196" y="202"/>
                    </a:lnTo>
                    <a:lnTo>
                      <a:pt x="196" y="202"/>
                    </a:lnTo>
                    <a:lnTo>
                      <a:pt x="201" y="202"/>
                    </a:lnTo>
                    <a:lnTo>
                      <a:pt x="207" y="202"/>
                    </a:lnTo>
                    <a:lnTo>
                      <a:pt x="212" y="197"/>
                    </a:lnTo>
                    <a:lnTo>
                      <a:pt x="212" y="197"/>
                    </a:lnTo>
                    <a:lnTo>
                      <a:pt x="212" y="197"/>
                    </a:lnTo>
                    <a:lnTo>
                      <a:pt x="217" y="191"/>
                    </a:lnTo>
                    <a:lnTo>
                      <a:pt x="222" y="191"/>
                    </a:lnTo>
                    <a:lnTo>
                      <a:pt x="233" y="191"/>
                    </a:lnTo>
                    <a:lnTo>
                      <a:pt x="238" y="191"/>
                    </a:lnTo>
                    <a:lnTo>
                      <a:pt x="244" y="191"/>
                    </a:lnTo>
                    <a:lnTo>
                      <a:pt x="260" y="191"/>
                    </a:lnTo>
                    <a:lnTo>
                      <a:pt x="260" y="191"/>
                    </a:lnTo>
                    <a:lnTo>
                      <a:pt x="265" y="191"/>
                    </a:lnTo>
                    <a:lnTo>
                      <a:pt x="265" y="191"/>
                    </a:lnTo>
                    <a:lnTo>
                      <a:pt x="281" y="191"/>
                    </a:lnTo>
                    <a:lnTo>
                      <a:pt x="286" y="191"/>
                    </a:lnTo>
                    <a:lnTo>
                      <a:pt x="291" y="191"/>
                    </a:lnTo>
                    <a:lnTo>
                      <a:pt x="291" y="191"/>
                    </a:lnTo>
                    <a:lnTo>
                      <a:pt x="291" y="186"/>
                    </a:lnTo>
                    <a:lnTo>
                      <a:pt x="291" y="186"/>
                    </a:lnTo>
                    <a:lnTo>
                      <a:pt x="297" y="181"/>
                    </a:lnTo>
                    <a:lnTo>
                      <a:pt x="302" y="181"/>
                    </a:lnTo>
                    <a:lnTo>
                      <a:pt x="313" y="186"/>
                    </a:lnTo>
                    <a:lnTo>
                      <a:pt x="318" y="181"/>
                    </a:lnTo>
                    <a:lnTo>
                      <a:pt x="318" y="181"/>
                    </a:lnTo>
                    <a:lnTo>
                      <a:pt x="323" y="175"/>
                    </a:lnTo>
                    <a:lnTo>
                      <a:pt x="323" y="170"/>
                    </a:lnTo>
                    <a:lnTo>
                      <a:pt x="329" y="170"/>
                    </a:lnTo>
                    <a:lnTo>
                      <a:pt x="329" y="165"/>
                    </a:lnTo>
                    <a:lnTo>
                      <a:pt x="323" y="165"/>
                    </a:lnTo>
                    <a:lnTo>
                      <a:pt x="329" y="159"/>
                    </a:lnTo>
                    <a:lnTo>
                      <a:pt x="329" y="154"/>
                    </a:lnTo>
                    <a:lnTo>
                      <a:pt x="334" y="154"/>
                    </a:lnTo>
                    <a:lnTo>
                      <a:pt x="334" y="154"/>
                    </a:lnTo>
                    <a:lnTo>
                      <a:pt x="339" y="149"/>
                    </a:lnTo>
                    <a:lnTo>
                      <a:pt x="339" y="144"/>
                    </a:lnTo>
                    <a:lnTo>
                      <a:pt x="339" y="138"/>
                    </a:lnTo>
                    <a:lnTo>
                      <a:pt x="344" y="133"/>
                    </a:lnTo>
                    <a:lnTo>
                      <a:pt x="350" y="128"/>
                    </a:lnTo>
                    <a:lnTo>
                      <a:pt x="350" y="122"/>
                    </a:lnTo>
                    <a:lnTo>
                      <a:pt x="350" y="122"/>
                    </a:lnTo>
                    <a:lnTo>
                      <a:pt x="350" y="117"/>
                    </a:lnTo>
                    <a:lnTo>
                      <a:pt x="355" y="112"/>
                    </a:lnTo>
                    <a:lnTo>
                      <a:pt x="360" y="101"/>
                    </a:lnTo>
                    <a:lnTo>
                      <a:pt x="360" y="96"/>
                    </a:lnTo>
                    <a:lnTo>
                      <a:pt x="366" y="96"/>
                    </a:lnTo>
                    <a:lnTo>
                      <a:pt x="366" y="90"/>
                    </a:lnTo>
                    <a:lnTo>
                      <a:pt x="366" y="85"/>
                    </a:lnTo>
                    <a:lnTo>
                      <a:pt x="371" y="80"/>
                    </a:lnTo>
                    <a:lnTo>
                      <a:pt x="376" y="80"/>
                    </a:lnTo>
                    <a:lnTo>
                      <a:pt x="382" y="74"/>
                    </a:lnTo>
                    <a:lnTo>
                      <a:pt x="382" y="69"/>
                    </a:lnTo>
                    <a:lnTo>
                      <a:pt x="387" y="69"/>
                    </a:lnTo>
                    <a:lnTo>
                      <a:pt x="387" y="64"/>
                    </a:lnTo>
                    <a:lnTo>
                      <a:pt x="392" y="64"/>
                    </a:lnTo>
                    <a:lnTo>
                      <a:pt x="398" y="64"/>
                    </a:lnTo>
                    <a:lnTo>
                      <a:pt x="403" y="64"/>
                    </a:lnTo>
                    <a:lnTo>
                      <a:pt x="403" y="64"/>
                    </a:lnTo>
                    <a:lnTo>
                      <a:pt x="408" y="64"/>
                    </a:lnTo>
                    <a:lnTo>
                      <a:pt x="419" y="53"/>
                    </a:lnTo>
                    <a:lnTo>
                      <a:pt x="419" y="48"/>
                    </a:lnTo>
                    <a:lnTo>
                      <a:pt x="419" y="48"/>
                    </a:lnTo>
                    <a:close/>
                  </a:path>
                </a:pathLst>
              </a:custGeom>
              <a:solidFill>
                <a:schemeClr val="accent2"/>
              </a:solid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srgbClr val="414042"/>
                  </a:solidFill>
                  <a:effectLst/>
                  <a:uLnTx/>
                  <a:uFillTx/>
                  <a:latin typeface="Pluto Sans DPD PPT Light"/>
                  <a:ea typeface="+mn-ea"/>
                  <a:cs typeface="+mn-cs"/>
                </a:endParaRPr>
              </a:p>
            </p:txBody>
          </p:sp>
          <p:sp>
            <p:nvSpPr>
              <p:cNvPr id="38" name="Freeform 22">
                <a:extLst>
                  <a:ext uri="{FF2B5EF4-FFF2-40B4-BE49-F238E27FC236}">
                    <a16:creationId xmlns:a16="http://schemas.microsoft.com/office/drawing/2014/main" id="{E6C3E36E-F9C2-4A58-89E9-0164F1A138B4}"/>
                  </a:ext>
                </a:extLst>
              </p:cNvPr>
              <p:cNvSpPr>
                <a:spLocks noEditPoints="1"/>
              </p:cNvSpPr>
              <p:nvPr/>
            </p:nvSpPr>
            <p:spPr bwMode="auto">
              <a:xfrm>
                <a:off x="7824786" y="2854322"/>
                <a:ext cx="563563" cy="246063"/>
              </a:xfrm>
              <a:custGeom>
                <a:avLst/>
                <a:gdLst>
                  <a:gd name="T0" fmla="*/ 48 w 355"/>
                  <a:gd name="T1" fmla="*/ 75 h 155"/>
                  <a:gd name="T2" fmla="*/ 27 w 355"/>
                  <a:gd name="T3" fmla="*/ 75 h 155"/>
                  <a:gd name="T4" fmla="*/ 16 w 355"/>
                  <a:gd name="T5" fmla="*/ 85 h 155"/>
                  <a:gd name="T6" fmla="*/ 11 w 355"/>
                  <a:gd name="T7" fmla="*/ 91 h 155"/>
                  <a:gd name="T8" fmla="*/ 0 w 355"/>
                  <a:gd name="T9" fmla="*/ 96 h 155"/>
                  <a:gd name="T10" fmla="*/ 21 w 355"/>
                  <a:gd name="T11" fmla="*/ 107 h 155"/>
                  <a:gd name="T12" fmla="*/ 11 w 355"/>
                  <a:gd name="T13" fmla="*/ 123 h 155"/>
                  <a:gd name="T14" fmla="*/ 27 w 355"/>
                  <a:gd name="T15" fmla="*/ 107 h 155"/>
                  <a:gd name="T16" fmla="*/ 53 w 355"/>
                  <a:gd name="T17" fmla="*/ 101 h 155"/>
                  <a:gd name="T18" fmla="*/ 74 w 355"/>
                  <a:gd name="T19" fmla="*/ 91 h 155"/>
                  <a:gd name="T20" fmla="*/ 64 w 355"/>
                  <a:gd name="T21" fmla="*/ 75 h 155"/>
                  <a:gd name="T22" fmla="*/ 80 w 355"/>
                  <a:gd name="T23" fmla="*/ 80 h 155"/>
                  <a:gd name="T24" fmla="*/ 74 w 355"/>
                  <a:gd name="T25" fmla="*/ 69 h 155"/>
                  <a:gd name="T26" fmla="*/ 37 w 355"/>
                  <a:gd name="T27" fmla="*/ 64 h 155"/>
                  <a:gd name="T28" fmla="*/ 53 w 355"/>
                  <a:gd name="T29" fmla="*/ 59 h 155"/>
                  <a:gd name="T30" fmla="*/ 64 w 355"/>
                  <a:gd name="T31" fmla="*/ 54 h 155"/>
                  <a:gd name="T32" fmla="*/ 48 w 355"/>
                  <a:gd name="T33" fmla="*/ 38 h 155"/>
                  <a:gd name="T34" fmla="*/ 32 w 355"/>
                  <a:gd name="T35" fmla="*/ 48 h 155"/>
                  <a:gd name="T36" fmla="*/ 350 w 355"/>
                  <a:gd name="T37" fmla="*/ 16 h 155"/>
                  <a:gd name="T38" fmla="*/ 340 w 355"/>
                  <a:gd name="T39" fmla="*/ 16 h 155"/>
                  <a:gd name="T40" fmla="*/ 265 w 355"/>
                  <a:gd name="T41" fmla="*/ 6 h 155"/>
                  <a:gd name="T42" fmla="*/ 202 w 355"/>
                  <a:gd name="T43" fmla="*/ 0 h 155"/>
                  <a:gd name="T44" fmla="*/ 164 w 355"/>
                  <a:gd name="T45" fmla="*/ 6 h 155"/>
                  <a:gd name="T46" fmla="*/ 122 w 355"/>
                  <a:gd name="T47" fmla="*/ 16 h 155"/>
                  <a:gd name="T48" fmla="*/ 90 w 355"/>
                  <a:gd name="T49" fmla="*/ 32 h 155"/>
                  <a:gd name="T50" fmla="*/ 96 w 355"/>
                  <a:gd name="T51" fmla="*/ 43 h 155"/>
                  <a:gd name="T52" fmla="*/ 96 w 355"/>
                  <a:gd name="T53" fmla="*/ 59 h 155"/>
                  <a:gd name="T54" fmla="*/ 96 w 355"/>
                  <a:gd name="T55" fmla="*/ 64 h 155"/>
                  <a:gd name="T56" fmla="*/ 106 w 355"/>
                  <a:gd name="T57" fmla="*/ 85 h 155"/>
                  <a:gd name="T58" fmla="*/ 138 w 355"/>
                  <a:gd name="T59" fmla="*/ 96 h 155"/>
                  <a:gd name="T60" fmla="*/ 154 w 355"/>
                  <a:gd name="T61" fmla="*/ 91 h 155"/>
                  <a:gd name="T62" fmla="*/ 154 w 355"/>
                  <a:gd name="T63" fmla="*/ 112 h 155"/>
                  <a:gd name="T64" fmla="*/ 154 w 355"/>
                  <a:gd name="T65" fmla="*/ 128 h 155"/>
                  <a:gd name="T66" fmla="*/ 191 w 355"/>
                  <a:gd name="T67" fmla="*/ 117 h 155"/>
                  <a:gd name="T68" fmla="*/ 202 w 355"/>
                  <a:gd name="T69" fmla="*/ 117 h 155"/>
                  <a:gd name="T70" fmla="*/ 218 w 355"/>
                  <a:gd name="T71" fmla="*/ 123 h 155"/>
                  <a:gd name="T72" fmla="*/ 244 w 355"/>
                  <a:gd name="T73" fmla="*/ 133 h 155"/>
                  <a:gd name="T74" fmla="*/ 265 w 355"/>
                  <a:gd name="T75" fmla="*/ 149 h 155"/>
                  <a:gd name="T76" fmla="*/ 297 w 355"/>
                  <a:gd name="T77" fmla="*/ 149 h 155"/>
                  <a:gd name="T78" fmla="*/ 324 w 355"/>
                  <a:gd name="T79" fmla="*/ 155 h 155"/>
                  <a:gd name="T80" fmla="*/ 324 w 355"/>
                  <a:gd name="T81" fmla="*/ 144 h 155"/>
                  <a:gd name="T82" fmla="*/ 345 w 355"/>
                  <a:gd name="T83" fmla="*/ 133 h 155"/>
                  <a:gd name="T84" fmla="*/ 345 w 355"/>
                  <a:gd name="T85" fmla="*/ 128 h 155"/>
                  <a:gd name="T86" fmla="*/ 329 w 355"/>
                  <a:gd name="T87" fmla="*/ 101 h 155"/>
                  <a:gd name="T88" fmla="*/ 329 w 355"/>
                  <a:gd name="T89" fmla="*/ 85 h 155"/>
                  <a:gd name="T90" fmla="*/ 324 w 355"/>
                  <a:gd name="T91" fmla="*/ 54 h 155"/>
                  <a:gd name="T92" fmla="*/ 340 w 355"/>
                  <a:gd name="T93" fmla="*/ 27 h 155"/>
                  <a:gd name="T94" fmla="*/ 350 w 355"/>
                  <a:gd name="T95" fmla="*/ 22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5" h="155">
                    <a:moveTo>
                      <a:pt x="64" y="75"/>
                    </a:moveTo>
                    <a:lnTo>
                      <a:pt x="53" y="75"/>
                    </a:lnTo>
                    <a:lnTo>
                      <a:pt x="53" y="75"/>
                    </a:lnTo>
                    <a:lnTo>
                      <a:pt x="48" y="75"/>
                    </a:lnTo>
                    <a:lnTo>
                      <a:pt x="42" y="75"/>
                    </a:lnTo>
                    <a:lnTo>
                      <a:pt x="42" y="75"/>
                    </a:lnTo>
                    <a:lnTo>
                      <a:pt x="37" y="75"/>
                    </a:lnTo>
                    <a:lnTo>
                      <a:pt x="27" y="75"/>
                    </a:lnTo>
                    <a:lnTo>
                      <a:pt x="27" y="80"/>
                    </a:lnTo>
                    <a:lnTo>
                      <a:pt x="21" y="80"/>
                    </a:lnTo>
                    <a:lnTo>
                      <a:pt x="21" y="80"/>
                    </a:lnTo>
                    <a:lnTo>
                      <a:pt x="16" y="85"/>
                    </a:lnTo>
                    <a:lnTo>
                      <a:pt x="11" y="80"/>
                    </a:lnTo>
                    <a:lnTo>
                      <a:pt x="5" y="80"/>
                    </a:lnTo>
                    <a:lnTo>
                      <a:pt x="0" y="80"/>
                    </a:lnTo>
                    <a:lnTo>
                      <a:pt x="11" y="91"/>
                    </a:lnTo>
                    <a:lnTo>
                      <a:pt x="11" y="96"/>
                    </a:lnTo>
                    <a:lnTo>
                      <a:pt x="5" y="96"/>
                    </a:lnTo>
                    <a:lnTo>
                      <a:pt x="5" y="96"/>
                    </a:lnTo>
                    <a:lnTo>
                      <a:pt x="0" y="96"/>
                    </a:lnTo>
                    <a:lnTo>
                      <a:pt x="5" y="101"/>
                    </a:lnTo>
                    <a:lnTo>
                      <a:pt x="11" y="101"/>
                    </a:lnTo>
                    <a:lnTo>
                      <a:pt x="16" y="107"/>
                    </a:lnTo>
                    <a:lnTo>
                      <a:pt x="21" y="107"/>
                    </a:lnTo>
                    <a:lnTo>
                      <a:pt x="21" y="112"/>
                    </a:lnTo>
                    <a:lnTo>
                      <a:pt x="11" y="123"/>
                    </a:lnTo>
                    <a:lnTo>
                      <a:pt x="11" y="123"/>
                    </a:lnTo>
                    <a:lnTo>
                      <a:pt x="11" y="123"/>
                    </a:lnTo>
                    <a:lnTo>
                      <a:pt x="16" y="123"/>
                    </a:lnTo>
                    <a:lnTo>
                      <a:pt x="21" y="123"/>
                    </a:lnTo>
                    <a:lnTo>
                      <a:pt x="27" y="117"/>
                    </a:lnTo>
                    <a:lnTo>
                      <a:pt x="27" y="107"/>
                    </a:lnTo>
                    <a:lnTo>
                      <a:pt x="32" y="101"/>
                    </a:lnTo>
                    <a:lnTo>
                      <a:pt x="37" y="101"/>
                    </a:lnTo>
                    <a:lnTo>
                      <a:pt x="53" y="101"/>
                    </a:lnTo>
                    <a:lnTo>
                      <a:pt x="53" y="101"/>
                    </a:lnTo>
                    <a:lnTo>
                      <a:pt x="64" y="96"/>
                    </a:lnTo>
                    <a:lnTo>
                      <a:pt x="69" y="91"/>
                    </a:lnTo>
                    <a:lnTo>
                      <a:pt x="69" y="91"/>
                    </a:lnTo>
                    <a:lnTo>
                      <a:pt x="74" y="91"/>
                    </a:lnTo>
                    <a:lnTo>
                      <a:pt x="74" y="85"/>
                    </a:lnTo>
                    <a:lnTo>
                      <a:pt x="85" y="85"/>
                    </a:lnTo>
                    <a:lnTo>
                      <a:pt x="85" y="85"/>
                    </a:lnTo>
                    <a:lnTo>
                      <a:pt x="64" y="75"/>
                    </a:lnTo>
                    <a:close/>
                    <a:moveTo>
                      <a:pt x="74" y="69"/>
                    </a:moveTo>
                    <a:lnTo>
                      <a:pt x="74" y="69"/>
                    </a:lnTo>
                    <a:lnTo>
                      <a:pt x="69" y="75"/>
                    </a:lnTo>
                    <a:lnTo>
                      <a:pt x="80" y="80"/>
                    </a:lnTo>
                    <a:lnTo>
                      <a:pt x="85" y="80"/>
                    </a:lnTo>
                    <a:lnTo>
                      <a:pt x="85" y="75"/>
                    </a:lnTo>
                    <a:lnTo>
                      <a:pt x="85" y="69"/>
                    </a:lnTo>
                    <a:lnTo>
                      <a:pt x="74" y="69"/>
                    </a:lnTo>
                    <a:close/>
                    <a:moveTo>
                      <a:pt x="27" y="54"/>
                    </a:moveTo>
                    <a:lnTo>
                      <a:pt x="32" y="54"/>
                    </a:lnTo>
                    <a:lnTo>
                      <a:pt x="37" y="64"/>
                    </a:lnTo>
                    <a:lnTo>
                      <a:pt x="37" y="64"/>
                    </a:lnTo>
                    <a:lnTo>
                      <a:pt x="37" y="69"/>
                    </a:lnTo>
                    <a:lnTo>
                      <a:pt x="48" y="69"/>
                    </a:lnTo>
                    <a:lnTo>
                      <a:pt x="53" y="59"/>
                    </a:lnTo>
                    <a:lnTo>
                      <a:pt x="53" y="59"/>
                    </a:lnTo>
                    <a:lnTo>
                      <a:pt x="58" y="64"/>
                    </a:lnTo>
                    <a:lnTo>
                      <a:pt x="58" y="59"/>
                    </a:lnTo>
                    <a:lnTo>
                      <a:pt x="64" y="59"/>
                    </a:lnTo>
                    <a:lnTo>
                      <a:pt x="64" y="54"/>
                    </a:lnTo>
                    <a:lnTo>
                      <a:pt x="58" y="48"/>
                    </a:lnTo>
                    <a:lnTo>
                      <a:pt x="48" y="43"/>
                    </a:lnTo>
                    <a:lnTo>
                      <a:pt x="48" y="43"/>
                    </a:lnTo>
                    <a:lnTo>
                      <a:pt x="48" y="38"/>
                    </a:lnTo>
                    <a:lnTo>
                      <a:pt x="42" y="38"/>
                    </a:lnTo>
                    <a:lnTo>
                      <a:pt x="37" y="38"/>
                    </a:lnTo>
                    <a:lnTo>
                      <a:pt x="37" y="43"/>
                    </a:lnTo>
                    <a:lnTo>
                      <a:pt x="32" y="48"/>
                    </a:lnTo>
                    <a:lnTo>
                      <a:pt x="11" y="48"/>
                    </a:lnTo>
                    <a:lnTo>
                      <a:pt x="16" y="54"/>
                    </a:lnTo>
                    <a:lnTo>
                      <a:pt x="27" y="54"/>
                    </a:lnTo>
                    <a:close/>
                    <a:moveTo>
                      <a:pt x="350" y="16"/>
                    </a:moveTo>
                    <a:lnTo>
                      <a:pt x="350" y="11"/>
                    </a:lnTo>
                    <a:lnTo>
                      <a:pt x="345" y="11"/>
                    </a:lnTo>
                    <a:lnTo>
                      <a:pt x="345" y="11"/>
                    </a:lnTo>
                    <a:lnTo>
                      <a:pt x="340" y="16"/>
                    </a:lnTo>
                    <a:lnTo>
                      <a:pt x="308" y="11"/>
                    </a:lnTo>
                    <a:lnTo>
                      <a:pt x="287" y="11"/>
                    </a:lnTo>
                    <a:lnTo>
                      <a:pt x="281" y="11"/>
                    </a:lnTo>
                    <a:lnTo>
                      <a:pt x="265" y="6"/>
                    </a:lnTo>
                    <a:lnTo>
                      <a:pt x="255" y="6"/>
                    </a:lnTo>
                    <a:lnTo>
                      <a:pt x="218" y="0"/>
                    </a:lnTo>
                    <a:lnTo>
                      <a:pt x="207" y="0"/>
                    </a:lnTo>
                    <a:lnTo>
                      <a:pt x="202" y="0"/>
                    </a:lnTo>
                    <a:lnTo>
                      <a:pt x="202" y="0"/>
                    </a:lnTo>
                    <a:lnTo>
                      <a:pt x="202" y="6"/>
                    </a:lnTo>
                    <a:lnTo>
                      <a:pt x="202" y="6"/>
                    </a:lnTo>
                    <a:lnTo>
                      <a:pt x="164" y="6"/>
                    </a:lnTo>
                    <a:lnTo>
                      <a:pt x="149" y="11"/>
                    </a:lnTo>
                    <a:lnTo>
                      <a:pt x="138" y="11"/>
                    </a:lnTo>
                    <a:lnTo>
                      <a:pt x="127" y="16"/>
                    </a:lnTo>
                    <a:lnTo>
                      <a:pt x="122" y="16"/>
                    </a:lnTo>
                    <a:lnTo>
                      <a:pt x="122" y="22"/>
                    </a:lnTo>
                    <a:lnTo>
                      <a:pt x="106" y="27"/>
                    </a:lnTo>
                    <a:lnTo>
                      <a:pt x="101" y="27"/>
                    </a:lnTo>
                    <a:lnTo>
                      <a:pt x="90" y="32"/>
                    </a:lnTo>
                    <a:lnTo>
                      <a:pt x="90" y="38"/>
                    </a:lnTo>
                    <a:lnTo>
                      <a:pt x="90" y="43"/>
                    </a:lnTo>
                    <a:lnTo>
                      <a:pt x="90" y="43"/>
                    </a:lnTo>
                    <a:lnTo>
                      <a:pt x="96" y="43"/>
                    </a:lnTo>
                    <a:lnTo>
                      <a:pt x="90" y="48"/>
                    </a:lnTo>
                    <a:lnTo>
                      <a:pt x="90" y="54"/>
                    </a:lnTo>
                    <a:lnTo>
                      <a:pt x="96" y="59"/>
                    </a:lnTo>
                    <a:lnTo>
                      <a:pt x="96" y="59"/>
                    </a:lnTo>
                    <a:lnTo>
                      <a:pt x="96" y="64"/>
                    </a:lnTo>
                    <a:lnTo>
                      <a:pt x="106" y="59"/>
                    </a:lnTo>
                    <a:lnTo>
                      <a:pt x="101" y="64"/>
                    </a:lnTo>
                    <a:lnTo>
                      <a:pt x="96" y="64"/>
                    </a:lnTo>
                    <a:lnTo>
                      <a:pt x="96" y="69"/>
                    </a:lnTo>
                    <a:lnTo>
                      <a:pt x="101" y="75"/>
                    </a:lnTo>
                    <a:lnTo>
                      <a:pt x="106" y="80"/>
                    </a:lnTo>
                    <a:lnTo>
                      <a:pt x="106" y="85"/>
                    </a:lnTo>
                    <a:lnTo>
                      <a:pt x="111" y="91"/>
                    </a:lnTo>
                    <a:lnTo>
                      <a:pt x="127" y="96"/>
                    </a:lnTo>
                    <a:lnTo>
                      <a:pt x="133" y="101"/>
                    </a:lnTo>
                    <a:lnTo>
                      <a:pt x="138" y="96"/>
                    </a:lnTo>
                    <a:lnTo>
                      <a:pt x="143" y="96"/>
                    </a:lnTo>
                    <a:lnTo>
                      <a:pt x="143" y="91"/>
                    </a:lnTo>
                    <a:lnTo>
                      <a:pt x="149" y="91"/>
                    </a:lnTo>
                    <a:lnTo>
                      <a:pt x="154" y="91"/>
                    </a:lnTo>
                    <a:lnTo>
                      <a:pt x="159" y="96"/>
                    </a:lnTo>
                    <a:lnTo>
                      <a:pt x="154" y="96"/>
                    </a:lnTo>
                    <a:lnTo>
                      <a:pt x="154" y="101"/>
                    </a:lnTo>
                    <a:lnTo>
                      <a:pt x="154" y="112"/>
                    </a:lnTo>
                    <a:lnTo>
                      <a:pt x="149" y="128"/>
                    </a:lnTo>
                    <a:lnTo>
                      <a:pt x="149" y="128"/>
                    </a:lnTo>
                    <a:lnTo>
                      <a:pt x="149" y="128"/>
                    </a:lnTo>
                    <a:lnTo>
                      <a:pt x="154" y="128"/>
                    </a:lnTo>
                    <a:lnTo>
                      <a:pt x="170" y="123"/>
                    </a:lnTo>
                    <a:lnTo>
                      <a:pt x="175" y="123"/>
                    </a:lnTo>
                    <a:lnTo>
                      <a:pt x="180" y="117"/>
                    </a:lnTo>
                    <a:lnTo>
                      <a:pt x="191" y="117"/>
                    </a:lnTo>
                    <a:lnTo>
                      <a:pt x="196" y="117"/>
                    </a:lnTo>
                    <a:lnTo>
                      <a:pt x="196" y="123"/>
                    </a:lnTo>
                    <a:lnTo>
                      <a:pt x="202" y="123"/>
                    </a:lnTo>
                    <a:lnTo>
                      <a:pt x="202" y="117"/>
                    </a:lnTo>
                    <a:lnTo>
                      <a:pt x="202" y="117"/>
                    </a:lnTo>
                    <a:lnTo>
                      <a:pt x="202" y="117"/>
                    </a:lnTo>
                    <a:lnTo>
                      <a:pt x="207" y="117"/>
                    </a:lnTo>
                    <a:lnTo>
                      <a:pt x="218" y="123"/>
                    </a:lnTo>
                    <a:lnTo>
                      <a:pt x="223" y="128"/>
                    </a:lnTo>
                    <a:lnTo>
                      <a:pt x="228" y="128"/>
                    </a:lnTo>
                    <a:lnTo>
                      <a:pt x="233" y="128"/>
                    </a:lnTo>
                    <a:lnTo>
                      <a:pt x="244" y="133"/>
                    </a:lnTo>
                    <a:lnTo>
                      <a:pt x="244" y="133"/>
                    </a:lnTo>
                    <a:lnTo>
                      <a:pt x="244" y="133"/>
                    </a:lnTo>
                    <a:lnTo>
                      <a:pt x="260" y="144"/>
                    </a:lnTo>
                    <a:lnTo>
                      <a:pt x="265" y="149"/>
                    </a:lnTo>
                    <a:lnTo>
                      <a:pt x="271" y="155"/>
                    </a:lnTo>
                    <a:lnTo>
                      <a:pt x="276" y="155"/>
                    </a:lnTo>
                    <a:lnTo>
                      <a:pt x="292" y="149"/>
                    </a:lnTo>
                    <a:lnTo>
                      <a:pt x="297" y="149"/>
                    </a:lnTo>
                    <a:lnTo>
                      <a:pt x="302" y="149"/>
                    </a:lnTo>
                    <a:lnTo>
                      <a:pt x="308" y="149"/>
                    </a:lnTo>
                    <a:lnTo>
                      <a:pt x="313" y="155"/>
                    </a:lnTo>
                    <a:lnTo>
                      <a:pt x="324" y="155"/>
                    </a:lnTo>
                    <a:lnTo>
                      <a:pt x="324" y="155"/>
                    </a:lnTo>
                    <a:lnTo>
                      <a:pt x="324" y="155"/>
                    </a:lnTo>
                    <a:lnTo>
                      <a:pt x="324" y="149"/>
                    </a:lnTo>
                    <a:lnTo>
                      <a:pt x="324" y="144"/>
                    </a:lnTo>
                    <a:lnTo>
                      <a:pt x="329" y="139"/>
                    </a:lnTo>
                    <a:lnTo>
                      <a:pt x="334" y="139"/>
                    </a:lnTo>
                    <a:lnTo>
                      <a:pt x="334" y="133"/>
                    </a:lnTo>
                    <a:lnTo>
                      <a:pt x="345" y="133"/>
                    </a:lnTo>
                    <a:lnTo>
                      <a:pt x="345" y="128"/>
                    </a:lnTo>
                    <a:lnTo>
                      <a:pt x="345" y="128"/>
                    </a:lnTo>
                    <a:lnTo>
                      <a:pt x="345" y="128"/>
                    </a:lnTo>
                    <a:lnTo>
                      <a:pt x="345" y="128"/>
                    </a:lnTo>
                    <a:lnTo>
                      <a:pt x="340" y="123"/>
                    </a:lnTo>
                    <a:lnTo>
                      <a:pt x="340" y="117"/>
                    </a:lnTo>
                    <a:lnTo>
                      <a:pt x="334" y="112"/>
                    </a:lnTo>
                    <a:lnTo>
                      <a:pt x="329" y="101"/>
                    </a:lnTo>
                    <a:lnTo>
                      <a:pt x="324" y="101"/>
                    </a:lnTo>
                    <a:lnTo>
                      <a:pt x="329" y="96"/>
                    </a:lnTo>
                    <a:lnTo>
                      <a:pt x="329" y="91"/>
                    </a:lnTo>
                    <a:lnTo>
                      <a:pt x="329" y="85"/>
                    </a:lnTo>
                    <a:lnTo>
                      <a:pt x="318" y="64"/>
                    </a:lnTo>
                    <a:lnTo>
                      <a:pt x="318" y="59"/>
                    </a:lnTo>
                    <a:lnTo>
                      <a:pt x="318" y="59"/>
                    </a:lnTo>
                    <a:lnTo>
                      <a:pt x="324" y="54"/>
                    </a:lnTo>
                    <a:lnTo>
                      <a:pt x="329" y="48"/>
                    </a:lnTo>
                    <a:lnTo>
                      <a:pt x="334" y="43"/>
                    </a:lnTo>
                    <a:lnTo>
                      <a:pt x="340" y="32"/>
                    </a:lnTo>
                    <a:lnTo>
                      <a:pt x="340" y="27"/>
                    </a:lnTo>
                    <a:lnTo>
                      <a:pt x="345" y="22"/>
                    </a:lnTo>
                    <a:lnTo>
                      <a:pt x="345" y="22"/>
                    </a:lnTo>
                    <a:lnTo>
                      <a:pt x="350" y="22"/>
                    </a:lnTo>
                    <a:lnTo>
                      <a:pt x="350" y="22"/>
                    </a:lnTo>
                    <a:lnTo>
                      <a:pt x="355" y="22"/>
                    </a:lnTo>
                    <a:lnTo>
                      <a:pt x="355" y="16"/>
                    </a:lnTo>
                    <a:lnTo>
                      <a:pt x="350" y="16"/>
                    </a:lnTo>
                    <a:close/>
                  </a:path>
                </a:pathLst>
              </a:custGeom>
              <a:solidFill>
                <a:schemeClr val="accent2"/>
              </a:solid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srgbClr val="414042"/>
                  </a:solidFill>
                  <a:effectLst/>
                  <a:uLnTx/>
                  <a:uFillTx/>
                  <a:latin typeface="Pluto Sans DPD PPT Light"/>
                  <a:ea typeface="+mn-ea"/>
                  <a:cs typeface="+mn-cs"/>
                </a:endParaRPr>
              </a:p>
            </p:txBody>
          </p:sp>
          <p:sp>
            <p:nvSpPr>
              <p:cNvPr id="39" name="Freeform 23">
                <a:extLst>
                  <a:ext uri="{FF2B5EF4-FFF2-40B4-BE49-F238E27FC236}">
                    <a16:creationId xmlns:a16="http://schemas.microsoft.com/office/drawing/2014/main" id="{E54FAEED-C413-419F-A11F-1A7251A6D5DA}"/>
                  </a:ext>
                </a:extLst>
              </p:cNvPr>
              <p:cNvSpPr>
                <a:spLocks/>
              </p:cNvSpPr>
              <p:nvPr/>
            </p:nvSpPr>
            <p:spPr bwMode="auto">
              <a:xfrm>
                <a:off x="8010523" y="3268660"/>
                <a:ext cx="892175" cy="590549"/>
              </a:xfrm>
              <a:custGeom>
                <a:avLst/>
                <a:gdLst>
                  <a:gd name="T0" fmla="*/ 541 w 562"/>
                  <a:gd name="T1" fmla="*/ 192 h 372"/>
                  <a:gd name="T2" fmla="*/ 498 w 562"/>
                  <a:gd name="T3" fmla="*/ 176 h 372"/>
                  <a:gd name="T4" fmla="*/ 488 w 562"/>
                  <a:gd name="T5" fmla="*/ 154 h 372"/>
                  <a:gd name="T6" fmla="*/ 456 w 562"/>
                  <a:gd name="T7" fmla="*/ 122 h 372"/>
                  <a:gd name="T8" fmla="*/ 435 w 562"/>
                  <a:gd name="T9" fmla="*/ 101 h 372"/>
                  <a:gd name="T10" fmla="*/ 440 w 562"/>
                  <a:gd name="T11" fmla="*/ 74 h 372"/>
                  <a:gd name="T12" fmla="*/ 435 w 562"/>
                  <a:gd name="T13" fmla="*/ 53 h 372"/>
                  <a:gd name="T14" fmla="*/ 419 w 562"/>
                  <a:gd name="T15" fmla="*/ 37 h 372"/>
                  <a:gd name="T16" fmla="*/ 392 w 562"/>
                  <a:gd name="T17" fmla="*/ 21 h 372"/>
                  <a:gd name="T18" fmla="*/ 361 w 562"/>
                  <a:gd name="T19" fmla="*/ 27 h 372"/>
                  <a:gd name="T20" fmla="*/ 339 w 562"/>
                  <a:gd name="T21" fmla="*/ 16 h 372"/>
                  <a:gd name="T22" fmla="*/ 313 w 562"/>
                  <a:gd name="T23" fmla="*/ 11 h 372"/>
                  <a:gd name="T24" fmla="*/ 281 w 562"/>
                  <a:gd name="T25" fmla="*/ 0 h 372"/>
                  <a:gd name="T26" fmla="*/ 260 w 562"/>
                  <a:gd name="T27" fmla="*/ 0 h 372"/>
                  <a:gd name="T28" fmla="*/ 228 w 562"/>
                  <a:gd name="T29" fmla="*/ 21 h 372"/>
                  <a:gd name="T30" fmla="*/ 191 w 562"/>
                  <a:gd name="T31" fmla="*/ 32 h 372"/>
                  <a:gd name="T32" fmla="*/ 175 w 562"/>
                  <a:gd name="T33" fmla="*/ 59 h 372"/>
                  <a:gd name="T34" fmla="*/ 191 w 562"/>
                  <a:gd name="T35" fmla="*/ 64 h 372"/>
                  <a:gd name="T36" fmla="*/ 159 w 562"/>
                  <a:gd name="T37" fmla="*/ 80 h 372"/>
                  <a:gd name="T38" fmla="*/ 138 w 562"/>
                  <a:gd name="T39" fmla="*/ 96 h 372"/>
                  <a:gd name="T40" fmla="*/ 132 w 562"/>
                  <a:gd name="T41" fmla="*/ 128 h 372"/>
                  <a:gd name="T42" fmla="*/ 138 w 562"/>
                  <a:gd name="T43" fmla="*/ 138 h 372"/>
                  <a:gd name="T44" fmla="*/ 127 w 562"/>
                  <a:gd name="T45" fmla="*/ 149 h 372"/>
                  <a:gd name="T46" fmla="*/ 111 w 562"/>
                  <a:gd name="T47" fmla="*/ 144 h 372"/>
                  <a:gd name="T48" fmla="*/ 85 w 562"/>
                  <a:gd name="T49" fmla="*/ 160 h 372"/>
                  <a:gd name="T50" fmla="*/ 47 w 562"/>
                  <a:gd name="T51" fmla="*/ 165 h 372"/>
                  <a:gd name="T52" fmla="*/ 10 w 562"/>
                  <a:gd name="T53" fmla="*/ 165 h 372"/>
                  <a:gd name="T54" fmla="*/ 37 w 562"/>
                  <a:gd name="T55" fmla="*/ 245 h 372"/>
                  <a:gd name="T56" fmla="*/ 10 w 562"/>
                  <a:gd name="T57" fmla="*/ 271 h 372"/>
                  <a:gd name="T58" fmla="*/ 5 w 562"/>
                  <a:gd name="T59" fmla="*/ 298 h 372"/>
                  <a:gd name="T60" fmla="*/ 26 w 562"/>
                  <a:gd name="T61" fmla="*/ 314 h 372"/>
                  <a:gd name="T62" fmla="*/ 26 w 562"/>
                  <a:gd name="T63" fmla="*/ 351 h 372"/>
                  <a:gd name="T64" fmla="*/ 42 w 562"/>
                  <a:gd name="T65" fmla="*/ 340 h 372"/>
                  <a:gd name="T66" fmla="*/ 74 w 562"/>
                  <a:gd name="T67" fmla="*/ 325 h 372"/>
                  <a:gd name="T68" fmla="*/ 116 w 562"/>
                  <a:gd name="T69" fmla="*/ 319 h 372"/>
                  <a:gd name="T70" fmla="*/ 196 w 562"/>
                  <a:gd name="T71" fmla="*/ 325 h 372"/>
                  <a:gd name="T72" fmla="*/ 238 w 562"/>
                  <a:gd name="T73" fmla="*/ 335 h 372"/>
                  <a:gd name="T74" fmla="*/ 276 w 562"/>
                  <a:gd name="T75" fmla="*/ 346 h 372"/>
                  <a:gd name="T76" fmla="*/ 286 w 562"/>
                  <a:gd name="T77" fmla="*/ 346 h 372"/>
                  <a:gd name="T78" fmla="*/ 318 w 562"/>
                  <a:gd name="T79" fmla="*/ 346 h 372"/>
                  <a:gd name="T80" fmla="*/ 345 w 562"/>
                  <a:gd name="T81" fmla="*/ 351 h 372"/>
                  <a:gd name="T82" fmla="*/ 361 w 562"/>
                  <a:gd name="T83" fmla="*/ 340 h 372"/>
                  <a:gd name="T84" fmla="*/ 387 w 562"/>
                  <a:gd name="T85" fmla="*/ 362 h 372"/>
                  <a:gd name="T86" fmla="*/ 429 w 562"/>
                  <a:gd name="T87" fmla="*/ 356 h 372"/>
                  <a:gd name="T88" fmla="*/ 456 w 562"/>
                  <a:gd name="T89" fmla="*/ 362 h 372"/>
                  <a:gd name="T90" fmla="*/ 451 w 562"/>
                  <a:gd name="T91" fmla="*/ 330 h 372"/>
                  <a:gd name="T92" fmla="*/ 483 w 562"/>
                  <a:gd name="T93" fmla="*/ 309 h 372"/>
                  <a:gd name="T94" fmla="*/ 514 w 562"/>
                  <a:gd name="T95" fmla="*/ 298 h 372"/>
                  <a:gd name="T96" fmla="*/ 504 w 562"/>
                  <a:gd name="T97" fmla="*/ 271 h 372"/>
                  <a:gd name="T98" fmla="*/ 493 w 562"/>
                  <a:gd name="T99" fmla="*/ 250 h 372"/>
                  <a:gd name="T100" fmla="*/ 483 w 562"/>
                  <a:gd name="T101" fmla="*/ 223 h 372"/>
                  <a:gd name="T102" fmla="*/ 514 w 562"/>
                  <a:gd name="T103" fmla="*/ 229 h 372"/>
                  <a:gd name="T104" fmla="*/ 557 w 562"/>
                  <a:gd name="T105" fmla="*/ 213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62" h="372">
                    <a:moveTo>
                      <a:pt x="562" y="207"/>
                    </a:moveTo>
                    <a:lnTo>
                      <a:pt x="562" y="202"/>
                    </a:lnTo>
                    <a:lnTo>
                      <a:pt x="562" y="202"/>
                    </a:lnTo>
                    <a:lnTo>
                      <a:pt x="546" y="197"/>
                    </a:lnTo>
                    <a:lnTo>
                      <a:pt x="546" y="192"/>
                    </a:lnTo>
                    <a:lnTo>
                      <a:pt x="541" y="192"/>
                    </a:lnTo>
                    <a:lnTo>
                      <a:pt x="546" y="186"/>
                    </a:lnTo>
                    <a:lnTo>
                      <a:pt x="541" y="186"/>
                    </a:lnTo>
                    <a:lnTo>
                      <a:pt x="525" y="176"/>
                    </a:lnTo>
                    <a:lnTo>
                      <a:pt x="514" y="176"/>
                    </a:lnTo>
                    <a:lnTo>
                      <a:pt x="504" y="176"/>
                    </a:lnTo>
                    <a:lnTo>
                      <a:pt x="498" y="176"/>
                    </a:lnTo>
                    <a:lnTo>
                      <a:pt x="504" y="170"/>
                    </a:lnTo>
                    <a:lnTo>
                      <a:pt x="504" y="165"/>
                    </a:lnTo>
                    <a:lnTo>
                      <a:pt x="504" y="160"/>
                    </a:lnTo>
                    <a:lnTo>
                      <a:pt x="504" y="160"/>
                    </a:lnTo>
                    <a:lnTo>
                      <a:pt x="498" y="154"/>
                    </a:lnTo>
                    <a:lnTo>
                      <a:pt x="488" y="154"/>
                    </a:lnTo>
                    <a:lnTo>
                      <a:pt x="477" y="144"/>
                    </a:lnTo>
                    <a:lnTo>
                      <a:pt x="467" y="138"/>
                    </a:lnTo>
                    <a:lnTo>
                      <a:pt x="467" y="133"/>
                    </a:lnTo>
                    <a:lnTo>
                      <a:pt x="461" y="128"/>
                    </a:lnTo>
                    <a:lnTo>
                      <a:pt x="456" y="122"/>
                    </a:lnTo>
                    <a:lnTo>
                      <a:pt x="456" y="122"/>
                    </a:lnTo>
                    <a:lnTo>
                      <a:pt x="456" y="112"/>
                    </a:lnTo>
                    <a:lnTo>
                      <a:pt x="456" y="112"/>
                    </a:lnTo>
                    <a:lnTo>
                      <a:pt x="456" y="112"/>
                    </a:lnTo>
                    <a:lnTo>
                      <a:pt x="445" y="106"/>
                    </a:lnTo>
                    <a:lnTo>
                      <a:pt x="435" y="101"/>
                    </a:lnTo>
                    <a:lnTo>
                      <a:pt x="435" y="101"/>
                    </a:lnTo>
                    <a:lnTo>
                      <a:pt x="435" y="96"/>
                    </a:lnTo>
                    <a:lnTo>
                      <a:pt x="435" y="90"/>
                    </a:lnTo>
                    <a:lnTo>
                      <a:pt x="435" y="90"/>
                    </a:lnTo>
                    <a:lnTo>
                      <a:pt x="440" y="80"/>
                    </a:lnTo>
                    <a:lnTo>
                      <a:pt x="440" y="80"/>
                    </a:lnTo>
                    <a:lnTo>
                      <a:pt x="440" y="74"/>
                    </a:lnTo>
                    <a:lnTo>
                      <a:pt x="435" y="69"/>
                    </a:lnTo>
                    <a:lnTo>
                      <a:pt x="429" y="64"/>
                    </a:lnTo>
                    <a:lnTo>
                      <a:pt x="429" y="64"/>
                    </a:lnTo>
                    <a:lnTo>
                      <a:pt x="429" y="59"/>
                    </a:lnTo>
                    <a:lnTo>
                      <a:pt x="435" y="59"/>
                    </a:lnTo>
                    <a:lnTo>
                      <a:pt x="435" y="53"/>
                    </a:lnTo>
                    <a:lnTo>
                      <a:pt x="435" y="43"/>
                    </a:lnTo>
                    <a:lnTo>
                      <a:pt x="435" y="43"/>
                    </a:lnTo>
                    <a:lnTo>
                      <a:pt x="429" y="37"/>
                    </a:lnTo>
                    <a:lnTo>
                      <a:pt x="429" y="37"/>
                    </a:lnTo>
                    <a:lnTo>
                      <a:pt x="424" y="37"/>
                    </a:lnTo>
                    <a:lnTo>
                      <a:pt x="419" y="37"/>
                    </a:lnTo>
                    <a:lnTo>
                      <a:pt x="419" y="37"/>
                    </a:lnTo>
                    <a:lnTo>
                      <a:pt x="414" y="32"/>
                    </a:lnTo>
                    <a:lnTo>
                      <a:pt x="414" y="32"/>
                    </a:lnTo>
                    <a:lnTo>
                      <a:pt x="403" y="27"/>
                    </a:lnTo>
                    <a:lnTo>
                      <a:pt x="403" y="27"/>
                    </a:lnTo>
                    <a:lnTo>
                      <a:pt x="392" y="21"/>
                    </a:lnTo>
                    <a:lnTo>
                      <a:pt x="382" y="21"/>
                    </a:lnTo>
                    <a:lnTo>
                      <a:pt x="371" y="21"/>
                    </a:lnTo>
                    <a:lnTo>
                      <a:pt x="371" y="21"/>
                    </a:lnTo>
                    <a:lnTo>
                      <a:pt x="366" y="27"/>
                    </a:lnTo>
                    <a:lnTo>
                      <a:pt x="361" y="27"/>
                    </a:lnTo>
                    <a:lnTo>
                      <a:pt x="361" y="27"/>
                    </a:lnTo>
                    <a:lnTo>
                      <a:pt x="355" y="27"/>
                    </a:lnTo>
                    <a:lnTo>
                      <a:pt x="350" y="32"/>
                    </a:lnTo>
                    <a:lnTo>
                      <a:pt x="345" y="32"/>
                    </a:lnTo>
                    <a:lnTo>
                      <a:pt x="339" y="27"/>
                    </a:lnTo>
                    <a:lnTo>
                      <a:pt x="339" y="21"/>
                    </a:lnTo>
                    <a:lnTo>
                      <a:pt x="339" y="16"/>
                    </a:lnTo>
                    <a:lnTo>
                      <a:pt x="339" y="16"/>
                    </a:lnTo>
                    <a:lnTo>
                      <a:pt x="339" y="16"/>
                    </a:lnTo>
                    <a:lnTo>
                      <a:pt x="334" y="11"/>
                    </a:lnTo>
                    <a:lnTo>
                      <a:pt x="323" y="5"/>
                    </a:lnTo>
                    <a:lnTo>
                      <a:pt x="318" y="5"/>
                    </a:lnTo>
                    <a:lnTo>
                      <a:pt x="313" y="11"/>
                    </a:lnTo>
                    <a:lnTo>
                      <a:pt x="307" y="11"/>
                    </a:lnTo>
                    <a:lnTo>
                      <a:pt x="302" y="11"/>
                    </a:lnTo>
                    <a:lnTo>
                      <a:pt x="297" y="11"/>
                    </a:lnTo>
                    <a:lnTo>
                      <a:pt x="297" y="5"/>
                    </a:lnTo>
                    <a:lnTo>
                      <a:pt x="292" y="0"/>
                    </a:lnTo>
                    <a:lnTo>
                      <a:pt x="281" y="0"/>
                    </a:lnTo>
                    <a:lnTo>
                      <a:pt x="281" y="0"/>
                    </a:lnTo>
                    <a:lnTo>
                      <a:pt x="276" y="5"/>
                    </a:lnTo>
                    <a:lnTo>
                      <a:pt x="276" y="5"/>
                    </a:lnTo>
                    <a:lnTo>
                      <a:pt x="265" y="0"/>
                    </a:lnTo>
                    <a:lnTo>
                      <a:pt x="265" y="0"/>
                    </a:lnTo>
                    <a:lnTo>
                      <a:pt x="260" y="0"/>
                    </a:lnTo>
                    <a:lnTo>
                      <a:pt x="249" y="5"/>
                    </a:lnTo>
                    <a:lnTo>
                      <a:pt x="238" y="11"/>
                    </a:lnTo>
                    <a:lnTo>
                      <a:pt x="238" y="16"/>
                    </a:lnTo>
                    <a:lnTo>
                      <a:pt x="233" y="21"/>
                    </a:lnTo>
                    <a:lnTo>
                      <a:pt x="233" y="27"/>
                    </a:lnTo>
                    <a:lnTo>
                      <a:pt x="228" y="21"/>
                    </a:lnTo>
                    <a:lnTo>
                      <a:pt x="228" y="21"/>
                    </a:lnTo>
                    <a:lnTo>
                      <a:pt x="217" y="21"/>
                    </a:lnTo>
                    <a:lnTo>
                      <a:pt x="207" y="21"/>
                    </a:lnTo>
                    <a:lnTo>
                      <a:pt x="196" y="21"/>
                    </a:lnTo>
                    <a:lnTo>
                      <a:pt x="191" y="32"/>
                    </a:lnTo>
                    <a:lnTo>
                      <a:pt x="191" y="32"/>
                    </a:lnTo>
                    <a:lnTo>
                      <a:pt x="180" y="32"/>
                    </a:lnTo>
                    <a:lnTo>
                      <a:pt x="180" y="32"/>
                    </a:lnTo>
                    <a:lnTo>
                      <a:pt x="180" y="37"/>
                    </a:lnTo>
                    <a:lnTo>
                      <a:pt x="180" y="43"/>
                    </a:lnTo>
                    <a:lnTo>
                      <a:pt x="175" y="48"/>
                    </a:lnTo>
                    <a:lnTo>
                      <a:pt x="175" y="59"/>
                    </a:lnTo>
                    <a:lnTo>
                      <a:pt x="175" y="59"/>
                    </a:lnTo>
                    <a:lnTo>
                      <a:pt x="175" y="59"/>
                    </a:lnTo>
                    <a:lnTo>
                      <a:pt x="185" y="64"/>
                    </a:lnTo>
                    <a:lnTo>
                      <a:pt x="191" y="64"/>
                    </a:lnTo>
                    <a:lnTo>
                      <a:pt x="191" y="64"/>
                    </a:lnTo>
                    <a:lnTo>
                      <a:pt x="191" y="64"/>
                    </a:lnTo>
                    <a:lnTo>
                      <a:pt x="185" y="69"/>
                    </a:lnTo>
                    <a:lnTo>
                      <a:pt x="185" y="69"/>
                    </a:lnTo>
                    <a:lnTo>
                      <a:pt x="185" y="74"/>
                    </a:lnTo>
                    <a:lnTo>
                      <a:pt x="164" y="74"/>
                    </a:lnTo>
                    <a:lnTo>
                      <a:pt x="164" y="74"/>
                    </a:lnTo>
                    <a:lnTo>
                      <a:pt x="159" y="80"/>
                    </a:lnTo>
                    <a:lnTo>
                      <a:pt x="159" y="80"/>
                    </a:lnTo>
                    <a:lnTo>
                      <a:pt x="159" y="85"/>
                    </a:lnTo>
                    <a:lnTo>
                      <a:pt x="154" y="85"/>
                    </a:lnTo>
                    <a:lnTo>
                      <a:pt x="148" y="90"/>
                    </a:lnTo>
                    <a:lnTo>
                      <a:pt x="143" y="90"/>
                    </a:lnTo>
                    <a:lnTo>
                      <a:pt x="138" y="96"/>
                    </a:lnTo>
                    <a:lnTo>
                      <a:pt x="132" y="106"/>
                    </a:lnTo>
                    <a:lnTo>
                      <a:pt x="132" y="112"/>
                    </a:lnTo>
                    <a:lnTo>
                      <a:pt x="138" y="117"/>
                    </a:lnTo>
                    <a:lnTo>
                      <a:pt x="138" y="117"/>
                    </a:lnTo>
                    <a:lnTo>
                      <a:pt x="132" y="117"/>
                    </a:lnTo>
                    <a:lnTo>
                      <a:pt x="132" y="128"/>
                    </a:lnTo>
                    <a:lnTo>
                      <a:pt x="127" y="133"/>
                    </a:lnTo>
                    <a:lnTo>
                      <a:pt x="127" y="133"/>
                    </a:lnTo>
                    <a:lnTo>
                      <a:pt x="127" y="138"/>
                    </a:lnTo>
                    <a:lnTo>
                      <a:pt x="132" y="138"/>
                    </a:lnTo>
                    <a:lnTo>
                      <a:pt x="138" y="138"/>
                    </a:lnTo>
                    <a:lnTo>
                      <a:pt x="138" y="138"/>
                    </a:lnTo>
                    <a:lnTo>
                      <a:pt x="138" y="144"/>
                    </a:lnTo>
                    <a:lnTo>
                      <a:pt x="143" y="149"/>
                    </a:lnTo>
                    <a:lnTo>
                      <a:pt x="138" y="149"/>
                    </a:lnTo>
                    <a:lnTo>
                      <a:pt x="138" y="149"/>
                    </a:lnTo>
                    <a:lnTo>
                      <a:pt x="127" y="149"/>
                    </a:lnTo>
                    <a:lnTo>
                      <a:pt x="127" y="149"/>
                    </a:lnTo>
                    <a:lnTo>
                      <a:pt x="127" y="149"/>
                    </a:lnTo>
                    <a:lnTo>
                      <a:pt x="127" y="144"/>
                    </a:lnTo>
                    <a:lnTo>
                      <a:pt x="127" y="138"/>
                    </a:lnTo>
                    <a:lnTo>
                      <a:pt x="122" y="138"/>
                    </a:lnTo>
                    <a:lnTo>
                      <a:pt x="116" y="144"/>
                    </a:lnTo>
                    <a:lnTo>
                      <a:pt x="111" y="144"/>
                    </a:lnTo>
                    <a:lnTo>
                      <a:pt x="106" y="144"/>
                    </a:lnTo>
                    <a:lnTo>
                      <a:pt x="101" y="149"/>
                    </a:lnTo>
                    <a:lnTo>
                      <a:pt x="101" y="149"/>
                    </a:lnTo>
                    <a:lnTo>
                      <a:pt x="90" y="149"/>
                    </a:lnTo>
                    <a:lnTo>
                      <a:pt x="85" y="149"/>
                    </a:lnTo>
                    <a:lnTo>
                      <a:pt x="85" y="160"/>
                    </a:lnTo>
                    <a:lnTo>
                      <a:pt x="85" y="165"/>
                    </a:lnTo>
                    <a:lnTo>
                      <a:pt x="74" y="160"/>
                    </a:lnTo>
                    <a:lnTo>
                      <a:pt x="63" y="165"/>
                    </a:lnTo>
                    <a:lnTo>
                      <a:pt x="58" y="170"/>
                    </a:lnTo>
                    <a:lnTo>
                      <a:pt x="53" y="165"/>
                    </a:lnTo>
                    <a:lnTo>
                      <a:pt x="47" y="165"/>
                    </a:lnTo>
                    <a:lnTo>
                      <a:pt x="42" y="165"/>
                    </a:lnTo>
                    <a:lnTo>
                      <a:pt x="37" y="165"/>
                    </a:lnTo>
                    <a:lnTo>
                      <a:pt x="32" y="165"/>
                    </a:lnTo>
                    <a:lnTo>
                      <a:pt x="32" y="165"/>
                    </a:lnTo>
                    <a:lnTo>
                      <a:pt x="21" y="165"/>
                    </a:lnTo>
                    <a:lnTo>
                      <a:pt x="10" y="165"/>
                    </a:lnTo>
                    <a:lnTo>
                      <a:pt x="5" y="165"/>
                    </a:lnTo>
                    <a:lnTo>
                      <a:pt x="16" y="192"/>
                    </a:lnTo>
                    <a:lnTo>
                      <a:pt x="26" y="218"/>
                    </a:lnTo>
                    <a:lnTo>
                      <a:pt x="32" y="229"/>
                    </a:lnTo>
                    <a:lnTo>
                      <a:pt x="37" y="234"/>
                    </a:lnTo>
                    <a:lnTo>
                      <a:pt x="37" y="245"/>
                    </a:lnTo>
                    <a:lnTo>
                      <a:pt x="37" y="250"/>
                    </a:lnTo>
                    <a:lnTo>
                      <a:pt x="37" y="255"/>
                    </a:lnTo>
                    <a:lnTo>
                      <a:pt x="37" y="261"/>
                    </a:lnTo>
                    <a:lnTo>
                      <a:pt x="37" y="261"/>
                    </a:lnTo>
                    <a:lnTo>
                      <a:pt x="16" y="271"/>
                    </a:lnTo>
                    <a:lnTo>
                      <a:pt x="10" y="271"/>
                    </a:lnTo>
                    <a:lnTo>
                      <a:pt x="5" y="282"/>
                    </a:lnTo>
                    <a:lnTo>
                      <a:pt x="0" y="287"/>
                    </a:lnTo>
                    <a:lnTo>
                      <a:pt x="0" y="293"/>
                    </a:lnTo>
                    <a:lnTo>
                      <a:pt x="0" y="293"/>
                    </a:lnTo>
                    <a:lnTo>
                      <a:pt x="0" y="293"/>
                    </a:lnTo>
                    <a:lnTo>
                      <a:pt x="5" y="298"/>
                    </a:lnTo>
                    <a:lnTo>
                      <a:pt x="16" y="303"/>
                    </a:lnTo>
                    <a:lnTo>
                      <a:pt x="16" y="303"/>
                    </a:lnTo>
                    <a:lnTo>
                      <a:pt x="26" y="303"/>
                    </a:lnTo>
                    <a:lnTo>
                      <a:pt x="26" y="309"/>
                    </a:lnTo>
                    <a:lnTo>
                      <a:pt x="26" y="309"/>
                    </a:lnTo>
                    <a:lnTo>
                      <a:pt x="26" y="314"/>
                    </a:lnTo>
                    <a:lnTo>
                      <a:pt x="26" y="325"/>
                    </a:lnTo>
                    <a:lnTo>
                      <a:pt x="26" y="330"/>
                    </a:lnTo>
                    <a:lnTo>
                      <a:pt x="26" y="330"/>
                    </a:lnTo>
                    <a:lnTo>
                      <a:pt x="21" y="335"/>
                    </a:lnTo>
                    <a:lnTo>
                      <a:pt x="21" y="340"/>
                    </a:lnTo>
                    <a:lnTo>
                      <a:pt x="26" y="351"/>
                    </a:lnTo>
                    <a:lnTo>
                      <a:pt x="26" y="351"/>
                    </a:lnTo>
                    <a:lnTo>
                      <a:pt x="26" y="346"/>
                    </a:lnTo>
                    <a:lnTo>
                      <a:pt x="32" y="340"/>
                    </a:lnTo>
                    <a:lnTo>
                      <a:pt x="32" y="340"/>
                    </a:lnTo>
                    <a:lnTo>
                      <a:pt x="37" y="340"/>
                    </a:lnTo>
                    <a:lnTo>
                      <a:pt x="42" y="340"/>
                    </a:lnTo>
                    <a:lnTo>
                      <a:pt x="47" y="346"/>
                    </a:lnTo>
                    <a:lnTo>
                      <a:pt x="47" y="346"/>
                    </a:lnTo>
                    <a:lnTo>
                      <a:pt x="58" y="340"/>
                    </a:lnTo>
                    <a:lnTo>
                      <a:pt x="69" y="330"/>
                    </a:lnTo>
                    <a:lnTo>
                      <a:pt x="69" y="325"/>
                    </a:lnTo>
                    <a:lnTo>
                      <a:pt x="74" y="325"/>
                    </a:lnTo>
                    <a:lnTo>
                      <a:pt x="79" y="325"/>
                    </a:lnTo>
                    <a:lnTo>
                      <a:pt x="85" y="325"/>
                    </a:lnTo>
                    <a:lnTo>
                      <a:pt x="90" y="325"/>
                    </a:lnTo>
                    <a:lnTo>
                      <a:pt x="101" y="319"/>
                    </a:lnTo>
                    <a:lnTo>
                      <a:pt x="106" y="319"/>
                    </a:lnTo>
                    <a:lnTo>
                      <a:pt x="116" y="319"/>
                    </a:lnTo>
                    <a:lnTo>
                      <a:pt x="127" y="319"/>
                    </a:lnTo>
                    <a:lnTo>
                      <a:pt x="143" y="319"/>
                    </a:lnTo>
                    <a:lnTo>
                      <a:pt x="159" y="319"/>
                    </a:lnTo>
                    <a:lnTo>
                      <a:pt x="164" y="319"/>
                    </a:lnTo>
                    <a:lnTo>
                      <a:pt x="185" y="325"/>
                    </a:lnTo>
                    <a:lnTo>
                      <a:pt x="196" y="325"/>
                    </a:lnTo>
                    <a:lnTo>
                      <a:pt x="201" y="330"/>
                    </a:lnTo>
                    <a:lnTo>
                      <a:pt x="207" y="330"/>
                    </a:lnTo>
                    <a:lnTo>
                      <a:pt x="217" y="330"/>
                    </a:lnTo>
                    <a:lnTo>
                      <a:pt x="228" y="335"/>
                    </a:lnTo>
                    <a:lnTo>
                      <a:pt x="238" y="330"/>
                    </a:lnTo>
                    <a:lnTo>
                      <a:pt x="238" y="335"/>
                    </a:lnTo>
                    <a:lnTo>
                      <a:pt x="249" y="346"/>
                    </a:lnTo>
                    <a:lnTo>
                      <a:pt x="249" y="346"/>
                    </a:lnTo>
                    <a:lnTo>
                      <a:pt x="254" y="346"/>
                    </a:lnTo>
                    <a:lnTo>
                      <a:pt x="260" y="346"/>
                    </a:lnTo>
                    <a:lnTo>
                      <a:pt x="270" y="346"/>
                    </a:lnTo>
                    <a:lnTo>
                      <a:pt x="276" y="346"/>
                    </a:lnTo>
                    <a:lnTo>
                      <a:pt x="276" y="351"/>
                    </a:lnTo>
                    <a:lnTo>
                      <a:pt x="276" y="356"/>
                    </a:lnTo>
                    <a:lnTo>
                      <a:pt x="281" y="351"/>
                    </a:lnTo>
                    <a:lnTo>
                      <a:pt x="281" y="351"/>
                    </a:lnTo>
                    <a:lnTo>
                      <a:pt x="286" y="346"/>
                    </a:lnTo>
                    <a:lnTo>
                      <a:pt x="286" y="346"/>
                    </a:lnTo>
                    <a:lnTo>
                      <a:pt x="297" y="346"/>
                    </a:lnTo>
                    <a:lnTo>
                      <a:pt x="297" y="346"/>
                    </a:lnTo>
                    <a:lnTo>
                      <a:pt x="302" y="346"/>
                    </a:lnTo>
                    <a:lnTo>
                      <a:pt x="307" y="346"/>
                    </a:lnTo>
                    <a:lnTo>
                      <a:pt x="313" y="346"/>
                    </a:lnTo>
                    <a:lnTo>
                      <a:pt x="318" y="346"/>
                    </a:lnTo>
                    <a:lnTo>
                      <a:pt x="329" y="346"/>
                    </a:lnTo>
                    <a:lnTo>
                      <a:pt x="329" y="351"/>
                    </a:lnTo>
                    <a:lnTo>
                      <a:pt x="334" y="356"/>
                    </a:lnTo>
                    <a:lnTo>
                      <a:pt x="339" y="356"/>
                    </a:lnTo>
                    <a:lnTo>
                      <a:pt x="339" y="356"/>
                    </a:lnTo>
                    <a:lnTo>
                      <a:pt x="345" y="351"/>
                    </a:lnTo>
                    <a:lnTo>
                      <a:pt x="345" y="351"/>
                    </a:lnTo>
                    <a:lnTo>
                      <a:pt x="350" y="346"/>
                    </a:lnTo>
                    <a:lnTo>
                      <a:pt x="355" y="346"/>
                    </a:lnTo>
                    <a:lnTo>
                      <a:pt x="355" y="346"/>
                    </a:lnTo>
                    <a:lnTo>
                      <a:pt x="361" y="340"/>
                    </a:lnTo>
                    <a:lnTo>
                      <a:pt x="361" y="340"/>
                    </a:lnTo>
                    <a:lnTo>
                      <a:pt x="361" y="346"/>
                    </a:lnTo>
                    <a:lnTo>
                      <a:pt x="366" y="346"/>
                    </a:lnTo>
                    <a:lnTo>
                      <a:pt x="371" y="351"/>
                    </a:lnTo>
                    <a:lnTo>
                      <a:pt x="376" y="356"/>
                    </a:lnTo>
                    <a:lnTo>
                      <a:pt x="376" y="362"/>
                    </a:lnTo>
                    <a:lnTo>
                      <a:pt x="387" y="362"/>
                    </a:lnTo>
                    <a:lnTo>
                      <a:pt x="392" y="356"/>
                    </a:lnTo>
                    <a:lnTo>
                      <a:pt x="398" y="356"/>
                    </a:lnTo>
                    <a:lnTo>
                      <a:pt x="414" y="356"/>
                    </a:lnTo>
                    <a:lnTo>
                      <a:pt x="419" y="351"/>
                    </a:lnTo>
                    <a:lnTo>
                      <a:pt x="424" y="356"/>
                    </a:lnTo>
                    <a:lnTo>
                      <a:pt x="429" y="356"/>
                    </a:lnTo>
                    <a:lnTo>
                      <a:pt x="435" y="362"/>
                    </a:lnTo>
                    <a:lnTo>
                      <a:pt x="440" y="367"/>
                    </a:lnTo>
                    <a:lnTo>
                      <a:pt x="445" y="367"/>
                    </a:lnTo>
                    <a:lnTo>
                      <a:pt x="451" y="372"/>
                    </a:lnTo>
                    <a:lnTo>
                      <a:pt x="451" y="367"/>
                    </a:lnTo>
                    <a:lnTo>
                      <a:pt x="456" y="362"/>
                    </a:lnTo>
                    <a:lnTo>
                      <a:pt x="456" y="362"/>
                    </a:lnTo>
                    <a:lnTo>
                      <a:pt x="456" y="356"/>
                    </a:lnTo>
                    <a:lnTo>
                      <a:pt x="451" y="351"/>
                    </a:lnTo>
                    <a:lnTo>
                      <a:pt x="445" y="346"/>
                    </a:lnTo>
                    <a:lnTo>
                      <a:pt x="451" y="335"/>
                    </a:lnTo>
                    <a:lnTo>
                      <a:pt x="451" y="330"/>
                    </a:lnTo>
                    <a:lnTo>
                      <a:pt x="456" y="330"/>
                    </a:lnTo>
                    <a:lnTo>
                      <a:pt x="461" y="319"/>
                    </a:lnTo>
                    <a:lnTo>
                      <a:pt x="461" y="319"/>
                    </a:lnTo>
                    <a:lnTo>
                      <a:pt x="472" y="309"/>
                    </a:lnTo>
                    <a:lnTo>
                      <a:pt x="477" y="309"/>
                    </a:lnTo>
                    <a:lnTo>
                      <a:pt x="483" y="309"/>
                    </a:lnTo>
                    <a:lnTo>
                      <a:pt x="488" y="309"/>
                    </a:lnTo>
                    <a:lnTo>
                      <a:pt x="493" y="303"/>
                    </a:lnTo>
                    <a:lnTo>
                      <a:pt x="509" y="303"/>
                    </a:lnTo>
                    <a:lnTo>
                      <a:pt x="520" y="303"/>
                    </a:lnTo>
                    <a:lnTo>
                      <a:pt x="520" y="303"/>
                    </a:lnTo>
                    <a:lnTo>
                      <a:pt x="514" y="298"/>
                    </a:lnTo>
                    <a:lnTo>
                      <a:pt x="509" y="293"/>
                    </a:lnTo>
                    <a:lnTo>
                      <a:pt x="509" y="293"/>
                    </a:lnTo>
                    <a:lnTo>
                      <a:pt x="504" y="287"/>
                    </a:lnTo>
                    <a:lnTo>
                      <a:pt x="504" y="282"/>
                    </a:lnTo>
                    <a:lnTo>
                      <a:pt x="504" y="271"/>
                    </a:lnTo>
                    <a:lnTo>
                      <a:pt x="504" y="271"/>
                    </a:lnTo>
                    <a:lnTo>
                      <a:pt x="498" y="266"/>
                    </a:lnTo>
                    <a:lnTo>
                      <a:pt x="498" y="261"/>
                    </a:lnTo>
                    <a:lnTo>
                      <a:pt x="498" y="255"/>
                    </a:lnTo>
                    <a:lnTo>
                      <a:pt x="498" y="255"/>
                    </a:lnTo>
                    <a:lnTo>
                      <a:pt x="498" y="250"/>
                    </a:lnTo>
                    <a:lnTo>
                      <a:pt x="493" y="250"/>
                    </a:lnTo>
                    <a:lnTo>
                      <a:pt x="488" y="239"/>
                    </a:lnTo>
                    <a:lnTo>
                      <a:pt x="483" y="239"/>
                    </a:lnTo>
                    <a:lnTo>
                      <a:pt x="477" y="234"/>
                    </a:lnTo>
                    <a:lnTo>
                      <a:pt x="483" y="234"/>
                    </a:lnTo>
                    <a:lnTo>
                      <a:pt x="483" y="229"/>
                    </a:lnTo>
                    <a:lnTo>
                      <a:pt x="483" y="223"/>
                    </a:lnTo>
                    <a:lnTo>
                      <a:pt x="488" y="223"/>
                    </a:lnTo>
                    <a:lnTo>
                      <a:pt x="493" y="223"/>
                    </a:lnTo>
                    <a:lnTo>
                      <a:pt x="504" y="223"/>
                    </a:lnTo>
                    <a:lnTo>
                      <a:pt x="509" y="223"/>
                    </a:lnTo>
                    <a:lnTo>
                      <a:pt x="509" y="223"/>
                    </a:lnTo>
                    <a:lnTo>
                      <a:pt x="514" y="229"/>
                    </a:lnTo>
                    <a:lnTo>
                      <a:pt x="525" y="229"/>
                    </a:lnTo>
                    <a:lnTo>
                      <a:pt x="530" y="229"/>
                    </a:lnTo>
                    <a:lnTo>
                      <a:pt x="536" y="229"/>
                    </a:lnTo>
                    <a:lnTo>
                      <a:pt x="546" y="218"/>
                    </a:lnTo>
                    <a:lnTo>
                      <a:pt x="552" y="218"/>
                    </a:lnTo>
                    <a:lnTo>
                      <a:pt x="557" y="213"/>
                    </a:lnTo>
                    <a:lnTo>
                      <a:pt x="557" y="213"/>
                    </a:lnTo>
                    <a:lnTo>
                      <a:pt x="562" y="213"/>
                    </a:lnTo>
                    <a:lnTo>
                      <a:pt x="562" y="207"/>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srgbClr val="414042"/>
                  </a:solidFill>
                  <a:effectLst/>
                  <a:uLnTx/>
                  <a:uFillTx/>
                  <a:latin typeface="Pluto Sans DPD PPT Light"/>
                  <a:ea typeface="+mn-ea"/>
                  <a:cs typeface="+mn-cs"/>
                </a:endParaRPr>
              </a:p>
            </p:txBody>
          </p:sp>
          <p:sp>
            <p:nvSpPr>
              <p:cNvPr id="40" name="Freeform 24">
                <a:extLst>
                  <a:ext uri="{FF2B5EF4-FFF2-40B4-BE49-F238E27FC236}">
                    <a16:creationId xmlns:a16="http://schemas.microsoft.com/office/drawing/2014/main" id="{6E37DEA9-9C7D-43AA-8FF0-63D2C3CD2BEC}"/>
                  </a:ext>
                </a:extLst>
              </p:cNvPr>
              <p:cNvSpPr>
                <a:spLocks/>
              </p:cNvSpPr>
              <p:nvPr/>
            </p:nvSpPr>
            <p:spPr bwMode="auto">
              <a:xfrm>
                <a:off x="7766048" y="3040061"/>
                <a:ext cx="673100" cy="279400"/>
              </a:xfrm>
              <a:custGeom>
                <a:avLst/>
                <a:gdLst>
                  <a:gd name="T0" fmla="*/ 414 w 424"/>
                  <a:gd name="T1" fmla="*/ 112 h 176"/>
                  <a:gd name="T2" fmla="*/ 408 w 424"/>
                  <a:gd name="T3" fmla="*/ 107 h 176"/>
                  <a:gd name="T4" fmla="*/ 398 w 424"/>
                  <a:gd name="T5" fmla="*/ 91 h 176"/>
                  <a:gd name="T6" fmla="*/ 387 w 424"/>
                  <a:gd name="T7" fmla="*/ 91 h 176"/>
                  <a:gd name="T8" fmla="*/ 387 w 424"/>
                  <a:gd name="T9" fmla="*/ 75 h 176"/>
                  <a:gd name="T10" fmla="*/ 392 w 424"/>
                  <a:gd name="T11" fmla="*/ 64 h 176"/>
                  <a:gd name="T12" fmla="*/ 387 w 424"/>
                  <a:gd name="T13" fmla="*/ 54 h 176"/>
                  <a:gd name="T14" fmla="*/ 371 w 424"/>
                  <a:gd name="T15" fmla="*/ 38 h 176"/>
                  <a:gd name="T16" fmla="*/ 361 w 424"/>
                  <a:gd name="T17" fmla="*/ 38 h 176"/>
                  <a:gd name="T18" fmla="*/ 339 w 424"/>
                  <a:gd name="T19" fmla="*/ 32 h 176"/>
                  <a:gd name="T20" fmla="*/ 313 w 424"/>
                  <a:gd name="T21" fmla="*/ 38 h 176"/>
                  <a:gd name="T22" fmla="*/ 297 w 424"/>
                  <a:gd name="T23" fmla="*/ 27 h 176"/>
                  <a:gd name="T24" fmla="*/ 281 w 424"/>
                  <a:gd name="T25" fmla="*/ 16 h 176"/>
                  <a:gd name="T26" fmla="*/ 260 w 424"/>
                  <a:gd name="T27" fmla="*/ 11 h 176"/>
                  <a:gd name="T28" fmla="*/ 239 w 424"/>
                  <a:gd name="T29" fmla="*/ 0 h 176"/>
                  <a:gd name="T30" fmla="*/ 239 w 424"/>
                  <a:gd name="T31" fmla="*/ 6 h 176"/>
                  <a:gd name="T32" fmla="*/ 228 w 424"/>
                  <a:gd name="T33" fmla="*/ 0 h 176"/>
                  <a:gd name="T34" fmla="*/ 207 w 424"/>
                  <a:gd name="T35" fmla="*/ 6 h 176"/>
                  <a:gd name="T36" fmla="*/ 186 w 424"/>
                  <a:gd name="T37" fmla="*/ 11 h 176"/>
                  <a:gd name="T38" fmla="*/ 191 w 424"/>
                  <a:gd name="T39" fmla="*/ 54 h 176"/>
                  <a:gd name="T40" fmla="*/ 175 w 424"/>
                  <a:gd name="T41" fmla="*/ 75 h 176"/>
                  <a:gd name="T42" fmla="*/ 127 w 424"/>
                  <a:gd name="T43" fmla="*/ 70 h 176"/>
                  <a:gd name="T44" fmla="*/ 90 w 424"/>
                  <a:gd name="T45" fmla="*/ 32 h 176"/>
                  <a:gd name="T46" fmla="*/ 64 w 424"/>
                  <a:gd name="T47" fmla="*/ 27 h 176"/>
                  <a:gd name="T48" fmla="*/ 21 w 424"/>
                  <a:gd name="T49" fmla="*/ 54 h 176"/>
                  <a:gd name="T50" fmla="*/ 16 w 424"/>
                  <a:gd name="T51" fmla="*/ 75 h 176"/>
                  <a:gd name="T52" fmla="*/ 0 w 424"/>
                  <a:gd name="T53" fmla="*/ 107 h 176"/>
                  <a:gd name="T54" fmla="*/ 21 w 424"/>
                  <a:gd name="T55" fmla="*/ 139 h 176"/>
                  <a:gd name="T56" fmla="*/ 58 w 424"/>
                  <a:gd name="T57" fmla="*/ 123 h 176"/>
                  <a:gd name="T58" fmla="*/ 90 w 424"/>
                  <a:gd name="T59" fmla="*/ 123 h 176"/>
                  <a:gd name="T60" fmla="*/ 117 w 424"/>
                  <a:gd name="T61" fmla="*/ 123 h 176"/>
                  <a:gd name="T62" fmla="*/ 127 w 424"/>
                  <a:gd name="T63" fmla="*/ 123 h 176"/>
                  <a:gd name="T64" fmla="*/ 164 w 424"/>
                  <a:gd name="T65" fmla="*/ 128 h 176"/>
                  <a:gd name="T66" fmla="*/ 196 w 424"/>
                  <a:gd name="T67" fmla="*/ 133 h 176"/>
                  <a:gd name="T68" fmla="*/ 217 w 424"/>
                  <a:gd name="T69" fmla="*/ 123 h 176"/>
                  <a:gd name="T70" fmla="*/ 228 w 424"/>
                  <a:gd name="T71" fmla="*/ 123 h 176"/>
                  <a:gd name="T72" fmla="*/ 249 w 424"/>
                  <a:gd name="T73" fmla="*/ 139 h 176"/>
                  <a:gd name="T74" fmla="*/ 286 w 424"/>
                  <a:gd name="T75" fmla="*/ 155 h 176"/>
                  <a:gd name="T76" fmla="*/ 308 w 424"/>
                  <a:gd name="T77" fmla="*/ 165 h 176"/>
                  <a:gd name="T78" fmla="*/ 329 w 424"/>
                  <a:gd name="T79" fmla="*/ 176 h 176"/>
                  <a:gd name="T80" fmla="*/ 345 w 424"/>
                  <a:gd name="T81" fmla="*/ 176 h 176"/>
                  <a:gd name="T82" fmla="*/ 361 w 424"/>
                  <a:gd name="T83" fmla="*/ 165 h 176"/>
                  <a:gd name="T84" fmla="*/ 382 w 424"/>
                  <a:gd name="T85" fmla="*/ 165 h 176"/>
                  <a:gd name="T86" fmla="*/ 392 w 424"/>
                  <a:gd name="T87" fmla="*/ 160 h 176"/>
                  <a:gd name="T88" fmla="*/ 414 w 424"/>
                  <a:gd name="T89" fmla="*/ 144 h 176"/>
                  <a:gd name="T90" fmla="*/ 419 w 424"/>
                  <a:gd name="T91" fmla="*/ 13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24" h="176">
                    <a:moveTo>
                      <a:pt x="419" y="128"/>
                    </a:moveTo>
                    <a:lnTo>
                      <a:pt x="419" y="123"/>
                    </a:lnTo>
                    <a:lnTo>
                      <a:pt x="414" y="112"/>
                    </a:lnTo>
                    <a:lnTo>
                      <a:pt x="414" y="112"/>
                    </a:lnTo>
                    <a:lnTo>
                      <a:pt x="408" y="107"/>
                    </a:lnTo>
                    <a:lnTo>
                      <a:pt x="408" y="107"/>
                    </a:lnTo>
                    <a:lnTo>
                      <a:pt x="403" y="101"/>
                    </a:lnTo>
                    <a:lnTo>
                      <a:pt x="398" y="96"/>
                    </a:lnTo>
                    <a:lnTo>
                      <a:pt x="398" y="91"/>
                    </a:lnTo>
                    <a:lnTo>
                      <a:pt x="398" y="91"/>
                    </a:lnTo>
                    <a:lnTo>
                      <a:pt x="392" y="85"/>
                    </a:lnTo>
                    <a:lnTo>
                      <a:pt x="387" y="91"/>
                    </a:lnTo>
                    <a:lnTo>
                      <a:pt x="382" y="91"/>
                    </a:lnTo>
                    <a:lnTo>
                      <a:pt x="387" y="80"/>
                    </a:lnTo>
                    <a:lnTo>
                      <a:pt x="387" y="75"/>
                    </a:lnTo>
                    <a:lnTo>
                      <a:pt x="387" y="70"/>
                    </a:lnTo>
                    <a:lnTo>
                      <a:pt x="392" y="64"/>
                    </a:lnTo>
                    <a:lnTo>
                      <a:pt x="392" y="64"/>
                    </a:lnTo>
                    <a:lnTo>
                      <a:pt x="392" y="59"/>
                    </a:lnTo>
                    <a:lnTo>
                      <a:pt x="392" y="54"/>
                    </a:lnTo>
                    <a:lnTo>
                      <a:pt x="387" y="54"/>
                    </a:lnTo>
                    <a:lnTo>
                      <a:pt x="382" y="48"/>
                    </a:lnTo>
                    <a:lnTo>
                      <a:pt x="371" y="43"/>
                    </a:lnTo>
                    <a:lnTo>
                      <a:pt x="371" y="38"/>
                    </a:lnTo>
                    <a:lnTo>
                      <a:pt x="366" y="38"/>
                    </a:lnTo>
                    <a:lnTo>
                      <a:pt x="361" y="38"/>
                    </a:lnTo>
                    <a:lnTo>
                      <a:pt x="361" y="38"/>
                    </a:lnTo>
                    <a:lnTo>
                      <a:pt x="350" y="38"/>
                    </a:lnTo>
                    <a:lnTo>
                      <a:pt x="345" y="32"/>
                    </a:lnTo>
                    <a:lnTo>
                      <a:pt x="339" y="32"/>
                    </a:lnTo>
                    <a:lnTo>
                      <a:pt x="334" y="32"/>
                    </a:lnTo>
                    <a:lnTo>
                      <a:pt x="329" y="32"/>
                    </a:lnTo>
                    <a:lnTo>
                      <a:pt x="313" y="38"/>
                    </a:lnTo>
                    <a:lnTo>
                      <a:pt x="308" y="38"/>
                    </a:lnTo>
                    <a:lnTo>
                      <a:pt x="302" y="32"/>
                    </a:lnTo>
                    <a:lnTo>
                      <a:pt x="297" y="27"/>
                    </a:lnTo>
                    <a:lnTo>
                      <a:pt x="281" y="16"/>
                    </a:lnTo>
                    <a:lnTo>
                      <a:pt x="281" y="16"/>
                    </a:lnTo>
                    <a:lnTo>
                      <a:pt x="281" y="16"/>
                    </a:lnTo>
                    <a:lnTo>
                      <a:pt x="270" y="11"/>
                    </a:lnTo>
                    <a:lnTo>
                      <a:pt x="265" y="11"/>
                    </a:lnTo>
                    <a:lnTo>
                      <a:pt x="260" y="11"/>
                    </a:lnTo>
                    <a:lnTo>
                      <a:pt x="255" y="6"/>
                    </a:lnTo>
                    <a:lnTo>
                      <a:pt x="244" y="0"/>
                    </a:lnTo>
                    <a:lnTo>
                      <a:pt x="239" y="0"/>
                    </a:lnTo>
                    <a:lnTo>
                      <a:pt x="239" y="0"/>
                    </a:lnTo>
                    <a:lnTo>
                      <a:pt x="239" y="0"/>
                    </a:lnTo>
                    <a:lnTo>
                      <a:pt x="239" y="6"/>
                    </a:lnTo>
                    <a:lnTo>
                      <a:pt x="233" y="6"/>
                    </a:lnTo>
                    <a:lnTo>
                      <a:pt x="233" y="0"/>
                    </a:lnTo>
                    <a:lnTo>
                      <a:pt x="228" y="0"/>
                    </a:lnTo>
                    <a:lnTo>
                      <a:pt x="217" y="0"/>
                    </a:lnTo>
                    <a:lnTo>
                      <a:pt x="212" y="6"/>
                    </a:lnTo>
                    <a:lnTo>
                      <a:pt x="207" y="6"/>
                    </a:lnTo>
                    <a:lnTo>
                      <a:pt x="191" y="11"/>
                    </a:lnTo>
                    <a:lnTo>
                      <a:pt x="186" y="11"/>
                    </a:lnTo>
                    <a:lnTo>
                      <a:pt x="186" y="11"/>
                    </a:lnTo>
                    <a:lnTo>
                      <a:pt x="186" y="16"/>
                    </a:lnTo>
                    <a:lnTo>
                      <a:pt x="186" y="27"/>
                    </a:lnTo>
                    <a:lnTo>
                      <a:pt x="191" y="54"/>
                    </a:lnTo>
                    <a:lnTo>
                      <a:pt x="191" y="59"/>
                    </a:lnTo>
                    <a:lnTo>
                      <a:pt x="186" y="64"/>
                    </a:lnTo>
                    <a:lnTo>
                      <a:pt x="175" y="75"/>
                    </a:lnTo>
                    <a:lnTo>
                      <a:pt x="170" y="75"/>
                    </a:lnTo>
                    <a:lnTo>
                      <a:pt x="148" y="80"/>
                    </a:lnTo>
                    <a:lnTo>
                      <a:pt x="127" y="70"/>
                    </a:lnTo>
                    <a:lnTo>
                      <a:pt x="117" y="54"/>
                    </a:lnTo>
                    <a:lnTo>
                      <a:pt x="111" y="48"/>
                    </a:lnTo>
                    <a:lnTo>
                      <a:pt x="90" y="32"/>
                    </a:lnTo>
                    <a:lnTo>
                      <a:pt x="85" y="27"/>
                    </a:lnTo>
                    <a:lnTo>
                      <a:pt x="85" y="22"/>
                    </a:lnTo>
                    <a:lnTo>
                      <a:pt x="64" y="27"/>
                    </a:lnTo>
                    <a:lnTo>
                      <a:pt x="48" y="32"/>
                    </a:lnTo>
                    <a:lnTo>
                      <a:pt x="37" y="32"/>
                    </a:lnTo>
                    <a:lnTo>
                      <a:pt x="21" y="54"/>
                    </a:lnTo>
                    <a:lnTo>
                      <a:pt x="21" y="59"/>
                    </a:lnTo>
                    <a:lnTo>
                      <a:pt x="21" y="70"/>
                    </a:lnTo>
                    <a:lnTo>
                      <a:pt x="16" y="75"/>
                    </a:lnTo>
                    <a:lnTo>
                      <a:pt x="10" y="80"/>
                    </a:lnTo>
                    <a:lnTo>
                      <a:pt x="0" y="91"/>
                    </a:lnTo>
                    <a:lnTo>
                      <a:pt x="0" y="107"/>
                    </a:lnTo>
                    <a:lnTo>
                      <a:pt x="0" y="133"/>
                    </a:lnTo>
                    <a:lnTo>
                      <a:pt x="5" y="149"/>
                    </a:lnTo>
                    <a:lnTo>
                      <a:pt x="21" y="139"/>
                    </a:lnTo>
                    <a:lnTo>
                      <a:pt x="37" y="128"/>
                    </a:lnTo>
                    <a:lnTo>
                      <a:pt x="42" y="128"/>
                    </a:lnTo>
                    <a:lnTo>
                      <a:pt x="58" y="123"/>
                    </a:lnTo>
                    <a:lnTo>
                      <a:pt x="64" y="123"/>
                    </a:lnTo>
                    <a:lnTo>
                      <a:pt x="79" y="123"/>
                    </a:lnTo>
                    <a:lnTo>
                      <a:pt x="90" y="123"/>
                    </a:lnTo>
                    <a:lnTo>
                      <a:pt x="106" y="123"/>
                    </a:lnTo>
                    <a:lnTo>
                      <a:pt x="111" y="123"/>
                    </a:lnTo>
                    <a:lnTo>
                      <a:pt x="117" y="123"/>
                    </a:lnTo>
                    <a:lnTo>
                      <a:pt x="122" y="128"/>
                    </a:lnTo>
                    <a:lnTo>
                      <a:pt x="122" y="128"/>
                    </a:lnTo>
                    <a:lnTo>
                      <a:pt x="127" y="123"/>
                    </a:lnTo>
                    <a:lnTo>
                      <a:pt x="154" y="128"/>
                    </a:lnTo>
                    <a:lnTo>
                      <a:pt x="159" y="128"/>
                    </a:lnTo>
                    <a:lnTo>
                      <a:pt x="164" y="128"/>
                    </a:lnTo>
                    <a:lnTo>
                      <a:pt x="175" y="128"/>
                    </a:lnTo>
                    <a:lnTo>
                      <a:pt x="186" y="133"/>
                    </a:lnTo>
                    <a:lnTo>
                      <a:pt x="196" y="133"/>
                    </a:lnTo>
                    <a:lnTo>
                      <a:pt x="201" y="133"/>
                    </a:lnTo>
                    <a:lnTo>
                      <a:pt x="207" y="128"/>
                    </a:lnTo>
                    <a:lnTo>
                      <a:pt x="217" y="123"/>
                    </a:lnTo>
                    <a:lnTo>
                      <a:pt x="223" y="123"/>
                    </a:lnTo>
                    <a:lnTo>
                      <a:pt x="223" y="123"/>
                    </a:lnTo>
                    <a:lnTo>
                      <a:pt x="228" y="123"/>
                    </a:lnTo>
                    <a:lnTo>
                      <a:pt x="233" y="128"/>
                    </a:lnTo>
                    <a:lnTo>
                      <a:pt x="239" y="139"/>
                    </a:lnTo>
                    <a:lnTo>
                      <a:pt x="249" y="139"/>
                    </a:lnTo>
                    <a:lnTo>
                      <a:pt x="270" y="144"/>
                    </a:lnTo>
                    <a:lnTo>
                      <a:pt x="276" y="144"/>
                    </a:lnTo>
                    <a:lnTo>
                      <a:pt x="286" y="155"/>
                    </a:lnTo>
                    <a:lnTo>
                      <a:pt x="297" y="160"/>
                    </a:lnTo>
                    <a:lnTo>
                      <a:pt x="302" y="160"/>
                    </a:lnTo>
                    <a:lnTo>
                      <a:pt x="308" y="165"/>
                    </a:lnTo>
                    <a:lnTo>
                      <a:pt x="313" y="171"/>
                    </a:lnTo>
                    <a:lnTo>
                      <a:pt x="318" y="176"/>
                    </a:lnTo>
                    <a:lnTo>
                      <a:pt x="329" y="176"/>
                    </a:lnTo>
                    <a:lnTo>
                      <a:pt x="334" y="176"/>
                    </a:lnTo>
                    <a:lnTo>
                      <a:pt x="334" y="176"/>
                    </a:lnTo>
                    <a:lnTo>
                      <a:pt x="345" y="176"/>
                    </a:lnTo>
                    <a:lnTo>
                      <a:pt x="345" y="176"/>
                    </a:lnTo>
                    <a:lnTo>
                      <a:pt x="350" y="165"/>
                    </a:lnTo>
                    <a:lnTo>
                      <a:pt x="361" y="165"/>
                    </a:lnTo>
                    <a:lnTo>
                      <a:pt x="371" y="165"/>
                    </a:lnTo>
                    <a:lnTo>
                      <a:pt x="382" y="165"/>
                    </a:lnTo>
                    <a:lnTo>
                      <a:pt x="382" y="165"/>
                    </a:lnTo>
                    <a:lnTo>
                      <a:pt x="387" y="171"/>
                    </a:lnTo>
                    <a:lnTo>
                      <a:pt x="387" y="165"/>
                    </a:lnTo>
                    <a:lnTo>
                      <a:pt x="392" y="160"/>
                    </a:lnTo>
                    <a:lnTo>
                      <a:pt x="392" y="155"/>
                    </a:lnTo>
                    <a:lnTo>
                      <a:pt x="403" y="149"/>
                    </a:lnTo>
                    <a:lnTo>
                      <a:pt x="414" y="144"/>
                    </a:lnTo>
                    <a:lnTo>
                      <a:pt x="419" y="144"/>
                    </a:lnTo>
                    <a:lnTo>
                      <a:pt x="419" y="144"/>
                    </a:lnTo>
                    <a:lnTo>
                      <a:pt x="419" y="139"/>
                    </a:lnTo>
                    <a:lnTo>
                      <a:pt x="424" y="133"/>
                    </a:lnTo>
                    <a:lnTo>
                      <a:pt x="419" y="128"/>
                    </a:lnTo>
                    <a:close/>
                  </a:path>
                </a:pathLst>
              </a:custGeom>
              <a:solidFill>
                <a:schemeClr val="accent2"/>
              </a:solid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srgbClr val="414042"/>
                  </a:solidFill>
                  <a:effectLst/>
                  <a:uLnTx/>
                  <a:uFillTx/>
                  <a:latin typeface="Pluto Sans DPD PPT Light"/>
                  <a:ea typeface="+mn-ea"/>
                  <a:cs typeface="+mn-cs"/>
                </a:endParaRPr>
              </a:p>
            </p:txBody>
          </p:sp>
          <p:sp>
            <p:nvSpPr>
              <p:cNvPr id="41" name="Freeform 25">
                <a:extLst>
                  <a:ext uri="{FF2B5EF4-FFF2-40B4-BE49-F238E27FC236}">
                    <a16:creationId xmlns:a16="http://schemas.microsoft.com/office/drawing/2014/main" id="{F44FE733-6922-4951-900F-B0FA25E94EE1}"/>
                  </a:ext>
                </a:extLst>
              </p:cNvPr>
              <p:cNvSpPr>
                <a:spLocks/>
              </p:cNvSpPr>
              <p:nvPr/>
            </p:nvSpPr>
            <p:spPr bwMode="auto">
              <a:xfrm>
                <a:off x="6940548" y="3884609"/>
                <a:ext cx="665163" cy="304799"/>
              </a:xfrm>
              <a:custGeom>
                <a:avLst/>
                <a:gdLst>
                  <a:gd name="T0" fmla="*/ 403 w 419"/>
                  <a:gd name="T1" fmla="*/ 96 h 192"/>
                  <a:gd name="T2" fmla="*/ 387 w 419"/>
                  <a:gd name="T3" fmla="*/ 85 h 192"/>
                  <a:gd name="T4" fmla="*/ 371 w 419"/>
                  <a:gd name="T5" fmla="*/ 80 h 192"/>
                  <a:gd name="T6" fmla="*/ 366 w 419"/>
                  <a:gd name="T7" fmla="*/ 80 h 192"/>
                  <a:gd name="T8" fmla="*/ 355 w 419"/>
                  <a:gd name="T9" fmla="*/ 80 h 192"/>
                  <a:gd name="T10" fmla="*/ 339 w 419"/>
                  <a:gd name="T11" fmla="*/ 70 h 192"/>
                  <a:gd name="T12" fmla="*/ 350 w 419"/>
                  <a:gd name="T13" fmla="*/ 59 h 192"/>
                  <a:gd name="T14" fmla="*/ 334 w 419"/>
                  <a:gd name="T15" fmla="*/ 59 h 192"/>
                  <a:gd name="T16" fmla="*/ 297 w 419"/>
                  <a:gd name="T17" fmla="*/ 48 h 192"/>
                  <a:gd name="T18" fmla="*/ 302 w 419"/>
                  <a:gd name="T19" fmla="*/ 64 h 192"/>
                  <a:gd name="T20" fmla="*/ 286 w 419"/>
                  <a:gd name="T21" fmla="*/ 70 h 192"/>
                  <a:gd name="T22" fmla="*/ 270 w 419"/>
                  <a:gd name="T23" fmla="*/ 59 h 192"/>
                  <a:gd name="T24" fmla="*/ 255 w 419"/>
                  <a:gd name="T25" fmla="*/ 48 h 192"/>
                  <a:gd name="T26" fmla="*/ 265 w 419"/>
                  <a:gd name="T27" fmla="*/ 43 h 192"/>
                  <a:gd name="T28" fmla="*/ 265 w 419"/>
                  <a:gd name="T29" fmla="*/ 38 h 192"/>
                  <a:gd name="T30" fmla="*/ 244 w 419"/>
                  <a:gd name="T31" fmla="*/ 32 h 192"/>
                  <a:gd name="T32" fmla="*/ 228 w 419"/>
                  <a:gd name="T33" fmla="*/ 27 h 192"/>
                  <a:gd name="T34" fmla="*/ 207 w 419"/>
                  <a:gd name="T35" fmla="*/ 16 h 192"/>
                  <a:gd name="T36" fmla="*/ 196 w 419"/>
                  <a:gd name="T37" fmla="*/ 6 h 192"/>
                  <a:gd name="T38" fmla="*/ 180 w 419"/>
                  <a:gd name="T39" fmla="*/ 11 h 192"/>
                  <a:gd name="T40" fmla="*/ 170 w 419"/>
                  <a:gd name="T41" fmla="*/ 16 h 192"/>
                  <a:gd name="T42" fmla="*/ 154 w 419"/>
                  <a:gd name="T43" fmla="*/ 16 h 192"/>
                  <a:gd name="T44" fmla="*/ 154 w 419"/>
                  <a:gd name="T45" fmla="*/ 6 h 192"/>
                  <a:gd name="T46" fmla="*/ 138 w 419"/>
                  <a:gd name="T47" fmla="*/ 0 h 192"/>
                  <a:gd name="T48" fmla="*/ 143 w 419"/>
                  <a:gd name="T49" fmla="*/ 11 h 192"/>
                  <a:gd name="T50" fmla="*/ 117 w 419"/>
                  <a:gd name="T51" fmla="*/ 16 h 192"/>
                  <a:gd name="T52" fmla="*/ 90 w 419"/>
                  <a:gd name="T53" fmla="*/ 27 h 192"/>
                  <a:gd name="T54" fmla="*/ 79 w 419"/>
                  <a:gd name="T55" fmla="*/ 32 h 192"/>
                  <a:gd name="T56" fmla="*/ 74 w 419"/>
                  <a:gd name="T57" fmla="*/ 38 h 192"/>
                  <a:gd name="T58" fmla="*/ 58 w 419"/>
                  <a:gd name="T59" fmla="*/ 48 h 192"/>
                  <a:gd name="T60" fmla="*/ 42 w 419"/>
                  <a:gd name="T61" fmla="*/ 48 h 192"/>
                  <a:gd name="T62" fmla="*/ 21 w 419"/>
                  <a:gd name="T63" fmla="*/ 59 h 192"/>
                  <a:gd name="T64" fmla="*/ 5 w 419"/>
                  <a:gd name="T65" fmla="*/ 59 h 192"/>
                  <a:gd name="T66" fmla="*/ 0 w 419"/>
                  <a:gd name="T67" fmla="*/ 59 h 192"/>
                  <a:gd name="T68" fmla="*/ 11 w 419"/>
                  <a:gd name="T69" fmla="*/ 75 h 192"/>
                  <a:gd name="T70" fmla="*/ 26 w 419"/>
                  <a:gd name="T71" fmla="*/ 91 h 192"/>
                  <a:gd name="T72" fmla="*/ 26 w 419"/>
                  <a:gd name="T73" fmla="*/ 96 h 192"/>
                  <a:gd name="T74" fmla="*/ 26 w 419"/>
                  <a:gd name="T75" fmla="*/ 107 h 192"/>
                  <a:gd name="T76" fmla="*/ 42 w 419"/>
                  <a:gd name="T77" fmla="*/ 128 h 192"/>
                  <a:gd name="T78" fmla="*/ 69 w 419"/>
                  <a:gd name="T79" fmla="*/ 144 h 192"/>
                  <a:gd name="T80" fmla="*/ 85 w 419"/>
                  <a:gd name="T81" fmla="*/ 160 h 192"/>
                  <a:gd name="T82" fmla="*/ 101 w 419"/>
                  <a:gd name="T83" fmla="*/ 171 h 192"/>
                  <a:gd name="T84" fmla="*/ 117 w 419"/>
                  <a:gd name="T85" fmla="*/ 181 h 192"/>
                  <a:gd name="T86" fmla="*/ 143 w 419"/>
                  <a:gd name="T87" fmla="*/ 192 h 192"/>
                  <a:gd name="T88" fmla="*/ 164 w 419"/>
                  <a:gd name="T89" fmla="*/ 192 h 192"/>
                  <a:gd name="T90" fmla="*/ 180 w 419"/>
                  <a:gd name="T91" fmla="*/ 176 h 192"/>
                  <a:gd name="T92" fmla="*/ 186 w 419"/>
                  <a:gd name="T93" fmla="*/ 160 h 192"/>
                  <a:gd name="T94" fmla="*/ 202 w 419"/>
                  <a:gd name="T95" fmla="*/ 160 h 192"/>
                  <a:gd name="T96" fmla="*/ 228 w 419"/>
                  <a:gd name="T97" fmla="*/ 171 h 192"/>
                  <a:gd name="T98" fmla="*/ 260 w 419"/>
                  <a:gd name="T99" fmla="*/ 181 h 192"/>
                  <a:gd name="T100" fmla="*/ 281 w 419"/>
                  <a:gd name="T101" fmla="*/ 176 h 192"/>
                  <a:gd name="T102" fmla="*/ 297 w 419"/>
                  <a:gd name="T103" fmla="*/ 181 h 192"/>
                  <a:gd name="T104" fmla="*/ 308 w 419"/>
                  <a:gd name="T105" fmla="*/ 187 h 192"/>
                  <a:gd name="T106" fmla="*/ 324 w 419"/>
                  <a:gd name="T107" fmla="*/ 171 h 192"/>
                  <a:gd name="T108" fmla="*/ 361 w 419"/>
                  <a:gd name="T109" fmla="*/ 165 h 192"/>
                  <a:gd name="T110" fmla="*/ 371 w 419"/>
                  <a:gd name="T111" fmla="*/ 155 h 192"/>
                  <a:gd name="T112" fmla="*/ 377 w 419"/>
                  <a:gd name="T113" fmla="*/ 139 h 192"/>
                  <a:gd name="T114" fmla="*/ 393 w 419"/>
                  <a:gd name="T115" fmla="*/ 128 h 192"/>
                  <a:gd name="T116" fmla="*/ 408 w 419"/>
                  <a:gd name="T117" fmla="*/ 123 h 192"/>
                  <a:gd name="T118" fmla="*/ 419 w 419"/>
                  <a:gd name="T119" fmla="*/ 117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19" h="192">
                    <a:moveTo>
                      <a:pt x="419" y="117"/>
                    </a:moveTo>
                    <a:lnTo>
                      <a:pt x="419" y="112"/>
                    </a:lnTo>
                    <a:lnTo>
                      <a:pt x="403" y="101"/>
                    </a:lnTo>
                    <a:lnTo>
                      <a:pt x="403" y="96"/>
                    </a:lnTo>
                    <a:lnTo>
                      <a:pt x="403" y="91"/>
                    </a:lnTo>
                    <a:lnTo>
                      <a:pt x="403" y="91"/>
                    </a:lnTo>
                    <a:lnTo>
                      <a:pt x="398" y="91"/>
                    </a:lnTo>
                    <a:lnTo>
                      <a:pt x="387" y="85"/>
                    </a:lnTo>
                    <a:lnTo>
                      <a:pt x="387" y="85"/>
                    </a:lnTo>
                    <a:lnTo>
                      <a:pt x="382" y="85"/>
                    </a:lnTo>
                    <a:lnTo>
                      <a:pt x="377" y="85"/>
                    </a:lnTo>
                    <a:lnTo>
                      <a:pt x="371" y="80"/>
                    </a:lnTo>
                    <a:lnTo>
                      <a:pt x="371" y="80"/>
                    </a:lnTo>
                    <a:lnTo>
                      <a:pt x="371" y="80"/>
                    </a:lnTo>
                    <a:lnTo>
                      <a:pt x="366" y="80"/>
                    </a:lnTo>
                    <a:lnTo>
                      <a:pt x="366" y="80"/>
                    </a:lnTo>
                    <a:lnTo>
                      <a:pt x="366" y="80"/>
                    </a:lnTo>
                    <a:lnTo>
                      <a:pt x="361" y="80"/>
                    </a:lnTo>
                    <a:lnTo>
                      <a:pt x="355" y="80"/>
                    </a:lnTo>
                    <a:lnTo>
                      <a:pt x="355" y="80"/>
                    </a:lnTo>
                    <a:lnTo>
                      <a:pt x="350" y="75"/>
                    </a:lnTo>
                    <a:lnTo>
                      <a:pt x="345" y="75"/>
                    </a:lnTo>
                    <a:lnTo>
                      <a:pt x="345" y="70"/>
                    </a:lnTo>
                    <a:lnTo>
                      <a:pt x="339" y="70"/>
                    </a:lnTo>
                    <a:lnTo>
                      <a:pt x="339" y="70"/>
                    </a:lnTo>
                    <a:lnTo>
                      <a:pt x="345" y="64"/>
                    </a:lnTo>
                    <a:lnTo>
                      <a:pt x="350" y="64"/>
                    </a:lnTo>
                    <a:lnTo>
                      <a:pt x="350" y="59"/>
                    </a:lnTo>
                    <a:lnTo>
                      <a:pt x="345" y="59"/>
                    </a:lnTo>
                    <a:lnTo>
                      <a:pt x="345" y="59"/>
                    </a:lnTo>
                    <a:lnTo>
                      <a:pt x="339" y="59"/>
                    </a:lnTo>
                    <a:lnTo>
                      <a:pt x="334" y="59"/>
                    </a:lnTo>
                    <a:lnTo>
                      <a:pt x="329" y="59"/>
                    </a:lnTo>
                    <a:lnTo>
                      <a:pt x="313" y="54"/>
                    </a:lnTo>
                    <a:lnTo>
                      <a:pt x="302" y="48"/>
                    </a:lnTo>
                    <a:lnTo>
                      <a:pt x="297" y="48"/>
                    </a:lnTo>
                    <a:lnTo>
                      <a:pt x="297" y="48"/>
                    </a:lnTo>
                    <a:lnTo>
                      <a:pt x="297" y="54"/>
                    </a:lnTo>
                    <a:lnTo>
                      <a:pt x="302" y="59"/>
                    </a:lnTo>
                    <a:lnTo>
                      <a:pt x="302" y="64"/>
                    </a:lnTo>
                    <a:lnTo>
                      <a:pt x="297" y="64"/>
                    </a:lnTo>
                    <a:lnTo>
                      <a:pt x="292" y="64"/>
                    </a:lnTo>
                    <a:lnTo>
                      <a:pt x="292" y="70"/>
                    </a:lnTo>
                    <a:lnTo>
                      <a:pt x="286" y="70"/>
                    </a:lnTo>
                    <a:lnTo>
                      <a:pt x="286" y="75"/>
                    </a:lnTo>
                    <a:lnTo>
                      <a:pt x="281" y="75"/>
                    </a:lnTo>
                    <a:lnTo>
                      <a:pt x="281" y="70"/>
                    </a:lnTo>
                    <a:lnTo>
                      <a:pt x="270" y="59"/>
                    </a:lnTo>
                    <a:lnTo>
                      <a:pt x="265" y="54"/>
                    </a:lnTo>
                    <a:lnTo>
                      <a:pt x="265" y="54"/>
                    </a:lnTo>
                    <a:lnTo>
                      <a:pt x="260" y="54"/>
                    </a:lnTo>
                    <a:lnTo>
                      <a:pt x="255" y="48"/>
                    </a:lnTo>
                    <a:lnTo>
                      <a:pt x="255" y="48"/>
                    </a:lnTo>
                    <a:lnTo>
                      <a:pt x="255" y="43"/>
                    </a:lnTo>
                    <a:lnTo>
                      <a:pt x="260" y="43"/>
                    </a:lnTo>
                    <a:lnTo>
                      <a:pt x="265" y="43"/>
                    </a:lnTo>
                    <a:lnTo>
                      <a:pt x="265" y="43"/>
                    </a:lnTo>
                    <a:lnTo>
                      <a:pt x="265" y="38"/>
                    </a:lnTo>
                    <a:lnTo>
                      <a:pt x="265" y="38"/>
                    </a:lnTo>
                    <a:lnTo>
                      <a:pt x="265" y="38"/>
                    </a:lnTo>
                    <a:lnTo>
                      <a:pt x="265" y="32"/>
                    </a:lnTo>
                    <a:lnTo>
                      <a:pt x="260" y="32"/>
                    </a:lnTo>
                    <a:lnTo>
                      <a:pt x="244" y="32"/>
                    </a:lnTo>
                    <a:lnTo>
                      <a:pt x="244" y="32"/>
                    </a:lnTo>
                    <a:lnTo>
                      <a:pt x="239" y="32"/>
                    </a:lnTo>
                    <a:lnTo>
                      <a:pt x="239" y="27"/>
                    </a:lnTo>
                    <a:lnTo>
                      <a:pt x="233" y="27"/>
                    </a:lnTo>
                    <a:lnTo>
                      <a:pt x="228" y="27"/>
                    </a:lnTo>
                    <a:lnTo>
                      <a:pt x="223" y="22"/>
                    </a:lnTo>
                    <a:lnTo>
                      <a:pt x="217" y="22"/>
                    </a:lnTo>
                    <a:lnTo>
                      <a:pt x="207" y="16"/>
                    </a:lnTo>
                    <a:lnTo>
                      <a:pt x="207" y="16"/>
                    </a:lnTo>
                    <a:lnTo>
                      <a:pt x="202" y="16"/>
                    </a:lnTo>
                    <a:lnTo>
                      <a:pt x="202" y="16"/>
                    </a:lnTo>
                    <a:lnTo>
                      <a:pt x="196" y="11"/>
                    </a:lnTo>
                    <a:lnTo>
                      <a:pt x="196" y="6"/>
                    </a:lnTo>
                    <a:lnTo>
                      <a:pt x="186" y="6"/>
                    </a:lnTo>
                    <a:lnTo>
                      <a:pt x="180" y="0"/>
                    </a:lnTo>
                    <a:lnTo>
                      <a:pt x="180" y="0"/>
                    </a:lnTo>
                    <a:lnTo>
                      <a:pt x="180" y="11"/>
                    </a:lnTo>
                    <a:lnTo>
                      <a:pt x="180" y="11"/>
                    </a:lnTo>
                    <a:lnTo>
                      <a:pt x="175" y="11"/>
                    </a:lnTo>
                    <a:lnTo>
                      <a:pt x="170" y="16"/>
                    </a:lnTo>
                    <a:lnTo>
                      <a:pt x="170" y="16"/>
                    </a:lnTo>
                    <a:lnTo>
                      <a:pt x="164" y="16"/>
                    </a:lnTo>
                    <a:lnTo>
                      <a:pt x="164" y="16"/>
                    </a:lnTo>
                    <a:lnTo>
                      <a:pt x="159" y="16"/>
                    </a:lnTo>
                    <a:lnTo>
                      <a:pt x="154" y="16"/>
                    </a:lnTo>
                    <a:lnTo>
                      <a:pt x="159" y="11"/>
                    </a:lnTo>
                    <a:lnTo>
                      <a:pt x="154" y="11"/>
                    </a:lnTo>
                    <a:lnTo>
                      <a:pt x="154" y="6"/>
                    </a:lnTo>
                    <a:lnTo>
                      <a:pt x="154" y="6"/>
                    </a:lnTo>
                    <a:lnTo>
                      <a:pt x="148" y="0"/>
                    </a:lnTo>
                    <a:lnTo>
                      <a:pt x="143" y="0"/>
                    </a:lnTo>
                    <a:lnTo>
                      <a:pt x="138" y="0"/>
                    </a:lnTo>
                    <a:lnTo>
                      <a:pt x="138" y="0"/>
                    </a:lnTo>
                    <a:lnTo>
                      <a:pt x="133" y="0"/>
                    </a:lnTo>
                    <a:lnTo>
                      <a:pt x="138" y="6"/>
                    </a:lnTo>
                    <a:lnTo>
                      <a:pt x="138" y="6"/>
                    </a:lnTo>
                    <a:lnTo>
                      <a:pt x="143" y="11"/>
                    </a:lnTo>
                    <a:lnTo>
                      <a:pt x="143" y="11"/>
                    </a:lnTo>
                    <a:lnTo>
                      <a:pt x="133" y="16"/>
                    </a:lnTo>
                    <a:lnTo>
                      <a:pt x="127" y="16"/>
                    </a:lnTo>
                    <a:lnTo>
                      <a:pt x="117" y="16"/>
                    </a:lnTo>
                    <a:lnTo>
                      <a:pt x="111" y="22"/>
                    </a:lnTo>
                    <a:lnTo>
                      <a:pt x="101" y="27"/>
                    </a:lnTo>
                    <a:lnTo>
                      <a:pt x="90" y="27"/>
                    </a:lnTo>
                    <a:lnTo>
                      <a:pt x="90" y="27"/>
                    </a:lnTo>
                    <a:lnTo>
                      <a:pt x="85" y="32"/>
                    </a:lnTo>
                    <a:lnTo>
                      <a:pt x="85" y="32"/>
                    </a:lnTo>
                    <a:lnTo>
                      <a:pt x="85" y="32"/>
                    </a:lnTo>
                    <a:lnTo>
                      <a:pt x="79" y="32"/>
                    </a:lnTo>
                    <a:lnTo>
                      <a:pt x="79" y="32"/>
                    </a:lnTo>
                    <a:lnTo>
                      <a:pt x="74" y="38"/>
                    </a:lnTo>
                    <a:lnTo>
                      <a:pt x="74" y="38"/>
                    </a:lnTo>
                    <a:lnTo>
                      <a:pt x="74" y="38"/>
                    </a:lnTo>
                    <a:lnTo>
                      <a:pt x="69" y="43"/>
                    </a:lnTo>
                    <a:lnTo>
                      <a:pt x="58" y="43"/>
                    </a:lnTo>
                    <a:lnTo>
                      <a:pt x="58" y="43"/>
                    </a:lnTo>
                    <a:lnTo>
                      <a:pt x="58" y="48"/>
                    </a:lnTo>
                    <a:lnTo>
                      <a:pt x="53" y="48"/>
                    </a:lnTo>
                    <a:lnTo>
                      <a:pt x="48" y="48"/>
                    </a:lnTo>
                    <a:lnTo>
                      <a:pt x="42" y="48"/>
                    </a:lnTo>
                    <a:lnTo>
                      <a:pt x="42" y="48"/>
                    </a:lnTo>
                    <a:lnTo>
                      <a:pt x="37" y="48"/>
                    </a:lnTo>
                    <a:lnTo>
                      <a:pt x="32" y="48"/>
                    </a:lnTo>
                    <a:lnTo>
                      <a:pt x="26" y="54"/>
                    </a:lnTo>
                    <a:lnTo>
                      <a:pt x="21" y="59"/>
                    </a:lnTo>
                    <a:lnTo>
                      <a:pt x="16" y="64"/>
                    </a:lnTo>
                    <a:lnTo>
                      <a:pt x="16" y="64"/>
                    </a:lnTo>
                    <a:lnTo>
                      <a:pt x="11" y="64"/>
                    </a:lnTo>
                    <a:lnTo>
                      <a:pt x="5" y="59"/>
                    </a:lnTo>
                    <a:lnTo>
                      <a:pt x="5" y="59"/>
                    </a:lnTo>
                    <a:lnTo>
                      <a:pt x="5" y="59"/>
                    </a:lnTo>
                    <a:lnTo>
                      <a:pt x="0" y="59"/>
                    </a:lnTo>
                    <a:lnTo>
                      <a:pt x="0" y="59"/>
                    </a:lnTo>
                    <a:lnTo>
                      <a:pt x="5" y="64"/>
                    </a:lnTo>
                    <a:lnTo>
                      <a:pt x="5" y="70"/>
                    </a:lnTo>
                    <a:lnTo>
                      <a:pt x="11" y="70"/>
                    </a:lnTo>
                    <a:lnTo>
                      <a:pt x="11" y="75"/>
                    </a:lnTo>
                    <a:lnTo>
                      <a:pt x="16" y="75"/>
                    </a:lnTo>
                    <a:lnTo>
                      <a:pt x="21" y="80"/>
                    </a:lnTo>
                    <a:lnTo>
                      <a:pt x="26" y="85"/>
                    </a:lnTo>
                    <a:lnTo>
                      <a:pt x="26" y="91"/>
                    </a:lnTo>
                    <a:lnTo>
                      <a:pt x="26" y="91"/>
                    </a:lnTo>
                    <a:lnTo>
                      <a:pt x="26" y="91"/>
                    </a:lnTo>
                    <a:lnTo>
                      <a:pt x="26" y="96"/>
                    </a:lnTo>
                    <a:lnTo>
                      <a:pt x="26" y="96"/>
                    </a:lnTo>
                    <a:lnTo>
                      <a:pt x="21" y="101"/>
                    </a:lnTo>
                    <a:lnTo>
                      <a:pt x="21" y="101"/>
                    </a:lnTo>
                    <a:lnTo>
                      <a:pt x="26" y="107"/>
                    </a:lnTo>
                    <a:lnTo>
                      <a:pt x="26" y="107"/>
                    </a:lnTo>
                    <a:lnTo>
                      <a:pt x="32" y="112"/>
                    </a:lnTo>
                    <a:lnTo>
                      <a:pt x="37" y="123"/>
                    </a:lnTo>
                    <a:lnTo>
                      <a:pt x="37" y="128"/>
                    </a:lnTo>
                    <a:lnTo>
                      <a:pt x="42" y="128"/>
                    </a:lnTo>
                    <a:lnTo>
                      <a:pt x="48" y="133"/>
                    </a:lnTo>
                    <a:lnTo>
                      <a:pt x="53" y="133"/>
                    </a:lnTo>
                    <a:lnTo>
                      <a:pt x="58" y="139"/>
                    </a:lnTo>
                    <a:lnTo>
                      <a:pt x="69" y="144"/>
                    </a:lnTo>
                    <a:lnTo>
                      <a:pt x="74" y="149"/>
                    </a:lnTo>
                    <a:lnTo>
                      <a:pt x="79" y="149"/>
                    </a:lnTo>
                    <a:lnTo>
                      <a:pt x="79" y="155"/>
                    </a:lnTo>
                    <a:lnTo>
                      <a:pt x="85" y="160"/>
                    </a:lnTo>
                    <a:lnTo>
                      <a:pt x="85" y="160"/>
                    </a:lnTo>
                    <a:lnTo>
                      <a:pt x="85" y="160"/>
                    </a:lnTo>
                    <a:lnTo>
                      <a:pt x="95" y="160"/>
                    </a:lnTo>
                    <a:lnTo>
                      <a:pt x="101" y="171"/>
                    </a:lnTo>
                    <a:lnTo>
                      <a:pt x="106" y="176"/>
                    </a:lnTo>
                    <a:lnTo>
                      <a:pt x="111" y="176"/>
                    </a:lnTo>
                    <a:lnTo>
                      <a:pt x="111" y="176"/>
                    </a:lnTo>
                    <a:lnTo>
                      <a:pt x="117" y="181"/>
                    </a:lnTo>
                    <a:lnTo>
                      <a:pt x="122" y="181"/>
                    </a:lnTo>
                    <a:lnTo>
                      <a:pt x="127" y="192"/>
                    </a:lnTo>
                    <a:lnTo>
                      <a:pt x="133" y="192"/>
                    </a:lnTo>
                    <a:lnTo>
                      <a:pt x="143" y="192"/>
                    </a:lnTo>
                    <a:lnTo>
                      <a:pt x="148" y="187"/>
                    </a:lnTo>
                    <a:lnTo>
                      <a:pt x="154" y="187"/>
                    </a:lnTo>
                    <a:lnTo>
                      <a:pt x="154" y="187"/>
                    </a:lnTo>
                    <a:lnTo>
                      <a:pt x="164" y="192"/>
                    </a:lnTo>
                    <a:lnTo>
                      <a:pt x="164" y="187"/>
                    </a:lnTo>
                    <a:lnTo>
                      <a:pt x="170" y="181"/>
                    </a:lnTo>
                    <a:lnTo>
                      <a:pt x="175" y="176"/>
                    </a:lnTo>
                    <a:lnTo>
                      <a:pt x="180" y="176"/>
                    </a:lnTo>
                    <a:lnTo>
                      <a:pt x="180" y="171"/>
                    </a:lnTo>
                    <a:lnTo>
                      <a:pt x="180" y="160"/>
                    </a:lnTo>
                    <a:lnTo>
                      <a:pt x="180" y="160"/>
                    </a:lnTo>
                    <a:lnTo>
                      <a:pt x="186" y="160"/>
                    </a:lnTo>
                    <a:lnTo>
                      <a:pt x="191" y="160"/>
                    </a:lnTo>
                    <a:lnTo>
                      <a:pt x="191" y="165"/>
                    </a:lnTo>
                    <a:lnTo>
                      <a:pt x="196" y="165"/>
                    </a:lnTo>
                    <a:lnTo>
                      <a:pt x="202" y="160"/>
                    </a:lnTo>
                    <a:lnTo>
                      <a:pt x="202" y="160"/>
                    </a:lnTo>
                    <a:lnTo>
                      <a:pt x="207" y="160"/>
                    </a:lnTo>
                    <a:lnTo>
                      <a:pt x="223" y="165"/>
                    </a:lnTo>
                    <a:lnTo>
                      <a:pt x="228" y="171"/>
                    </a:lnTo>
                    <a:lnTo>
                      <a:pt x="233" y="171"/>
                    </a:lnTo>
                    <a:lnTo>
                      <a:pt x="233" y="171"/>
                    </a:lnTo>
                    <a:lnTo>
                      <a:pt x="249" y="176"/>
                    </a:lnTo>
                    <a:lnTo>
                      <a:pt x="260" y="181"/>
                    </a:lnTo>
                    <a:lnTo>
                      <a:pt x="270" y="181"/>
                    </a:lnTo>
                    <a:lnTo>
                      <a:pt x="270" y="176"/>
                    </a:lnTo>
                    <a:lnTo>
                      <a:pt x="276" y="176"/>
                    </a:lnTo>
                    <a:lnTo>
                      <a:pt x="281" y="176"/>
                    </a:lnTo>
                    <a:lnTo>
                      <a:pt x="281" y="176"/>
                    </a:lnTo>
                    <a:lnTo>
                      <a:pt x="292" y="181"/>
                    </a:lnTo>
                    <a:lnTo>
                      <a:pt x="292" y="181"/>
                    </a:lnTo>
                    <a:lnTo>
                      <a:pt x="297" y="181"/>
                    </a:lnTo>
                    <a:lnTo>
                      <a:pt x="302" y="181"/>
                    </a:lnTo>
                    <a:lnTo>
                      <a:pt x="302" y="187"/>
                    </a:lnTo>
                    <a:lnTo>
                      <a:pt x="308" y="192"/>
                    </a:lnTo>
                    <a:lnTo>
                      <a:pt x="308" y="187"/>
                    </a:lnTo>
                    <a:lnTo>
                      <a:pt x="313" y="176"/>
                    </a:lnTo>
                    <a:lnTo>
                      <a:pt x="318" y="171"/>
                    </a:lnTo>
                    <a:lnTo>
                      <a:pt x="318" y="171"/>
                    </a:lnTo>
                    <a:lnTo>
                      <a:pt x="324" y="171"/>
                    </a:lnTo>
                    <a:lnTo>
                      <a:pt x="339" y="171"/>
                    </a:lnTo>
                    <a:lnTo>
                      <a:pt x="345" y="171"/>
                    </a:lnTo>
                    <a:lnTo>
                      <a:pt x="355" y="165"/>
                    </a:lnTo>
                    <a:lnTo>
                      <a:pt x="361" y="165"/>
                    </a:lnTo>
                    <a:lnTo>
                      <a:pt x="361" y="160"/>
                    </a:lnTo>
                    <a:lnTo>
                      <a:pt x="366" y="160"/>
                    </a:lnTo>
                    <a:lnTo>
                      <a:pt x="366" y="160"/>
                    </a:lnTo>
                    <a:lnTo>
                      <a:pt x="371" y="155"/>
                    </a:lnTo>
                    <a:lnTo>
                      <a:pt x="371" y="155"/>
                    </a:lnTo>
                    <a:lnTo>
                      <a:pt x="377" y="149"/>
                    </a:lnTo>
                    <a:lnTo>
                      <a:pt x="377" y="144"/>
                    </a:lnTo>
                    <a:lnTo>
                      <a:pt x="377" y="139"/>
                    </a:lnTo>
                    <a:lnTo>
                      <a:pt x="377" y="139"/>
                    </a:lnTo>
                    <a:lnTo>
                      <a:pt x="393" y="133"/>
                    </a:lnTo>
                    <a:lnTo>
                      <a:pt x="393" y="128"/>
                    </a:lnTo>
                    <a:lnTo>
                      <a:pt x="393" y="128"/>
                    </a:lnTo>
                    <a:lnTo>
                      <a:pt x="398" y="128"/>
                    </a:lnTo>
                    <a:lnTo>
                      <a:pt x="398" y="123"/>
                    </a:lnTo>
                    <a:lnTo>
                      <a:pt x="403" y="123"/>
                    </a:lnTo>
                    <a:lnTo>
                      <a:pt x="408" y="123"/>
                    </a:lnTo>
                    <a:lnTo>
                      <a:pt x="414" y="123"/>
                    </a:lnTo>
                    <a:lnTo>
                      <a:pt x="419" y="117"/>
                    </a:lnTo>
                    <a:lnTo>
                      <a:pt x="419" y="117"/>
                    </a:lnTo>
                    <a:lnTo>
                      <a:pt x="419" y="117"/>
                    </a:lnTo>
                    <a:close/>
                  </a:path>
                </a:pathLst>
              </a:custGeom>
              <a:solidFill>
                <a:schemeClr val="accent2"/>
              </a:solid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srgbClr val="414042"/>
                  </a:solidFill>
                  <a:effectLst/>
                  <a:uLnTx/>
                  <a:uFillTx/>
                  <a:latin typeface="Pluto Sans DPD PPT Light"/>
                  <a:ea typeface="+mn-ea"/>
                  <a:cs typeface="+mn-cs"/>
                </a:endParaRPr>
              </a:p>
            </p:txBody>
          </p:sp>
          <p:sp>
            <p:nvSpPr>
              <p:cNvPr id="42" name="Freeform 26">
                <a:extLst>
                  <a:ext uri="{FF2B5EF4-FFF2-40B4-BE49-F238E27FC236}">
                    <a16:creationId xmlns:a16="http://schemas.microsoft.com/office/drawing/2014/main" id="{D3913D9B-ECC1-45CB-B070-974160FAD35A}"/>
                  </a:ext>
                </a:extLst>
              </p:cNvPr>
              <p:cNvSpPr>
                <a:spLocks noEditPoints="1"/>
              </p:cNvSpPr>
              <p:nvPr/>
            </p:nvSpPr>
            <p:spPr bwMode="auto">
              <a:xfrm>
                <a:off x="7091361" y="4441821"/>
                <a:ext cx="590550" cy="515937"/>
              </a:xfrm>
              <a:custGeom>
                <a:avLst/>
                <a:gdLst>
                  <a:gd name="T0" fmla="*/ 255 w 372"/>
                  <a:gd name="T1" fmla="*/ 298 h 325"/>
                  <a:gd name="T2" fmla="*/ 207 w 372"/>
                  <a:gd name="T3" fmla="*/ 288 h 325"/>
                  <a:gd name="T4" fmla="*/ 239 w 372"/>
                  <a:gd name="T5" fmla="*/ 288 h 325"/>
                  <a:gd name="T6" fmla="*/ 298 w 372"/>
                  <a:gd name="T7" fmla="*/ 309 h 325"/>
                  <a:gd name="T8" fmla="*/ 271 w 372"/>
                  <a:gd name="T9" fmla="*/ 293 h 325"/>
                  <a:gd name="T10" fmla="*/ 266 w 372"/>
                  <a:gd name="T11" fmla="*/ 298 h 325"/>
                  <a:gd name="T12" fmla="*/ 319 w 372"/>
                  <a:gd name="T13" fmla="*/ 320 h 325"/>
                  <a:gd name="T14" fmla="*/ 197 w 372"/>
                  <a:gd name="T15" fmla="*/ 267 h 325"/>
                  <a:gd name="T16" fmla="*/ 213 w 372"/>
                  <a:gd name="T17" fmla="*/ 261 h 325"/>
                  <a:gd name="T18" fmla="*/ 186 w 372"/>
                  <a:gd name="T19" fmla="*/ 256 h 325"/>
                  <a:gd name="T20" fmla="*/ 117 w 372"/>
                  <a:gd name="T21" fmla="*/ 208 h 325"/>
                  <a:gd name="T22" fmla="*/ 101 w 372"/>
                  <a:gd name="T23" fmla="*/ 197 h 325"/>
                  <a:gd name="T24" fmla="*/ 85 w 372"/>
                  <a:gd name="T25" fmla="*/ 192 h 325"/>
                  <a:gd name="T26" fmla="*/ 107 w 372"/>
                  <a:gd name="T27" fmla="*/ 213 h 325"/>
                  <a:gd name="T28" fmla="*/ 107 w 372"/>
                  <a:gd name="T29" fmla="*/ 181 h 325"/>
                  <a:gd name="T30" fmla="*/ 91 w 372"/>
                  <a:gd name="T31" fmla="*/ 160 h 325"/>
                  <a:gd name="T32" fmla="*/ 91 w 372"/>
                  <a:gd name="T33" fmla="*/ 171 h 325"/>
                  <a:gd name="T34" fmla="*/ 75 w 372"/>
                  <a:gd name="T35" fmla="*/ 144 h 325"/>
                  <a:gd name="T36" fmla="*/ 59 w 372"/>
                  <a:gd name="T37" fmla="*/ 139 h 325"/>
                  <a:gd name="T38" fmla="*/ 48 w 372"/>
                  <a:gd name="T39" fmla="*/ 112 h 325"/>
                  <a:gd name="T40" fmla="*/ 59 w 372"/>
                  <a:gd name="T41" fmla="*/ 155 h 325"/>
                  <a:gd name="T42" fmla="*/ 80 w 372"/>
                  <a:gd name="T43" fmla="*/ 118 h 325"/>
                  <a:gd name="T44" fmla="*/ 59 w 372"/>
                  <a:gd name="T45" fmla="*/ 118 h 325"/>
                  <a:gd name="T46" fmla="*/ 372 w 372"/>
                  <a:gd name="T47" fmla="*/ 107 h 325"/>
                  <a:gd name="T48" fmla="*/ 345 w 372"/>
                  <a:gd name="T49" fmla="*/ 91 h 325"/>
                  <a:gd name="T50" fmla="*/ 340 w 372"/>
                  <a:gd name="T51" fmla="*/ 75 h 325"/>
                  <a:gd name="T52" fmla="*/ 340 w 372"/>
                  <a:gd name="T53" fmla="*/ 48 h 325"/>
                  <a:gd name="T54" fmla="*/ 319 w 372"/>
                  <a:gd name="T55" fmla="*/ 59 h 325"/>
                  <a:gd name="T56" fmla="*/ 271 w 372"/>
                  <a:gd name="T57" fmla="*/ 59 h 325"/>
                  <a:gd name="T58" fmla="*/ 239 w 372"/>
                  <a:gd name="T59" fmla="*/ 43 h 325"/>
                  <a:gd name="T60" fmla="*/ 202 w 372"/>
                  <a:gd name="T61" fmla="*/ 11 h 325"/>
                  <a:gd name="T62" fmla="*/ 170 w 372"/>
                  <a:gd name="T63" fmla="*/ 6 h 325"/>
                  <a:gd name="T64" fmla="*/ 154 w 372"/>
                  <a:gd name="T65" fmla="*/ 22 h 325"/>
                  <a:gd name="T66" fmla="*/ 133 w 372"/>
                  <a:gd name="T67" fmla="*/ 32 h 325"/>
                  <a:gd name="T68" fmla="*/ 133 w 372"/>
                  <a:gd name="T69" fmla="*/ 54 h 325"/>
                  <a:gd name="T70" fmla="*/ 117 w 372"/>
                  <a:gd name="T71" fmla="*/ 70 h 325"/>
                  <a:gd name="T72" fmla="*/ 107 w 372"/>
                  <a:gd name="T73" fmla="*/ 86 h 325"/>
                  <a:gd name="T74" fmla="*/ 75 w 372"/>
                  <a:gd name="T75" fmla="*/ 80 h 325"/>
                  <a:gd name="T76" fmla="*/ 64 w 372"/>
                  <a:gd name="T77" fmla="*/ 75 h 325"/>
                  <a:gd name="T78" fmla="*/ 32 w 372"/>
                  <a:gd name="T79" fmla="*/ 80 h 325"/>
                  <a:gd name="T80" fmla="*/ 6 w 372"/>
                  <a:gd name="T81" fmla="*/ 80 h 325"/>
                  <a:gd name="T82" fmla="*/ 22 w 372"/>
                  <a:gd name="T83" fmla="*/ 139 h 325"/>
                  <a:gd name="T84" fmla="*/ 48 w 372"/>
                  <a:gd name="T85" fmla="*/ 102 h 325"/>
                  <a:gd name="T86" fmla="*/ 91 w 372"/>
                  <a:gd name="T87" fmla="*/ 128 h 325"/>
                  <a:gd name="T88" fmla="*/ 128 w 372"/>
                  <a:gd name="T89" fmla="*/ 187 h 325"/>
                  <a:gd name="T90" fmla="*/ 107 w 372"/>
                  <a:gd name="T91" fmla="*/ 192 h 325"/>
                  <a:gd name="T92" fmla="*/ 160 w 372"/>
                  <a:gd name="T93" fmla="*/ 240 h 325"/>
                  <a:gd name="T94" fmla="*/ 197 w 372"/>
                  <a:gd name="T95" fmla="*/ 245 h 325"/>
                  <a:gd name="T96" fmla="*/ 266 w 372"/>
                  <a:gd name="T97" fmla="*/ 288 h 325"/>
                  <a:gd name="T98" fmla="*/ 244 w 372"/>
                  <a:gd name="T99" fmla="*/ 256 h 325"/>
                  <a:gd name="T100" fmla="*/ 202 w 372"/>
                  <a:gd name="T101" fmla="*/ 219 h 325"/>
                  <a:gd name="T102" fmla="*/ 170 w 372"/>
                  <a:gd name="T103" fmla="*/ 176 h 325"/>
                  <a:gd name="T104" fmla="*/ 144 w 372"/>
                  <a:gd name="T105" fmla="*/ 139 h 325"/>
                  <a:gd name="T106" fmla="*/ 160 w 372"/>
                  <a:gd name="T107" fmla="*/ 107 h 325"/>
                  <a:gd name="T108" fmla="*/ 191 w 372"/>
                  <a:gd name="T109" fmla="*/ 107 h 325"/>
                  <a:gd name="T110" fmla="*/ 239 w 372"/>
                  <a:gd name="T111" fmla="*/ 107 h 325"/>
                  <a:gd name="T112" fmla="*/ 271 w 372"/>
                  <a:gd name="T113" fmla="*/ 118 h 325"/>
                  <a:gd name="T114" fmla="*/ 303 w 372"/>
                  <a:gd name="T115" fmla="*/ 112 h 325"/>
                  <a:gd name="T116" fmla="*/ 335 w 372"/>
                  <a:gd name="T117" fmla="*/ 128 h 325"/>
                  <a:gd name="T118" fmla="*/ 351 w 372"/>
                  <a:gd name="T119" fmla="*/ 134 h 325"/>
                  <a:gd name="T120" fmla="*/ 351 w 372"/>
                  <a:gd name="T121" fmla="*/ 112 h 325"/>
                  <a:gd name="T122" fmla="*/ 372 w 372"/>
                  <a:gd name="T123" fmla="*/ 107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2" h="325">
                    <a:moveTo>
                      <a:pt x="255" y="298"/>
                    </a:moveTo>
                    <a:lnTo>
                      <a:pt x="250" y="298"/>
                    </a:lnTo>
                    <a:lnTo>
                      <a:pt x="250" y="298"/>
                    </a:lnTo>
                    <a:lnTo>
                      <a:pt x="276" y="309"/>
                    </a:lnTo>
                    <a:lnTo>
                      <a:pt x="266" y="304"/>
                    </a:lnTo>
                    <a:lnTo>
                      <a:pt x="255" y="298"/>
                    </a:lnTo>
                    <a:close/>
                    <a:moveTo>
                      <a:pt x="234" y="288"/>
                    </a:moveTo>
                    <a:lnTo>
                      <a:pt x="223" y="282"/>
                    </a:lnTo>
                    <a:lnTo>
                      <a:pt x="218" y="288"/>
                    </a:lnTo>
                    <a:lnTo>
                      <a:pt x="202" y="282"/>
                    </a:lnTo>
                    <a:lnTo>
                      <a:pt x="202" y="288"/>
                    </a:lnTo>
                    <a:lnTo>
                      <a:pt x="207" y="288"/>
                    </a:lnTo>
                    <a:lnTo>
                      <a:pt x="207" y="288"/>
                    </a:lnTo>
                    <a:lnTo>
                      <a:pt x="218" y="293"/>
                    </a:lnTo>
                    <a:lnTo>
                      <a:pt x="223" y="288"/>
                    </a:lnTo>
                    <a:lnTo>
                      <a:pt x="234" y="288"/>
                    </a:lnTo>
                    <a:lnTo>
                      <a:pt x="239" y="288"/>
                    </a:lnTo>
                    <a:lnTo>
                      <a:pt x="239" y="288"/>
                    </a:lnTo>
                    <a:lnTo>
                      <a:pt x="234" y="288"/>
                    </a:lnTo>
                    <a:close/>
                    <a:moveTo>
                      <a:pt x="319" y="320"/>
                    </a:moveTo>
                    <a:lnTo>
                      <a:pt x="319" y="320"/>
                    </a:lnTo>
                    <a:lnTo>
                      <a:pt x="313" y="314"/>
                    </a:lnTo>
                    <a:lnTo>
                      <a:pt x="308" y="314"/>
                    </a:lnTo>
                    <a:lnTo>
                      <a:pt x="298" y="309"/>
                    </a:lnTo>
                    <a:lnTo>
                      <a:pt x="292" y="304"/>
                    </a:lnTo>
                    <a:lnTo>
                      <a:pt x="287" y="298"/>
                    </a:lnTo>
                    <a:lnTo>
                      <a:pt x="282" y="293"/>
                    </a:lnTo>
                    <a:lnTo>
                      <a:pt x="276" y="293"/>
                    </a:lnTo>
                    <a:lnTo>
                      <a:pt x="271" y="288"/>
                    </a:lnTo>
                    <a:lnTo>
                      <a:pt x="271" y="293"/>
                    </a:lnTo>
                    <a:lnTo>
                      <a:pt x="271" y="293"/>
                    </a:lnTo>
                    <a:lnTo>
                      <a:pt x="239" y="282"/>
                    </a:lnTo>
                    <a:lnTo>
                      <a:pt x="234" y="282"/>
                    </a:lnTo>
                    <a:lnTo>
                      <a:pt x="229" y="282"/>
                    </a:lnTo>
                    <a:lnTo>
                      <a:pt x="244" y="288"/>
                    </a:lnTo>
                    <a:lnTo>
                      <a:pt x="266" y="298"/>
                    </a:lnTo>
                    <a:lnTo>
                      <a:pt x="282" y="298"/>
                    </a:lnTo>
                    <a:lnTo>
                      <a:pt x="303" y="314"/>
                    </a:lnTo>
                    <a:lnTo>
                      <a:pt x="313" y="320"/>
                    </a:lnTo>
                    <a:lnTo>
                      <a:pt x="324" y="325"/>
                    </a:lnTo>
                    <a:lnTo>
                      <a:pt x="324" y="325"/>
                    </a:lnTo>
                    <a:lnTo>
                      <a:pt x="319" y="320"/>
                    </a:lnTo>
                    <a:close/>
                    <a:moveTo>
                      <a:pt x="234" y="277"/>
                    </a:moveTo>
                    <a:lnTo>
                      <a:pt x="239" y="272"/>
                    </a:lnTo>
                    <a:lnTo>
                      <a:pt x="229" y="272"/>
                    </a:lnTo>
                    <a:lnTo>
                      <a:pt x="207" y="272"/>
                    </a:lnTo>
                    <a:lnTo>
                      <a:pt x="202" y="267"/>
                    </a:lnTo>
                    <a:lnTo>
                      <a:pt x="197" y="267"/>
                    </a:lnTo>
                    <a:lnTo>
                      <a:pt x="186" y="267"/>
                    </a:lnTo>
                    <a:lnTo>
                      <a:pt x="186" y="267"/>
                    </a:lnTo>
                    <a:lnTo>
                      <a:pt x="197" y="272"/>
                    </a:lnTo>
                    <a:lnTo>
                      <a:pt x="207" y="272"/>
                    </a:lnTo>
                    <a:lnTo>
                      <a:pt x="234" y="277"/>
                    </a:lnTo>
                    <a:close/>
                    <a:moveTo>
                      <a:pt x="213" y="261"/>
                    </a:moveTo>
                    <a:lnTo>
                      <a:pt x="218" y="261"/>
                    </a:lnTo>
                    <a:lnTo>
                      <a:pt x="218" y="261"/>
                    </a:lnTo>
                    <a:lnTo>
                      <a:pt x="213" y="256"/>
                    </a:lnTo>
                    <a:lnTo>
                      <a:pt x="202" y="256"/>
                    </a:lnTo>
                    <a:lnTo>
                      <a:pt x="191" y="256"/>
                    </a:lnTo>
                    <a:lnTo>
                      <a:pt x="186" y="256"/>
                    </a:lnTo>
                    <a:lnTo>
                      <a:pt x="186" y="261"/>
                    </a:lnTo>
                    <a:lnTo>
                      <a:pt x="191" y="261"/>
                    </a:lnTo>
                    <a:lnTo>
                      <a:pt x="202" y="261"/>
                    </a:lnTo>
                    <a:lnTo>
                      <a:pt x="213" y="261"/>
                    </a:lnTo>
                    <a:close/>
                    <a:moveTo>
                      <a:pt x="112" y="203"/>
                    </a:moveTo>
                    <a:lnTo>
                      <a:pt x="117" y="208"/>
                    </a:lnTo>
                    <a:lnTo>
                      <a:pt x="122" y="213"/>
                    </a:lnTo>
                    <a:lnTo>
                      <a:pt x="122" y="213"/>
                    </a:lnTo>
                    <a:lnTo>
                      <a:pt x="117" y="208"/>
                    </a:lnTo>
                    <a:lnTo>
                      <a:pt x="112" y="203"/>
                    </a:lnTo>
                    <a:close/>
                    <a:moveTo>
                      <a:pt x="101" y="192"/>
                    </a:moveTo>
                    <a:lnTo>
                      <a:pt x="101" y="197"/>
                    </a:lnTo>
                    <a:lnTo>
                      <a:pt x="101" y="197"/>
                    </a:lnTo>
                    <a:lnTo>
                      <a:pt x="112" y="203"/>
                    </a:lnTo>
                    <a:lnTo>
                      <a:pt x="112" y="203"/>
                    </a:lnTo>
                    <a:lnTo>
                      <a:pt x="101" y="192"/>
                    </a:lnTo>
                    <a:close/>
                    <a:moveTo>
                      <a:pt x="91" y="197"/>
                    </a:moveTo>
                    <a:lnTo>
                      <a:pt x="85" y="192"/>
                    </a:lnTo>
                    <a:lnTo>
                      <a:pt x="91" y="197"/>
                    </a:lnTo>
                    <a:lnTo>
                      <a:pt x="107" y="213"/>
                    </a:lnTo>
                    <a:lnTo>
                      <a:pt x="107" y="213"/>
                    </a:lnTo>
                    <a:lnTo>
                      <a:pt x="107" y="213"/>
                    </a:lnTo>
                    <a:lnTo>
                      <a:pt x="107" y="213"/>
                    </a:lnTo>
                    <a:lnTo>
                      <a:pt x="107" y="213"/>
                    </a:lnTo>
                    <a:lnTo>
                      <a:pt x="91" y="197"/>
                    </a:lnTo>
                    <a:close/>
                    <a:moveTo>
                      <a:pt x="91" y="171"/>
                    </a:moveTo>
                    <a:lnTo>
                      <a:pt x="96" y="171"/>
                    </a:lnTo>
                    <a:lnTo>
                      <a:pt x="96" y="176"/>
                    </a:lnTo>
                    <a:lnTo>
                      <a:pt x="101" y="176"/>
                    </a:lnTo>
                    <a:lnTo>
                      <a:pt x="107" y="181"/>
                    </a:lnTo>
                    <a:lnTo>
                      <a:pt x="107" y="181"/>
                    </a:lnTo>
                    <a:lnTo>
                      <a:pt x="107" y="181"/>
                    </a:lnTo>
                    <a:lnTo>
                      <a:pt x="112" y="176"/>
                    </a:lnTo>
                    <a:lnTo>
                      <a:pt x="101" y="171"/>
                    </a:lnTo>
                    <a:lnTo>
                      <a:pt x="96" y="165"/>
                    </a:lnTo>
                    <a:lnTo>
                      <a:pt x="91" y="160"/>
                    </a:lnTo>
                    <a:lnTo>
                      <a:pt x="85" y="160"/>
                    </a:lnTo>
                    <a:lnTo>
                      <a:pt x="80" y="155"/>
                    </a:lnTo>
                    <a:lnTo>
                      <a:pt x="80" y="149"/>
                    </a:lnTo>
                    <a:lnTo>
                      <a:pt x="80" y="155"/>
                    </a:lnTo>
                    <a:lnTo>
                      <a:pt x="85" y="165"/>
                    </a:lnTo>
                    <a:lnTo>
                      <a:pt x="91" y="171"/>
                    </a:lnTo>
                    <a:close/>
                    <a:moveTo>
                      <a:pt x="85" y="149"/>
                    </a:moveTo>
                    <a:lnTo>
                      <a:pt x="85" y="149"/>
                    </a:lnTo>
                    <a:lnTo>
                      <a:pt x="80" y="144"/>
                    </a:lnTo>
                    <a:lnTo>
                      <a:pt x="80" y="139"/>
                    </a:lnTo>
                    <a:lnTo>
                      <a:pt x="75" y="139"/>
                    </a:lnTo>
                    <a:lnTo>
                      <a:pt x="75" y="144"/>
                    </a:lnTo>
                    <a:lnTo>
                      <a:pt x="75" y="144"/>
                    </a:lnTo>
                    <a:lnTo>
                      <a:pt x="75" y="144"/>
                    </a:lnTo>
                    <a:lnTo>
                      <a:pt x="80" y="149"/>
                    </a:lnTo>
                    <a:lnTo>
                      <a:pt x="85" y="149"/>
                    </a:lnTo>
                    <a:close/>
                    <a:moveTo>
                      <a:pt x="59" y="149"/>
                    </a:moveTo>
                    <a:lnTo>
                      <a:pt x="59" y="139"/>
                    </a:lnTo>
                    <a:lnTo>
                      <a:pt x="59" y="128"/>
                    </a:lnTo>
                    <a:lnTo>
                      <a:pt x="53" y="118"/>
                    </a:lnTo>
                    <a:lnTo>
                      <a:pt x="53" y="118"/>
                    </a:lnTo>
                    <a:lnTo>
                      <a:pt x="53" y="107"/>
                    </a:lnTo>
                    <a:lnTo>
                      <a:pt x="53" y="107"/>
                    </a:lnTo>
                    <a:lnTo>
                      <a:pt x="48" y="112"/>
                    </a:lnTo>
                    <a:lnTo>
                      <a:pt x="53" y="118"/>
                    </a:lnTo>
                    <a:lnTo>
                      <a:pt x="53" y="128"/>
                    </a:lnTo>
                    <a:lnTo>
                      <a:pt x="48" y="134"/>
                    </a:lnTo>
                    <a:lnTo>
                      <a:pt x="53" y="134"/>
                    </a:lnTo>
                    <a:lnTo>
                      <a:pt x="53" y="149"/>
                    </a:lnTo>
                    <a:lnTo>
                      <a:pt x="59" y="155"/>
                    </a:lnTo>
                    <a:lnTo>
                      <a:pt x="64" y="160"/>
                    </a:lnTo>
                    <a:lnTo>
                      <a:pt x="64" y="155"/>
                    </a:lnTo>
                    <a:lnTo>
                      <a:pt x="64" y="149"/>
                    </a:lnTo>
                    <a:lnTo>
                      <a:pt x="59" y="149"/>
                    </a:lnTo>
                    <a:close/>
                    <a:moveTo>
                      <a:pt x="80" y="128"/>
                    </a:moveTo>
                    <a:lnTo>
                      <a:pt x="80" y="118"/>
                    </a:lnTo>
                    <a:lnTo>
                      <a:pt x="75" y="112"/>
                    </a:lnTo>
                    <a:lnTo>
                      <a:pt x="69" y="107"/>
                    </a:lnTo>
                    <a:lnTo>
                      <a:pt x="69" y="102"/>
                    </a:lnTo>
                    <a:lnTo>
                      <a:pt x="64" y="112"/>
                    </a:lnTo>
                    <a:lnTo>
                      <a:pt x="59" y="112"/>
                    </a:lnTo>
                    <a:lnTo>
                      <a:pt x="59" y="118"/>
                    </a:lnTo>
                    <a:lnTo>
                      <a:pt x="64" y="118"/>
                    </a:lnTo>
                    <a:lnTo>
                      <a:pt x="69" y="118"/>
                    </a:lnTo>
                    <a:lnTo>
                      <a:pt x="69" y="128"/>
                    </a:lnTo>
                    <a:lnTo>
                      <a:pt x="75" y="134"/>
                    </a:lnTo>
                    <a:lnTo>
                      <a:pt x="80" y="128"/>
                    </a:lnTo>
                    <a:close/>
                    <a:moveTo>
                      <a:pt x="372" y="107"/>
                    </a:moveTo>
                    <a:lnTo>
                      <a:pt x="372" y="102"/>
                    </a:lnTo>
                    <a:lnTo>
                      <a:pt x="372" y="102"/>
                    </a:lnTo>
                    <a:lnTo>
                      <a:pt x="367" y="102"/>
                    </a:lnTo>
                    <a:lnTo>
                      <a:pt x="367" y="102"/>
                    </a:lnTo>
                    <a:lnTo>
                      <a:pt x="351" y="96"/>
                    </a:lnTo>
                    <a:lnTo>
                      <a:pt x="345" y="91"/>
                    </a:lnTo>
                    <a:lnTo>
                      <a:pt x="345" y="86"/>
                    </a:lnTo>
                    <a:lnTo>
                      <a:pt x="351" y="80"/>
                    </a:lnTo>
                    <a:lnTo>
                      <a:pt x="351" y="80"/>
                    </a:lnTo>
                    <a:lnTo>
                      <a:pt x="351" y="80"/>
                    </a:lnTo>
                    <a:lnTo>
                      <a:pt x="345" y="80"/>
                    </a:lnTo>
                    <a:lnTo>
                      <a:pt x="340" y="75"/>
                    </a:lnTo>
                    <a:lnTo>
                      <a:pt x="345" y="70"/>
                    </a:lnTo>
                    <a:lnTo>
                      <a:pt x="340" y="64"/>
                    </a:lnTo>
                    <a:lnTo>
                      <a:pt x="335" y="54"/>
                    </a:lnTo>
                    <a:lnTo>
                      <a:pt x="340" y="54"/>
                    </a:lnTo>
                    <a:lnTo>
                      <a:pt x="340" y="48"/>
                    </a:lnTo>
                    <a:lnTo>
                      <a:pt x="340" y="48"/>
                    </a:lnTo>
                    <a:lnTo>
                      <a:pt x="340" y="48"/>
                    </a:lnTo>
                    <a:lnTo>
                      <a:pt x="335" y="48"/>
                    </a:lnTo>
                    <a:lnTo>
                      <a:pt x="329" y="54"/>
                    </a:lnTo>
                    <a:lnTo>
                      <a:pt x="324" y="48"/>
                    </a:lnTo>
                    <a:lnTo>
                      <a:pt x="319" y="59"/>
                    </a:lnTo>
                    <a:lnTo>
                      <a:pt x="319" y="59"/>
                    </a:lnTo>
                    <a:lnTo>
                      <a:pt x="308" y="64"/>
                    </a:lnTo>
                    <a:lnTo>
                      <a:pt x="303" y="64"/>
                    </a:lnTo>
                    <a:lnTo>
                      <a:pt x="303" y="64"/>
                    </a:lnTo>
                    <a:lnTo>
                      <a:pt x="298" y="64"/>
                    </a:lnTo>
                    <a:lnTo>
                      <a:pt x="282" y="59"/>
                    </a:lnTo>
                    <a:lnTo>
                      <a:pt x="271" y="59"/>
                    </a:lnTo>
                    <a:lnTo>
                      <a:pt x="266" y="59"/>
                    </a:lnTo>
                    <a:lnTo>
                      <a:pt x="260" y="54"/>
                    </a:lnTo>
                    <a:lnTo>
                      <a:pt x="255" y="48"/>
                    </a:lnTo>
                    <a:lnTo>
                      <a:pt x="255" y="48"/>
                    </a:lnTo>
                    <a:lnTo>
                      <a:pt x="244" y="48"/>
                    </a:lnTo>
                    <a:lnTo>
                      <a:pt x="239" y="43"/>
                    </a:lnTo>
                    <a:lnTo>
                      <a:pt x="234" y="38"/>
                    </a:lnTo>
                    <a:lnTo>
                      <a:pt x="229" y="32"/>
                    </a:lnTo>
                    <a:lnTo>
                      <a:pt x="223" y="27"/>
                    </a:lnTo>
                    <a:lnTo>
                      <a:pt x="213" y="22"/>
                    </a:lnTo>
                    <a:lnTo>
                      <a:pt x="213" y="16"/>
                    </a:lnTo>
                    <a:lnTo>
                      <a:pt x="202" y="11"/>
                    </a:lnTo>
                    <a:lnTo>
                      <a:pt x="191" y="6"/>
                    </a:lnTo>
                    <a:lnTo>
                      <a:pt x="186" y="6"/>
                    </a:lnTo>
                    <a:lnTo>
                      <a:pt x="181" y="0"/>
                    </a:lnTo>
                    <a:lnTo>
                      <a:pt x="175" y="0"/>
                    </a:lnTo>
                    <a:lnTo>
                      <a:pt x="175" y="0"/>
                    </a:lnTo>
                    <a:lnTo>
                      <a:pt x="170" y="6"/>
                    </a:lnTo>
                    <a:lnTo>
                      <a:pt x="170" y="6"/>
                    </a:lnTo>
                    <a:lnTo>
                      <a:pt x="170" y="11"/>
                    </a:lnTo>
                    <a:lnTo>
                      <a:pt x="170" y="16"/>
                    </a:lnTo>
                    <a:lnTo>
                      <a:pt x="160" y="11"/>
                    </a:lnTo>
                    <a:lnTo>
                      <a:pt x="160" y="16"/>
                    </a:lnTo>
                    <a:lnTo>
                      <a:pt x="154" y="22"/>
                    </a:lnTo>
                    <a:lnTo>
                      <a:pt x="149" y="22"/>
                    </a:lnTo>
                    <a:lnTo>
                      <a:pt x="144" y="22"/>
                    </a:lnTo>
                    <a:lnTo>
                      <a:pt x="144" y="27"/>
                    </a:lnTo>
                    <a:lnTo>
                      <a:pt x="138" y="27"/>
                    </a:lnTo>
                    <a:lnTo>
                      <a:pt x="133" y="27"/>
                    </a:lnTo>
                    <a:lnTo>
                      <a:pt x="133" y="32"/>
                    </a:lnTo>
                    <a:lnTo>
                      <a:pt x="128" y="32"/>
                    </a:lnTo>
                    <a:lnTo>
                      <a:pt x="133" y="32"/>
                    </a:lnTo>
                    <a:lnTo>
                      <a:pt x="133" y="38"/>
                    </a:lnTo>
                    <a:lnTo>
                      <a:pt x="133" y="43"/>
                    </a:lnTo>
                    <a:lnTo>
                      <a:pt x="133" y="48"/>
                    </a:lnTo>
                    <a:lnTo>
                      <a:pt x="133" y="54"/>
                    </a:lnTo>
                    <a:lnTo>
                      <a:pt x="133" y="59"/>
                    </a:lnTo>
                    <a:lnTo>
                      <a:pt x="122" y="59"/>
                    </a:lnTo>
                    <a:lnTo>
                      <a:pt x="112" y="64"/>
                    </a:lnTo>
                    <a:lnTo>
                      <a:pt x="112" y="64"/>
                    </a:lnTo>
                    <a:lnTo>
                      <a:pt x="117" y="70"/>
                    </a:lnTo>
                    <a:lnTo>
                      <a:pt x="117" y="70"/>
                    </a:lnTo>
                    <a:lnTo>
                      <a:pt x="112" y="75"/>
                    </a:lnTo>
                    <a:lnTo>
                      <a:pt x="112" y="75"/>
                    </a:lnTo>
                    <a:lnTo>
                      <a:pt x="112" y="80"/>
                    </a:lnTo>
                    <a:lnTo>
                      <a:pt x="112" y="80"/>
                    </a:lnTo>
                    <a:lnTo>
                      <a:pt x="117" y="86"/>
                    </a:lnTo>
                    <a:lnTo>
                      <a:pt x="107" y="86"/>
                    </a:lnTo>
                    <a:lnTo>
                      <a:pt x="101" y="86"/>
                    </a:lnTo>
                    <a:lnTo>
                      <a:pt x="91" y="80"/>
                    </a:lnTo>
                    <a:lnTo>
                      <a:pt x="85" y="86"/>
                    </a:lnTo>
                    <a:lnTo>
                      <a:pt x="85" y="86"/>
                    </a:lnTo>
                    <a:lnTo>
                      <a:pt x="80" y="86"/>
                    </a:lnTo>
                    <a:lnTo>
                      <a:pt x="75" y="80"/>
                    </a:lnTo>
                    <a:lnTo>
                      <a:pt x="69" y="75"/>
                    </a:lnTo>
                    <a:lnTo>
                      <a:pt x="69" y="75"/>
                    </a:lnTo>
                    <a:lnTo>
                      <a:pt x="69" y="70"/>
                    </a:lnTo>
                    <a:lnTo>
                      <a:pt x="64" y="70"/>
                    </a:lnTo>
                    <a:lnTo>
                      <a:pt x="64" y="70"/>
                    </a:lnTo>
                    <a:lnTo>
                      <a:pt x="64" y="75"/>
                    </a:lnTo>
                    <a:lnTo>
                      <a:pt x="59" y="80"/>
                    </a:lnTo>
                    <a:lnTo>
                      <a:pt x="53" y="86"/>
                    </a:lnTo>
                    <a:lnTo>
                      <a:pt x="48" y="86"/>
                    </a:lnTo>
                    <a:lnTo>
                      <a:pt x="43" y="86"/>
                    </a:lnTo>
                    <a:lnTo>
                      <a:pt x="38" y="86"/>
                    </a:lnTo>
                    <a:lnTo>
                      <a:pt x="32" y="80"/>
                    </a:lnTo>
                    <a:lnTo>
                      <a:pt x="27" y="80"/>
                    </a:lnTo>
                    <a:lnTo>
                      <a:pt x="27" y="86"/>
                    </a:lnTo>
                    <a:lnTo>
                      <a:pt x="27" y="86"/>
                    </a:lnTo>
                    <a:lnTo>
                      <a:pt x="22" y="86"/>
                    </a:lnTo>
                    <a:lnTo>
                      <a:pt x="6" y="86"/>
                    </a:lnTo>
                    <a:lnTo>
                      <a:pt x="6" y="80"/>
                    </a:lnTo>
                    <a:lnTo>
                      <a:pt x="0" y="86"/>
                    </a:lnTo>
                    <a:lnTo>
                      <a:pt x="6" y="102"/>
                    </a:lnTo>
                    <a:lnTo>
                      <a:pt x="6" y="107"/>
                    </a:lnTo>
                    <a:lnTo>
                      <a:pt x="6" y="112"/>
                    </a:lnTo>
                    <a:lnTo>
                      <a:pt x="16" y="128"/>
                    </a:lnTo>
                    <a:lnTo>
                      <a:pt x="22" y="139"/>
                    </a:lnTo>
                    <a:lnTo>
                      <a:pt x="27" y="139"/>
                    </a:lnTo>
                    <a:lnTo>
                      <a:pt x="27" y="139"/>
                    </a:lnTo>
                    <a:lnTo>
                      <a:pt x="32" y="134"/>
                    </a:lnTo>
                    <a:lnTo>
                      <a:pt x="38" y="128"/>
                    </a:lnTo>
                    <a:lnTo>
                      <a:pt x="48" y="107"/>
                    </a:lnTo>
                    <a:lnTo>
                      <a:pt x="48" y="102"/>
                    </a:lnTo>
                    <a:lnTo>
                      <a:pt x="48" y="96"/>
                    </a:lnTo>
                    <a:lnTo>
                      <a:pt x="53" y="96"/>
                    </a:lnTo>
                    <a:lnTo>
                      <a:pt x="64" y="96"/>
                    </a:lnTo>
                    <a:lnTo>
                      <a:pt x="69" y="107"/>
                    </a:lnTo>
                    <a:lnTo>
                      <a:pt x="85" y="118"/>
                    </a:lnTo>
                    <a:lnTo>
                      <a:pt x="91" y="128"/>
                    </a:lnTo>
                    <a:lnTo>
                      <a:pt x="85" y="144"/>
                    </a:lnTo>
                    <a:lnTo>
                      <a:pt x="91" y="149"/>
                    </a:lnTo>
                    <a:lnTo>
                      <a:pt x="96" y="160"/>
                    </a:lnTo>
                    <a:lnTo>
                      <a:pt x="112" y="176"/>
                    </a:lnTo>
                    <a:lnTo>
                      <a:pt x="122" y="181"/>
                    </a:lnTo>
                    <a:lnTo>
                      <a:pt x="128" y="187"/>
                    </a:lnTo>
                    <a:lnTo>
                      <a:pt x="117" y="181"/>
                    </a:lnTo>
                    <a:lnTo>
                      <a:pt x="112" y="181"/>
                    </a:lnTo>
                    <a:lnTo>
                      <a:pt x="112" y="187"/>
                    </a:lnTo>
                    <a:lnTo>
                      <a:pt x="107" y="187"/>
                    </a:lnTo>
                    <a:lnTo>
                      <a:pt x="101" y="187"/>
                    </a:lnTo>
                    <a:lnTo>
                      <a:pt x="107" y="192"/>
                    </a:lnTo>
                    <a:lnTo>
                      <a:pt x="128" y="213"/>
                    </a:lnTo>
                    <a:lnTo>
                      <a:pt x="138" y="219"/>
                    </a:lnTo>
                    <a:lnTo>
                      <a:pt x="149" y="224"/>
                    </a:lnTo>
                    <a:lnTo>
                      <a:pt x="154" y="235"/>
                    </a:lnTo>
                    <a:lnTo>
                      <a:pt x="160" y="235"/>
                    </a:lnTo>
                    <a:lnTo>
                      <a:pt x="160" y="240"/>
                    </a:lnTo>
                    <a:lnTo>
                      <a:pt x="160" y="245"/>
                    </a:lnTo>
                    <a:lnTo>
                      <a:pt x="165" y="245"/>
                    </a:lnTo>
                    <a:lnTo>
                      <a:pt x="170" y="245"/>
                    </a:lnTo>
                    <a:lnTo>
                      <a:pt x="175" y="240"/>
                    </a:lnTo>
                    <a:lnTo>
                      <a:pt x="186" y="240"/>
                    </a:lnTo>
                    <a:lnTo>
                      <a:pt x="197" y="245"/>
                    </a:lnTo>
                    <a:lnTo>
                      <a:pt x="218" y="251"/>
                    </a:lnTo>
                    <a:lnTo>
                      <a:pt x="234" y="267"/>
                    </a:lnTo>
                    <a:lnTo>
                      <a:pt x="244" y="277"/>
                    </a:lnTo>
                    <a:lnTo>
                      <a:pt x="260" y="288"/>
                    </a:lnTo>
                    <a:lnTo>
                      <a:pt x="266" y="288"/>
                    </a:lnTo>
                    <a:lnTo>
                      <a:pt x="266" y="288"/>
                    </a:lnTo>
                    <a:lnTo>
                      <a:pt x="266" y="282"/>
                    </a:lnTo>
                    <a:lnTo>
                      <a:pt x="266" y="282"/>
                    </a:lnTo>
                    <a:lnTo>
                      <a:pt x="266" y="282"/>
                    </a:lnTo>
                    <a:lnTo>
                      <a:pt x="250" y="267"/>
                    </a:lnTo>
                    <a:lnTo>
                      <a:pt x="244" y="261"/>
                    </a:lnTo>
                    <a:lnTo>
                      <a:pt x="244" y="256"/>
                    </a:lnTo>
                    <a:lnTo>
                      <a:pt x="244" y="251"/>
                    </a:lnTo>
                    <a:lnTo>
                      <a:pt x="239" y="245"/>
                    </a:lnTo>
                    <a:lnTo>
                      <a:pt x="229" y="245"/>
                    </a:lnTo>
                    <a:lnTo>
                      <a:pt x="218" y="235"/>
                    </a:lnTo>
                    <a:lnTo>
                      <a:pt x="207" y="224"/>
                    </a:lnTo>
                    <a:lnTo>
                      <a:pt x="202" y="219"/>
                    </a:lnTo>
                    <a:lnTo>
                      <a:pt x="197" y="213"/>
                    </a:lnTo>
                    <a:lnTo>
                      <a:pt x="191" y="208"/>
                    </a:lnTo>
                    <a:lnTo>
                      <a:pt x="186" y="203"/>
                    </a:lnTo>
                    <a:lnTo>
                      <a:pt x="181" y="197"/>
                    </a:lnTo>
                    <a:lnTo>
                      <a:pt x="175" y="187"/>
                    </a:lnTo>
                    <a:lnTo>
                      <a:pt x="170" y="176"/>
                    </a:lnTo>
                    <a:lnTo>
                      <a:pt x="165" y="171"/>
                    </a:lnTo>
                    <a:lnTo>
                      <a:pt x="165" y="165"/>
                    </a:lnTo>
                    <a:lnTo>
                      <a:pt x="160" y="165"/>
                    </a:lnTo>
                    <a:lnTo>
                      <a:pt x="149" y="155"/>
                    </a:lnTo>
                    <a:lnTo>
                      <a:pt x="144" y="144"/>
                    </a:lnTo>
                    <a:lnTo>
                      <a:pt x="144" y="139"/>
                    </a:lnTo>
                    <a:lnTo>
                      <a:pt x="144" y="123"/>
                    </a:lnTo>
                    <a:lnTo>
                      <a:pt x="144" y="107"/>
                    </a:lnTo>
                    <a:lnTo>
                      <a:pt x="149" y="107"/>
                    </a:lnTo>
                    <a:lnTo>
                      <a:pt x="149" y="107"/>
                    </a:lnTo>
                    <a:lnTo>
                      <a:pt x="154" y="107"/>
                    </a:lnTo>
                    <a:lnTo>
                      <a:pt x="160" y="107"/>
                    </a:lnTo>
                    <a:lnTo>
                      <a:pt x="170" y="118"/>
                    </a:lnTo>
                    <a:lnTo>
                      <a:pt x="170" y="118"/>
                    </a:lnTo>
                    <a:lnTo>
                      <a:pt x="175" y="123"/>
                    </a:lnTo>
                    <a:lnTo>
                      <a:pt x="181" y="118"/>
                    </a:lnTo>
                    <a:lnTo>
                      <a:pt x="186" y="107"/>
                    </a:lnTo>
                    <a:lnTo>
                      <a:pt x="191" y="107"/>
                    </a:lnTo>
                    <a:lnTo>
                      <a:pt x="207" y="107"/>
                    </a:lnTo>
                    <a:lnTo>
                      <a:pt x="218" y="102"/>
                    </a:lnTo>
                    <a:lnTo>
                      <a:pt x="229" y="107"/>
                    </a:lnTo>
                    <a:lnTo>
                      <a:pt x="234" y="107"/>
                    </a:lnTo>
                    <a:lnTo>
                      <a:pt x="239" y="107"/>
                    </a:lnTo>
                    <a:lnTo>
                      <a:pt x="239" y="107"/>
                    </a:lnTo>
                    <a:lnTo>
                      <a:pt x="250" y="112"/>
                    </a:lnTo>
                    <a:lnTo>
                      <a:pt x="255" y="112"/>
                    </a:lnTo>
                    <a:lnTo>
                      <a:pt x="255" y="112"/>
                    </a:lnTo>
                    <a:lnTo>
                      <a:pt x="260" y="107"/>
                    </a:lnTo>
                    <a:lnTo>
                      <a:pt x="266" y="107"/>
                    </a:lnTo>
                    <a:lnTo>
                      <a:pt x="271" y="118"/>
                    </a:lnTo>
                    <a:lnTo>
                      <a:pt x="276" y="118"/>
                    </a:lnTo>
                    <a:lnTo>
                      <a:pt x="282" y="112"/>
                    </a:lnTo>
                    <a:lnTo>
                      <a:pt x="282" y="112"/>
                    </a:lnTo>
                    <a:lnTo>
                      <a:pt x="292" y="112"/>
                    </a:lnTo>
                    <a:lnTo>
                      <a:pt x="298" y="112"/>
                    </a:lnTo>
                    <a:lnTo>
                      <a:pt x="303" y="112"/>
                    </a:lnTo>
                    <a:lnTo>
                      <a:pt x="308" y="112"/>
                    </a:lnTo>
                    <a:lnTo>
                      <a:pt x="313" y="112"/>
                    </a:lnTo>
                    <a:lnTo>
                      <a:pt x="313" y="118"/>
                    </a:lnTo>
                    <a:lnTo>
                      <a:pt x="324" y="118"/>
                    </a:lnTo>
                    <a:lnTo>
                      <a:pt x="335" y="118"/>
                    </a:lnTo>
                    <a:lnTo>
                      <a:pt x="335" y="128"/>
                    </a:lnTo>
                    <a:lnTo>
                      <a:pt x="335" y="134"/>
                    </a:lnTo>
                    <a:lnTo>
                      <a:pt x="335" y="134"/>
                    </a:lnTo>
                    <a:lnTo>
                      <a:pt x="340" y="139"/>
                    </a:lnTo>
                    <a:lnTo>
                      <a:pt x="345" y="139"/>
                    </a:lnTo>
                    <a:lnTo>
                      <a:pt x="351" y="139"/>
                    </a:lnTo>
                    <a:lnTo>
                      <a:pt x="351" y="134"/>
                    </a:lnTo>
                    <a:lnTo>
                      <a:pt x="351" y="134"/>
                    </a:lnTo>
                    <a:lnTo>
                      <a:pt x="351" y="134"/>
                    </a:lnTo>
                    <a:lnTo>
                      <a:pt x="351" y="134"/>
                    </a:lnTo>
                    <a:lnTo>
                      <a:pt x="356" y="134"/>
                    </a:lnTo>
                    <a:lnTo>
                      <a:pt x="356" y="128"/>
                    </a:lnTo>
                    <a:lnTo>
                      <a:pt x="351" y="112"/>
                    </a:lnTo>
                    <a:lnTo>
                      <a:pt x="356" y="112"/>
                    </a:lnTo>
                    <a:lnTo>
                      <a:pt x="356" y="107"/>
                    </a:lnTo>
                    <a:lnTo>
                      <a:pt x="356" y="107"/>
                    </a:lnTo>
                    <a:lnTo>
                      <a:pt x="361" y="107"/>
                    </a:lnTo>
                    <a:lnTo>
                      <a:pt x="367" y="107"/>
                    </a:lnTo>
                    <a:lnTo>
                      <a:pt x="372" y="107"/>
                    </a:lnTo>
                    <a:lnTo>
                      <a:pt x="372" y="107"/>
                    </a:lnTo>
                    <a:lnTo>
                      <a:pt x="372" y="107"/>
                    </a:lnTo>
                    <a:close/>
                  </a:path>
                </a:pathLst>
              </a:custGeom>
              <a:solidFill>
                <a:schemeClr val="accent2"/>
              </a:solid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srgbClr val="414042"/>
                  </a:solidFill>
                  <a:effectLst/>
                  <a:uLnTx/>
                  <a:uFillTx/>
                  <a:latin typeface="Pluto Sans DPD PPT Light"/>
                  <a:ea typeface="+mn-ea"/>
                  <a:cs typeface="+mn-cs"/>
                </a:endParaRPr>
              </a:p>
            </p:txBody>
          </p:sp>
          <p:sp>
            <p:nvSpPr>
              <p:cNvPr id="43" name="Freeform 27">
                <a:extLst>
                  <a:ext uri="{FF2B5EF4-FFF2-40B4-BE49-F238E27FC236}">
                    <a16:creationId xmlns:a16="http://schemas.microsoft.com/office/drawing/2014/main" id="{38EEBD43-968B-4DAF-842F-6E07EEAAA162}"/>
                  </a:ext>
                </a:extLst>
              </p:cNvPr>
              <p:cNvSpPr>
                <a:spLocks/>
              </p:cNvSpPr>
              <p:nvPr/>
            </p:nvSpPr>
            <p:spPr bwMode="auto">
              <a:xfrm>
                <a:off x="7993061" y="4738684"/>
                <a:ext cx="631825" cy="371475"/>
              </a:xfrm>
              <a:custGeom>
                <a:avLst/>
                <a:gdLst>
                  <a:gd name="T0" fmla="*/ 382 w 398"/>
                  <a:gd name="T1" fmla="*/ 37 h 234"/>
                  <a:gd name="T2" fmla="*/ 356 w 398"/>
                  <a:gd name="T3" fmla="*/ 26 h 234"/>
                  <a:gd name="T4" fmla="*/ 340 w 398"/>
                  <a:gd name="T5" fmla="*/ 21 h 234"/>
                  <a:gd name="T6" fmla="*/ 318 w 398"/>
                  <a:gd name="T7" fmla="*/ 16 h 234"/>
                  <a:gd name="T8" fmla="*/ 281 w 398"/>
                  <a:gd name="T9" fmla="*/ 5 h 234"/>
                  <a:gd name="T10" fmla="*/ 228 w 398"/>
                  <a:gd name="T11" fmla="*/ 26 h 234"/>
                  <a:gd name="T12" fmla="*/ 202 w 398"/>
                  <a:gd name="T13" fmla="*/ 42 h 234"/>
                  <a:gd name="T14" fmla="*/ 133 w 398"/>
                  <a:gd name="T15" fmla="*/ 37 h 234"/>
                  <a:gd name="T16" fmla="*/ 74 w 398"/>
                  <a:gd name="T17" fmla="*/ 32 h 234"/>
                  <a:gd name="T18" fmla="*/ 32 w 398"/>
                  <a:gd name="T19" fmla="*/ 32 h 234"/>
                  <a:gd name="T20" fmla="*/ 32 w 398"/>
                  <a:gd name="T21" fmla="*/ 21 h 234"/>
                  <a:gd name="T22" fmla="*/ 43 w 398"/>
                  <a:gd name="T23" fmla="*/ 10 h 234"/>
                  <a:gd name="T24" fmla="*/ 21 w 398"/>
                  <a:gd name="T25" fmla="*/ 0 h 234"/>
                  <a:gd name="T26" fmla="*/ 11 w 398"/>
                  <a:gd name="T27" fmla="*/ 5 h 234"/>
                  <a:gd name="T28" fmla="*/ 0 w 398"/>
                  <a:gd name="T29" fmla="*/ 16 h 234"/>
                  <a:gd name="T30" fmla="*/ 0 w 398"/>
                  <a:gd name="T31" fmla="*/ 37 h 234"/>
                  <a:gd name="T32" fmla="*/ 5 w 398"/>
                  <a:gd name="T33" fmla="*/ 42 h 234"/>
                  <a:gd name="T34" fmla="*/ 11 w 398"/>
                  <a:gd name="T35" fmla="*/ 64 h 234"/>
                  <a:gd name="T36" fmla="*/ 32 w 398"/>
                  <a:gd name="T37" fmla="*/ 74 h 234"/>
                  <a:gd name="T38" fmla="*/ 43 w 398"/>
                  <a:gd name="T39" fmla="*/ 85 h 234"/>
                  <a:gd name="T40" fmla="*/ 32 w 398"/>
                  <a:gd name="T41" fmla="*/ 95 h 234"/>
                  <a:gd name="T42" fmla="*/ 16 w 398"/>
                  <a:gd name="T43" fmla="*/ 106 h 234"/>
                  <a:gd name="T44" fmla="*/ 5 w 398"/>
                  <a:gd name="T45" fmla="*/ 111 h 234"/>
                  <a:gd name="T46" fmla="*/ 11 w 398"/>
                  <a:gd name="T47" fmla="*/ 127 h 234"/>
                  <a:gd name="T48" fmla="*/ 16 w 398"/>
                  <a:gd name="T49" fmla="*/ 138 h 234"/>
                  <a:gd name="T50" fmla="*/ 11 w 398"/>
                  <a:gd name="T51" fmla="*/ 149 h 234"/>
                  <a:gd name="T52" fmla="*/ 21 w 398"/>
                  <a:gd name="T53" fmla="*/ 165 h 234"/>
                  <a:gd name="T54" fmla="*/ 37 w 398"/>
                  <a:gd name="T55" fmla="*/ 175 h 234"/>
                  <a:gd name="T56" fmla="*/ 48 w 398"/>
                  <a:gd name="T57" fmla="*/ 191 h 234"/>
                  <a:gd name="T58" fmla="*/ 48 w 398"/>
                  <a:gd name="T59" fmla="*/ 207 h 234"/>
                  <a:gd name="T60" fmla="*/ 53 w 398"/>
                  <a:gd name="T61" fmla="*/ 228 h 234"/>
                  <a:gd name="T62" fmla="*/ 74 w 398"/>
                  <a:gd name="T63" fmla="*/ 223 h 234"/>
                  <a:gd name="T64" fmla="*/ 90 w 398"/>
                  <a:gd name="T65" fmla="*/ 223 h 234"/>
                  <a:gd name="T66" fmla="*/ 112 w 398"/>
                  <a:gd name="T67" fmla="*/ 218 h 234"/>
                  <a:gd name="T68" fmla="*/ 117 w 398"/>
                  <a:gd name="T69" fmla="*/ 213 h 234"/>
                  <a:gd name="T70" fmla="*/ 138 w 398"/>
                  <a:gd name="T71" fmla="*/ 213 h 234"/>
                  <a:gd name="T72" fmla="*/ 149 w 398"/>
                  <a:gd name="T73" fmla="*/ 218 h 234"/>
                  <a:gd name="T74" fmla="*/ 165 w 398"/>
                  <a:gd name="T75" fmla="*/ 223 h 234"/>
                  <a:gd name="T76" fmla="*/ 181 w 398"/>
                  <a:gd name="T77" fmla="*/ 223 h 234"/>
                  <a:gd name="T78" fmla="*/ 207 w 398"/>
                  <a:gd name="T79" fmla="*/ 234 h 234"/>
                  <a:gd name="T80" fmla="*/ 228 w 398"/>
                  <a:gd name="T81" fmla="*/ 228 h 234"/>
                  <a:gd name="T82" fmla="*/ 249 w 398"/>
                  <a:gd name="T83" fmla="*/ 223 h 234"/>
                  <a:gd name="T84" fmla="*/ 255 w 398"/>
                  <a:gd name="T85" fmla="*/ 213 h 234"/>
                  <a:gd name="T86" fmla="*/ 249 w 398"/>
                  <a:gd name="T87" fmla="*/ 202 h 234"/>
                  <a:gd name="T88" fmla="*/ 255 w 398"/>
                  <a:gd name="T89" fmla="*/ 197 h 234"/>
                  <a:gd name="T90" fmla="*/ 265 w 398"/>
                  <a:gd name="T91" fmla="*/ 191 h 234"/>
                  <a:gd name="T92" fmla="*/ 276 w 398"/>
                  <a:gd name="T93" fmla="*/ 186 h 234"/>
                  <a:gd name="T94" fmla="*/ 281 w 398"/>
                  <a:gd name="T95" fmla="*/ 175 h 234"/>
                  <a:gd name="T96" fmla="*/ 297 w 398"/>
                  <a:gd name="T97" fmla="*/ 175 h 234"/>
                  <a:gd name="T98" fmla="*/ 318 w 398"/>
                  <a:gd name="T99" fmla="*/ 170 h 234"/>
                  <a:gd name="T100" fmla="*/ 329 w 398"/>
                  <a:gd name="T101" fmla="*/ 170 h 234"/>
                  <a:gd name="T102" fmla="*/ 345 w 398"/>
                  <a:gd name="T103" fmla="*/ 181 h 234"/>
                  <a:gd name="T104" fmla="*/ 356 w 398"/>
                  <a:gd name="T105" fmla="*/ 175 h 234"/>
                  <a:gd name="T106" fmla="*/ 372 w 398"/>
                  <a:gd name="T107" fmla="*/ 175 h 234"/>
                  <a:gd name="T108" fmla="*/ 350 w 398"/>
                  <a:gd name="T109" fmla="*/ 149 h 234"/>
                  <a:gd name="T110" fmla="*/ 350 w 398"/>
                  <a:gd name="T111" fmla="*/ 117 h 234"/>
                  <a:gd name="T112" fmla="*/ 356 w 398"/>
                  <a:gd name="T113" fmla="*/ 95 h 234"/>
                  <a:gd name="T114" fmla="*/ 366 w 398"/>
                  <a:gd name="T115" fmla="*/ 74 h 234"/>
                  <a:gd name="T116" fmla="*/ 393 w 398"/>
                  <a:gd name="T117" fmla="*/ 6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98" h="234">
                    <a:moveTo>
                      <a:pt x="398" y="37"/>
                    </a:moveTo>
                    <a:lnTo>
                      <a:pt x="387" y="37"/>
                    </a:lnTo>
                    <a:lnTo>
                      <a:pt x="382" y="37"/>
                    </a:lnTo>
                    <a:lnTo>
                      <a:pt x="372" y="37"/>
                    </a:lnTo>
                    <a:lnTo>
                      <a:pt x="361" y="32"/>
                    </a:lnTo>
                    <a:lnTo>
                      <a:pt x="356" y="26"/>
                    </a:lnTo>
                    <a:lnTo>
                      <a:pt x="350" y="21"/>
                    </a:lnTo>
                    <a:lnTo>
                      <a:pt x="340" y="21"/>
                    </a:lnTo>
                    <a:lnTo>
                      <a:pt x="340" y="21"/>
                    </a:lnTo>
                    <a:lnTo>
                      <a:pt x="334" y="21"/>
                    </a:lnTo>
                    <a:lnTo>
                      <a:pt x="329" y="16"/>
                    </a:lnTo>
                    <a:lnTo>
                      <a:pt x="318" y="16"/>
                    </a:lnTo>
                    <a:lnTo>
                      <a:pt x="303" y="5"/>
                    </a:lnTo>
                    <a:lnTo>
                      <a:pt x="297" y="5"/>
                    </a:lnTo>
                    <a:lnTo>
                      <a:pt x="281" y="5"/>
                    </a:lnTo>
                    <a:lnTo>
                      <a:pt x="260" y="10"/>
                    </a:lnTo>
                    <a:lnTo>
                      <a:pt x="244" y="16"/>
                    </a:lnTo>
                    <a:lnTo>
                      <a:pt x="228" y="26"/>
                    </a:lnTo>
                    <a:lnTo>
                      <a:pt x="218" y="37"/>
                    </a:lnTo>
                    <a:lnTo>
                      <a:pt x="212" y="42"/>
                    </a:lnTo>
                    <a:lnTo>
                      <a:pt x="202" y="42"/>
                    </a:lnTo>
                    <a:lnTo>
                      <a:pt x="181" y="42"/>
                    </a:lnTo>
                    <a:lnTo>
                      <a:pt x="154" y="37"/>
                    </a:lnTo>
                    <a:lnTo>
                      <a:pt x="133" y="37"/>
                    </a:lnTo>
                    <a:lnTo>
                      <a:pt x="117" y="37"/>
                    </a:lnTo>
                    <a:lnTo>
                      <a:pt x="101" y="37"/>
                    </a:lnTo>
                    <a:lnTo>
                      <a:pt x="74" y="32"/>
                    </a:lnTo>
                    <a:lnTo>
                      <a:pt x="53" y="26"/>
                    </a:lnTo>
                    <a:lnTo>
                      <a:pt x="32" y="32"/>
                    </a:lnTo>
                    <a:lnTo>
                      <a:pt x="32" y="32"/>
                    </a:lnTo>
                    <a:lnTo>
                      <a:pt x="32" y="26"/>
                    </a:lnTo>
                    <a:lnTo>
                      <a:pt x="32" y="21"/>
                    </a:lnTo>
                    <a:lnTo>
                      <a:pt x="32" y="21"/>
                    </a:lnTo>
                    <a:lnTo>
                      <a:pt x="37" y="16"/>
                    </a:lnTo>
                    <a:lnTo>
                      <a:pt x="43" y="16"/>
                    </a:lnTo>
                    <a:lnTo>
                      <a:pt x="43" y="10"/>
                    </a:lnTo>
                    <a:lnTo>
                      <a:pt x="32" y="10"/>
                    </a:lnTo>
                    <a:lnTo>
                      <a:pt x="21" y="5"/>
                    </a:lnTo>
                    <a:lnTo>
                      <a:pt x="21" y="0"/>
                    </a:lnTo>
                    <a:lnTo>
                      <a:pt x="16" y="0"/>
                    </a:lnTo>
                    <a:lnTo>
                      <a:pt x="16" y="5"/>
                    </a:lnTo>
                    <a:lnTo>
                      <a:pt x="11" y="5"/>
                    </a:lnTo>
                    <a:lnTo>
                      <a:pt x="11" y="16"/>
                    </a:lnTo>
                    <a:lnTo>
                      <a:pt x="5" y="16"/>
                    </a:lnTo>
                    <a:lnTo>
                      <a:pt x="0" y="16"/>
                    </a:lnTo>
                    <a:lnTo>
                      <a:pt x="0" y="21"/>
                    </a:lnTo>
                    <a:lnTo>
                      <a:pt x="0" y="32"/>
                    </a:lnTo>
                    <a:lnTo>
                      <a:pt x="0" y="37"/>
                    </a:lnTo>
                    <a:lnTo>
                      <a:pt x="0" y="37"/>
                    </a:lnTo>
                    <a:lnTo>
                      <a:pt x="0" y="42"/>
                    </a:lnTo>
                    <a:lnTo>
                      <a:pt x="5" y="42"/>
                    </a:lnTo>
                    <a:lnTo>
                      <a:pt x="5" y="48"/>
                    </a:lnTo>
                    <a:lnTo>
                      <a:pt x="11" y="58"/>
                    </a:lnTo>
                    <a:lnTo>
                      <a:pt x="11" y="64"/>
                    </a:lnTo>
                    <a:lnTo>
                      <a:pt x="21" y="64"/>
                    </a:lnTo>
                    <a:lnTo>
                      <a:pt x="27" y="69"/>
                    </a:lnTo>
                    <a:lnTo>
                      <a:pt x="32" y="74"/>
                    </a:lnTo>
                    <a:lnTo>
                      <a:pt x="32" y="80"/>
                    </a:lnTo>
                    <a:lnTo>
                      <a:pt x="43" y="80"/>
                    </a:lnTo>
                    <a:lnTo>
                      <a:pt x="43" y="85"/>
                    </a:lnTo>
                    <a:lnTo>
                      <a:pt x="37" y="90"/>
                    </a:lnTo>
                    <a:lnTo>
                      <a:pt x="37" y="90"/>
                    </a:lnTo>
                    <a:lnTo>
                      <a:pt x="32" y="95"/>
                    </a:lnTo>
                    <a:lnTo>
                      <a:pt x="32" y="95"/>
                    </a:lnTo>
                    <a:lnTo>
                      <a:pt x="27" y="106"/>
                    </a:lnTo>
                    <a:lnTo>
                      <a:pt x="16" y="106"/>
                    </a:lnTo>
                    <a:lnTo>
                      <a:pt x="11" y="106"/>
                    </a:lnTo>
                    <a:lnTo>
                      <a:pt x="11" y="106"/>
                    </a:lnTo>
                    <a:lnTo>
                      <a:pt x="5" y="111"/>
                    </a:lnTo>
                    <a:lnTo>
                      <a:pt x="11" y="117"/>
                    </a:lnTo>
                    <a:lnTo>
                      <a:pt x="11" y="117"/>
                    </a:lnTo>
                    <a:lnTo>
                      <a:pt x="11" y="127"/>
                    </a:lnTo>
                    <a:lnTo>
                      <a:pt x="11" y="133"/>
                    </a:lnTo>
                    <a:lnTo>
                      <a:pt x="16" y="133"/>
                    </a:lnTo>
                    <a:lnTo>
                      <a:pt x="16" y="138"/>
                    </a:lnTo>
                    <a:lnTo>
                      <a:pt x="16" y="138"/>
                    </a:lnTo>
                    <a:lnTo>
                      <a:pt x="11" y="149"/>
                    </a:lnTo>
                    <a:lnTo>
                      <a:pt x="11" y="149"/>
                    </a:lnTo>
                    <a:lnTo>
                      <a:pt x="5" y="149"/>
                    </a:lnTo>
                    <a:lnTo>
                      <a:pt x="16" y="159"/>
                    </a:lnTo>
                    <a:lnTo>
                      <a:pt x="21" y="165"/>
                    </a:lnTo>
                    <a:lnTo>
                      <a:pt x="27" y="170"/>
                    </a:lnTo>
                    <a:lnTo>
                      <a:pt x="32" y="170"/>
                    </a:lnTo>
                    <a:lnTo>
                      <a:pt x="37" y="175"/>
                    </a:lnTo>
                    <a:lnTo>
                      <a:pt x="43" y="186"/>
                    </a:lnTo>
                    <a:lnTo>
                      <a:pt x="43" y="191"/>
                    </a:lnTo>
                    <a:lnTo>
                      <a:pt x="48" y="191"/>
                    </a:lnTo>
                    <a:lnTo>
                      <a:pt x="48" y="197"/>
                    </a:lnTo>
                    <a:lnTo>
                      <a:pt x="48" y="197"/>
                    </a:lnTo>
                    <a:lnTo>
                      <a:pt x="48" y="207"/>
                    </a:lnTo>
                    <a:lnTo>
                      <a:pt x="48" y="223"/>
                    </a:lnTo>
                    <a:lnTo>
                      <a:pt x="43" y="228"/>
                    </a:lnTo>
                    <a:lnTo>
                      <a:pt x="53" y="228"/>
                    </a:lnTo>
                    <a:lnTo>
                      <a:pt x="58" y="228"/>
                    </a:lnTo>
                    <a:lnTo>
                      <a:pt x="64" y="223"/>
                    </a:lnTo>
                    <a:lnTo>
                      <a:pt x="74" y="223"/>
                    </a:lnTo>
                    <a:lnTo>
                      <a:pt x="80" y="223"/>
                    </a:lnTo>
                    <a:lnTo>
                      <a:pt x="85" y="223"/>
                    </a:lnTo>
                    <a:lnTo>
                      <a:pt x="90" y="223"/>
                    </a:lnTo>
                    <a:lnTo>
                      <a:pt x="101" y="218"/>
                    </a:lnTo>
                    <a:lnTo>
                      <a:pt x="106" y="218"/>
                    </a:lnTo>
                    <a:lnTo>
                      <a:pt x="112" y="218"/>
                    </a:lnTo>
                    <a:lnTo>
                      <a:pt x="117" y="218"/>
                    </a:lnTo>
                    <a:lnTo>
                      <a:pt x="117" y="218"/>
                    </a:lnTo>
                    <a:lnTo>
                      <a:pt x="117" y="213"/>
                    </a:lnTo>
                    <a:lnTo>
                      <a:pt x="127" y="213"/>
                    </a:lnTo>
                    <a:lnTo>
                      <a:pt x="133" y="213"/>
                    </a:lnTo>
                    <a:lnTo>
                      <a:pt x="138" y="213"/>
                    </a:lnTo>
                    <a:lnTo>
                      <a:pt x="143" y="207"/>
                    </a:lnTo>
                    <a:lnTo>
                      <a:pt x="149" y="207"/>
                    </a:lnTo>
                    <a:lnTo>
                      <a:pt x="149" y="218"/>
                    </a:lnTo>
                    <a:lnTo>
                      <a:pt x="154" y="218"/>
                    </a:lnTo>
                    <a:lnTo>
                      <a:pt x="159" y="218"/>
                    </a:lnTo>
                    <a:lnTo>
                      <a:pt x="165" y="223"/>
                    </a:lnTo>
                    <a:lnTo>
                      <a:pt x="165" y="223"/>
                    </a:lnTo>
                    <a:lnTo>
                      <a:pt x="170" y="223"/>
                    </a:lnTo>
                    <a:lnTo>
                      <a:pt x="181" y="223"/>
                    </a:lnTo>
                    <a:lnTo>
                      <a:pt x="191" y="228"/>
                    </a:lnTo>
                    <a:lnTo>
                      <a:pt x="196" y="234"/>
                    </a:lnTo>
                    <a:lnTo>
                      <a:pt x="207" y="234"/>
                    </a:lnTo>
                    <a:lnTo>
                      <a:pt x="212" y="228"/>
                    </a:lnTo>
                    <a:lnTo>
                      <a:pt x="218" y="228"/>
                    </a:lnTo>
                    <a:lnTo>
                      <a:pt x="228" y="228"/>
                    </a:lnTo>
                    <a:lnTo>
                      <a:pt x="228" y="228"/>
                    </a:lnTo>
                    <a:lnTo>
                      <a:pt x="239" y="228"/>
                    </a:lnTo>
                    <a:lnTo>
                      <a:pt x="249" y="223"/>
                    </a:lnTo>
                    <a:lnTo>
                      <a:pt x="255" y="223"/>
                    </a:lnTo>
                    <a:lnTo>
                      <a:pt x="255" y="218"/>
                    </a:lnTo>
                    <a:lnTo>
                      <a:pt x="255" y="213"/>
                    </a:lnTo>
                    <a:lnTo>
                      <a:pt x="249" y="207"/>
                    </a:lnTo>
                    <a:lnTo>
                      <a:pt x="249" y="202"/>
                    </a:lnTo>
                    <a:lnTo>
                      <a:pt x="249" y="202"/>
                    </a:lnTo>
                    <a:lnTo>
                      <a:pt x="249" y="197"/>
                    </a:lnTo>
                    <a:lnTo>
                      <a:pt x="249" y="197"/>
                    </a:lnTo>
                    <a:lnTo>
                      <a:pt x="255" y="197"/>
                    </a:lnTo>
                    <a:lnTo>
                      <a:pt x="265" y="197"/>
                    </a:lnTo>
                    <a:lnTo>
                      <a:pt x="265" y="197"/>
                    </a:lnTo>
                    <a:lnTo>
                      <a:pt x="265" y="191"/>
                    </a:lnTo>
                    <a:lnTo>
                      <a:pt x="265" y="191"/>
                    </a:lnTo>
                    <a:lnTo>
                      <a:pt x="276" y="186"/>
                    </a:lnTo>
                    <a:lnTo>
                      <a:pt x="276" y="186"/>
                    </a:lnTo>
                    <a:lnTo>
                      <a:pt x="276" y="181"/>
                    </a:lnTo>
                    <a:lnTo>
                      <a:pt x="281" y="181"/>
                    </a:lnTo>
                    <a:lnTo>
                      <a:pt x="281" y="175"/>
                    </a:lnTo>
                    <a:lnTo>
                      <a:pt x="287" y="175"/>
                    </a:lnTo>
                    <a:lnTo>
                      <a:pt x="292" y="175"/>
                    </a:lnTo>
                    <a:lnTo>
                      <a:pt x="297" y="175"/>
                    </a:lnTo>
                    <a:lnTo>
                      <a:pt x="303" y="170"/>
                    </a:lnTo>
                    <a:lnTo>
                      <a:pt x="308" y="170"/>
                    </a:lnTo>
                    <a:lnTo>
                      <a:pt x="318" y="170"/>
                    </a:lnTo>
                    <a:lnTo>
                      <a:pt x="318" y="165"/>
                    </a:lnTo>
                    <a:lnTo>
                      <a:pt x="324" y="170"/>
                    </a:lnTo>
                    <a:lnTo>
                      <a:pt x="329" y="170"/>
                    </a:lnTo>
                    <a:lnTo>
                      <a:pt x="334" y="181"/>
                    </a:lnTo>
                    <a:lnTo>
                      <a:pt x="340" y="181"/>
                    </a:lnTo>
                    <a:lnTo>
                      <a:pt x="345" y="181"/>
                    </a:lnTo>
                    <a:lnTo>
                      <a:pt x="350" y="175"/>
                    </a:lnTo>
                    <a:lnTo>
                      <a:pt x="356" y="175"/>
                    </a:lnTo>
                    <a:lnTo>
                      <a:pt x="356" y="175"/>
                    </a:lnTo>
                    <a:lnTo>
                      <a:pt x="361" y="175"/>
                    </a:lnTo>
                    <a:lnTo>
                      <a:pt x="361" y="175"/>
                    </a:lnTo>
                    <a:lnTo>
                      <a:pt x="372" y="175"/>
                    </a:lnTo>
                    <a:lnTo>
                      <a:pt x="366" y="170"/>
                    </a:lnTo>
                    <a:lnTo>
                      <a:pt x="356" y="159"/>
                    </a:lnTo>
                    <a:lnTo>
                      <a:pt x="350" y="149"/>
                    </a:lnTo>
                    <a:lnTo>
                      <a:pt x="345" y="143"/>
                    </a:lnTo>
                    <a:lnTo>
                      <a:pt x="334" y="138"/>
                    </a:lnTo>
                    <a:lnTo>
                      <a:pt x="350" y="117"/>
                    </a:lnTo>
                    <a:lnTo>
                      <a:pt x="356" y="117"/>
                    </a:lnTo>
                    <a:lnTo>
                      <a:pt x="361" y="117"/>
                    </a:lnTo>
                    <a:lnTo>
                      <a:pt x="356" y="95"/>
                    </a:lnTo>
                    <a:lnTo>
                      <a:pt x="361" y="80"/>
                    </a:lnTo>
                    <a:lnTo>
                      <a:pt x="361" y="80"/>
                    </a:lnTo>
                    <a:lnTo>
                      <a:pt x="366" y="74"/>
                    </a:lnTo>
                    <a:lnTo>
                      <a:pt x="372" y="64"/>
                    </a:lnTo>
                    <a:lnTo>
                      <a:pt x="382" y="64"/>
                    </a:lnTo>
                    <a:lnTo>
                      <a:pt x="393" y="69"/>
                    </a:lnTo>
                    <a:lnTo>
                      <a:pt x="398" y="58"/>
                    </a:lnTo>
                    <a:lnTo>
                      <a:pt x="398" y="37"/>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srgbClr val="414042"/>
                  </a:solidFill>
                  <a:effectLst/>
                  <a:uLnTx/>
                  <a:uFillTx/>
                  <a:latin typeface="Pluto Sans DPD PPT Light"/>
                  <a:ea typeface="+mn-ea"/>
                  <a:cs typeface="+mn-cs"/>
                </a:endParaRPr>
              </a:p>
            </p:txBody>
          </p:sp>
          <p:sp>
            <p:nvSpPr>
              <p:cNvPr id="44" name="Freeform 28">
                <a:extLst>
                  <a:ext uri="{FF2B5EF4-FFF2-40B4-BE49-F238E27FC236}">
                    <a16:creationId xmlns:a16="http://schemas.microsoft.com/office/drawing/2014/main" id="{60433BF1-EDED-4A39-82E3-81BF98212423}"/>
                  </a:ext>
                </a:extLst>
              </p:cNvPr>
              <p:cNvSpPr>
                <a:spLocks/>
              </p:cNvSpPr>
              <p:nvPr/>
            </p:nvSpPr>
            <p:spPr bwMode="auto">
              <a:xfrm>
                <a:off x="6022974" y="3825871"/>
                <a:ext cx="361950" cy="244475"/>
              </a:xfrm>
              <a:custGeom>
                <a:avLst/>
                <a:gdLst>
                  <a:gd name="T0" fmla="*/ 228 w 228"/>
                  <a:gd name="T1" fmla="*/ 80 h 154"/>
                  <a:gd name="T2" fmla="*/ 217 w 228"/>
                  <a:gd name="T3" fmla="*/ 75 h 154"/>
                  <a:gd name="T4" fmla="*/ 217 w 228"/>
                  <a:gd name="T5" fmla="*/ 64 h 154"/>
                  <a:gd name="T6" fmla="*/ 201 w 228"/>
                  <a:gd name="T7" fmla="*/ 59 h 154"/>
                  <a:gd name="T8" fmla="*/ 191 w 228"/>
                  <a:gd name="T9" fmla="*/ 59 h 154"/>
                  <a:gd name="T10" fmla="*/ 185 w 228"/>
                  <a:gd name="T11" fmla="*/ 48 h 154"/>
                  <a:gd name="T12" fmla="*/ 191 w 228"/>
                  <a:gd name="T13" fmla="*/ 43 h 154"/>
                  <a:gd name="T14" fmla="*/ 196 w 228"/>
                  <a:gd name="T15" fmla="*/ 32 h 154"/>
                  <a:gd name="T16" fmla="*/ 185 w 228"/>
                  <a:gd name="T17" fmla="*/ 27 h 154"/>
                  <a:gd name="T18" fmla="*/ 180 w 228"/>
                  <a:gd name="T19" fmla="*/ 16 h 154"/>
                  <a:gd name="T20" fmla="*/ 164 w 228"/>
                  <a:gd name="T21" fmla="*/ 16 h 154"/>
                  <a:gd name="T22" fmla="*/ 153 w 228"/>
                  <a:gd name="T23" fmla="*/ 5 h 154"/>
                  <a:gd name="T24" fmla="*/ 143 w 228"/>
                  <a:gd name="T25" fmla="*/ 11 h 154"/>
                  <a:gd name="T26" fmla="*/ 138 w 228"/>
                  <a:gd name="T27" fmla="*/ 5 h 154"/>
                  <a:gd name="T28" fmla="*/ 132 w 228"/>
                  <a:gd name="T29" fmla="*/ 0 h 154"/>
                  <a:gd name="T30" fmla="*/ 122 w 228"/>
                  <a:gd name="T31" fmla="*/ 5 h 154"/>
                  <a:gd name="T32" fmla="*/ 111 w 228"/>
                  <a:gd name="T33" fmla="*/ 5 h 154"/>
                  <a:gd name="T34" fmla="*/ 106 w 228"/>
                  <a:gd name="T35" fmla="*/ 11 h 154"/>
                  <a:gd name="T36" fmla="*/ 100 w 228"/>
                  <a:gd name="T37" fmla="*/ 16 h 154"/>
                  <a:gd name="T38" fmla="*/ 79 w 228"/>
                  <a:gd name="T39" fmla="*/ 21 h 154"/>
                  <a:gd name="T40" fmla="*/ 69 w 228"/>
                  <a:gd name="T41" fmla="*/ 16 h 154"/>
                  <a:gd name="T42" fmla="*/ 58 w 228"/>
                  <a:gd name="T43" fmla="*/ 21 h 154"/>
                  <a:gd name="T44" fmla="*/ 47 w 228"/>
                  <a:gd name="T45" fmla="*/ 16 h 154"/>
                  <a:gd name="T46" fmla="*/ 26 w 228"/>
                  <a:gd name="T47" fmla="*/ 21 h 154"/>
                  <a:gd name="T48" fmla="*/ 0 w 228"/>
                  <a:gd name="T49" fmla="*/ 43 h 154"/>
                  <a:gd name="T50" fmla="*/ 0 w 228"/>
                  <a:gd name="T51" fmla="*/ 48 h 154"/>
                  <a:gd name="T52" fmla="*/ 15 w 228"/>
                  <a:gd name="T53" fmla="*/ 64 h 154"/>
                  <a:gd name="T54" fmla="*/ 26 w 228"/>
                  <a:gd name="T55" fmla="*/ 59 h 154"/>
                  <a:gd name="T56" fmla="*/ 37 w 228"/>
                  <a:gd name="T57" fmla="*/ 59 h 154"/>
                  <a:gd name="T58" fmla="*/ 42 w 228"/>
                  <a:gd name="T59" fmla="*/ 75 h 154"/>
                  <a:gd name="T60" fmla="*/ 58 w 228"/>
                  <a:gd name="T61" fmla="*/ 80 h 154"/>
                  <a:gd name="T62" fmla="*/ 63 w 228"/>
                  <a:gd name="T63" fmla="*/ 96 h 154"/>
                  <a:gd name="T64" fmla="*/ 74 w 228"/>
                  <a:gd name="T65" fmla="*/ 91 h 154"/>
                  <a:gd name="T66" fmla="*/ 90 w 228"/>
                  <a:gd name="T67" fmla="*/ 91 h 154"/>
                  <a:gd name="T68" fmla="*/ 95 w 228"/>
                  <a:gd name="T69" fmla="*/ 101 h 154"/>
                  <a:gd name="T70" fmla="*/ 95 w 228"/>
                  <a:gd name="T71" fmla="*/ 112 h 154"/>
                  <a:gd name="T72" fmla="*/ 90 w 228"/>
                  <a:gd name="T73" fmla="*/ 117 h 154"/>
                  <a:gd name="T74" fmla="*/ 95 w 228"/>
                  <a:gd name="T75" fmla="*/ 122 h 154"/>
                  <a:gd name="T76" fmla="*/ 122 w 228"/>
                  <a:gd name="T77" fmla="*/ 117 h 154"/>
                  <a:gd name="T78" fmla="*/ 132 w 228"/>
                  <a:gd name="T79" fmla="*/ 107 h 154"/>
                  <a:gd name="T80" fmla="*/ 132 w 228"/>
                  <a:gd name="T81" fmla="*/ 122 h 154"/>
                  <a:gd name="T82" fmla="*/ 138 w 228"/>
                  <a:gd name="T83" fmla="*/ 133 h 154"/>
                  <a:gd name="T84" fmla="*/ 148 w 228"/>
                  <a:gd name="T85" fmla="*/ 138 h 154"/>
                  <a:gd name="T86" fmla="*/ 164 w 228"/>
                  <a:gd name="T87" fmla="*/ 144 h 154"/>
                  <a:gd name="T88" fmla="*/ 169 w 228"/>
                  <a:gd name="T89" fmla="*/ 154 h 154"/>
                  <a:gd name="T90" fmla="*/ 180 w 228"/>
                  <a:gd name="T91" fmla="*/ 154 h 154"/>
                  <a:gd name="T92" fmla="*/ 196 w 228"/>
                  <a:gd name="T93" fmla="*/ 154 h 154"/>
                  <a:gd name="T94" fmla="*/ 196 w 228"/>
                  <a:gd name="T95" fmla="*/ 144 h 154"/>
                  <a:gd name="T96" fmla="*/ 191 w 228"/>
                  <a:gd name="T97" fmla="*/ 133 h 154"/>
                  <a:gd name="T98" fmla="*/ 191 w 228"/>
                  <a:gd name="T99" fmla="*/ 128 h 154"/>
                  <a:gd name="T100" fmla="*/ 196 w 228"/>
                  <a:gd name="T101" fmla="*/ 117 h 154"/>
                  <a:gd name="T102" fmla="*/ 212 w 228"/>
                  <a:gd name="T103" fmla="*/ 107 h 154"/>
                  <a:gd name="T104" fmla="*/ 212 w 228"/>
                  <a:gd name="T105" fmla="*/ 107 h 154"/>
                  <a:gd name="T106" fmla="*/ 228 w 228"/>
                  <a:gd name="T107" fmla="*/ 9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8" h="154">
                    <a:moveTo>
                      <a:pt x="228" y="85"/>
                    </a:moveTo>
                    <a:lnTo>
                      <a:pt x="228" y="80"/>
                    </a:lnTo>
                    <a:lnTo>
                      <a:pt x="228" y="80"/>
                    </a:lnTo>
                    <a:lnTo>
                      <a:pt x="222" y="80"/>
                    </a:lnTo>
                    <a:lnTo>
                      <a:pt x="217" y="75"/>
                    </a:lnTo>
                    <a:lnTo>
                      <a:pt x="217" y="75"/>
                    </a:lnTo>
                    <a:lnTo>
                      <a:pt x="222" y="69"/>
                    </a:lnTo>
                    <a:lnTo>
                      <a:pt x="217" y="69"/>
                    </a:lnTo>
                    <a:lnTo>
                      <a:pt x="217" y="64"/>
                    </a:lnTo>
                    <a:lnTo>
                      <a:pt x="206" y="59"/>
                    </a:lnTo>
                    <a:lnTo>
                      <a:pt x="206" y="59"/>
                    </a:lnTo>
                    <a:lnTo>
                      <a:pt x="201" y="59"/>
                    </a:lnTo>
                    <a:lnTo>
                      <a:pt x="196" y="53"/>
                    </a:lnTo>
                    <a:lnTo>
                      <a:pt x="191" y="59"/>
                    </a:lnTo>
                    <a:lnTo>
                      <a:pt x="191" y="59"/>
                    </a:lnTo>
                    <a:lnTo>
                      <a:pt x="191" y="53"/>
                    </a:lnTo>
                    <a:lnTo>
                      <a:pt x="185" y="53"/>
                    </a:lnTo>
                    <a:lnTo>
                      <a:pt x="185" y="48"/>
                    </a:lnTo>
                    <a:lnTo>
                      <a:pt x="191" y="43"/>
                    </a:lnTo>
                    <a:lnTo>
                      <a:pt x="196" y="43"/>
                    </a:lnTo>
                    <a:lnTo>
                      <a:pt x="191" y="43"/>
                    </a:lnTo>
                    <a:lnTo>
                      <a:pt x="196" y="43"/>
                    </a:lnTo>
                    <a:lnTo>
                      <a:pt x="196" y="32"/>
                    </a:lnTo>
                    <a:lnTo>
                      <a:pt x="196" y="32"/>
                    </a:lnTo>
                    <a:lnTo>
                      <a:pt x="196" y="27"/>
                    </a:lnTo>
                    <a:lnTo>
                      <a:pt x="196" y="27"/>
                    </a:lnTo>
                    <a:lnTo>
                      <a:pt x="185" y="27"/>
                    </a:lnTo>
                    <a:lnTo>
                      <a:pt x="180" y="21"/>
                    </a:lnTo>
                    <a:lnTo>
                      <a:pt x="180" y="16"/>
                    </a:lnTo>
                    <a:lnTo>
                      <a:pt x="180" y="16"/>
                    </a:lnTo>
                    <a:lnTo>
                      <a:pt x="175" y="21"/>
                    </a:lnTo>
                    <a:lnTo>
                      <a:pt x="169" y="21"/>
                    </a:lnTo>
                    <a:lnTo>
                      <a:pt x="164" y="16"/>
                    </a:lnTo>
                    <a:lnTo>
                      <a:pt x="153" y="11"/>
                    </a:lnTo>
                    <a:lnTo>
                      <a:pt x="153" y="11"/>
                    </a:lnTo>
                    <a:lnTo>
                      <a:pt x="153" y="5"/>
                    </a:lnTo>
                    <a:lnTo>
                      <a:pt x="153" y="5"/>
                    </a:lnTo>
                    <a:lnTo>
                      <a:pt x="148" y="5"/>
                    </a:lnTo>
                    <a:lnTo>
                      <a:pt x="143" y="11"/>
                    </a:lnTo>
                    <a:lnTo>
                      <a:pt x="138" y="11"/>
                    </a:lnTo>
                    <a:lnTo>
                      <a:pt x="138" y="5"/>
                    </a:lnTo>
                    <a:lnTo>
                      <a:pt x="138" y="5"/>
                    </a:lnTo>
                    <a:lnTo>
                      <a:pt x="138" y="5"/>
                    </a:lnTo>
                    <a:lnTo>
                      <a:pt x="138" y="5"/>
                    </a:lnTo>
                    <a:lnTo>
                      <a:pt x="132" y="0"/>
                    </a:lnTo>
                    <a:lnTo>
                      <a:pt x="127" y="5"/>
                    </a:lnTo>
                    <a:lnTo>
                      <a:pt x="122" y="5"/>
                    </a:lnTo>
                    <a:lnTo>
                      <a:pt x="122" y="5"/>
                    </a:lnTo>
                    <a:lnTo>
                      <a:pt x="116" y="5"/>
                    </a:lnTo>
                    <a:lnTo>
                      <a:pt x="116" y="5"/>
                    </a:lnTo>
                    <a:lnTo>
                      <a:pt x="111" y="5"/>
                    </a:lnTo>
                    <a:lnTo>
                      <a:pt x="111" y="11"/>
                    </a:lnTo>
                    <a:lnTo>
                      <a:pt x="111" y="11"/>
                    </a:lnTo>
                    <a:lnTo>
                      <a:pt x="106" y="11"/>
                    </a:lnTo>
                    <a:lnTo>
                      <a:pt x="100" y="11"/>
                    </a:lnTo>
                    <a:lnTo>
                      <a:pt x="100" y="11"/>
                    </a:lnTo>
                    <a:lnTo>
                      <a:pt x="100" y="16"/>
                    </a:lnTo>
                    <a:lnTo>
                      <a:pt x="90" y="21"/>
                    </a:lnTo>
                    <a:lnTo>
                      <a:pt x="79" y="21"/>
                    </a:lnTo>
                    <a:lnTo>
                      <a:pt x="79" y="21"/>
                    </a:lnTo>
                    <a:lnTo>
                      <a:pt x="74" y="21"/>
                    </a:lnTo>
                    <a:lnTo>
                      <a:pt x="74" y="21"/>
                    </a:lnTo>
                    <a:lnTo>
                      <a:pt x="69" y="16"/>
                    </a:lnTo>
                    <a:lnTo>
                      <a:pt x="63" y="16"/>
                    </a:lnTo>
                    <a:lnTo>
                      <a:pt x="58" y="21"/>
                    </a:lnTo>
                    <a:lnTo>
                      <a:pt x="58" y="21"/>
                    </a:lnTo>
                    <a:lnTo>
                      <a:pt x="53" y="21"/>
                    </a:lnTo>
                    <a:lnTo>
                      <a:pt x="53" y="21"/>
                    </a:lnTo>
                    <a:lnTo>
                      <a:pt x="47" y="16"/>
                    </a:lnTo>
                    <a:lnTo>
                      <a:pt x="47" y="11"/>
                    </a:lnTo>
                    <a:lnTo>
                      <a:pt x="42" y="11"/>
                    </a:lnTo>
                    <a:lnTo>
                      <a:pt x="26" y="21"/>
                    </a:lnTo>
                    <a:lnTo>
                      <a:pt x="0" y="32"/>
                    </a:lnTo>
                    <a:lnTo>
                      <a:pt x="0" y="37"/>
                    </a:lnTo>
                    <a:lnTo>
                      <a:pt x="0" y="43"/>
                    </a:lnTo>
                    <a:lnTo>
                      <a:pt x="0" y="43"/>
                    </a:lnTo>
                    <a:lnTo>
                      <a:pt x="0" y="48"/>
                    </a:lnTo>
                    <a:lnTo>
                      <a:pt x="0" y="48"/>
                    </a:lnTo>
                    <a:lnTo>
                      <a:pt x="5" y="53"/>
                    </a:lnTo>
                    <a:lnTo>
                      <a:pt x="10" y="59"/>
                    </a:lnTo>
                    <a:lnTo>
                      <a:pt x="15" y="64"/>
                    </a:lnTo>
                    <a:lnTo>
                      <a:pt x="15" y="64"/>
                    </a:lnTo>
                    <a:lnTo>
                      <a:pt x="21" y="59"/>
                    </a:lnTo>
                    <a:lnTo>
                      <a:pt x="26" y="59"/>
                    </a:lnTo>
                    <a:lnTo>
                      <a:pt x="31" y="59"/>
                    </a:lnTo>
                    <a:lnTo>
                      <a:pt x="37" y="59"/>
                    </a:lnTo>
                    <a:lnTo>
                      <a:pt x="37" y="59"/>
                    </a:lnTo>
                    <a:lnTo>
                      <a:pt x="37" y="64"/>
                    </a:lnTo>
                    <a:lnTo>
                      <a:pt x="42" y="69"/>
                    </a:lnTo>
                    <a:lnTo>
                      <a:pt x="42" y="75"/>
                    </a:lnTo>
                    <a:lnTo>
                      <a:pt x="42" y="80"/>
                    </a:lnTo>
                    <a:lnTo>
                      <a:pt x="53" y="80"/>
                    </a:lnTo>
                    <a:lnTo>
                      <a:pt x="58" y="80"/>
                    </a:lnTo>
                    <a:lnTo>
                      <a:pt x="63" y="80"/>
                    </a:lnTo>
                    <a:lnTo>
                      <a:pt x="63" y="91"/>
                    </a:lnTo>
                    <a:lnTo>
                      <a:pt x="63" y="96"/>
                    </a:lnTo>
                    <a:lnTo>
                      <a:pt x="69" y="91"/>
                    </a:lnTo>
                    <a:lnTo>
                      <a:pt x="69" y="91"/>
                    </a:lnTo>
                    <a:lnTo>
                      <a:pt x="74" y="91"/>
                    </a:lnTo>
                    <a:lnTo>
                      <a:pt x="74" y="91"/>
                    </a:lnTo>
                    <a:lnTo>
                      <a:pt x="79" y="91"/>
                    </a:lnTo>
                    <a:lnTo>
                      <a:pt x="90" y="91"/>
                    </a:lnTo>
                    <a:lnTo>
                      <a:pt x="95" y="96"/>
                    </a:lnTo>
                    <a:lnTo>
                      <a:pt x="95" y="101"/>
                    </a:lnTo>
                    <a:lnTo>
                      <a:pt x="95" y="101"/>
                    </a:lnTo>
                    <a:lnTo>
                      <a:pt x="90" y="107"/>
                    </a:lnTo>
                    <a:lnTo>
                      <a:pt x="95" y="107"/>
                    </a:lnTo>
                    <a:lnTo>
                      <a:pt x="95" y="112"/>
                    </a:lnTo>
                    <a:lnTo>
                      <a:pt x="95" y="112"/>
                    </a:lnTo>
                    <a:lnTo>
                      <a:pt x="95" y="117"/>
                    </a:lnTo>
                    <a:lnTo>
                      <a:pt x="90" y="117"/>
                    </a:lnTo>
                    <a:lnTo>
                      <a:pt x="90" y="117"/>
                    </a:lnTo>
                    <a:lnTo>
                      <a:pt x="95" y="122"/>
                    </a:lnTo>
                    <a:lnTo>
                      <a:pt x="95" y="122"/>
                    </a:lnTo>
                    <a:lnTo>
                      <a:pt x="106" y="122"/>
                    </a:lnTo>
                    <a:lnTo>
                      <a:pt x="116" y="122"/>
                    </a:lnTo>
                    <a:lnTo>
                      <a:pt x="122" y="117"/>
                    </a:lnTo>
                    <a:lnTo>
                      <a:pt x="127" y="112"/>
                    </a:lnTo>
                    <a:lnTo>
                      <a:pt x="127" y="112"/>
                    </a:lnTo>
                    <a:lnTo>
                      <a:pt x="132" y="107"/>
                    </a:lnTo>
                    <a:lnTo>
                      <a:pt x="132" y="107"/>
                    </a:lnTo>
                    <a:lnTo>
                      <a:pt x="138" y="107"/>
                    </a:lnTo>
                    <a:lnTo>
                      <a:pt x="132" y="122"/>
                    </a:lnTo>
                    <a:lnTo>
                      <a:pt x="138" y="122"/>
                    </a:lnTo>
                    <a:lnTo>
                      <a:pt x="138" y="128"/>
                    </a:lnTo>
                    <a:lnTo>
                      <a:pt x="138" y="133"/>
                    </a:lnTo>
                    <a:lnTo>
                      <a:pt x="143" y="133"/>
                    </a:lnTo>
                    <a:lnTo>
                      <a:pt x="143" y="133"/>
                    </a:lnTo>
                    <a:lnTo>
                      <a:pt x="148" y="138"/>
                    </a:lnTo>
                    <a:lnTo>
                      <a:pt x="153" y="138"/>
                    </a:lnTo>
                    <a:lnTo>
                      <a:pt x="159" y="144"/>
                    </a:lnTo>
                    <a:lnTo>
                      <a:pt x="164" y="144"/>
                    </a:lnTo>
                    <a:lnTo>
                      <a:pt x="164" y="144"/>
                    </a:lnTo>
                    <a:lnTo>
                      <a:pt x="164" y="149"/>
                    </a:lnTo>
                    <a:lnTo>
                      <a:pt x="169" y="154"/>
                    </a:lnTo>
                    <a:lnTo>
                      <a:pt x="175" y="154"/>
                    </a:lnTo>
                    <a:lnTo>
                      <a:pt x="175" y="154"/>
                    </a:lnTo>
                    <a:lnTo>
                      <a:pt x="180" y="154"/>
                    </a:lnTo>
                    <a:lnTo>
                      <a:pt x="185" y="154"/>
                    </a:lnTo>
                    <a:lnTo>
                      <a:pt x="191" y="154"/>
                    </a:lnTo>
                    <a:lnTo>
                      <a:pt x="196" y="154"/>
                    </a:lnTo>
                    <a:lnTo>
                      <a:pt x="196" y="149"/>
                    </a:lnTo>
                    <a:lnTo>
                      <a:pt x="196" y="149"/>
                    </a:lnTo>
                    <a:lnTo>
                      <a:pt x="196" y="144"/>
                    </a:lnTo>
                    <a:lnTo>
                      <a:pt x="196" y="138"/>
                    </a:lnTo>
                    <a:lnTo>
                      <a:pt x="191" y="138"/>
                    </a:lnTo>
                    <a:lnTo>
                      <a:pt x="191" y="133"/>
                    </a:lnTo>
                    <a:lnTo>
                      <a:pt x="191" y="133"/>
                    </a:lnTo>
                    <a:lnTo>
                      <a:pt x="191" y="128"/>
                    </a:lnTo>
                    <a:lnTo>
                      <a:pt x="191" y="128"/>
                    </a:lnTo>
                    <a:lnTo>
                      <a:pt x="191" y="122"/>
                    </a:lnTo>
                    <a:lnTo>
                      <a:pt x="196" y="122"/>
                    </a:lnTo>
                    <a:lnTo>
                      <a:pt x="196" y="117"/>
                    </a:lnTo>
                    <a:lnTo>
                      <a:pt x="196" y="112"/>
                    </a:lnTo>
                    <a:lnTo>
                      <a:pt x="206" y="107"/>
                    </a:lnTo>
                    <a:lnTo>
                      <a:pt x="212" y="107"/>
                    </a:lnTo>
                    <a:lnTo>
                      <a:pt x="212" y="107"/>
                    </a:lnTo>
                    <a:lnTo>
                      <a:pt x="212" y="107"/>
                    </a:lnTo>
                    <a:lnTo>
                      <a:pt x="212" y="107"/>
                    </a:lnTo>
                    <a:lnTo>
                      <a:pt x="212" y="107"/>
                    </a:lnTo>
                    <a:lnTo>
                      <a:pt x="217" y="101"/>
                    </a:lnTo>
                    <a:lnTo>
                      <a:pt x="228" y="91"/>
                    </a:lnTo>
                    <a:lnTo>
                      <a:pt x="228" y="85"/>
                    </a:lnTo>
                    <a:close/>
                  </a:path>
                </a:pathLst>
              </a:custGeom>
              <a:solidFill>
                <a:schemeClr val="accent2"/>
              </a:solid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srgbClr val="414042"/>
                  </a:solidFill>
                  <a:effectLst/>
                  <a:uLnTx/>
                  <a:uFillTx/>
                  <a:latin typeface="Pluto Sans DPD PPT Light"/>
                  <a:ea typeface="+mn-ea"/>
                  <a:cs typeface="+mn-cs"/>
                </a:endParaRPr>
              </a:p>
            </p:txBody>
          </p:sp>
          <p:sp>
            <p:nvSpPr>
              <p:cNvPr id="45" name="Freeform 29">
                <a:extLst>
                  <a:ext uri="{FF2B5EF4-FFF2-40B4-BE49-F238E27FC236}">
                    <a16:creationId xmlns:a16="http://schemas.microsoft.com/office/drawing/2014/main" id="{F2F6F2AC-D707-4EA7-B328-04CB0B28481B}"/>
                  </a:ext>
                </a:extLst>
              </p:cNvPr>
              <p:cNvSpPr>
                <a:spLocks/>
              </p:cNvSpPr>
              <p:nvPr/>
            </p:nvSpPr>
            <p:spPr bwMode="auto">
              <a:xfrm>
                <a:off x="6696074" y="4138609"/>
                <a:ext cx="749300" cy="320674"/>
              </a:xfrm>
              <a:custGeom>
                <a:avLst/>
                <a:gdLst>
                  <a:gd name="T0" fmla="*/ 456 w 472"/>
                  <a:gd name="T1" fmla="*/ 43 h 202"/>
                  <a:gd name="T2" fmla="*/ 456 w 472"/>
                  <a:gd name="T3" fmla="*/ 27 h 202"/>
                  <a:gd name="T4" fmla="*/ 435 w 472"/>
                  <a:gd name="T5" fmla="*/ 16 h 202"/>
                  <a:gd name="T6" fmla="*/ 414 w 472"/>
                  <a:gd name="T7" fmla="*/ 21 h 202"/>
                  <a:gd name="T8" fmla="*/ 377 w 472"/>
                  <a:gd name="T9" fmla="*/ 5 h 202"/>
                  <a:gd name="T10" fmla="*/ 345 w 472"/>
                  <a:gd name="T11" fmla="*/ 5 h 202"/>
                  <a:gd name="T12" fmla="*/ 334 w 472"/>
                  <a:gd name="T13" fmla="*/ 11 h 202"/>
                  <a:gd name="T14" fmla="*/ 318 w 472"/>
                  <a:gd name="T15" fmla="*/ 32 h 202"/>
                  <a:gd name="T16" fmla="*/ 287 w 472"/>
                  <a:gd name="T17" fmla="*/ 32 h 202"/>
                  <a:gd name="T18" fmla="*/ 265 w 472"/>
                  <a:gd name="T19" fmla="*/ 16 h 202"/>
                  <a:gd name="T20" fmla="*/ 260 w 472"/>
                  <a:gd name="T21" fmla="*/ 37 h 202"/>
                  <a:gd name="T22" fmla="*/ 244 w 472"/>
                  <a:gd name="T23" fmla="*/ 32 h 202"/>
                  <a:gd name="T24" fmla="*/ 223 w 472"/>
                  <a:gd name="T25" fmla="*/ 53 h 202"/>
                  <a:gd name="T26" fmla="*/ 202 w 472"/>
                  <a:gd name="T27" fmla="*/ 69 h 202"/>
                  <a:gd name="T28" fmla="*/ 207 w 472"/>
                  <a:gd name="T29" fmla="*/ 101 h 202"/>
                  <a:gd name="T30" fmla="*/ 218 w 472"/>
                  <a:gd name="T31" fmla="*/ 112 h 202"/>
                  <a:gd name="T32" fmla="*/ 202 w 472"/>
                  <a:gd name="T33" fmla="*/ 112 h 202"/>
                  <a:gd name="T34" fmla="*/ 196 w 472"/>
                  <a:gd name="T35" fmla="*/ 101 h 202"/>
                  <a:gd name="T36" fmla="*/ 175 w 472"/>
                  <a:gd name="T37" fmla="*/ 101 h 202"/>
                  <a:gd name="T38" fmla="*/ 165 w 472"/>
                  <a:gd name="T39" fmla="*/ 106 h 202"/>
                  <a:gd name="T40" fmla="*/ 111 w 472"/>
                  <a:gd name="T41" fmla="*/ 122 h 202"/>
                  <a:gd name="T42" fmla="*/ 90 w 472"/>
                  <a:gd name="T43" fmla="*/ 128 h 202"/>
                  <a:gd name="T44" fmla="*/ 80 w 472"/>
                  <a:gd name="T45" fmla="*/ 117 h 202"/>
                  <a:gd name="T46" fmla="*/ 53 w 472"/>
                  <a:gd name="T47" fmla="*/ 112 h 202"/>
                  <a:gd name="T48" fmla="*/ 37 w 472"/>
                  <a:gd name="T49" fmla="*/ 133 h 202"/>
                  <a:gd name="T50" fmla="*/ 32 w 472"/>
                  <a:gd name="T51" fmla="*/ 128 h 202"/>
                  <a:gd name="T52" fmla="*/ 16 w 472"/>
                  <a:gd name="T53" fmla="*/ 112 h 202"/>
                  <a:gd name="T54" fmla="*/ 0 w 472"/>
                  <a:gd name="T55" fmla="*/ 117 h 202"/>
                  <a:gd name="T56" fmla="*/ 0 w 472"/>
                  <a:gd name="T57" fmla="*/ 138 h 202"/>
                  <a:gd name="T58" fmla="*/ 0 w 472"/>
                  <a:gd name="T59" fmla="*/ 144 h 202"/>
                  <a:gd name="T60" fmla="*/ 11 w 472"/>
                  <a:gd name="T61" fmla="*/ 154 h 202"/>
                  <a:gd name="T62" fmla="*/ 37 w 472"/>
                  <a:gd name="T63" fmla="*/ 170 h 202"/>
                  <a:gd name="T64" fmla="*/ 53 w 472"/>
                  <a:gd name="T65" fmla="*/ 165 h 202"/>
                  <a:gd name="T66" fmla="*/ 80 w 472"/>
                  <a:gd name="T67" fmla="*/ 176 h 202"/>
                  <a:gd name="T68" fmla="*/ 96 w 472"/>
                  <a:gd name="T69" fmla="*/ 160 h 202"/>
                  <a:gd name="T70" fmla="*/ 133 w 472"/>
                  <a:gd name="T71" fmla="*/ 160 h 202"/>
                  <a:gd name="T72" fmla="*/ 165 w 472"/>
                  <a:gd name="T73" fmla="*/ 149 h 202"/>
                  <a:gd name="T74" fmla="*/ 175 w 472"/>
                  <a:gd name="T75" fmla="*/ 176 h 202"/>
                  <a:gd name="T76" fmla="*/ 202 w 472"/>
                  <a:gd name="T77" fmla="*/ 186 h 202"/>
                  <a:gd name="T78" fmla="*/ 260 w 472"/>
                  <a:gd name="T79" fmla="*/ 191 h 202"/>
                  <a:gd name="T80" fmla="*/ 297 w 472"/>
                  <a:gd name="T81" fmla="*/ 202 h 202"/>
                  <a:gd name="T82" fmla="*/ 313 w 472"/>
                  <a:gd name="T83" fmla="*/ 202 h 202"/>
                  <a:gd name="T84" fmla="*/ 329 w 472"/>
                  <a:gd name="T85" fmla="*/ 191 h 202"/>
                  <a:gd name="T86" fmla="*/ 366 w 472"/>
                  <a:gd name="T87" fmla="*/ 186 h 202"/>
                  <a:gd name="T88" fmla="*/ 403 w 472"/>
                  <a:gd name="T89" fmla="*/ 181 h 202"/>
                  <a:gd name="T90" fmla="*/ 409 w 472"/>
                  <a:gd name="T91" fmla="*/ 165 h 202"/>
                  <a:gd name="T92" fmla="*/ 430 w 472"/>
                  <a:gd name="T93" fmla="*/ 154 h 202"/>
                  <a:gd name="T94" fmla="*/ 430 w 472"/>
                  <a:gd name="T95" fmla="*/ 144 h 202"/>
                  <a:gd name="T96" fmla="*/ 430 w 472"/>
                  <a:gd name="T97" fmla="*/ 122 h 202"/>
                  <a:gd name="T98" fmla="*/ 446 w 472"/>
                  <a:gd name="T99" fmla="*/ 112 h 202"/>
                  <a:gd name="T100" fmla="*/ 435 w 472"/>
                  <a:gd name="T101" fmla="*/ 101 h 202"/>
                  <a:gd name="T102" fmla="*/ 451 w 472"/>
                  <a:gd name="T103" fmla="*/ 101 h 202"/>
                  <a:gd name="T104" fmla="*/ 467 w 472"/>
                  <a:gd name="T105" fmla="*/ 96 h 202"/>
                  <a:gd name="T106" fmla="*/ 467 w 472"/>
                  <a:gd name="T107" fmla="*/ 8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72" h="202">
                    <a:moveTo>
                      <a:pt x="467" y="74"/>
                    </a:moveTo>
                    <a:lnTo>
                      <a:pt x="467" y="69"/>
                    </a:lnTo>
                    <a:lnTo>
                      <a:pt x="462" y="64"/>
                    </a:lnTo>
                    <a:lnTo>
                      <a:pt x="456" y="48"/>
                    </a:lnTo>
                    <a:lnTo>
                      <a:pt x="456" y="43"/>
                    </a:lnTo>
                    <a:lnTo>
                      <a:pt x="456" y="37"/>
                    </a:lnTo>
                    <a:lnTo>
                      <a:pt x="456" y="32"/>
                    </a:lnTo>
                    <a:lnTo>
                      <a:pt x="456" y="32"/>
                    </a:lnTo>
                    <a:lnTo>
                      <a:pt x="462" y="32"/>
                    </a:lnTo>
                    <a:lnTo>
                      <a:pt x="456" y="27"/>
                    </a:lnTo>
                    <a:lnTo>
                      <a:pt x="456" y="21"/>
                    </a:lnTo>
                    <a:lnTo>
                      <a:pt x="451" y="21"/>
                    </a:lnTo>
                    <a:lnTo>
                      <a:pt x="446" y="21"/>
                    </a:lnTo>
                    <a:lnTo>
                      <a:pt x="446" y="21"/>
                    </a:lnTo>
                    <a:lnTo>
                      <a:pt x="435" y="16"/>
                    </a:lnTo>
                    <a:lnTo>
                      <a:pt x="435" y="16"/>
                    </a:lnTo>
                    <a:lnTo>
                      <a:pt x="430" y="16"/>
                    </a:lnTo>
                    <a:lnTo>
                      <a:pt x="424" y="16"/>
                    </a:lnTo>
                    <a:lnTo>
                      <a:pt x="424" y="21"/>
                    </a:lnTo>
                    <a:lnTo>
                      <a:pt x="414" y="21"/>
                    </a:lnTo>
                    <a:lnTo>
                      <a:pt x="403" y="16"/>
                    </a:lnTo>
                    <a:lnTo>
                      <a:pt x="387" y="11"/>
                    </a:lnTo>
                    <a:lnTo>
                      <a:pt x="387" y="11"/>
                    </a:lnTo>
                    <a:lnTo>
                      <a:pt x="382" y="11"/>
                    </a:lnTo>
                    <a:lnTo>
                      <a:pt x="377" y="5"/>
                    </a:lnTo>
                    <a:lnTo>
                      <a:pt x="361" y="0"/>
                    </a:lnTo>
                    <a:lnTo>
                      <a:pt x="356" y="0"/>
                    </a:lnTo>
                    <a:lnTo>
                      <a:pt x="356" y="0"/>
                    </a:lnTo>
                    <a:lnTo>
                      <a:pt x="350" y="5"/>
                    </a:lnTo>
                    <a:lnTo>
                      <a:pt x="345" y="5"/>
                    </a:lnTo>
                    <a:lnTo>
                      <a:pt x="345" y="0"/>
                    </a:lnTo>
                    <a:lnTo>
                      <a:pt x="340" y="0"/>
                    </a:lnTo>
                    <a:lnTo>
                      <a:pt x="334" y="0"/>
                    </a:lnTo>
                    <a:lnTo>
                      <a:pt x="334" y="0"/>
                    </a:lnTo>
                    <a:lnTo>
                      <a:pt x="334" y="11"/>
                    </a:lnTo>
                    <a:lnTo>
                      <a:pt x="334" y="16"/>
                    </a:lnTo>
                    <a:lnTo>
                      <a:pt x="329" y="16"/>
                    </a:lnTo>
                    <a:lnTo>
                      <a:pt x="324" y="21"/>
                    </a:lnTo>
                    <a:lnTo>
                      <a:pt x="318" y="27"/>
                    </a:lnTo>
                    <a:lnTo>
                      <a:pt x="318" y="32"/>
                    </a:lnTo>
                    <a:lnTo>
                      <a:pt x="308" y="27"/>
                    </a:lnTo>
                    <a:lnTo>
                      <a:pt x="308" y="27"/>
                    </a:lnTo>
                    <a:lnTo>
                      <a:pt x="302" y="27"/>
                    </a:lnTo>
                    <a:lnTo>
                      <a:pt x="297" y="32"/>
                    </a:lnTo>
                    <a:lnTo>
                      <a:pt x="287" y="32"/>
                    </a:lnTo>
                    <a:lnTo>
                      <a:pt x="281" y="32"/>
                    </a:lnTo>
                    <a:lnTo>
                      <a:pt x="276" y="21"/>
                    </a:lnTo>
                    <a:lnTo>
                      <a:pt x="271" y="21"/>
                    </a:lnTo>
                    <a:lnTo>
                      <a:pt x="265" y="16"/>
                    </a:lnTo>
                    <a:lnTo>
                      <a:pt x="265" y="16"/>
                    </a:lnTo>
                    <a:lnTo>
                      <a:pt x="265" y="21"/>
                    </a:lnTo>
                    <a:lnTo>
                      <a:pt x="265" y="21"/>
                    </a:lnTo>
                    <a:lnTo>
                      <a:pt x="265" y="27"/>
                    </a:lnTo>
                    <a:lnTo>
                      <a:pt x="260" y="32"/>
                    </a:lnTo>
                    <a:lnTo>
                      <a:pt x="260" y="37"/>
                    </a:lnTo>
                    <a:lnTo>
                      <a:pt x="255" y="37"/>
                    </a:lnTo>
                    <a:lnTo>
                      <a:pt x="255" y="37"/>
                    </a:lnTo>
                    <a:lnTo>
                      <a:pt x="244" y="32"/>
                    </a:lnTo>
                    <a:lnTo>
                      <a:pt x="244" y="32"/>
                    </a:lnTo>
                    <a:lnTo>
                      <a:pt x="244" y="32"/>
                    </a:lnTo>
                    <a:lnTo>
                      <a:pt x="239" y="48"/>
                    </a:lnTo>
                    <a:lnTo>
                      <a:pt x="239" y="48"/>
                    </a:lnTo>
                    <a:lnTo>
                      <a:pt x="233" y="53"/>
                    </a:lnTo>
                    <a:lnTo>
                      <a:pt x="228" y="53"/>
                    </a:lnTo>
                    <a:lnTo>
                      <a:pt x="223" y="53"/>
                    </a:lnTo>
                    <a:lnTo>
                      <a:pt x="218" y="53"/>
                    </a:lnTo>
                    <a:lnTo>
                      <a:pt x="207" y="64"/>
                    </a:lnTo>
                    <a:lnTo>
                      <a:pt x="202" y="64"/>
                    </a:lnTo>
                    <a:lnTo>
                      <a:pt x="202" y="69"/>
                    </a:lnTo>
                    <a:lnTo>
                      <a:pt x="202" y="69"/>
                    </a:lnTo>
                    <a:lnTo>
                      <a:pt x="207" y="80"/>
                    </a:lnTo>
                    <a:lnTo>
                      <a:pt x="212" y="85"/>
                    </a:lnTo>
                    <a:lnTo>
                      <a:pt x="212" y="90"/>
                    </a:lnTo>
                    <a:lnTo>
                      <a:pt x="207" y="96"/>
                    </a:lnTo>
                    <a:lnTo>
                      <a:pt x="207" y="101"/>
                    </a:lnTo>
                    <a:lnTo>
                      <a:pt x="212" y="101"/>
                    </a:lnTo>
                    <a:lnTo>
                      <a:pt x="212" y="101"/>
                    </a:lnTo>
                    <a:lnTo>
                      <a:pt x="218" y="101"/>
                    </a:lnTo>
                    <a:lnTo>
                      <a:pt x="218" y="106"/>
                    </a:lnTo>
                    <a:lnTo>
                      <a:pt x="218" y="112"/>
                    </a:lnTo>
                    <a:lnTo>
                      <a:pt x="218" y="117"/>
                    </a:lnTo>
                    <a:lnTo>
                      <a:pt x="218" y="117"/>
                    </a:lnTo>
                    <a:lnTo>
                      <a:pt x="212" y="117"/>
                    </a:lnTo>
                    <a:lnTo>
                      <a:pt x="207" y="117"/>
                    </a:lnTo>
                    <a:lnTo>
                      <a:pt x="202" y="112"/>
                    </a:lnTo>
                    <a:lnTo>
                      <a:pt x="202" y="112"/>
                    </a:lnTo>
                    <a:lnTo>
                      <a:pt x="202" y="112"/>
                    </a:lnTo>
                    <a:lnTo>
                      <a:pt x="202" y="106"/>
                    </a:lnTo>
                    <a:lnTo>
                      <a:pt x="202" y="106"/>
                    </a:lnTo>
                    <a:lnTo>
                      <a:pt x="196" y="101"/>
                    </a:lnTo>
                    <a:lnTo>
                      <a:pt x="191" y="106"/>
                    </a:lnTo>
                    <a:lnTo>
                      <a:pt x="186" y="106"/>
                    </a:lnTo>
                    <a:lnTo>
                      <a:pt x="180" y="106"/>
                    </a:lnTo>
                    <a:lnTo>
                      <a:pt x="180" y="101"/>
                    </a:lnTo>
                    <a:lnTo>
                      <a:pt x="175" y="101"/>
                    </a:lnTo>
                    <a:lnTo>
                      <a:pt x="170" y="101"/>
                    </a:lnTo>
                    <a:lnTo>
                      <a:pt x="165" y="101"/>
                    </a:lnTo>
                    <a:lnTo>
                      <a:pt x="165" y="101"/>
                    </a:lnTo>
                    <a:lnTo>
                      <a:pt x="165" y="106"/>
                    </a:lnTo>
                    <a:lnTo>
                      <a:pt x="165" y="106"/>
                    </a:lnTo>
                    <a:lnTo>
                      <a:pt x="133" y="112"/>
                    </a:lnTo>
                    <a:lnTo>
                      <a:pt x="127" y="112"/>
                    </a:lnTo>
                    <a:lnTo>
                      <a:pt x="117" y="117"/>
                    </a:lnTo>
                    <a:lnTo>
                      <a:pt x="117" y="117"/>
                    </a:lnTo>
                    <a:lnTo>
                      <a:pt x="111" y="122"/>
                    </a:lnTo>
                    <a:lnTo>
                      <a:pt x="106" y="122"/>
                    </a:lnTo>
                    <a:lnTo>
                      <a:pt x="101" y="122"/>
                    </a:lnTo>
                    <a:lnTo>
                      <a:pt x="101" y="122"/>
                    </a:lnTo>
                    <a:lnTo>
                      <a:pt x="101" y="122"/>
                    </a:lnTo>
                    <a:lnTo>
                      <a:pt x="90" y="128"/>
                    </a:lnTo>
                    <a:lnTo>
                      <a:pt x="90" y="122"/>
                    </a:lnTo>
                    <a:lnTo>
                      <a:pt x="85" y="122"/>
                    </a:lnTo>
                    <a:lnTo>
                      <a:pt x="85" y="117"/>
                    </a:lnTo>
                    <a:lnTo>
                      <a:pt x="80" y="117"/>
                    </a:lnTo>
                    <a:lnTo>
                      <a:pt x="80" y="117"/>
                    </a:lnTo>
                    <a:lnTo>
                      <a:pt x="74" y="117"/>
                    </a:lnTo>
                    <a:lnTo>
                      <a:pt x="69" y="112"/>
                    </a:lnTo>
                    <a:lnTo>
                      <a:pt x="58" y="112"/>
                    </a:lnTo>
                    <a:lnTo>
                      <a:pt x="53" y="112"/>
                    </a:lnTo>
                    <a:lnTo>
                      <a:pt x="53" y="112"/>
                    </a:lnTo>
                    <a:lnTo>
                      <a:pt x="53" y="122"/>
                    </a:lnTo>
                    <a:lnTo>
                      <a:pt x="48" y="128"/>
                    </a:lnTo>
                    <a:lnTo>
                      <a:pt x="48" y="133"/>
                    </a:lnTo>
                    <a:lnTo>
                      <a:pt x="42" y="133"/>
                    </a:lnTo>
                    <a:lnTo>
                      <a:pt x="37" y="133"/>
                    </a:lnTo>
                    <a:lnTo>
                      <a:pt x="37" y="133"/>
                    </a:lnTo>
                    <a:lnTo>
                      <a:pt x="37" y="128"/>
                    </a:lnTo>
                    <a:lnTo>
                      <a:pt x="37" y="128"/>
                    </a:lnTo>
                    <a:lnTo>
                      <a:pt x="32" y="128"/>
                    </a:lnTo>
                    <a:lnTo>
                      <a:pt x="32" y="128"/>
                    </a:lnTo>
                    <a:lnTo>
                      <a:pt x="32" y="122"/>
                    </a:lnTo>
                    <a:lnTo>
                      <a:pt x="32" y="122"/>
                    </a:lnTo>
                    <a:lnTo>
                      <a:pt x="32" y="117"/>
                    </a:lnTo>
                    <a:lnTo>
                      <a:pt x="27" y="117"/>
                    </a:lnTo>
                    <a:lnTo>
                      <a:pt x="16" y="112"/>
                    </a:lnTo>
                    <a:lnTo>
                      <a:pt x="11" y="112"/>
                    </a:lnTo>
                    <a:lnTo>
                      <a:pt x="11" y="112"/>
                    </a:lnTo>
                    <a:lnTo>
                      <a:pt x="5" y="117"/>
                    </a:lnTo>
                    <a:lnTo>
                      <a:pt x="0" y="112"/>
                    </a:lnTo>
                    <a:lnTo>
                      <a:pt x="0" y="117"/>
                    </a:lnTo>
                    <a:lnTo>
                      <a:pt x="0" y="117"/>
                    </a:lnTo>
                    <a:lnTo>
                      <a:pt x="5" y="117"/>
                    </a:lnTo>
                    <a:lnTo>
                      <a:pt x="5" y="128"/>
                    </a:lnTo>
                    <a:lnTo>
                      <a:pt x="0" y="133"/>
                    </a:lnTo>
                    <a:lnTo>
                      <a:pt x="0" y="138"/>
                    </a:lnTo>
                    <a:lnTo>
                      <a:pt x="0" y="138"/>
                    </a:lnTo>
                    <a:lnTo>
                      <a:pt x="0" y="138"/>
                    </a:lnTo>
                    <a:lnTo>
                      <a:pt x="0" y="144"/>
                    </a:lnTo>
                    <a:lnTo>
                      <a:pt x="0" y="144"/>
                    </a:lnTo>
                    <a:lnTo>
                      <a:pt x="0" y="144"/>
                    </a:lnTo>
                    <a:lnTo>
                      <a:pt x="5" y="149"/>
                    </a:lnTo>
                    <a:lnTo>
                      <a:pt x="0" y="149"/>
                    </a:lnTo>
                    <a:lnTo>
                      <a:pt x="0" y="149"/>
                    </a:lnTo>
                    <a:lnTo>
                      <a:pt x="5" y="149"/>
                    </a:lnTo>
                    <a:lnTo>
                      <a:pt x="11" y="154"/>
                    </a:lnTo>
                    <a:lnTo>
                      <a:pt x="16" y="154"/>
                    </a:lnTo>
                    <a:lnTo>
                      <a:pt x="16" y="160"/>
                    </a:lnTo>
                    <a:lnTo>
                      <a:pt x="21" y="160"/>
                    </a:lnTo>
                    <a:lnTo>
                      <a:pt x="27" y="165"/>
                    </a:lnTo>
                    <a:lnTo>
                      <a:pt x="37" y="170"/>
                    </a:lnTo>
                    <a:lnTo>
                      <a:pt x="37" y="165"/>
                    </a:lnTo>
                    <a:lnTo>
                      <a:pt x="48" y="160"/>
                    </a:lnTo>
                    <a:lnTo>
                      <a:pt x="53" y="160"/>
                    </a:lnTo>
                    <a:lnTo>
                      <a:pt x="53" y="165"/>
                    </a:lnTo>
                    <a:lnTo>
                      <a:pt x="53" y="165"/>
                    </a:lnTo>
                    <a:lnTo>
                      <a:pt x="58" y="165"/>
                    </a:lnTo>
                    <a:lnTo>
                      <a:pt x="64" y="165"/>
                    </a:lnTo>
                    <a:lnTo>
                      <a:pt x="69" y="170"/>
                    </a:lnTo>
                    <a:lnTo>
                      <a:pt x="74" y="170"/>
                    </a:lnTo>
                    <a:lnTo>
                      <a:pt x="80" y="176"/>
                    </a:lnTo>
                    <a:lnTo>
                      <a:pt x="85" y="176"/>
                    </a:lnTo>
                    <a:lnTo>
                      <a:pt x="90" y="176"/>
                    </a:lnTo>
                    <a:lnTo>
                      <a:pt x="90" y="170"/>
                    </a:lnTo>
                    <a:lnTo>
                      <a:pt x="96" y="165"/>
                    </a:lnTo>
                    <a:lnTo>
                      <a:pt x="96" y="160"/>
                    </a:lnTo>
                    <a:lnTo>
                      <a:pt x="106" y="160"/>
                    </a:lnTo>
                    <a:lnTo>
                      <a:pt x="117" y="160"/>
                    </a:lnTo>
                    <a:lnTo>
                      <a:pt x="122" y="154"/>
                    </a:lnTo>
                    <a:lnTo>
                      <a:pt x="127" y="154"/>
                    </a:lnTo>
                    <a:lnTo>
                      <a:pt x="133" y="160"/>
                    </a:lnTo>
                    <a:lnTo>
                      <a:pt x="138" y="160"/>
                    </a:lnTo>
                    <a:lnTo>
                      <a:pt x="149" y="154"/>
                    </a:lnTo>
                    <a:lnTo>
                      <a:pt x="165" y="149"/>
                    </a:lnTo>
                    <a:lnTo>
                      <a:pt x="165" y="149"/>
                    </a:lnTo>
                    <a:lnTo>
                      <a:pt x="165" y="149"/>
                    </a:lnTo>
                    <a:lnTo>
                      <a:pt x="165" y="154"/>
                    </a:lnTo>
                    <a:lnTo>
                      <a:pt x="159" y="160"/>
                    </a:lnTo>
                    <a:lnTo>
                      <a:pt x="165" y="160"/>
                    </a:lnTo>
                    <a:lnTo>
                      <a:pt x="170" y="170"/>
                    </a:lnTo>
                    <a:lnTo>
                      <a:pt x="175" y="176"/>
                    </a:lnTo>
                    <a:lnTo>
                      <a:pt x="175" y="181"/>
                    </a:lnTo>
                    <a:lnTo>
                      <a:pt x="180" y="181"/>
                    </a:lnTo>
                    <a:lnTo>
                      <a:pt x="191" y="181"/>
                    </a:lnTo>
                    <a:lnTo>
                      <a:pt x="196" y="186"/>
                    </a:lnTo>
                    <a:lnTo>
                      <a:pt x="202" y="186"/>
                    </a:lnTo>
                    <a:lnTo>
                      <a:pt x="228" y="191"/>
                    </a:lnTo>
                    <a:lnTo>
                      <a:pt x="239" y="191"/>
                    </a:lnTo>
                    <a:lnTo>
                      <a:pt x="244" y="191"/>
                    </a:lnTo>
                    <a:lnTo>
                      <a:pt x="260" y="191"/>
                    </a:lnTo>
                    <a:lnTo>
                      <a:pt x="260" y="191"/>
                    </a:lnTo>
                    <a:lnTo>
                      <a:pt x="265" y="197"/>
                    </a:lnTo>
                    <a:lnTo>
                      <a:pt x="276" y="197"/>
                    </a:lnTo>
                    <a:lnTo>
                      <a:pt x="281" y="197"/>
                    </a:lnTo>
                    <a:lnTo>
                      <a:pt x="287" y="197"/>
                    </a:lnTo>
                    <a:lnTo>
                      <a:pt x="297" y="202"/>
                    </a:lnTo>
                    <a:lnTo>
                      <a:pt x="302" y="202"/>
                    </a:lnTo>
                    <a:lnTo>
                      <a:pt x="308" y="202"/>
                    </a:lnTo>
                    <a:lnTo>
                      <a:pt x="308" y="202"/>
                    </a:lnTo>
                    <a:lnTo>
                      <a:pt x="313" y="202"/>
                    </a:lnTo>
                    <a:lnTo>
                      <a:pt x="313" y="202"/>
                    </a:lnTo>
                    <a:lnTo>
                      <a:pt x="318" y="202"/>
                    </a:lnTo>
                    <a:lnTo>
                      <a:pt x="324" y="197"/>
                    </a:lnTo>
                    <a:lnTo>
                      <a:pt x="324" y="197"/>
                    </a:lnTo>
                    <a:lnTo>
                      <a:pt x="329" y="191"/>
                    </a:lnTo>
                    <a:lnTo>
                      <a:pt x="329" y="191"/>
                    </a:lnTo>
                    <a:lnTo>
                      <a:pt x="334" y="186"/>
                    </a:lnTo>
                    <a:lnTo>
                      <a:pt x="340" y="186"/>
                    </a:lnTo>
                    <a:lnTo>
                      <a:pt x="340" y="186"/>
                    </a:lnTo>
                    <a:lnTo>
                      <a:pt x="356" y="186"/>
                    </a:lnTo>
                    <a:lnTo>
                      <a:pt x="366" y="186"/>
                    </a:lnTo>
                    <a:lnTo>
                      <a:pt x="377" y="181"/>
                    </a:lnTo>
                    <a:lnTo>
                      <a:pt x="382" y="181"/>
                    </a:lnTo>
                    <a:lnTo>
                      <a:pt x="387" y="181"/>
                    </a:lnTo>
                    <a:lnTo>
                      <a:pt x="387" y="181"/>
                    </a:lnTo>
                    <a:lnTo>
                      <a:pt x="403" y="181"/>
                    </a:lnTo>
                    <a:lnTo>
                      <a:pt x="403" y="181"/>
                    </a:lnTo>
                    <a:lnTo>
                      <a:pt x="403" y="181"/>
                    </a:lnTo>
                    <a:lnTo>
                      <a:pt x="403" y="170"/>
                    </a:lnTo>
                    <a:lnTo>
                      <a:pt x="403" y="170"/>
                    </a:lnTo>
                    <a:lnTo>
                      <a:pt x="409" y="165"/>
                    </a:lnTo>
                    <a:lnTo>
                      <a:pt x="419" y="160"/>
                    </a:lnTo>
                    <a:lnTo>
                      <a:pt x="424" y="154"/>
                    </a:lnTo>
                    <a:lnTo>
                      <a:pt x="430" y="154"/>
                    </a:lnTo>
                    <a:lnTo>
                      <a:pt x="430" y="154"/>
                    </a:lnTo>
                    <a:lnTo>
                      <a:pt x="430" y="154"/>
                    </a:lnTo>
                    <a:lnTo>
                      <a:pt x="435" y="149"/>
                    </a:lnTo>
                    <a:lnTo>
                      <a:pt x="435" y="149"/>
                    </a:lnTo>
                    <a:lnTo>
                      <a:pt x="435" y="149"/>
                    </a:lnTo>
                    <a:lnTo>
                      <a:pt x="435" y="144"/>
                    </a:lnTo>
                    <a:lnTo>
                      <a:pt x="430" y="144"/>
                    </a:lnTo>
                    <a:lnTo>
                      <a:pt x="430" y="138"/>
                    </a:lnTo>
                    <a:lnTo>
                      <a:pt x="430" y="138"/>
                    </a:lnTo>
                    <a:lnTo>
                      <a:pt x="430" y="133"/>
                    </a:lnTo>
                    <a:lnTo>
                      <a:pt x="430" y="128"/>
                    </a:lnTo>
                    <a:lnTo>
                      <a:pt x="430" y="122"/>
                    </a:lnTo>
                    <a:lnTo>
                      <a:pt x="435" y="122"/>
                    </a:lnTo>
                    <a:lnTo>
                      <a:pt x="440" y="122"/>
                    </a:lnTo>
                    <a:lnTo>
                      <a:pt x="440" y="122"/>
                    </a:lnTo>
                    <a:lnTo>
                      <a:pt x="440" y="117"/>
                    </a:lnTo>
                    <a:lnTo>
                      <a:pt x="446" y="112"/>
                    </a:lnTo>
                    <a:lnTo>
                      <a:pt x="440" y="106"/>
                    </a:lnTo>
                    <a:lnTo>
                      <a:pt x="430" y="106"/>
                    </a:lnTo>
                    <a:lnTo>
                      <a:pt x="430" y="101"/>
                    </a:lnTo>
                    <a:lnTo>
                      <a:pt x="430" y="101"/>
                    </a:lnTo>
                    <a:lnTo>
                      <a:pt x="435" y="101"/>
                    </a:lnTo>
                    <a:lnTo>
                      <a:pt x="435" y="96"/>
                    </a:lnTo>
                    <a:lnTo>
                      <a:pt x="440" y="96"/>
                    </a:lnTo>
                    <a:lnTo>
                      <a:pt x="440" y="96"/>
                    </a:lnTo>
                    <a:lnTo>
                      <a:pt x="451" y="101"/>
                    </a:lnTo>
                    <a:lnTo>
                      <a:pt x="451" y="101"/>
                    </a:lnTo>
                    <a:lnTo>
                      <a:pt x="451" y="101"/>
                    </a:lnTo>
                    <a:lnTo>
                      <a:pt x="456" y="101"/>
                    </a:lnTo>
                    <a:lnTo>
                      <a:pt x="462" y="101"/>
                    </a:lnTo>
                    <a:lnTo>
                      <a:pt x="467" y="101"/>
                    </a:lnTo>
                    <a:lnTo>
                      <a:pt x="467" y="96"/>
                    </a:lnTo>
                    <a:lnTo>
                      <a:pt x="467" y="90"/>
                    </a:lnTo>
                    <a:lnTo>
                      <a:pt x="467" y="90"/>
                    </a:lnTo>
                    <a:lnTo>
                      <a:pt x="467" y="85"/>
                    </a:lnTo>
                    <a:lnTo>
                      <a:pt x="467" y="85"/>
                    </a:lnTo>
                    <a:lnTo>
                      <a:pt x="467" y="80"/>
                    </a:lnTo>
                    <a:lnTo>
                      <a:pt x="472" y="74"/>
                    </a:lnTo>
                    <a:lnTo>
                      <a:pt x="467" y="74"/>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srgbClr val="414042"/>
                  </a:solidFill>
                  <a:effectLst/>
                  <a:uLnTx/>
                  <a:uFillTx/>
                  <a:latin typeface="Pluto Sans DPD PPT Light"/>
                  <a:ea typeface="+mn-ea"/>
                  <a:cs typeface="+mn-cs"/>
                </a:endParaRPr>
              </a:p>
            </p:txBody>
          </p:sp>
          <p:sp>
            <p:nvSpPr>
              <p:cNvPr id="46" name="Freeform 30">
                <a:extLst>
                  <a:ext uri="{FF2B5EF4-FFF2-40B4-BE49-F238E27FC236}">
                    <a16:creationId xmlns:a16="http://schemas.microsoft.com/office/drawing/2014/main" id="{0516F630-432E-4DE2-86A1-AEE73C2BD4BC}"/>
                  </a:ext>
                </a:extLst>
              </p:cNvPr>
              <p:cNvSpPr>
                <a:spLocks/>
              </p:cNvSpPr>
              <p:nvPr/>
            </p:nvSpPr>
            <p:spPr bwMode="auto">
              <a:xfrm>
                <a:off x="7075486" y="4400546"/>
                <a:ext cx="311150" cy="177800"/>
              </a:xfrm>
              <a:custGeom>
                <a:avLst/>
                <a:gdLst>
                  <a:gd name="T0" fmla="*/ 191 w 196"/>
                  <a:gd name="T1" fmla="*/ 21 h 112"/>
                  <a:gd name="T2" fmla="*/ 185 w 196"/>
                  <a:gd name="T3" fmla="*/ 11 h 112"/>
                  <a:gd name="T4" fmla="*/ 180 w 196"/>
                  <a:gd name="T5" fmla="*/ 0 h 112"/>
                  <a:gd name="T6" fmla="*/ 164 w 196"/>
                  <a:gd name="T7" fmla="*/ 5 h 112"/>
                  <a:gd name="T8" fmla="*/ 164 w 196"/>
                  <a:gd name="T9" fmla="*/ 16 h 112"/>
                  <a:gd name="T10" fmla="*/ 143 w 196"/>
                  <a:gd name="T11" fmla="*/ 16 h 112"/>
                  <a:gd name="T12" fmla="*/ 117 w 196"/>
                  <a:gd name="T13" fmla="*/ 21 h 112"/>
                  <a:gd name="T14" fmla="*/ 95 w 196"/>
                  <a:gd name="T15" fmla="*/ 21 h 112"/>
                  <a:gd name="T16" fmla="*/ 85 w 196"/>
                  <a:gd name="T17" fmla="*/ 32 h 112"/>
                  <a:gd name="T18" fmla="*/ 74 w 196"/>
                  <a:gd name="T19" fmla="*/ 37 h 112"/>
                  <a:gd name="T20" fmla="*/ 69 w 196"/>
                  <a:gd name="T21" fmla="*/ 37 h 112"/>
                  <a:gd name="T22" fmla="*/ 48 w 196"/>
                  <a:gd name="T23" fmla="*/ 32 h 112"/>
                  <a:gd name="T24" fmla="*/ 26 w 196"/>
                  <a:gd name="T25" fmla="*/ 32 h 112"/>
                  <a:gd name="T26" fmla="*/ 21 w 196"/>
                  <a:gd name="T27" fmla="*/ 32 h 112"/>
                  <a:gd name="T28" fmla="*/ 5 w 196"/>
                  <a:gd name="T29" fmla="*/ 42 h 112"/>
                  <a:gd name="T30" fmla="*/ 0 w 196"/>
                  <a:gd name="T31" fmla="*/ 53 h 112"/>
                  <a:gd name="T32" fmla="*/ 5 w 196"/>
                  <a:gd name="T33" fmla="*/ 53 h 112"/>
                  <a:gd name="T34" fmla="*/ 16 w 196"/>
                  <a:gd name="T35" fmla="*/ 58 h 112"/>
                  <a:gd name="T36" fmla="*/ 5 w 196"/>
                  <a:gd name="T37" fmla="*/ 64 h 112"/>
                  <a:gd name="T38" fmla="*/ 10 w 196"/>
                  <a:gd name="T39" fmla="*/ 69 h 112"/>
                  <a:gd name="T40" fmla="*/ 10 w 196"/>
                  <a:gd name="T41" fmla="*/ 85 h 112"/>
                  <a:gd name="T42" fmla="*/ 21 w 196"/>
                  <a:gd name="T43" fmla="*/ 90 h 112"/>
                  <a:gd name="T44" fmla="*/ 32 w 196"/>
                  <a:gd name="T45" fmla="*/ 101 h 112"/>
                  <a:gd name="T46" fmla="*/ 16 w 196"/>
                  <a:gd name="T47" fmla="*/ 106 h 112"/>
                  <a:gd name="T48" fmla="*/ 32 w 196"/>
                  <a:gd name="T49" fmla="*/ 112 h 112"/>
                  <a:gd name="T50" fmla="*/ 37 w 196"/>
                  <a:gd name="T51" fmla="*/ 106 h 112"/>
                  <a:gd name="T52" fmla="*/ 53 w 196"/>
                  <a:gd name="T53" fmla="*/ 112 h 112"/>
                  <a:gd name="T54" fmla="*/ 69 w 196"/>
                  <a:gd name="T55" fmla="*/ 106 h 112"/>
                  <a:gd name="T56" fmla="*/ 74 w 196"/>
                  <a:gd name="T57" fmla="*/ 96 h 112"/>
                  <a:gd name="T58" fmla="*/ 79 w 196"/>
                  <a:gd name="T59" fmla="*/ 101 h 112"/>
                  <a:gd name="T60" fmla="*/ 95 w 196"/>
                  <a:gd name="T61" fmla="*/ 112 h 112"/>
                  <a:gd name="T62" fmla="*/ 111 w 196"/>
                  <a:gd name="T63" fmla="*/ 112 h 112"/>
                  <a:gd name="T64" fmla="*/ 122 w 196"/>
                  <a:gd name="T65" fmla="*/ 106 h 112"/>
                  <a:gd name="T66" fmla="*/ 122 w 196"/>
                  <a:gd name="T67" fmla="*/ 101 h 112"/>
                  <a:gd name="T68" fmla="*/ 122 w 196"/>
                  <a:gd name="T69" fmla="*/ 90 h 112"/>
                  <a:gd name="T70" fmla="*/ 143 w 196"/>
                  <a:gd name="T71" fmla="*/ 85 h 112"/>
                  <a:gd name="T72" fmla="*/ 143 w 196"/>
                  <a:gd name="T73" fmla="*/ 69 h 112"/>
                  <a:gd name="T74" fmla="*/ 138 w 196"/>
                  <a:gd name="T75" fmla="*/ 58 h 112"/>
                  <a:gd name="T76" fmla="*/ 148 w 196"/>
                  <a:gd name="T77" fmla="*/ 53 h 112"/>
                  <a:gd name="T78" fmla="*/ 159 w 196"/>
                  <a:gd name="T79" fmla="*/ 48 h 112"/>
                  <a:gd name="T80" fmla="*/ 170 w 196"/>
                  <a:gd name="T81" fmla="*/ 37 h 112"/>
                  <a:gd name="T82" fmla="*/ 180 w 196"/>
                  <a:gd name="T83" fmla="*/ 32 h 112"/>
                  <a:gd name="T84" fmla="*/ 185 w 196"/>
                  <a:gd name="T85" fmla="*/ 26 h 112"/>
                  <a:gd name="T86" fmla="*/ 196 w 196"/>
                  <a:gd name="T87" fmla="*/ 2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6" h="112">
                    <a:moveTo>
                      <a:pt x="196" y="26"/>
                    </a:moveTo>
                    <a:lnTo>
                      <a:pt x="191" y="21"/>
                    </a:lnTo>
                    <a:lnTo>
                      <a:pt x="191" y="21"/>
                    </a:lnTo>
                    <a:lnTo>
                      <a:pt x="191" y="16"/>
                    </a:lnTo>
                    <a:lnTo>
                      <a:pt x="185" y="16"/>
                    </a:lnTo>
                    <a:lnTo>
                      <a:pt x="185" y="11"/>
                    </a:lnTo>
                    <a:lnTo>
                      <a:pt x="185" y="11"/>
                    </a:lnTo>
                    <a:lnTo>
                      <a:pt x="185" y="5"/>
                    </a:lnTo>
                    <a:lnTo>
                      <a:pt x="180" y="0"/>
                    </a:lnTo>
                    <a:lnTo>
                      <a:pt x="170" y="0"/>
                    </a:lnTo>
                    <a:lnTo>
                      <a:pt x="164" y="5"/>
                    </a:lnTo>
                    <a:lnTo>
                      <a:pt x="164" y="5"/>
                    </a:lnTo>
                    <a:lnTo>
                      <a:pt x="164" y="16"/>
                    </a:lnTo>
                    <a:lnTo>
                      <a:pt x="164" y="16"/>
                    </a:lnTo>
                    <a:lnTo>
                      <a:pt x="164" y="16"/>
                    </a:lnTo>
                    <a:lnTo>
                      <a:pt x="148" y="16"/>
                    </a:lnTo>
                    <a:lnTo>
                      <a:pt x="148" y="16"/>
                    </a:lnTo>
                    <a:lnTo>
                      <a:pt x="143" y="16"/>
                    </a:lnTo>
                    <a:lnTo>
                      <a:pt x="138" y="16"/>
                    </a:lnTo>
                    <a:lnTo>
                      <a:pt x="127" y="21"/>
                    </a:lnTo>
                    <a:lnTo>
                      <a:pt x="117" y="21"/>
                    </a:lnTo>
                    <a:lnTo>
                      <a:pt x="101" y="21"/>
                    </a:lnTo>
                    <a:lnTo>
                      <a:pt x="101" y="21"/>
                    </a:lnTo>
                    <a:lnTo>
                      <a:pt x="95" y="21"/>
                    </a:lnTo>
                    <a:lnTo>
                      <a:pt x="90" y="26"/>
                    </a:lnTo>
                    <a:lnTo>
                      <a:pt x="90" y="26"/>
                    </a:lnTo>
                    <a:lnTo>
                      <a:pt x="85" y="32"/>
                    </a:lnTo>
                    <a:lnTo>
                      <a:pt x="85" y="32"/>
                    </a:lnTo>
                    <a:lnTo>
                      <a:pt x="79" y="37"/>
                    </a:lnTo>
                    <a:lnTo>
                      <a:pt x="74" y="37"/>
                    </a:lnTo>
                    <a:lnTo>
                      <a:pt x="74" y="37"/>
                    </a:lnTo>
                    <a:lnTo>
                      <a:pt x="69" y="37"/>
                    </a:lnTo>
                    <a:lnTo>
                      <a:pt x="69" y="37"/>
                    </a:lnTo>
                    <a:lnTo>
                      <a:pt x="63" y="37"/>
                    </a:lnTo>
                    <a:lnTo>
                      <a:pt x="58" y="37"/>
                    </a:lnTo>
                    <a:lnTo>
                      <a:pt x="48" y="32"/>
                    </a:lnTo>
                    <a:lnTo>
                      <a:pt x="42" y="32"/>
                    </a:lnTo>
                    <a:lnTo>
                      <a:pt x="37" y="32"/>
                    </a:lnTo>
                    <a:lnTo>
                      <a:pt x="26" y="32"/>
                    </a:lnTo>
                    <a:lnTo>
                      <a:pt x="21" y="26"/>
                    </a:lnTo>
                    <a:lnTo>
                      <a:pt x="21" y="26"/>
                    </a:lnTo>
                    <a:lnTo>
                      <a:pt x="21" y="32"/>
                    </a:lnTo>
                    <a:lnTo>
                      <a:pt x="16" y="32"/>
                    </a:lnTo>
                    <a:lnTo>
                      <a:pt x="10" y="37"/>
                    </a:lnTo>
                    <a:lnTo>
                      <a:pt x="5" y="42"/>
                    </a:lnTo>
                    <a:lnTo>
                      <a:pt x="0" y="42"/>
                    </a:lnTo>
                    <a:lnTo>
                      <a:pt x="0" y="48"/>
                    </a:lnTo>
                    <a:lnTo>
                      <a:pt x="0" y="53"/>
                    </a:lnTo>
                    <a:lnTo>
                      <a:pt x="5" y="53"/>
                    </a:lnTo>
                    <a:lnTo>
                      <a:pt x="5" y="53"/>
                    </a:lnTo>
                    <a:lnTo>
                      <a:pt x="5" y="53"/>
                    </a:lnTo>
                    <a:lnTo>
                      <a:pt x="10" y="53"/>
                    </a:lnTo>
                    <a:lnTo>
                      <a:pt x="16" y="53"/>
                    </a:lnTo>
                    <a:lnTo>
                      <a:pt x="16" y="58"/>
                    </a:lnTo>
                    <a:lnTo>
                      <a:pt x="16" y="58"/>
                    </a:lnTo>
                    <a:lnTo>
                      <a:pt x="10" y="64"/>
                    </a:lnTo>
                    <a:lnTo>
                      <a:pt x="5" y="64"/>
                    </a:lnTo>
                    <a:lnTo>
                      <a:pt x="5" y="69"/>
                    </a:lnTo>
                    <a:lnTo>
                      <a:pt x="5" y="69"/>
                    </a:lnTo>
                    <a:lnTo>
                      <a:pt x="10" y="69"/>
                    </a:lnTo>
                    <a:lnTo>
                      <a:pt x="16" y="69"/>
                    </a:lnTo>
                    <a:lnTo>
                      <a:pt x="16" y="74"/>
                    </a:lnTo>
                    <a:lnTo>
                      <a:pt x="10" y="85"/>
                    </a:lnTo>
                    <a:lnTo>
                      <a:pt x="16" y="85"/>
                    </a:lnTo>
                    <a:lnTo>
                      <a:pt x="21" y="85"/>
                    </a:lnTo>
                    <a:lnTo>
                      <a:pt x="21" y="90"/>
                    </a:lnTo>
                    <a:lnTo>
                      <a:pt x="32" y="96"/>
                    </a:lnTo>
                    <a:lnTo>
                      <a:pt x="32" y="101"/>
                    </a:lnTo>
                    <a:lnTo>
                      <a:pt x="32" y="101"/>
                    </a:lnTo>
                    <a:lnTo>
                      <a:pt x="26" y="101"/>
                    </a:lnTo>
                    <a:lnTo>
                      <a:pt x="21" y="101"/>
                    </a:lnTo>
                    <a:lnTo>
                      <a:pt x="16" y="106"/>
                    </a:lnTo>
                    <a:lnTo>
                      <a:pt x="16" y="106"/>
                    </a:lnTo>
                    <a:lnTo>
                      <a:pt x="16" y="112"/>
                    </a:lnTo>
                    <a:lnTo>
                      <a:pt x="32" y="112"/>
                    </a:lnTo>
                    <a:lnTo>
                      <a:pt x="37" y="112"/>
                    </a:lnTo>
                    <a:lnTo>
                      <a:pt x="37" y="112"/>
                    </a:lnTo>
                    <a:lnTo>
                      <a:pt x="37" y="106"/>
                    </a:lnTo>
                    <a:lnTo>
                      <a:pt x="42" y="106"/>
                    </a:lnTo>
                    <a:lnTo>
                      <a:pt x="48" y="112"/>
                    </a:lnTo>
                    <a:lnTo>
                      <a:pt x="53" y="112"/>
                    </a:lnTo>
                    <a:lnTo>
                      <a:pt x="58" y="112"/>
                    </a:lnTo>
                    <a:lnTo>
                      <a:pt x="63" y="112"/>
                    </a:lnTo>
                    <a:lnTo>
                      <a:pt x="69" y="106"/>
                    </a:lnTo>
                    <a:lnTo>
                      <a:pt x="74" y="101"/>
                    </a:lnTo>
                    <a:lnTo>
                      <a:pt x="74" y="96"/>
                    </a:lnTo>
                    <a:lnTo>
                      <a:pt x="74" y="96"/>
                    </a:lnTo>
                    <a:lnTo>
                      <a:pt x="79" y="96"/>
                    </a:lnTo>
                    <a:lnTo>
                      <a:pt x="79" y="101"/>
                    </a:lnTo>
                    <a:lnTo>
                      <a:pt x="79" y="101"/>
                    </a:lnTo>
                    <a:lnTo>
                      <a:pt x="85" y="106"/>
                    </a:lnTo>
                    <a:lnTo>
                      <a:pt x="90" y="112"/>
                    </a:lnTo>
                    <a:lnTo>
                      <a:pt x="95" y="112"/>
                    </a:lnTo>
                    <a:lnTo>
                      <a:pt x="95" y="112"/>
                    </a:lnTo>
                    <a:lnTo>
                      <a:pt x="101" y="106"/>
                    </a:lnTo>
                    <a:lnTo>
                      <a:pt x="111" y="112"/>
                    </a:lnTo>
                    <a:lnTo>
                      <a:pt x="117" y="112"/>
                    </a:lnTo>
                    <a:lnTo>
                      <a:pt x="127" y="112"/>
                    </a:lnTo>
                    <a:lnTo>
                      <a:pt x="122" y="106"/>
                    </a:lnTo>
                    <a:lnTo>
                      <a:pt x="122" y="106"/>
                    </a:lnTo>
                    <a:lnTo>
                      <a:pt x="122" y="101"/>
                    </a:lnTo>
                    <a:lnTo>
                      <a:pt x="122" y="101"/>
                    </a:lnTo>
                    <a:lnTo>
                      <a:pt x="127" y="96"/>
                    </a:lnTo>
                    <a:lnTo>
                      <a:pt x="127" y="96"/>
                    </a:lnTo>
                    <a:lnTo>
                      <a:pt x="122" y="90"/>
                    </a:lnTo>
                    <a:lnTo>
                      <a:pt x="122" y="90"/>
                    </a:lnTo>
                    <a:lnTo>
                      <a:pt x="132" y="85"/>
                    </a:lnTo>
                    <a:lnTo>
                      <a:pt x="143" y="85"/>
                    </a:lnTo>
                    <a:lnTo>
                      <a:pt x="143" y="80"/>
                    </a:lnTo>
                    <a:lnTo>
                      <a:pt x="143" y="74"/>
                    </a:lnTo>
                    <a:lnTo>
                      <a:pt x="143" y="69"/>
                    </a:lnTo>
                    <a:lnTo>
                      <a:pt x="143" y="64"/>
                    </a:lnTo>
                    <a:lnTo>
                      <a:pt x="143" y="58"/>
                    </a:lnTo>
                    <a:lnTo>
                      <a:pt x="138" y="58"/>
                    </a:lnTo>
                    <a:lnTo>
                      <a:pt x="143" y="58"/>
                    </a:lnTo>
                    <a:lnTo>
                      <a:pt x="143" y="53"/>
                    </a:lnTo>
                    <a:lnTo>
                      <a:pt x="148" y="53"/>
                    </a:lnTo>
                    <a:lnTo>
                      <a:pt x="154" y="53"/>
                    </a:lnTo>
                    <a:lnTo>
                      <a:pt x="154" y="48"/>
                    </a:lnTo>
                    <a:lnTo>
                      <a:pt x="159" y="48"/>
                    </a:lnTo>
                    <a:lnTo>
                      <a:pt x="164" y="48"/>
                    </a:lnTo>
                    <a:lnTo>
                      <a:pt x="170" y="42"/>
                    </a:lnTo>
                    <a:lnTo>
                      <a:pt x="170" y="37"/>
                    </a:lnTo>
                    <a:lnTo>
                      <a:pt x="180" y="42"/>
                    </a:lnTo>
                    <a:lnTo>
                      <a:pt x="180" y="37"/>
                    </a:lnTo>
                    <a:lnTo>
                      <a:pt x="180" y="32"/>
                    </a:lnTo>
                    <a:lnTo>
                      <a:pt x="180" y="32"/>
                    </a:lnTo>
                    <a:lnTo>
                      <a:pt x="185" y="26"/>
                    </a:lnTo>
                    <a:lnTo>
                      <a:pt x="185" y="26"/>
                    </a:lnTo>
                    <a:lnTo>
                      <a:pt x="191" y="26"/>
                    </a:lnTo>
                    <a:lnTo>
                      <a:pt x="196" y="32"/>
                    </a:lnTo>
                    <a:lnTo>
                      <a:pt x="196" y="26"/>
                    </a:lnTo>
                    <a:close/>
                  </a:path>
                </a:pathLst>
              </a:custGeom>
              <a:solidFill>
                <a:schemeClr val="accent2"/>
              </a:solid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srgbClr val="414042"/>
                  </a:solidFill>
                  <a:effectLst/>
                  <a:uLnTx/>
                  <a:uFillTx/>
                  <a:latin typeface="Pluto Sans DPD PPT Light"/>
                  <a:ea typeface="+mn-ea"/>
                  <a:cs typeface="+mn-cs"/>
                </a:endParaRPr>
              </a:p>
            </p:txBody>
          </p:sp>
          <p:sp>
            <p:nvSpPr>
              <p:cNvPr id="47" name="Freeform 31">
                <a:extLst>
                  <a:ext uri="{FF2B5EF4-FFF2-40B4-BE49-F238E27FC236}">
                    <a16:creationId xmlns:a16="http://schemas.microsoft.com/office/drawing/2014/main" id="{1829F5BD-55BB-49FB-9A34-DA57779C0826}"/>
                  </a:ext>
                </a:extLst>
              </p:cNvPr>
              <p:cNvSpPr>
                <a:spLocks/>
              </p:cNvSpPr>
              <p:nvPr/>
            </p:nvSpPr>
            <p:spPr bwMode="auto">
              <a:xfrm>
                <a:off x="7766048" y="4230684"/>
                <a:ext cx="950913" cy="574674"/>
              </a:xfrm>
              <a:custGeom>
                <a:avLst/>
                <a:gdLst>
                  <a:gd name="T0" fmla="*/ 557 w 599"/>
                  <a:gd name="T1" fmla="*/ 229 h 362"/>
                  <a:gd name="T2" fmla="*/ 541 w 599"/>
                  <a:gd name="T3" fmla="*/ 235 h 362"/>
                  <a:gd name="T4" fmla="*/ 515 w 599"/>
                  <a:gd name="T5" fmla="*/ 229 h 362"/>
                  <a:gd name="T6" fmla="*/ 499 w 599"/>
                  <a:gd name="T7" fmla="*/ 208 h 362"/>
                  <a:gd name="T8" fmla="*/ 499 w 599"/>
                  <a:gd name="T9" fmla="*/ 192 h 362"/>
                  <a:gd name="T10" fmla="*/ 499 w 599"/>
                  <a:gd name="T11" fmla="*/ 139 h 362"/>
                  <a:gd name="T12" fmla="*/ 488 w 599"/>
                  <a:gd name="T13" fmla="*/ 102 h 362"/>
                  <a:gd name="T14" fmla="*/ 461 w 599"/>
                  <a:gd name="T15" fmla="*/ 75 h 362"/>
                  <a:gd name="T16" fmla="*/ 435 w 599"/>
                  <a:gd name="T17" fmla="*/ 48 h 362"/>
                  <a:gd name="T18" fmla="*/ 419 w 599"/>
                  <a:gd name="T19" fmla="*/ 16 h 362"/>
                  <a:gd name="T20" fmla="*/ 392 w 599"/>
                  <a:gd name="T21" fmla="*/ 0 h 362"/>
                  <a:gd name="T22" fmla="*/ 366 w 599"/>
                  <a:gd name="T23" fmla="*/ 11 h 362"/>
                  <a:gd name="T24" fmla="*/ 318 w 599"/>
                  <a:gd name="T25" fmla="*/ 27 h 362"/>
                  <a:gd name="T26" fmla="*/ 281 w 599"/>
                  <a:gd name="T27" fmla="*/ 38 h 362"/>
                  <a:gd name="T28" fmla="*/ 244 w 599"/>
                  <a:gd name="T29" fmla="*/ 27 h 362"/>
                  <a:gd name="T30" fmla="*/ 207 w 599"/>
                  <a:gd name="T31" fmla="*/ 22 h 362"/>
                  <a:gd name="T32" fmla="*/ 175 w 599"/>
                  <a:gd name="T33" fmla="*/ 11 h 362"/>
                  <a:gd name="T34" fmla="*/ 154 w 599"/>
                  <a:gd name="T35" fmla="*/ 22 h 362"/>
                  <a:gd name="T36" fmla="*/ 133 w 599"/>
                  <a:gd name="T37" fmla="*/ 38 h 362"/>
                  <a:gd name="T38" fmla="*/ 117 w 599"/>
                  <a:gd name="T39" fmla="*/ 48 h 362"/>
                  <a:gd name="T40" fmla="*/ 101 w 599"/>
                  <a:gd name="T41" fmla="*/ 70 h 362"/>
                  <a:gd name="T42" fmla="*/ 85 w 599"/>
                  <a:gd name="T43" fmla="*/ 96 h 362"/>
                  <a:gd name="T44" fmla="*/ 74 w 599"/>
                  <a:gd name="T45" fmla="*/ 118 h 362"/>
                  <a:gd name="T46" fmla="*/ 64 w 599"/>
                  <a:gd name="T47" fmla="*/ 133 h 362"/>
                  <a:gd name="T48" fmla="*/ 58 w 599"/>
                  <a:gd name="T49" fmla="*/ 149 h 362"/>
                  <a:gd name="T50" fmla="*/ 32 w 599"/>
                  <a:gd name="T51" fmla="*/ 155 h 362"/>
                  <a:gd name="T52" fmla="*/ 21 w 599"/>
                  <a:gd name="T53" fmla="*/ 165 h 362"/>
                  <a:gd name="T54" fmla="*/ 5 w 599"/>
                  <a:gd name="T55" fmla="*/ 176 h 362"/>
                  <a:gd name="T56" fmla="*/ 26 w 599"/>
                  <a:gd name="T57" fmla="*/ 197 h 362"/>
                  <a:gd name="T58" fmla="*/ 32 w 599"/>
                  <a:gd name="T59" fmla="*/ 197 h 362"/>
                  <a:gd name="T60" fmla="*/ 32 w 599"/>
                  <a:gd name="T61" fmla="*/ 213 h 362"/>
                  <a:gd name="T62" fmla="*/ 53 w 599"/>
                  <a:gd name="T63" fmla="*/ 229 h 362"/>
                  <a:gd name="T64" fmla="*/ 79 w 599"/>
                  <a:gd name="T65" fmla="*/ 240 h 362"/>
                  <a:gd name="T66" fmla="*/ 79 w 599"/>
                  <a:gd name="T67" fmla="*/ 251 h 362"/>
                  <a:gd name="T68" fmla="*/ 74 w 599"/>
                  <a:gd name="T69" fmla="*/ 261 h 362"/>
                  <a:gd name="T70" fmla="*/ 85 w 599"/>
                  <a:gd name="T71" fmla="*/ 267 h 362"/>
                  <a:gd name="T72" fmla="*/ 74 w 599"/>
                  <a:gd name="T73" fmla="*/ 277 h 362"/>
                  <a:gd name="T74" fmla="*/ 111 w 599"/>
                  <a:gd name="T75" fmla="*/ 288 h 362"/>
                  <a:gd name="T76" fmla="*/ 148 w 599"/>
                  <a:gd name="T77" fmla="*/ 282 h 362"/>
                  <a:gd name="T78" fmla="*/ 154 w 599"/>
                  <a:gd name="T79" fmla="*/ 293 h 362"/>
                  <a:gd name="T80" fmla="*/ 154 w 599"/>
                  <a:gd name="T81" fmla="*/ 314 h 362"/>
                  <a:gd name="T82" fmla="*/ 164 w 599"/>
                  <a:gd name="T83" fmla="*/ 325 h 362"/>
                  <a:gd name="T84" fmla="*/ 175 w 599"/>
                  <a:gd name="T85" fmla="*/ 341 h 362"/>
                  <a:gd name="T86" fmla="*/ 196 w 599"/>
                  <a:gd name="T87" fmla="*/ 346 h 362"/>
                  <a:gd name="T88" fmla="*/ 297 w 599"/>
                  <a:gd name="T89" fmla="*/ 357 h 362"/>
                  <a:gd name="T90" fmla="*/ 371 w 599"/>
                  <a:gd name="T91" fmla="*/ 346 h 362"/>
                  <a:gd name="T92" fmla="*/ 446 w 599"/>
                  <a:gd name="T93" fmla="*/ 325 h 362"/>
                  <a:gd name="T94" fmla="*/ 483 w 599"/>
                  <a:gd name="T95" fmla="*/ 341 h 362"/>
                  <a:gd name="T96" fmla="*/ 525 w 599"/>
                  <a:gd name="T97" fmla="*/ 357 h 362"/>
                  <a:gd name="T98" fmla="*/ 541 w 599"/>
                  <a:gd name="T99" fmla="*/ 314 h 362"/>
                  <a:gd name="T100" fmla="*/ 546 w 599"/>
                  <a:gd name="T101" fmla="*/ 293 h 362"/>
                  <a:gd name="T102" fmla="*/ 552 w 599"/>
                  <a:gd name="T103" fmla="*/ 267 h 362"/>
                  <a:gd name="T104" fmla="*/ 562 w 599"/>
                  <a:gd name="T105" fmla="*/ 272 h 362"/>
                  <a:gd name="T106" fmla="*/ 599 w 599"/>
                  <a:gd name="T107" fmla="*/ 261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9" h="362">
                    <a:moveTo>
                      <a:pt x="599" y="229"/>
                    </a:moveTo>
                    <a:lnTo>
                      <a:pt x="589" y="224"/>
                    </a:lnTo>
                    <a:lnTo>
                      <a:pt x="578" y="224"/>
                    </a:lnTo>
                    <a:lnTo>
                      <a:pt x="568" y="224"/>
                    </a:lnTo>
                    <a:lnTo>
                      <a:pt x="557" y="229"/>
                    </a:lnTo>
                    <a:lnTo>
                      <a:pt x="552" y="235"/>
                    </a:lnTo>
                    <a:lnTo>
                      <a:pt x="546" y="229"/>
                    </a:lnTo>
                    <a:lnTo>
                      <a:pt x="541" y="229"/>
                    </a:lnTo>
                    <a:lnTo>
                      <a:pt x="541" y="235"/>
                    </a:lnTo>
                    <a:lnTo>
                      <a:pt x="541" y="235"/>
                    </a:lnTo>
                    <a:lnTo>
                      <a:pt x="541" y="235"/>
                    </a:lnTo>
                    <a:lnTo>
                      <a:pt x="541" y="235"/>
                    </a:lnTo>
                    <a:lnTo>
                      <a:pt x="541" y="235"/>
                    </a:lnTo>
                    <a:lnTo>
                      <a:pt x="520" y="229"/>
                    </a:lnTo>
                    <a:lnTo>
                      <a:pt x="515" y="229"/>
                    </a:lnTo>
                    <a:lnTo>
                      <a:pt x="504" y="219"/>
                    </a:lnTo>
                    <a:lnTo>
                      <a:pt x="504" y="213"/>
                    </a:lnTo>
                    <a:lnTo>
                      <a:pt x="499" y="208"/>
                    </a:lnTo>
                    <a:lnTo>
                      <a:pt x="493" y="208"/>
                    </a:lnTo>
                    <a:lnTo>
                      <a:pt x="499" y="208"/>
                    </a:lnTo>
                    <a:lnTo>
                      <a:pt x="499" y="208"/>
                    </a:lnTo>
                    <a:lnTo>
                      <a:pt x="499" y="203"/>
                    </a:lnTo>
                    <a:lnTo>
                      <a:pt x="499" y="197"/>
                    </a:lnTo>
                    <a:lnTo>
                      <a:pt x="499" y="192"/>
                    </a:lnTo>
                    <a:lnTo>
                      <a:pt x="499" y="192"/>
                    </a:lnTo>
                    <a:lnTo>
                      <a:pt x="493" y="187"/>
                    </a:lnTo>
                    <a:lnTo>
                      <a:pt x="493" y="176"/>
                    </a:lnTo>
                    <a:lnTo>
                      <a:pt x="493" y="165"/>
                    </a:lnTo>
                    <a:lnTo>
                      <a:pt x="499" y="149"/>
                    </a:lnTo>
                    <a:lnTo>
                      <a:pt x="499" y="139"/>
                    </a:lnTo>
                    <a:lnTo>
                      <a:pt x="499" y="139"/>
                    </a:lnTo>
                    <a:lnTo>
                      <a:pt x="499" y="128"/>
                    </a:lnTo>
                    <a:lnTo>
                      <a:pt x="499" y="123"/>
                    </a:lnTo>
                    <a:lnTo>
                      <a:pt x="493" y="112"/>
                    </a:lnTo>
                    <a:lnTo>
                      <a:pt x="488" y="102"/>
                    </a:lnTo>
                    <a:lnTo>
                      <a:pt x="477" y="96"/>
                    </a:lnTo>
                    <a:lnTo>
                      <a:pt x="472" y="91"/>
                    </a:lnTo>
                    <a:lnTo>
                      <a:pt x="467" y="86"/>
                    </a:lnTo>
                    <a:lnTo>
                      <a:pt x="467" y="80"/>
                    </a:lnTo>
                    <a:lnTo>
                      <a:pt x="461" y="75"/>
                    </a:lnTo>
                    <a:lnTo>
                      <a:pt x="456" y="70"/>
                    </a:lnTo>
                    <a:lnTo>
                      <a:pt x="446" y="59"/>
                    </a:lnTo>
                    <a:lnTo>
                      <a:pt x="446" y="54"/>
                    </a:lnTo>
                    <a:lnTo>
                      <a:pt x="446" y="54"/>
                    </a:lnTo>
                    <a:lnTo>
                      <a:pt x="435" y="48"/>
                    </a:lnTo>
                    <a:lnTo>
                      <a:pt x="430" y="43"/>
                    </a:lnTo>
                    <a:lnTo>
                      <a:pt x="430" y="38"/>
                    </a:lnTo>
                    <a:lnTo>
                      <a:pt x="430" y="32"/>
                    </a:lnTo>
                    <a:lnTo>
                      <a:pt x="424" y="22"/>
                    </a:lnTo>
                    <a:lnTo>
                      <a:pt x="419" y="16"/>
                    </a:lnTo>
                    <a:lnTo>
                      <a:pt x="414" y="11"/>
                    </a:lnTo>
                    <a:lnTo>
                      <a:pt x="408" y="6"/>
                    </a:lnTo>
                    <a:lnTo>
                      <a:pt x="403" y="0"/>
                    </a:lnTo>
                    <a:lnTo>
                      <a:pt x="398" y="0"/>
                    </a:lnTo>
                    <a:lnTo>
                      <a:pt x="392" y="0"/>
                    </a:lnTo>
                    <a:lnTo>
                      <a:pt x="387" y="0"/>
                    </a:lnTo>
                    <a:lnTo>
                      <a:pt x="382" y="0"/>
                    </a:lnTo>
                    <a:lnTo>
                      <a:pt x="377" y="0"/>
                    </a:lnTo>
                    <a:lnTo>
                      <a:pt x="366" y="6"/>
                    </a:lnTo>
                    <a:lnTo>
                      <a:pt x="366" y="11"/>
                    </a:lnTo>
                    <a:lnTo>
                      <a:pt x="366" y="16"/>
                    </a:lnTo>
                    <a:lnTo>
                      <a:pt x="361" y="22"/>
                    </a:lnTo>
                    <a:lnTo>
                      <a:pt x="345" y="22"/>
                    </a:lnTo>
                    <a:lnTo>
                      <a:pt x="329" y="27"/>
                    </a:lnTo>
                    <a:lnTo>
                      <a:pt x="318" y="27"/>
                    </a:lnTo>
                    <a:lnTo>
                      <a:pt x="297" y="32"/>
                    </a:lnTo>
                    <a:lnTo>
                      <a:pt x="292" y="38"/>
                    </a:lnTo>
                    <a:lnTo>
                      <a:pt x="286" y="43"/>
                    </a:lnTo>
                    <a:lnTo>
                      <a:pt x="281" y="43"/>
                    </a:lnTo>
                    <a:lnTo>
                      <a:pt x="281" y="38"/>
                    </a:lnTo>
                    <a:lnTo>
                      <a:pt x="265" y="27"/>
                    </a:lnTo>
                    <a:lnTo>
                      <a:pt x="260" y="27"/>
                    </a:lnTo>
                    <a:lnTo>
                      <a:pt x="255" y="22"/>
                    </a:lnTo>
                    <a:lnTo>
                      <a:pt x="249" y="22"/>
                    </a:lnTo>
                    <a:lnTo>
                      <a:pt x="244" y="27"/>
                    </a:lnTo>
                    <a:lnTo>
                      <a:pt x="239" y="27"/>
                    </a:lnTo>
                    <a:lnTo>
                      <a:pt x="228" y="22"/>
                    </a:lnTo>
                    <a:lnTo>
                      <a:pt x="228" y="22"/>
                    </a:lnTo>
                    <a:lnTo>
                      <a:pt x="228" y="22"/>
                    </a:lnTo>
                    <a:lnTo>
                      <a:pt x="207" y="22"/>
                    </a:lnTo>
                    <a:lnTo>
                      <a:pt x="207" y="22"/>
                    </a:lnTo>
                    <a:lnTo>
                      <a:pt x="207" y="22"/>
                    </a:lnTo>
                    <a:lnTo>
                      <a:pt x="201" y="22"/>
                    </a:lnTo>
                    <a:lnTo>
                      <a:pt x="191" y="22"/>
                    </a:lnTo>
                    <a:lnTo>
                      <a:pt x="175" y="11"/>
                    </a:lnTo>
                    <a:lnTo>
                      <a:pt x="170" y="11"/>
                    </a:lnTo>
                    <a:lnTo>
                      <a:pt x="170" y="16"/>
                    </a:lnTo>
                    <a:lnTo>
                      <a:pt x="164" y="16"/>
                    </a:lnTo>
                    <a:lnTo>
                      <a:pt x="159" y="22"/>
                    </a:lnTo>
                    <a:lnTo>
                      <a:pt x="154" y="22"/>
                    </a:lnTo>
                    <a:lnTo>
                      <a:pt x="154" y="27"/>
                    </a:lnTo>
                    <a:lnTo>
                      <a:pt x="143" y="38"/>
                    </a:lnTo>
                    <a:lnTo>
                      <a:pt x="138" y="38"/>
                    </a:lnTo>
                    <a:lnTo>
                      <a:pt x="138" y="38"/>
                    </a:lnTo>
                    <a:lnTo>
                      <a:pt x="133" y="38"/>
                    </a:lnTo>
                    <a:lnTo>
                      <a:pt x="127" y="38"/>
                    </a:lnTo>
                    <a:lnTo>
                      <a:pt x="122" y="38"/>
                    </a:lnTo>
                    <a:lnTo>
                      <a:pt x="122" y="43"/>
                    </a:lnTo>
                    <a:lnTo>
                      <a:pt x="117" y="43"/>
                    </a:lnTo>
                    <a:lnTo>
                      <a:pt x="117" y="48"/>
                    </a:lnTo>
                    <a:lnTo>
                      <a:pt x="111" y="54"/>
                    </a:lnTo>
                    <a:lnTo>
                      <a:pt x="106" y="54"/>
                    </a:lnTo>
                    <a:lnTo>
                      <a:pt x="101" y="59"/>
                    </a:lnTo>
                    <a:lnTo>
                      <a:pt x="101" y="64"/>
                    </a:lnTo>
                    <a:lnTo>
                      <a:pt x="101" y="70"/>
                    </a:lnTo>
                    <a:lnTo>
                      <a:pt x="95" y="70"/>
                    </a:lnTo>
                    <a:lnTo>
                      <a:pt x="95" y="75"/>
                    </a:lnTo>
                    <a:lnTo>
                      <a:pt x="90" y="86"/>
                    </a:lnTo>
                    <a:lnTo>
                      <a:pt x="85" y="91"/>
                    </a:lnTo>
                    <a:lnTo>
                      <a:pt x="85" y="96"/>
                    </a:lnTo>
                    <a:lnTo>
                      <a:pt x="85" y="96"/>
                    </a:lnTo>
                    <a:lnTo>
                      <a:pt x="85" y="102"/>
                    </a:lnTo>
                    <a:lnTo>
                      <a:pt x="79" y="107"/>
                    </a:lnTo>
                    <a:lnTo>
                      <a:pt x="74" y="112"/>
                    </a:lnTo>
                    <a:lnTo>
                      <a:pt x="74" y="118"/>
                    </a:lnTo>
                    <a:lnTo>
                      <a:pt x="74" y="123"/>
                    </a:lnTo>
                    <a:lnTo>
                      <a:pt x="69" y="128"/>
                    </a:lnTo>
                    <a:lnTo>
                      <a:pt x="69" y="128"/>
                    </a:lnTo>
                    <a:lnTo>
                      <a:pt x="64" y="128"/>
                    </a:lnTo>
                    <a:lnTo>
                      <a:pt x="64" y="133"/>
                    </a:lnTo>
                    <a:lnTo>
                      <a:pt x="58" y="139"/>
                    </a:lnTo>
                    <a:lnTo>
                      <a:pt x="64" y="139"/>
                    </a:lnTo>
                    <a:lnTo>
                      <a:pt x="64" y="144"/>
                    </a:lnTo>
                    <a:lnTo>
                      <a:pt x="58" y="144"/>
                    </a:lnTo>
                    <a:lnTo>
                      <a:pt x="58" y="149"/>
                    </a:lnTo>
                    <a:lnTo>
                      <a:pt x="53" y="155"/>
                    </a:lnTo>
                    <a:lnTo>
                      <a:pt x="53" y="155"/>
                    </a:lnTo>
                    <a:lnTo>
                      <a:pt x="48" y="160"/>
                    </a:lnTo>
                    <a:lnTo>
                      <a:pt x="37" y="155"/>
                    </a:lnTo>
                    <a:lnTo>
                      <a:pt x="32" y="155"/>
                    </a:lnTo>
                    <a:lnTo>
                      <a:pt x="26" y="160"/>
                    </a:lnTo>
                    <a:lnTo>
                      <a:pt x="26" y="160"/>
                    </a:lnTo>
                    <a:lnTo>
                      <a:pt x="26" y="165"/>
                    </a:lnTo>
                    <a:lnTo>
                      <a:pt x="26" y="165"/>
                    </a:lnTo>
                    <a:lnTo>
                      <a:pt x="21" y="165"/>
                    </a:lnTo>
                    <a:lnTo>
                      <a:pt x="16" y="165"/>
                    </a:lnTo>
                    <a:lnTo>
                      <a:pt x="0" y="165"/>
                    </a:lnTo>
                    <a:lnTo>
                      <a:pt x="0" y="165"/>
                    </a:lnTo>
                    <a:lnTo>
                      <a:pt x="0" y="171"/>
                    </a:lnTo>
                    <a:lnTo>
                      <a:pt x="5" y="176"/>
                    </a:lnTo>
                    <a:lnTo>
                      <a:pt x="10" y="181"/>
                    </a:lnTo>
                    <a:lnTo>
                      <a:pt x="16" y="187"/>
                    </a:lnTo>
                    <a:lnTo>
                      <a:pt x="21" y="187"/>
                    </a:lnTo>
                    <a:lnTo>
                      <a:pt x="26" y="192"/>
                    </a:lnTo>
                    <a:lnTo>
                      <a:pt x="26" y="197"/>
                    </a:lnTo>
                    <a:lnTo>
                      <a:pt x="32" y="197"/>
                    </a:lnTo>
                    <a:lnTo>
                      <a:pt x="32" y="197"/>
                    </a:lnTo>
                    <a:lnTo>
                      <a:pt x="32" y="197"/>
                    </a:lnTo>
                    <a:lnTo>
                      <a:pt x="32" y="197"/>
                    </a:lnTo>
                    <a:lnTo>
                      <a:pt x="32" y="197"/>
                    </a:lnTo>
                    <a:lnTo>
                      <a:pt x="32" y="203"/>
                    </a:lnTo>
                    <a:lnTo>
                      <a:pt x="32" y="208"/>
                    </a:lnTo>
                    <a:lnTo>
                      <a:pt x="37" y="213"/>
                    </a:lnTo>
                    <a:lnTo>
                      <a:pt x="37" y="213"/>
                    </a:lnTo>
                    <a:lnTo>
                      <a:pt x="32" y="213"/>
                    </a:lnTo>
                    <a:lnTo>
                      <a:pt x="32" y="219"/>
                    </a:lnTo>
                    <a:lnTo>
                      <a:pt x="37" y="219"/>
                    </a:lnTo>
                    <a:lnTo>
                      <a:pt x="42" y="219"/>
                    </a:lnTo>
                    <a:lnTo>
                      <a:pt x="48" y="224"/>
                    </a:lnTo>
                    <a:lnTo>
                      <a:pt x="53" y="229"/>
                    </a:lnTo>
                    <a:lnTo>
                      <a:pt x="53" y="229"/>
                    </a:lnTo>
                    <a:lnTo>
                      <a:pt x="58" y="229"/>
                    </a:lnTo>
                    <a:lnTo>
                      <a:pt x="64" y="235"/>
                    </a:lnTo>
                    <a:lnTo>
                      <a:pt x="74" y="240"/>
                    </a:lnTo>
                    <a:lnTo>
                      <a:pt x="79" y="240"/>
                    </a:lnTo>
                    <a:lnTo>
                      <a:pt x="79" y="240"/>
                    </a:lnTo>
                    <a:lnTo>
                      <a:pt x="79" y="245"/>
                    </a:lnTo>
                    <a:lnTo>
                      <a:pt x="79" y="245"/>
                    </a:lnTo>
                    <a:lnTo>
                      <a:pt x="79" y="245"/>
                    </a:lnTo>
                    <a:lnTo>
                      <a:pt x="79" y="251"/>
                    </a:lnTo>
                    <a:lnTo>
                      <a:pt x="74" y="251"/>
                    </a:lnTo>
                    <a:lnTo>
                      <a:pt x="74" y="251"/>
                    </a:lnTo>
                    <a:lnTo>
                      <a:pt x="74" y="251"/>
                    </a:lnTo>
                    <a:lnTo>
                      <a:pt x="74" y="256"/>
                    </a:lnTo>
                    <a:lnTo>
                      <a:pt x="74" y="261"/>
                    </a:lnTo>
                    <a:lnTo>
                      <a:pt x="74" y="261"/>
                    </a:lnTo>
                    <a:lnTo>
                      <a:pt x="74" y="267"/>
                    </a:lnTo>
                    <a:lnTo>
                      <a:pt x="79" y="267"/>
                    </a:lnTo>
                    <a:lnTo>
                      <a:pt x="85" y="267"/>
                    </a:lnTo>
                    <a:lnTo>
                      <a:pt x="85" y="267"/>
                    </a:lnTo>
                    <a:lnTo>
                      <a:pt x="85" y="272"/>
                    </a:lnTo>
                    <a:lnTo>
                      <a:pt x="79" y="272"/>
                    </a:lnTo>
                    <a:lnTo>
                      <a:pt x="74" y="272"/>
                    </a:lnTo>
                    <a:lnTo>
                      <a:pt x="74" y="272"/>
                    </a:lnTo>
                    <a:lnTo>
                      <a:pt x="74" y="277"/>
                    </a:lnTo>
                    <a:lnTo>
                      <a:pt x="85" y="277"/>
                    </a:lnTo>
                    <a:lnTo>
                      <a:pt x="90" y="282"/>
                    </a:lnTo>
                    <a:lnTo>
                      <a:pt x="90" y="282"/>
                    </a:lnTo>
                    <a:lnTo>
                      <a:pt x="101" y="288"/>
                    </a:lnTo>
                    <a:lnTo>
                      <a:pt x="111" y="288"/>
                    </a:lnTo>
                    <a:lnTo>
                      <a:pt x="117" y="293"/>
                    </a:lnTo>
                    <a:lnTo>
                      <a:pt x="122" y="298"/>
                    </a:lnTo>
                    <a:lnTo>
                      <a:pt x="127" y="293"/>
                    </a:lnTo>
                    <a:lnTo>
                      <a:pt x="138" y="288"/>
                    </a:lnTo>
                    <a:lnTo>
                      <a:pt x="148" y="282"/>
                    </a:lnTo>
                    <a:lnTo>
                      <a:pt x="154" y="288"/>
                    </a:lnTo>
                    <a:lnTo>
                      <a:pt x="159" y="293"/>
                    </a:lnTo>
                    <a:lnTo>
                      <a:pt x="164" y="293"/>
                    </a:lnTo>
                    <a:lnTo>
                      <a:pt x="159" y="293"/>
                    </a:lnTo>
                    <a:lnTo>
                      <a:pt x="154" y="293"/>
                    </a:lnTo>
                    <a:lnTo>
                      <a:pt x="148" y="298"/>
                    </a:lnTo>
                    <a:lnTo>
                      <a:pt x="148" y="298"/>
                    </a:lnTo>
                    <a:lnTo>
                      <a:pt x="148" y="304"/>
                    </a:lnTo>
                    <a:lnTo>
                      <a:pt x="148" y="309"/>
                    </a:lnTo>
                    <a:lnTo>
                      <a:pt x="154" y="314"/>
                    </a:lnTo>
                    <a:lnTo>
                      <a:pt x="159" y="314"/>
                    </a:lnTo>
                    <a:lnTo>
                      <a:pt x="159" y="314"/>
                    </a:lnTo>
                    <a:lnTo>
                      <a:pt x="159" y="320"/>
                    </a:lnTo>
                    <a:lnTo>
                      <a:pt x="164" y="320"/>
                    </a:lnTo>
                    <a:lnTo>
                      <a:pt x="164" y="325"/>
                    </a:lnTo>
                    <a:lnTo>
                      <a:pt x="175" y="330"/>
                    </a:lnTo>
                    <a:lnTo>
                      <a:pt x="186" y="330"/>
                    </a:lnTo>
                    <a:lnTo>
                      <a:pt x="186" y="336"/>
                    </a:lnTo>
                    <a:lnTo>
                      <a:pt x="180" y="336"/>
                    </a:lnTo>
                    <a:lnTo>
                      <a:pt x="175" y="341"/>
                    </a:lnTo>
                    <a:lnTo>
                      <a:pt x="175" y="341"/>
                    </a:lnTo>
                    <a:lnTo>
                      <a:pt x="175" y="346"/>
                    </a:lnTo>
                    <a:lnTo>
                      <a:pt x="175" y="352"/>
                    </a:lnTo>
                    <a:lnTo>
                      <a:pt x="175" y="352"/>
                    </a:lnTo>
                    <a:lnTo>
                      <a:pt x="196" y="346"/>
                    </a:lnTo>
                    <a:lnTo>
                      <a:pt x="217" y="352"/>
                    </a:lnTo>
                    <a:lnTo>
                      <a:pt x="244" y="357"/>
                    </a:lnTo>
                    <a:lnTo>
                      <a:pt x="260" y="357"/>
                    </a:lnTo>
                    <a:lnTo>
                      <a:pt x="276" y="357"/>
                    </a:lnTo>
                    <a:lnTo>
                      <a:pt x="297" y="357"/>
                    </a:lnTo>
                    <a:lnTo>
                      <a:pt x="324" y="362"/>
                    </a:lnTo>
                    <a:lnTo>
                      <a:pt x="345" y="362"/>
                    </a:lnTo>
                    <a:lnTo>
                      <a:pt x="355" y="362"/>
                    </a:lnTo>
                    <a:lnTo>
                      <a:pt x="361" y="357"/>
                    </a:lnTo>
                    <a:lnTo>
                      <a:pt x="371" y="346"/>
                    </a:lnTo>
                    <a:lnTo>
                      <a:pt x="387" y="336"/>
                    </a:lnTo>
                    <a:lnTo>
                      <a:pt x="403" y="330"/>
                    </a:lnTo>
                    <a:lnTo>
                      <a:pt x="424" y="325"/>
                    </a:lnTo>
                    <a:lnTo>
                      <a:pt x="440" y="325"/>
                    </a:lnTo>
                    <a:lnTo>
                      <a:pt x="446" y="325"/>
                    </a:lnTo>
                    <a:lnTo>
                      <a:pt x="461" y="336"/>
                    </a:lnTo>
                    <a:lnTo>
                      <a:pt x="472" y="336"/>
                    </a:lnTo>
                    <a:lnTo>
                      <a:pt x="477" y="341"/>
                    </a:lnTo>
                    <a:lnTo>
                      <a:pt x="483" y="341"/>
                    </a:lnTo>
                    <a:lnTo>
                      <a:pt x="483" y="341"/>
                    </a:lnTo>
                    <a:lnTo>
                      <a:pt x="493" y="341"/>
                    </a:lnTo>
                    <a:lnTo>
                      <a:pt x="499" y="346"/>
                    </a:lnTo>
                    <a:lnTo>
                      <a:pt x="504" y="352"/>
                    </a:lnTo>
                    <a:lnTo>
                      <a:pt x="515" y="357"/>
                    </a:lnTo>
                    <a:lnTo>
                      <a:pt x="525" y="357"/>
                    </a:lnTo>
                    <a:lnTo>
                      <a:pt x="530" y="357"/>
                    </a:lnTo>
                    <a:lnTo>
                      <a:pt x="541" y="357"/>
                    </a:lnTo>
                    <a:lnTo>
                      <a:pt x="541" y="357"/>
                    </a:lnTo>
                    <a:lnTo>
                      <a:pt x="541" y="341"/>
                    </a:lnTo>
                    <a:lnTo>
                      <a:pt x="541" y="314"/>
                    </a:lnTo>
                    <a:lnTo>
                      <a:pt x="541" y="309"/>
                    </a:lnTo>
                    <a:lnTo>
                      <a:pt x="552" y="298"/>
                    </a:lnTo>
                    <a:lnTo>
                      <a:pt x="552" y="293"/>
                    </a:lnTo>
                    <a:lnTo>
                      <a:pt x="546" y="293"/>
                    </a:lnTo>
                    <a:lnTo>
                      <a:pt x="546" y="293"/>
                    </a:lnTo>
                    <a:lnTo>
                      <a:pt x="552" y="288"/>
                    </a:lnTo>
                    <a:lnTo>
                      <a:pt x="552" y="282"/>
                    </a:lnTo>
                    <a:lnTo>
                      <a:pt x="552" y="282"/>
                    </a:lnTo>
                    <a:lnTo>
                      <a:pt x="557" y="277"/>
                    </a:lnTo>
                    <a:lnTo>
                      <a:pt x="552" y="267"/>
                    </a:lnTo>
                    <a:lnTo>
                      <a:pt x="552" y="261"/>
                    </a:lnTo>
                    <a:lnTo>
                      <a:pt x="557" y="261"/>
                    </a:lnTo>
                    <a:lnTo>
                      <a:pt x="562" y="261"/>
                    </a:lnTo>
                    <a:lnTo>
                      <a:pt x="562" y="267"/>
                    </a:lnTo>
                    <a:lnTo>
                      <a:pt x="562" y="272"/>
                    </a:lnTo>
                    <a:lnTo>
                      <a:pt x="562" y="277"/>
                    </a:lnTo>
                    <a:lnTo>
                      <a:pt x="562" y="282"/>
                    </a:lnTo>
                    <a:lnTo>
                      <a:pt x="594" y="272"/>
                    </a:lnTo>
                    <a:lnTo>
                      <a:pt x="599" y="267"/>
                    </a:lnTo>
                    <a:lnTo>
                      <a:pt x="599" y="261"/>
                    </a:lnTo>
                    <a:lnTo>
                      <a:pt x="599" y="245"/>
                    </a:lnTo>
                    <a:lnTo>
                      <a:pt x="599" y="240"/>
                    </a:lnTo>
                    <a:lnTo>
                      <a:pt x="599" y="235"/>
                    </a:lnTo>
                    <a:lnTo>
                      <a:pt x="599" y="229"/>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srgbClr val="414042"/>
                  </a:solidFill>
                  <a:effectLst/>
                  <a:uLnTx/>
                  <a:uFillTx/>
                  <a:latin typeface="Pluto Sans DPD PPT Light"/>
                  <a:ea typeface="+mn-ea"/>
                  <a:cs typeface="+mn-cs"/>
                </a:endParaRPr>
              </a:p>
            </p:txBody>
          </p:sp>
          <p:sp>
            <p:nvSpPr>
              <p:cNvPr id="48" name="Freeform 32">
                <a:extLst>
                  <a:ext uri="{FF2B5EF4-FFF2-40B4-BE49-F238E27FC236}">
                    <a16:creationId xmlns:a16="http://schemas.microsoft.com/office/drawing/2014/main" id="{469BF313-6BB4-49C2-A6C4-784B1C783AF8}"/>
                  </a:ext>
                </a:extLst>
              </p:cNvPr>
              <p:cNvSpPr>
                <a:spLocks noEditPoints="1"/>
              </p:cNvSpPr>
              <p:nvPr/>
            </p:nvSpPr>
            <p:spPr bwMode="auto">
              <a:xfrm>
                <a:off x="7605711" y="2762248"/>
                <a:ext cx="92075" cy="41275"/>
              </a:xfrm>
              <a:custGeom>
                <a:avLst/>
                <a:gdLst>
                  <a:gd name="T0" fmla="*/ 58 w 58"/>
                  <a:gd name="T1" fmla="*/ 26 h 26"/>
                  <a:gd name="T2" fmla="*/ 53 w 58"/>
                  <a:gd name="T3" fmla="*/ 26 h 26"/>
                  <a:gd name="T4" fmla="*/ 48 w 58"/>
                  <a:gd name="T5" fmla="*/ 26 h 26"/>
                  <a:gd name="T6" fmla="*/ 48 w 58"/>
                  <a:gd name="T7" fmla="*/ 26 h 26"/>
                  <a:gd name="T8" fmla="*/ 48 w 58"/>
                  <a:gd name="T9" fmla="*/ 26 h 26"/>
                  <a:gd name="T10" fmla="*/ 53 w 58"/>
                  <a:gd name="T11" fmla="*/ 26 h 26"/>
                  <a:gd name="T12" fmla="*/ 53 w 58"/>
                  <a:gd name="T13" fmla="*/ 26 h 26"/>
                  <a:gd name="T14" fmla="*/ 58 w 58"/>
                  <a:gd name="T15" fmla="*/ 26 h 26"/>
                  <a:gd name="T16" fmla="*/ 58 w 58"/>
                  <a:gd name="T17" fmla="*/ 26 h 26"/>
                  <a:gd name="T18" fmla="*/ 58 w 58"/>
                  <a:gd name="T19" fmla="*/ 26 h 26"/>
                  <a:gd name="T20" fmla="*/ 5 w 58"/>
                  <a:gd name="T21" fmla="*/ 10 h 26"/>
                  <a:gd name="T22" fmla="*/ 0 w 58"/>
                  <a:gd name="T23" fmla="*/ 10 h 26"/>
                  <a:gd name="T24" fmla="*/ 0 w 58"/>
                  <a:gd name="T25" fmla="*/ 16 h 26"/>
                  <a:gd name="T26" fmla="*/ 0 w 58"/>
                  <a:gd name="T27" fmla="*/ 21 h 26"/>
                  <a:gd name="T28" fmla="*/ 0 w 58"/>
                  <a:gd name="T29" fmla="*/ 21 h 26"/>
                  <a:gd name="T30" fmla="*/ 0 w 58"/>
                  <a:gd name="T31" fmla="*/ 16 h 26"/>
                  <a:gd name="T32" fmla="*/ 5 w 58"/>
                  <a:gd name="T33" fmla="*/ 16 h 26"/>
                  <a:gd name="T34" fmla="*/ 5 w 58"/>
                  <a:gd name="T35" fmla="*/ 16 h 26"/>
                  <a:gd name="T36" fmla="*/ 5 w 58"/>
                  <a:gd name="T37" fmla="*/ 16 h 26"/>
                  <a:gd name="T38" fmla="*/ 5 w 58"/>
                  <a:gd name="T39" fmla="*/ 10 h 26"/>
                  <a:gd name="T40" fmla="*/ 32 w 58"/>
                  <a:gd name="T41" fmla="*/ 10 h 26"/>
                  <a:gd name="T42" fmla="*/ 32 w 58"/>
                  <a:gd name="T43" fmla="*/ 5 h 26"/>
                  <a:gd name="T44" fmla="*/ 27 w 58"/>
                  <a:gd name="T45" fmla="*/ 5 h 26"/>
                  <a:gd name="T46" fmla="*/ 27 w 58"/>
                  <a:gd name="T47" fmla="*/ 5 h 26"/>
                  <a:gd name="T48" fmla="*/ 27 w 58"/>
                  <a:gd name="T49" fmla="*/ 5 h 26"/>
                  <a:gd name="T50" fmla="*/ 21 w 58"/>
                  <a:gd name="T51" fmla="*/ 5 h 26"/>
                  <a:gd name="T52" fmla="*/ 21 w 58"/>
                  <a:gd name="T53" fmla="*/ 5 h 26"/>
                  <a:gd name="T54" fmla="*/ 16 w 58"/>
                  <a:gd name="T55" fmla="*/ 0 h 26"/>
                  <a:gd name="T56" fmla="*/ 16 w 58"/>
                  <a:gd name="T57" fmla="*/ 0 h 26"/>
                  <a:gd name="T58" fmla="*/ 11 w 58"/>
                  <a:gd name="T59" fmla="*/ 5 h 26"/>
                  <a:gd name="T60" fmla="*/ 16 w 58"/>
                  <a:gd name="T61" fmla="*/ 5 h 26"/>
                  <a:gd name="T62" fmla="*/ 16 w 58"/>
                  <a:gd name="T63" fmla="*/ 5 h 26"/>
                  <a:gd name="T64" fmla="*/ 16 w 58"/>
                  <a:gd name="T65" fmla="*/ 5 h 26"/>
                  <a:gd name="T66" fmla="*/ 16 w 58"/>
                  <a:gd name="T67" fmla="*/ 10 h 26"/>
                  <a:gd name="T68" fmla="*/ 16 w 58"/>
                  <a:gd name="T69" fmla="*/ 16 h 26"/>
                  <a:gd name="T70" fmla="*/ 11 w 58"/>
                  <a:gd name="T71" fmla="*/ 16 h 26"/>
                  <a:gd name="T72" fmla="*/ 11 w 58"/>
                  <a:gd name="T73" fmla="*/ 10 h 26"/>
                  <a:gd name="T74" fmla="*/ 11 w 58"/>
                  <a:gd name="T75" fmla="*/ 10 h 26"/>
                  <a:gd name="T76" fmla="*/ 5 w 58"/>
                  <a:gd name="T77" fmla="*/ 10 h 26"/>
                  <a:gd name="T78" fmla="*/ 5 w 58"/>
                  <a:gd name="T79" fmla="*/ 10 h 26"/>
                  <a:gd name="T80" fmla="*/ 11 w 58"/>
                  <a:gd name="T81" fmla="*/ 21 h 26"/>
                  <a:gd name="T82" fmla="*/ 16 w 58"/>
                  <a:gd name="T83" fmla="*/ 21 h 26"/>
                  <a:gd name="T84" fmla="*/ 27 w 58"/>
                  <a:gd name="T85" fmla="*/ 21 h 26"/>
                  <a:gd name="T86" fmla="*/ 27 w 58"/>
                  <a:gd name="T87" fmla="*/ 16 h 26"/>
                  <a:gd name="T88" fmla="*/ 27 w 58"/>
                  <a:gd name="T89" fmla="*/ 16 h 26"/>
                  <a:gd name="T90" fmla="*/ 27 w 58"/>
                  <a:gd name="T91" fmla="*/ 16 h 26"/>
                  <a:gd name="T92" fmla="*/ 32 w 58"/>
                  <a:gd name="T93" fmla="*/ 16 h 26"/>
                  <a:gd name="T94" fmla="*/ 32 w 58"/>
                  <a:gd name="T95" fmla="*/ 16 h 26"/>
                  <a:gd name="T96" fmla="*/ 37 w 58"/>
                  <a:gd name="T97" fmla="*/ 16 h 26"/>
                  <a:gd name="T98" fmla="*/ 37 w 58"/>
                  <a:gd name="T99" fmla="*/ 10 h 26"/>
                  <a:gd name="T100" fmla="*/ 37 w 58"/>
                  <a:gd name="T101" fmla="*/ 10 h 26"/>
                  <a:gd name="T102" fmla="*/ 32 w 58"/>
                  <a:gd name="T103"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8" h="26">
                    <a:moveTo>
                      <a:pt x="58" y="26"/>
                    </a:moveTo>
                    <a:lnTo>
                      <a:pt x="53" y="26"/>
                    </a:lnTo>
                    <a:lnTo>
                      <a:pt x="48" y="26"/>
                    </a:lnTo>
                    <a:lnTo>
                      <a:pt x="48" y="26"/>
                    </a:lnTo>
                    <a:lnTo>
                      <a:pt x="48" y="26"/>
                    </a:lnTo>
                    <a:lnTo>
                      <a:pt x="53" y="26"/>
                    </a:lnTo>
                    <a:lnTo>
                      <a:pt x="53" y="26"/>
                    </a:lnTo>
                    <a:lnTo>
                      <a:pt x="58" y="26"/>
                    </a:lnTo>
                    <a:lnTo>
                      <a:pt x="58" y="26"/>
                    </a:lnTo>
                    <a:lnTo>
                      <a:pt x="58" y="26"/>
                    </a:lnTo>
                    <a:close/>
                    <a:moveTo>
                      <a:pt x="5" y="10"/>
                    </a:moveTo>
                    <a:lnTo>
                      <a:pt x="0" y="10"/>
                    </a:lnTo>
                    <a:lnTo>
                      <a:pt x="0" y="16"/>
                    </a:lnTo>
                    <a:lnTo>
                      <a:pt x="0" y="21"/>
                    </a:lnTo>
                    <a:lnTo>
                      <a:pt x="0" y="21"/>
                    </a:lnTo>
                    <a:lnTo>
                      <a:pt x="0" y="16"/>
                    </a:lnTo>
                    <a:lnTo>
                      <a:pt x="5" y="16"/>
                    </a:lnTo>
                    <a:lnTo>
                      <a:pt x="5" y="16"/>
                    </a:lnTo>
                    <a:lnTo>
                      <a:pt x="5" y="16"/>
                    </a:lnTo>
                    <a:lnTo>
                      <a:pt x="5" y="10"/>
                    </a:lnTo>
                    <a:close/>
                    <a:moveTo>
                      <a:pt x="32" y="10"/>
                    </a:moveTo>
                    <a:lnTo>
                      <a:pt x="32" y="5"/>
                    </a:lnTo>
                    <a:lnTo>
                      <a:pt x="27" y="5"/>
                    </a:lnTo>
                    <a:lnTo>
                      <a:pt x="27" y="5"/>
                    </a:lnTo>
                    <a:lnTo>
                      <a:pt x="27" y="5"/>
                    </a:lnTo>
                    <a:lnTo>
                      <a:pt x="21" y="5"/>
                    </a:lnTo>
                    <a:lnTo>
                      <a:pt x="21" y="5"/>
                    </a:lnTo>
                    <a:lnTo>
                      <a:pt x="16" y="0"/>
                    </a:lnTo>
                    <a:lnTo>
                      <a:pt x="16" y="0"/>
                    </a:lnTo>
                    <a:lnTo>
                      <a:pt x="11" y="5"/>
                    </a:lnTo>
                    <a:lnTo>
                      <a:pt x="16" y="5"/>
                    </a:lnTo>
                    <a:lnTo>
                      <a:pt x="16" y="5"/>
                    </a:lnTo>
                    <a:lnTo>
                      <a:pt x="16" y="5"/>
                    </a:lnTo>
                    <a:lnTo>
                      <a:pt x="16" y="10"/>
                    </a:lnTo>
                    <a:lnTo>
                      <a:pt x="16" y="16"/>
                    </a:lnTo>
                    <a:lnTo>
                      <a:pt x="11" y="16"/>
                    </a:lnTo>
                    <a:lnTo>
                      <a:pt x="11" y="10"/>
                    </a:lnTo>
                    <a:lnTo>
                      <a:pt x="11" y="10"/>
                    </a:lnTo>
                    <a:lnTo>
                      <a:pt x="5" y="10"/>
                    </a:lnTo>
                    <a:lnTo>
                      <a:pt x="5" y="10"/>
                    </a:lnTo>
                    <a:lnTo>
                      <a:pt x="11" y="21"/>
                    </a:lnTo>
                    <a:lnTo>
                      <a:pt x="16" y="21"/>
                    </a:lnTo>
                    <a:lnTo>
                      <a:pt x="27" y="21"/>
                    </a:lnTo>
                    <a:lnTo>
                      <a:pt x="27" y="16"/>
                    </a:lnTo>
                    <a:lnTo>
                      <a:pt x="27" y="16"/>
                    </a:lnTo>
                    <a:lnTo>
                      <a:pt x="27" y="16"/>
                    </a:lnTo>
                    <a:lnTo>
                      <a:pt x="32" y="16"/>
                    </a:lnTo>
                    <a:lnTo>
                      <a:pt x="32" y="16"/>
                    </a:lnTo>
                    <a:lnTo>
                      <a:pt x="37" y="16"/>
                    </a:lnTo>
                    <a:lnTo>
                      <a:pt x="37" y="10"/>
                    </a:lnTo>
                    <a:lnTo>
                      <a:pt x="37" y="10"/>
                    </a:lnTo>
                    <a:lnTo>
                      <a:pt x="32" y="10"/>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srgbClr val="414042"/>
                  </a:solidFill>
                  <a:effectLst/>
                  <a:uLnTx/>
                  <a:uFillTx/>
                  <a:latin typeface="Pluto Sans DPD PPT Light"/>
                  <a:ea typeface="+mn-ea"/>
                  <a:cs typeface="+mn-cs"/>
                </a:endParaRPr>
              </a:p>
            </p:txBody>
          </p:sp>
          <p:sp>
            <p:nvSpPr>
              <p:cNvPr id="49" name="Freeform 33">
                <a:extLst>
                  <a:ext uri="{FF2B5EF4-FFF2-40B4-BE49-F238E27FC236}">
                    <a16:creationId xmlns:a16="http://schemas.microsoft.com/office/drawing/2014/main" id="{FE5CBF56-E243-44F7-AD41-ABE95D2CE5DA}"/>
                  </a:ext>
                </a:extLst>
              </p:cNvPr>
              <p:cNvSpPr>
                <a:spLocks/>
              </p:cNvSpPr>
              <p:nvPr/>
            </p:nvSpPr>
            <p:spPr bwMode="auto">
              <a:xfrm>
                <a:off x="6981824" y="5026020"/>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srgbClr val="414042"/>
                  </a:solidFill>
                  <a:effectLst/>
                  <a:uLnTx/>
                  <a:uFillTx/>
                  <a:latin typeface="Pluto Sans DPD PPT Light"/>
                  <a:ea typeface="+mn-ea"/>
                  <a:cs typeface="+mn-cs"/>
                </a:endParaRPr>
              </a:p>
            </p:txBody>
          </p:sp>
          <p:sp>
            <p:nvSpPr>
              <p:cNvPr id="50" name="Freeform 34">
                <a:extLst>
                  <a:ext uri="{FF2B5EF4-FFF2-40B4-BE49-F238E27FC236}">
                    <a16:creationId xmlns:a16="http://schemas.microsoft.com/office/drawing/2014/main" id="{48A96560-3FC4-4CFE-A304-6D137F93B286}"/>
                  </a:ext>
                </a:extLst>
              </p:cNvPr>
              <p:cNvSpPr>
                <a:spLocks/>
              </p:cNvSpPr>
              <p:nvPr/>
            </p:nvSpPr>
            <p:spPr bwMode="auto">
              <a:xfrm>
                <a:off x="6981824" y="4772021"/>
                <a:ext cx="9525" cy="7938"/>
              </a:xfrm>
              <a:custGeom>
                <a:avLst/>
                <a:gdLst>
                  <a:gd name="T0" fmla="*/ 6 w 6"/>
                  <a:gd name="T1" fmla="*/ 0 h 5"/>
                  <a:gd name="T2" fmla="*/ 0 w 6"/>
                  <a:gd name="T3" fmla="*/ 0 h 5"/>
                  <a:gd name="T4" fmla="*/ 0 w 6"/>
                  <a:gd name="T5" fmla="*/ 5 h 5"/>
                  <a:gd name="T6" fmla="*/ 0 w 6"/>
                  <a:gd name="T7" fmla="*/ 5 h 5"/>
                  <a:gd name="T8" fmla="*/ 6 w 6"/>
                  <a:gd name="T9" fmla="*/ 5 h 5"/>
                  <a:gd name="T10" fmla="*/ 6 w 6"/>
                  <a:gd name="T11" fmla="*/ 0 h 5"/>
                  <a:gd name="T12" fmla="*/ 6 w 6"/>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6" y="0"/>
                    </a:moveTo>
                    <a:lnTo>
                      <a:pt x="0" y="0"/>
                    </a:lnTo>
                    <a:lnTo>
                      <a:pt x="0" y="5"/>
                    </a:lnTo>
                    <a:lnTo>
                      <a:pt x="0" y="5"/>
                    </a:lnTo>
                    <a:lnTo>
                      <a:pt x="6" y="5"/>
                    </a:lnTo>
                    <a:lnTo>
                      <a:pt x="6" y="0"/>
                    </a:lnTo>
                    <a:lnTo>
                      <a:pt x="6" y="0"/>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srgbClr val="414042"/>
                  </a:solidFill>
                  <a:effectLst/>
                  <a:uLnTx/>
                  <a:uFillTx/>
                  <a:latin typeface="Pluto Sans DPD PPT Light"/>
                  <a:ea typeface="+mn-ea"/>
                  <a:cs typeface="+mn-cs"/>
                </a:endParaRPr>
              </a:p>
            </p:txBody>
          </p:sp>
          <p:sp>
            <p:nvSpPr>
              <p:cNvPr id="51" name="Freeform 35">
                <a:extLst>
                  <a:ext uri="{FF2B5EF4-FFF2-40B4-BE49-F238E27FC236}">
                    <a16:creationId xmlns:a16="http://schemas.microsoft.com/office/drawing/2014/main" id="{82DD0697-5ED4-4B60-8006-7E3DF0164661}"/>
                  </a:ext>
                </a:extLst>
              </p:cNvPr>
              <p:cNvSpPr>
                <a:spLocks/>
              </p:cNvSpPr>
              <p:nvPr/>
            </p:nvSpPr>
            <p:spPr bwMode="auto">
              <a:xfrm>
                <a:off x="6469062" y="4797421"/>
                <a:ext cx="7938" cy="7938"/>
              </a:xfrm>
              <a:custGeom>
                <a:avLst/>
                <a:gdLst>
                  <a:gd name="T0" fmla="*/ 5 w 5"/>
                  <a:gd name="T1" fmla="*/ 0 h 5"/>
                  <a:gd name="T2" fmla="*/ 5 w 5"/>
                  <a:gd name="T3" fmla="*/ 0 h 5"/>
                  <a:gd name="T4" fmla="*/ 0 w 5"/>
                  <a:gd name="T5" fmla="*/ 0 h 5"/>
                  <a:gd name="T6" fmla="*/ 0 w 5"/>
                  <a:gd name="T7" fmla="*/ 0 h 5"/>
                  <a:gd name="T8" fmla="*/ 0 w 5"/>
                  <a:gd name="T9" fmla="*/ 5 h 5"/>
                  <a:gd name="T10" fmla="*/ 5 w 5"/>
                  <a:gd name="T11" fmla="*/ 0 h 5"/>
                  <a:gd name="T12" fmla="*/ 5 w 5"/>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5" y="0"/>
                    </a:moveTo>
                    <a:lnTo>
                      <a:pt x="5" y="0"/>
                    </a:lnTo>
                    <a:lnTo>
                      <a:pt x="0" y="0"/>
                    </a:lnTo>
                    <a:lnTo>
                      <a:pt x="0" y="0"/>
                    </a:lnTo>
                    <a:lnTo>
                      <a:pt x="0" y="5"/>
                    </a:lnTo>
                    <a:lnTo>
                      <a:pt x="5" y="0"/>
                    </a:lnTo>
                    <a:lnTo>
                      <a:pt x="5" y="0"/>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srgbClr val="414042"/>
                  </a:solidFill>
                  <a:effectLst/>
                  <a:uLnTx/>
                  <a:uFillTx/>
                  <a:latin typeface="Pluto Sans DPD PPT Light"/>
                  <a:ea typeface="+mn-ea"/>
                  <a:cs typeface="+mn-cs"/>
                </a:endParaRPr>
              </a:p>
            </p:txBody>
          </p:sp>
          <p:sp>
            <p:nvSpPr>
              <p:cNvPr id="52" name="Freeform 36">
                <a:extLst>
                  <a:ext uri="{FF2B5EF4-FFF2-40B4-BE49-F238E27FC236}">
                    <a16:creationId xmlns:a16="http://schemas.microsoft.com/office/drawing/2014/main" id="{F8525359-E43A-4D00-A2E4-7A4338F2CB98}"/>
                  </a:ext>
                </a:extLst>
              </p:cNvPr>
              <p:cNvSpPr>
                <a:spLocks/>
              </p:cNvSpPr>
              <p:nvPr/>
            </p:nvSpPr>
            <p:spPr bwMode="auto">
              <a:xfrm>
                <a:off x="7419974" y="4062410"/>
                <a:ext cx="547688" cy="228600"/>
              </a:xfrm>
              <a:custGeom>
                <a:avLst/>
                <a:gdLst>
                  <a:gd name="T0" fmla="*/ 313 w 345"/>
                  <a:gd name="T1" fmla="*/ 32 h 144"/>
                  <a:gd name="T2" fmla="*/ 308 w 345"/>
                  <a:gd name="T3" fmla="*/ 21 h 144"/>
                  <a:gd name="T4" fmla="*/ 271 w 345"/>
                  <a:gd name="T5" fmla="*/ 11 h 144"/>
                  <a:gd name="T6" fmla="*/ 255 w 345"/>
                  <a:gd name="T7" fmla="*/ 16 h 144"/>
                  <a:gd name="T8" fmla="*/ 244 w 345"/>
                  <a:gd name="T9" fmla="*/ 21 h 144"/>
                  <a:gd name="T10" fmla="*/ 228 w 345"/>
                  <a:gd name="T11" fmla="*/ 16 h 144"/>
                  <a:gd name="T12" fmla="*/ 213 w 345"/>
                  <a:gd name="T13" fmla="*/ 16 h 144"/>
                  <a:gd name="T14" fmla="*/ 207 w 345"/>
                  <a:gd name="T15" fmla="*/ 16 h 144"/>
                  <a:gd name="T16" fmla="*/ 197 w 345"/>
                  <a:gd name="T17" fmla="*/ 27 h 144"/>
                  <a:gd name="T18" fmla="*/ 181 w 345"/>
                  <a:gd name="T19" fmla="*/ 32 h 144"/>
                  <a:gd name="T20" fmla="*/ 175 w 345"/>
                  <a:gd name="T21" fmla="*/ 27 h 144"/>
                  <a:gd name="T22" fmla="*/ 175 w 345"/>
                  <a:gd name="T23" fmla="*/ 16 h 144"/>
                  <a:gd name="T24" fmla="*/ 165 w 345"/>
                  <a:gd name="T25" fmla="*/ 16 h 144"/>
                  <a:gd name="T26" fmla="*/ 160 w 345"/>
                  <a:gd name="T27" fmla="*/ 5 h 144"/>
                  <a:gd name="T28" fmla="*/ 149 w 345"/>
                  <a:gd name="T29" fmla="*/ 0 h 144"/>
                  <a:gd name="T30" fmla="*/ 138 w 345"/>
                  <a:gd name="T31" fmla="*/ 16 h 144"/>
                  <a:gd name="T32" fmla="*/ 122 w 345"/>
                  <a:gd name="T33" fmla="*/ 5 h 144"/>
                  <a:gd name="T34" fmla="*/ 112 w 345"/>
                  <a:gd name="T35" fmla="*/ 11 h 144"/>
                  <a:gd name="T36" fmla="*/ 96 w 345"/>
                  <a:gd name="T37" fmla="*/ 11 h 144"/>
                  <a:gd name="T38" fmla="*/ 91 w 345"/>
                  <a:gd name="T39" fmla="*/ 16 h 144"/>
                  <a:gd name="T40" fmla="*/ 75 w 345"/>
                  <a:gd name="T41" fmla="*/ 27 h 144"/>
                  <a:gd name="T42" fmla="*/ 69 w 345"/>
                  <a:gd name="T43" fmla="*/ 43 h 144"/>
                  <a:gd name="T44" fmla="*/ 64 w 345"/>
                  <a:gd name="T45" fmla="*/ 48 h 144"/>
                  <a:gd name="T46" fmla="*/ 53 w 345"/>
                  <a:gd name="T47" fmla="*/ 53 h 144"/>
                  <a:gd name="T48" fmla="*/ 22 w 345"/>
                  <a:gd name="T49" fmla="*/ 59 h 144"/>
                  <a:gd name="T50" fmla="*/ 11 w 345"/>
                  <a:gd name="T51" fmla="*/ 64 h 144"/>
                  <a:gd name="T52" fmla="*/ 0 w 345"/>
                  <a:gd name="T53" fmla="*/ 80 h 144"/>
                  <a:gd name="T54" fmla="*/ 0 w 345"/>
                  <a:gd name="T55" fmla="*/ 91 h 144"/>
                  <a:gd name="T56" fmla="*/ 11 w 345"/>
                  <a:gd name="T57" fmla="*/ 117 h 144"/>
                  <a:gd name="T58" fmla="*/ 16 w 345"/>
                  <a:gd name="T59" fmla="*/ 122 h 144"/>
                  <a:gd name="T60" fmla="*/ 27 w 345"/>
                  <a:gd name="T61" fmla="*/ 128 h 144"/>
                  <a:gd name="T62" fmla="*/ 53 w 345"/>
                  <a:gd name="T63" fmla="*/ 144 h 144"/>
                  <a:gd name="T64" fmla="*/ 101 w 345"/>
                  <a:gd name="T65" fmla="*/ 144 h 144"/>
                  <a:gd name="T66" fmla="*/ 117 w 345"/>
                  <a:gd name="T67" fmla="*/ 138 h 144"/>
                  <a:gd name="T68" fmla="*/ 117 w 345"/>
                  <a:gd name="T69" fmla="*/ 128 h 144"/>
                  <a:gd name="T70" fmla="*/ 160 w 345"/>
                  <a:gd name="T71" fmla="*/ 117 h 144"/>
                  <a:gd name="T72" fmla="*/ 170 w 345"/>
                  <a:gd name="T73" fmla="*/ 106 h 144"/>
                  <a:gd name="T74" fmla="*/ 186 w 345"/>
                  <a:gd name="T75" fmla="*/ 117 h 144"/>
                  <a:gd name="T76" fmla="*/ 213 w 345"/>
                  <a:gd name="T77" fmla="*/ 101 h 144"/>
                  <a:gd name="T78" fmla="*/ 234 w 345"/>
                  <a:gd name="T79" fmla="*/ 80 h 144"/>
                  <a:gd name="T80" fmla="*/ 260 w 345"/>
                  <a:gd name="T81" fmla="*/ 85 h 144"/>
                  <a:gd name="T82" fmla="*/ 282 w 345"/>
                  <a:gd name="T83" fmla="*/ 80 h 144"/>
                  <a:gd name="T84" fmla="*/ 292 w 345"/>
                  <a:gd name="T85" fmla="*/ 91 h 144"/>
                  <a:gd name="T86" fmla="*/ 297 w 345"/>
                  <a:gd name="T87" fmla="*/ 96 h 144"/>
                  <a:gd name="T88" fmla="*/ 324 w 345"/>
                  <a:gd name="T89" fmla="*/ 96 h 144"/>
                  <a:gd name="T90" fmla="*/ 335 w 345"/>
                  <a:gd name="T91" fmla="*/ 69 h 144"/>
                  <a:gd name="T92" fmla="*/ 340 w 345"/>
                  <a:gd name="T93" fmla="*/ 53 h 144"/>
                  <a:gd name="T94" fmla="*/ 345 w 345"/>
                  <a:gd name="T95" fmla="*/ 43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45" h="144">
                    <a:moveTo>
                      <a:pt x="345" y="43"/>
                    </a:moveTo>
                    <a:lnTo>
                      <a:pt x="324" y="37"/>
                    </a:lnTo>
                    <a:lnTo>
                      <a:pt x="313" y="32"/>
                    </a:lnTo>
                    <a:lnTo>
                      <a:pt x="313" y="27"/>
                    </a:lnTo>
                    <a:lnTo>
                      <a:pt x="313" y="21"/>
                    </a:lnTo>
                    <a:lnTo>
                      <a:pt x="308" y="21"/>
                    </a:lnTo>
                    <a:lnTo>
                      <a:pt x="292" y="16"/>
                    </a:lnTo>
                    <a:lnTo>
                      <a:pt x="292" y="16"/>
                    </a:lnTo>
                    <a:lnTo>
                      <a:pt x="271" y="11"/>
                    </a:lnTo>
                    <a:lnTo>
                      <a:pt x="266" y="11"/>
                    </a:lnTo>
                    <a:lnTo>
                      <a:pt x="260" y="16"/>
                    </a:lnTo>
                    <a:lnTo>
                      <a:pt x="255" y="16"/>
                    </a:lnTo>
                    <a:lnTo>
                      <a:pt x="250" y="21"/>
                    </a:lnTo>
                    <a:lnTo>
                      <a:pt x="250" y="21"/>
                    </a:lnTo>
                    <a:lnTo>
                      <a:pt x="244" y="21"/>
                    </a:lnTo>
                    <a:lnTo>
                      <a:pt x="239" y="21"/>
                    </a:lnTo>
                    <a:lnTo>
                      <a:pt x="234" y="16"/>
                    </a:lnTo>
                    <a:lnTo>
                      <a:pt x="228" y="16"/>
                    </a:lnTo>
                    <a:lnTo>
                      <a:pt x="223" y="16"/>
                    </a:lnTo>
                    <a:lnTo>
                      <a:pt x="218" y="16"/>
                    </a:lnTo>
                    <a:lnTo>
                      <a:pt x="213" y="16"/>
                    </a:lnTo>
                    <a:lnTo>
                      <a:pt x="213" y="16"/>
                    </a:lnTo>
                    <a:lnTo>
                      <a:pt x="213" y="16"/>
                    </a:lnTo>
                    <a:lnTo>
                      <a:pt x="207" y="16"/>
                    </a:lnTo>
                    <a:lnTo>
                      <a:pt x="202" y="21"/>
                    </a:lnTo>
                    <a:lnTo>
                      <a:pt x="202" y="21"/>
                    </a:lnTo>
                    <a:lnTo>
                      <a:pt x="197" y="27"/>
                    </a:lnTo>
                    <a:lnTo>
                      <a:pt x="191" y="32"/>
                    </a:lnTo>
                    <a:lnTo>
                      <a:pt x="186" y="32"/>
                    </a:lnTo>
                    <a:lnTo>
                      <a:pt x="181" y="32"/>
                    </a:lnTo>
                    <a:lnTo>
                      <a:pt x="175" y="32"/>
                    </a:lnTo>
                    <a:lnTo>
                      <a:pt x="175" y="32"/>
                    </a:lnTo>
                    <a:lnTo>
                      <a:pt x="175" y="27"/>
                    </a:lnTo>
                    <a:lnTo>
                      <a:pt x="175" y="27"/>
                    </a:lnTo>
                    <a:lnTo>
                      <a:pt x="175" y="21"/>
                    </a:lnTo>
                    <a:lnTo>
                      <a:pt x="175" y="16"/>
                    </a:lnTo>
                    <a:lnTo>
                      <a:pt x="170" y="16"/>
                    </a:lnTo>
                    <a:lnTo>
                      <a:pt x="170" y="16"/>
                    </a:lnTo>
                    <a:lnTo>
                      <a:pt x="165" y="16"/>
                    </a:lnTo>
                    <a:lnTo>
                      <a:pt x="165" y="16"/>
                    </a:lnTo>
                    <a:lnTo>
                      <a:pt x="165" y="11"/>
                    </a:lnTo>
                    <a:lnTo>
                      <a:pt x="160" y="5"/>
                    </a:lnTo>
                    <a:lnTo>
                      <a:pt x="154" y="0"/>
                    </a:lnTo>
                    <a:lnTo>
                      <a:pt x="154" y="0"/>
                    </a:lnTo>
                    <a:lnTo>
                      <a:pt x="149" y="0"/>
                    </a:lnTo>
                    <a:lnTo>
                      <a:pt x="144" y="5"/>
                    </a:lnTo>
                    <a:lnTo>
                      <a:pt x="144" y="5"/>
                    </a:lnTo>
                    <a:lnTo>
                      <a:pt x="138" y="16"/>
                    </a:lnTo>
                    <a:lnTo>
                      <a:pt x="128" y="16"/>
                    </a:lnTo>
                    <a:lnTo>
                      <a:pt x="122" y="11"/>
                    </a:lnTo>
                    <a:lnTo>
                      <a:pt x="122" y="5"/>
                    </a:lnTo>
                    <a:lnTo>
                      <a:pt x="117" y="5"/>
                    </a:lnTo>
                    <a:lnTo>
                      <a:pt x="117" y="5"/>
                    </a:lnTo>
                    <a:lnTo>
                      <a:pt x="112" y="11"/>
                    </a:lnTo>
                    <a:lnTo>
                      <a:pt x="106" y="11"/>
                    </a:lnTo>
                    <a:lnTo>
                      <a:pt x="101" y="11"/>
                    </a:lnTo>
                    <a:lnTo>
                      <a:pt x="96" y="11"/>
                    </a:lnTo>
                    <a:lnTo>
                      <a:pt x="96" y="16"/>
                    </a:lnTo>
                    <a:lnTo>
                      <a:pt x="91" y="16"/>
                    </a:lnTo>
                    <a:lnTo>
                      <a:pt x="91" y="16"/>
                    </a:lnTo>
                    <a:lnTo>
                      <a:pt x="91" y="21"/>
                    </a:lnTo>
                    <a:lnTo>
                      <a:pt x="75" y="27"/>
                    </a:lnTo>
                    <a:lnTo>
                      <a:pt x="75" y="27"/>
                    </a:lnTo>
                    <a:lnTo>
                      <a:pt x="75" y="32"/>
                    </a:lnTo>
                    <a:lnTo>
                      <a:pt x="75" y="37"/>
                    </a:lnTo>
                    <a:lnTo>
                      <a:pt x="69" y="43"/>
                    </a:lnTo>
                    <a:lnTo>
                      <a:pt x="69" y="43"/>
                    </a:lnTo>
                    <a:lnTo>
                      <a:pt x="64" y="48"/>
                    </a:lnTo>
                    <a:lnTo>
                      <a:pt x="64" y="48"/>
                    </a:lnTo>
                    <a:lnTo>
                      <a:pt x="59" y="48"/>
                    </a:lnTo>
                    <a:lnTo>
                      <a:pt x="59" y="53"/>
                    </a:lnTo>
                    <a:lnTo>
                      <a:pt x="53" y="53"/>
                    </a:lnTo>
                    <a:lnTo>
                      <a:pt x="43" y="59"/>
                    </a:lnTo>
                    <a:lnTo>
                      <a:pt x="37" y="59"/>
                    </a:lnTo>
                    <a:lnTo>
                      <a:pt x="22" y="59"/>
                    </a:lnTo>
                    <a:lnTo>
                      <a:pt x="16" y="59"/>
                    </a:lnTo>
                    <a:lnTo>
                      <a:pt x="16" y="59"/>
                    </a:lnTo>
                    <a:lnTo>
                      <a:pt x="11" y="64"/>
                    </a:lnTo>
                    <a:lnTo>
                      <a:pt x="6" y="75"/>
                    </a:lnTo>
                    <a:lnTo>
                      <a:pt x="6" y="80"/>
                    </a:lnTo>
                    <a:lnTo>
                      <a:pt x="0" y="80"/>
                    </a:lnTo>
                    <a:lnTo>
                      <a:pt x="0" y="80"/>
                    </a:lnTo>
                    <a:lnTo>
                      <a:pt x="0" y="85"/>
                    </a:lnTo>
                    <a:lnTo>
                      <a:pt x="0" y="91"/>
                    </a:lnTo>
                    <a:lnTo>
                      <a:pt x="0" y="96"/>
                    </a:lnTo>
                    <a:lnTo>
                      <a:pt x="6" y="112"/>
                    </a:lnTo>
                    <a:lnTo>
                      <a:pt x="11" y="117"/>
                    </a:lnTo>
                    <a:lnTo>
                      <a:pt x="11" y="122"/>
                    </a:lnTo>
                    <a:lnTo>
                      <a:pt x="16" y="122"/>
                    </a:lnTo>
                    <a:lnTo>
                      <a:pt x="16" y="122"/>
                    </a:lnTo>
                    <a:lnTo>
                      <a:pt x="27" y="122"/>
                    </a:lnTo>
                    <a:lnTo>
                      <a:pt x="27" y="128"/>
                    </a:lnTo>
                    <a:lnTo>
                      <a:pt x="27" y="128"/>
                    </a:lnTo>
                    <a:lnTo>
                      <a:pt x="37" y="133"/>
                    </a:lnTo>
                    <a:lnTo>
                      <a:pt x="48" y="138"/>
                    </a:lnTo>
                    <a:lnTo>
                      <a:pt x="53" y="144"/>
                    </a:lnTo>
                    <a:lnTo>
                      <a:pt x="69" y="144"/>
                    </a:lnTo>
                    <a:lnTo>
                      <a:pt x="80" y="144"/>
                    </a:lnTo>
                    <a:lnTo>
                      <a:pt x="101" y="144"/>
                    </a:lnTo>
                    <a:lnTo>
                      <a:pt x="117" y="144"/>
                    </a:lnTo>
                    <a:lnTo>
                      <a:pt x="117" y="138"/>
                    </a:lnTo>
                    <a:lnTo>
                      <a:pt x="117" y="138"/>
                    </a:lnTo>
                    <a:lnTo>
                      <a:pt x="117" y="133"/>
                    </a:lnTo>
                    <a:lnTo>
                      <a:pt x="117" y="128"/>
                    </a:lnTo>
                    <a:lnTo>
                      <a:pt x="117" y="128"/>
                    </a:lnTo>
                    <a:lnTo>
                      <a:pt x="128" y="122"/>
                    </a:lnTo>
                    <a:lnTo>
                      <a:pt x="149" y="117"/>
                    </a:lnTo>
                    <a:lnTo>
                      <a:pt x="160" y="117"/>
                    </a:lnTo>
                    <a:lnTo>
                      <a:pt x="165" y="112"/>
                    </a:lnTo>
                    <a:lnTo>
                      <a:pt x="165" y="106"/>
                    </a:lnTo>
                    <a:lnTo>
                      <a:pt x="170" y="106"/>
                    </a:lnTo>
                    <a:lnTo>
                      <a:pt x="175" y="112"/>
                    </a:lnTo>
                    <a:lnTo>
                      <a:pt x="181" y="112"/>
                    </a:lnTo>
                    <a:lnTo>
                      <a:pt x="186" y="117"/>
                    </a:lnTo>
                    <a:lnTo>
                      <a:pt x="191" y="112"/>
                    </a:lnTo>
                    <a:lnTo>
                      <a:pt x="202" y="106"/>
                    </a:lnTo>
                    <a:lnTo>
                      <a:pt x="213" y="101"/>
                    </a:lnTo>
                    <a:lnTo>
                      <a:pt x="223" y="85"/>
                    </a:lnTo>
                    <a:lnTo>
                      <a:pt x="223" y="85"/>
                    </a:lnTo>
                    <a:lnTo>
                      <a:pt x="234" y="80"/>
                    </a:lnTo>
                    <a:lnTo>
                      <a:pt x="244" y="80"/>
                    </a:lnTo>
                    <a:lnTo>
                      <a:pt x="255" y="85"/>
                    </a:lnTo>
                    <a:lnTo>
                      <a:pt x="260" y="85"/>
                    </a:lnTo>
                    <a:lnTo>
                      <a:pt x="266" y="85"/>
                    </a:lnTo>
                    <a:lnTo>
                      <a:pt x="276" y="80"/>
                    </a:lnTo>
                    <a:lnTo>
                      <a:pt x="282" y="80"/>
                    </a:lnTo>
                    <a:lnTo>
                      <a:pt x="287" y="85"/>
                    </a:lnTo>
                    <a:lnTo>
                      <a:pt x="287" y="85"/>
                    </a:lnTo>
                    <a:lnTo>
                      <a:pt x="292" y="91"/>
                    </a:lnTo>
                    <a:lnTo>
                      <a:pt x="292" y="91"/>
                    </a:lnTo>
                    <a:lnTo>
                      <a:pt x="297" y="96"/>
                    </a:lnTo>
                    <a:lnTo>
                      <a:pt x="297" y="96"/>
                    </a:lnTo>
                    <a:lnTo>
                      <a:pt x="297" y="96"/>
                    </a:lnTo>
                    <a:lnTo>
                      <a:pt x="303" y="101"/>
                    </a:lnTo>
                    <a:lnTo>
                      <a:pt x="324" y="96"/>
                    </a:lnTo>
                    <a:lnTo>
                      <a:pt x="324" y="96"/>
                    </a:lnTo>
                    <a:lnTo>
                      <a:pt x="324" y="80"/>
                    </a:lnTo>
                    <a:lnTo>
                      <a:pt x="335" y="69"/>
                    </a:lnTo>
                    <a:lnTo>
                      <a:pt x="335" y="69"/>
                    </a:lnTo>
                    <a:lnTo>
                      <a:pt x="340" y="59"/>
                    </a:lnTo>
                    <a:lnTo>
                      <a:pt x="340" y="53"/>
                    </a:lnTo>
                    <a:lnTo>
                      <a:pt x="345" y="48"/>
                    </a:lnTo>
                    <a:lnTo>
                      <a:pt x="345" y="43"/>
                    </a:lnTo>
                    <a:lnTo>
                      <a:pt x="345" y="43"/>
                    </a:lnTo>
                    <a:lnTo>
                      <a:pt x="345" y="43"/>
                    </a:lnTo>
                    <a:close/>
                  </a:path>
                </a:pathLst>
              </a:custGeom>
              <a:solidFill>
                <a:schemeClr val="accent2"/>
              </a:solid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srgbClr val="414042"/>
                  </a:solidFill>
                  <a:effectLst/>
                  <a:uLnTx/>
                  <a:uFillTx/>
                  <a:latin typeface="Pluto Sans DPD PPT Light"/>
                  <a:ea typeface="+mn-ea"/>
                  <a:cs typeface="+mn-cs"/>
                </a:endParaRPr>
              </a:p>
            </p:txBody>
          </p:sp>
          <p:sp>
            <p:nvSpPr>
              <p:cNvPr id="53" name="Freeform 37">
                <a:extLst>
                  <a:ext uri="{FF2B5EF4-FFF2-40B4-BE49-F238E27FC236}">
                    <a16:creationId xmlns:a16="http://schemas.microsoft.com/office/drawing/2014/main" id="{BA703BBE-78B1-45CB-BF50-972643DED6E9}"/>
                  </a:ext>
                </a:extLst>
              </p:cNvPr>
              <p:cNvSpPr>
                <a:spLocks/>
              </p:cNvSpPr>
              <p:nvPr/>
            </p:nvSpPr>
            <p:spPr bwMode="auto">
              <a:xfrm>
                <a:off x="6688137" y="4349746"/>
                <a:ext cx="15875" cy="25400"/>
              </a:xfrm>
              <a:custGeom>
                <a:avLst/>
                <a:gdLst>
                  <a:gd name="T0" fmla="*/ 5 w 10"/>
                  <a:gd name="T1" fmla="*/ 11 h 16"/>
                  <a:gd name="T2" fmla="*/ 5 w 10"/>
                  <a:gd name="T3" fmla="*/ 11 h 16"/>
                  <a:gd name="T4" fmla="*/ 5 w 10"/>
                  <a:gd name="T5" fmla="*/ 11 h 16"/>
                  <a:gd name="T6" fmla="*/ 5 w 10"/>
                  <a:gd name="T7" fmla="*/ 5 h 16"/>
                  <a:gd name="T8" fmla="*/ 5 w 10"/>
                  <a:gd name="T9" fmla="*/ 5 h 16"/>
                  <a:gd name="T10" fmla="*/ 5 w 10"/>
                  <a:gd name="T11" fmla="*/ 5 h 16"/>
                  <a:gd name="T12" fmla="*/ 5 w 10"/>
                  <a:gd name="T13" fmla="*/ 0 h 16"/>
                  <a:gd name="T14" fmla="*/ 0 w 10"/>
                  <a:gd name="T15" fmla="*/ 11 h 16"/>
                  <a:gd name="T16" fmla="*/ 0 w 10"/>
                  <a:gd name="T17" fmla="*/ 16 h 16"/>
                  <a:gd name="T18" fmla="*/ 0 w 10"/>
                  <a:gd name="T19" fmla="*/ 16 h 16"/>
                  <a:gd name="T20" fmla="*/ 0 w 10"/>
                  <a:gd name="T21" fmla="*/ 16 h 16"/>
                  <a:gd name="T22" fmla="*/ 5 w 10"/>
                  <a:gd name="T23" fmla="*/ 16 h 16"/>
                  <a:gd name="T24" fmla="*/ 5 w 10"/>
                  <a:gd name="T25" fmla="*/ 16 h 16"/>
                  <a:gd name="T26" fmla="*/ 10 w 10"/>
                  <a:gd name="T27" fmla="*/ 16 h 16"/>
                  <a:gd name="T28" fmla="*/ 5 w 10"/>
                  <a:gd name="T29"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16">
                    <a:moveTo>
                      <a:pt x="5" y="11"/>
                    </a:moveTo>
                    <a:lnTo>
                      <a:pt x="5" y="11"/>
                    </a:lnTo>
                    <a:lnTo>
                      <a:pt x="5" y="11"/>
                    </a:lnTo>
                    <a:lnTo>
                      <a:pt x="5" y="5"/>
                    </a:lnTo>
                    <a:lnTo>
                      <a:pt x="5" y="5"/>
                    </a:lnTo>
                    <a:lnTo>
                      <a:pt x="5" y="5"/>
                    </a:lnTo>
                    <a:lnTo>
                      <a:pt x="5" y="0"/>
                    </a:lnTo>
                    <a:lnTo>
                      <a:pt x="0" y="11"/>
                    </a:lnTo>
                    <a:lnTo>
                      <a:pt x="0" y="16"/>
                    </a:lnTo>
                    <a:lnTo>
                      <a:pt x="0" y="16"/>
                    </a:lnTo>
                    <a:lnTo>
                      <a:pt x="0" y="16"/>
                    </a:lnTo>
                    <a:lnTo>
                      <a:pt x="5" y="16"/>
                    </a:lnTo>
                    <a:lnTo>
                      <a:pt x="5" y="16"/>
                    </a:lnTo>
                    <a:lnTo>
                      <a:pt x="10" y="16"/>
                    </a:lnTo>
                    <a:lnTo>
                      <a:pt x="5" y="11"/>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srgbClr val="414042"/>
                  </a:solidFill>
                  <a:effectLst/>
                  <a:uLnTx/>
                  <a:uFillTx/>
                  <a:latin typeface="Pluto Sans DPD PPT Light"/>
                  <a:ea typeface="+mn-ea"/>
                  <a:cs typeface="+mn-cs"/>
                </a:endParaRPr>
              </a:p>
            </p:txBody>
          </p:sp>
          <p:sp>
            <p:nvSpPr>
              <p:cNvPr id="54" name="Freeform 38">
                <a:extLst>
                  <a:ext uri="{FF2B5EF4-FFF2-40B4-BE49-F238E27FC236}">
                    <a16:creationId xmlns:a16="http://schemas.microsoft.com/office/drawing/2014/main" id="{65B2E6CA-9D24-49F2-AA34-22DA14DFCBAD}"/>
                  </a:ext>
                </a:extLst>
              </p:cNvPr>
              <p:cNvSpPr>
                <a:spLocks noEditPoints="1"/>
              </p:cNvSpPr>
              <p:nvPr/>
            </p:nvSpPr>
            <p:spPr bwMode="auto">
              <a:xfrm>
                <a:off x="7934323" y="3724272"/>
                <a:ext cx="1760537" cy="996949"/>
              </a:xfrm>
              <a:custGeom>
                <a:avLst/>
                <a:gdLst>
                  <a:gd name="T0" fmla="*/ 1109 w 1109"/>
                  <a:gd name="T1" fmla="*/ 319 h 628"/>
                  <a:gd name="T2" fmla="*/ 1088 w 1109"/>
                  <a:gd name="T3" fmla="*/ 288 h 628"/>
                  <a:gd name="T4" fmla="*/ 1082 w 1109"/>
                  <a:gd name="T5" fmla="*/ 261 h 628"/>
                  <a:gd name="T6" fmla="*/ 1104 w 1109"/>
                  <a:gd name="T7" fmla="*/ 213 h 628"/>
                  <a:gd name="T8" fmla="*/ 1045 w 1109"/>
                  <a:gd name="T9" fmla="*/ 192 h 628"/>
                  <a:gd name="T10" fmla="*/ 982 w 1109"/>
                  <a:gd name="T11" fmla="*/ 186 h 628"/>
                  <a:gd name="T12" fmla="*/ 918 w 1109"/>
                  <a:gd name="T13" fmla="*/ 149 h 628"/>
                  <a:gd name="T14" fmla="*/ 860 w 1109"/>
                  <a:gd name="T15" fmla="*/ 160 h 628"/>
                  <a:gd name="T16" fmla="*/ 801 w 1109"/>
                  <a:gd name="T17" fmla="*/ 133 h 628"/>
                  <a:gd name="T18" fmla="*/ 791 w 1109"/>
                  <a:gd name="T19" fmla="*/ 101 h 628"/>
                  <a:gd name="T20" fmla="*/ 743 w 1109"/>
                  <a:gd name="T21" fmla="*/ 85 h 628"/>
                  <a:gd name="T22" fmla="*/ 711 w 1109"/>
                  <a:gd name="T23" fmla="*/ 53 h 628"/>
                  <a:gd name="T24" fmla="*/ 674 w 1109"/>
                  <a:gd name="T25" fmla="*/ 0 h 628"/>
                  <a:gd name="T26" fmla="*/ 600 w 1109"/>
                  <a:gd name="T27" fmla="*/ 16 h 628"/>
                  <a:gd name="T28" fmla="*/ 531 w 1109"/>
                  <a:gd name="T29" fmla="*/ 22 h 628"/>
                  <a:gd name="T30" fmla="*/ 504 w 1109"/>
                  <a:gd name="T31" fmla="*/ 75 h 628"/>
                  <a:gd name="T32" fmla="*/ 446 w 1109"/>
                  <a:gd name="T33" fmla="*/ 69 h 628"/>
                  <a:gd name="T34" fmla="*/ 403 w 1109"/>
                  <a:gd name="T35" fmla="*/ 59 h 628"/>
                  <a:gd name="T36" fmla="*/ 355 w 1109"/>
                  <a:gd name="T37" fmla="*/ 59 h 628"/>
                  <a:gd name="T38" fmla="*/ 318 w 1109"/>
                  <a:gd name="T39" fmla="*/ 59 h 628"/>
                  <a:gd name="T40" fmla="*/ 244 w 1109"/>
                  <a:gd name="T41" fmla="*/ 38 h 628"/>
                  <a:gd name="T42" fmla="*/ 127 w 1109"/>
                  <a:gd name="T43" fmla="*/ 38 h 628"/>
                  <a:gd name="T44" fmla="*/ 74 w 1109"/>
                  <a:gd name="T45" fmla="*/ 59 h 628"/>
                  <a:gd name="T46" fmla="*/ 111 w 1109"/>
                  <a:gd name="T47" fmla="*/ 112 h 628"/>
                  <a:gd name="T48" fmla="*/ 106 w 1109"/>
                  <a:gd name="T49" fmla="*/ 144 h 628"/>
                  <a:gd name="T50" fmla="*/ 27 w 1109"/>
                  <a:gd name="T51" fmla="*/ 218 h 628"/>
                  <a:gd name="T52" fmla="*/ 42 w 1109"/>
                  <a:gd name="T53" fmla="*/ 256 h 628"/>
                  <a:gd name="T54" fmla="*/ 0 w 1109"/>
                  <a:gd name="T55" fmla="*/ 309 h 628"/>
                  <a:gd name="T56" fmla="*/ 32 w 1109"/>
                  <a:gd name="T57" fmla="*/ 330 h 628"/>
                  <a:gd name="T58" fmla="*/ 53 w 1109"/>
                  <a:gd name="T59" fmla="*/ 341 h 628"/>
                  <a:gd name="T60" fmla="*/ 122 w 1109"/>
                  <a:gd name="T61" fmla="*/ 341 h 628"/>
                  <a:gd name="T62" fmla="*/ 186 w 1109"/>
                  <a:gd name="T63" fmla="*/ 357 h 628"/>
                  <a:gd name="T64" fmla="*/ 281 w 1109"/>
                  <a:gd name="T65" fmla="*/ 319 h 628"/>
                  <a:gd name="T66" fmla="*/ 340 w 1109"/>
                  <a:gd name="T67" fmla="*/ 304 h 628"/>
                  <a:gd name="T68" fmla="*/ 387 w 1109"/>
                  <a:gd name="T69" fmla="*/ 325 h 628"/>
                  <a:gd name="T70" fmla="*/ 430 w 1109"/>
                  <a:gd name="T71" fmla="*/ 346 h 628"/>
                  <a:gd name="T72" fmla="*/ 446 w 1109"/>
                  <a:gd name="T73" fmla="*/ 383 h 628"/>
                  <a:gd name="T74" fmla="*/ 472 w 1109"/>
                  <a:gd name="T75" fmla="*/ 415 h 628"/>
                  <a:gd name="T76" fmla="*/ 509 w 1109"/>
                  <a:gd name="T77" fmla="*/ 463 h 628"/>
                  <a:gd name="T78" fmla="*/ 467 w 1109"/>
                  <a:gd name="T79" fmla="*/ 458 h 628"/>
                  <a:gd name="T80" fmla="*/ 440 w 1109"/>
                  <a:gd name="T81" fmla="*/ 458 h 628"/>
                  <a:gd name="T82" fmla="*/ 419 w 1109"/>
                  <a:gd name="T83" fmla="*/ 516 h 628"/>
                  <a:gd name="T84" fmla="*/ 414 w 1109"/>
                  <a:gd name="T85" fmla="*/ 548 h 628"/>
                  <a:gd name="T86" fmla="*/ 472 w 1109"/>
                  <a:gd name="T87" fmla="*/ 543 h 628"/>
                  <a:gd name="T88" fmla="*/ 504 w 1109"/>
                  <a:gd name="T89" fmla="*/ 516 h 628"/>
                  <a:gd name="T90" fmla="*/ 573 w 1109"/>
                  <a:gd name="T91" fmla="*/ 447 h 628"/>
                  <a:gd name="T92" fmla="*/ 615 w 1109"/>
                  <a:gd name="T93" fmla="*/ 415 h 628"/>
                  <a:gd name="T94" fmla="*/ 653 w 1109"/>
                  <a:gd name="T95" fmla="*/ 452 h 628"/>
                  <a:gd name="T96" fmla="*/ 621 w 1109"/>
                  <a:gd name="T97" fmla="*/ 458 h 628"/>
                  <a:gd name="T98" fmla="*/ 663 w 1109"/>
                  <a:gd name="T99" fmla="*/ 490 h 628"/>
                  <a:gd name="T100" fmla="*/ 716 w 1109"/>
                  <a:gd name="T101" fmla="*/ 516 h 628"/>
                  <a:gd name="T102" fmla="*/ 737 w 1109"/>
                  <a:gd name="T103" fmla="*/ 564 h 628"/>
                  <a:gd name="T104" fmla="*/ 791 w 1109"/>
                  <a:gd name="T105" fmla="*/ 617 h 628"/>
                  <a:gd name="T106" fmla="*/ 881 w 1109"/>
                  <a:gd name="T107" fmla="*/ 570 h 628"/>
                  <a:gd name="T108" fmla="*/ 902 w 1109"/>
                  <a:gd name="T109" fmla="*/ 538 h 628"/>
                  <a:gd name="T110" fmla="*/ 812 w 1109"/>
                  <a:gd name="T111" fmla="*/ 495 h 628"/>
                  <a:gd name="T112" fmla="*/ 828 w 1109"/>
                  <a:gd name="T113" fmla="*/ 490 h 628"/>
                  <a:gd name="T114" fmla="*/ 923 w 1109"/>
                  <a:gd name="T115" fmla="*/ 437 h 628"/>
                  <a:gd name="T116" fmla="*/ 1013 w 1109"/>
                  <a:gd name="T117" fmla="*/ 405 h 628"/>
                  <a:gd name="T118" fmla="*/ 1013 w 1109"/>
                  <a:gd name="T119" fmla="*/ 378 h 628"/>
                  <a:gd name="T120" fmla="*/ 1098 w 1109"/>
                  <a:gd name="T121" fmla="*/ 351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09" h="628">
                    <a:moveTo>
                      <a:pt x="610" y="474"/>
                    </a:moveTo>
                    <a:lnTo>
                      <a:pt x="605" y="474"/>
                    </a:lnTo>
                    <a:lnTo>
                      <a:pt x="600" y="468"/>
                    </a:lnTo>
                    <a:lnTo>
                      <a:pt x="600" y="474"/>
                    </a:lnTo>
                    <a:lnTo>
                      <a:pt x="605" y="474"/>
                    </a:lnTo>
                    <a:lnTo>
                      <a:pt x="615" y="479"/>
                    </a:lnTo>
                    <a:lnTo>
                      <a:pt x="631" y="484"/>
                    </a:lnTo>
                    <a:lnTo>
                      <a:pt x="642" y="484"/>
                    </a:lnTo>
                    <a:lnTo>
                      <a:pt x="631" y="479"/>
                    </a:lnTo>
                    <a:lnTo>
                      <a:pt x="610" y="474"/>
                    </a:lnTo>
                    <a:close/>
                    <a:moveTo>
                      <a:pt x="1109" y="319"/>
                    </a:moveTo>
                    <a:lnTo>
                      <a:pt x="1109" y="314"/>
                    </a:lnTo>
                    <a:lnTo>
                      <a:pt x="1104" y="314"/>
                    </a:lnTo>
                    <a:lnTo>
                      <a:pt x="1104" y="314"/>
                    </a:lnTo>
                    <a:lnTo>
                      <a:pt x="1104" y="314"/>
                    </a:lnTo>
                    <a:lnTo>
                      <a:pt x="1104" y="309"/>
                    </a:lnTo>
                    <a:lnTo>
                      <a:pt x="1104" y="304"/>
                    </a:lnTo>
                    <a:lnTo>
                      <a:pt x="1104" y="298"/>
                    </a:lnTo>
                    <a:lnTo>
                      <a:pt x="1098" y="298"/>
                    </a:lnTo>
                    <a:lnTo>
                      <a:pt x="1093" y="293"/>
                    </a:lnTo>
                    <a:lnTo>
                      <a:pt x="1088" y="293"/>
                    </a:lnTo>
                    <a:lnTo>
                      <a:pt x="1088" y="288"/>
                    </a:lnTo>
                    <a:lnTo>
                      <a:pt x="1088" y="282"/>
                    </a:lnTo>
                    <a:lnTo>
                      <a:pt x="1093" y="277"/>
                    </a:lnTo>
                    <a:lnTo>
                      <a:pt x="1093" y="277"/>
                    </a:lnTo>
                    <a:lnTo>
                      <a:pt x="1098" y="277"/>
                    </a:lnTo>
                    <a:lnTo>
                      <a:pt x="1104" y="277"/>
                    </a:lnTo>
                    <a:lnTo>
                      <a:pt x="1109" y="272"/>
                    </a:lnTo>
                    <a:lnTo>
                      <a:pt x="1104" y="272"/>
                    </a:lnTo>
                    <a:lnTo>
                      <a:pt x="1098" y="272"/>
                    </a:lnTo>
                    <a:lnTo>
                      <a:pt x="1088" y="266"/>
                    </a:lnTo>
                    <a:lnTo>
                      <a:pt x="1088" y="261"/>
                    </a:lnTo>
                    <a:lnTo>
                      <a:pt x="1082" y="261"/>
                    </a:lnTo>
                    <a:lnTo>
                      <a:pt x="1088" y="256"/>
                    </a:lnTo>
                    <a:lnTo>
                      <a:pt x="1098" y="256"/>
                    </a:lnTo>
                    <a:lnTo>
                      <a:pt x="1098" y="250"/>
                    </a:lnTo>
                    <a:lnTo>
                      <a:pt x="1104" y="245"/>
                    </a:lnTo>
                    <a:lnTo>
                      <a:pt x="1109" y="240"/>
                    </a:lnTo>
                    <a:lnTo>
                      <a:pt x="1109" y="234"/>
                    </a:lnTo>
                    <a:lnTo>
                      <a:pt x="1109" y="229"/>
                    </a:lnTo>
                    <a:lnTo>
                      <a:pt x="1104" y="224"/>
                    </a:lnTo>
                    <a:lnTo>
                      <a:pt x="1104" y="218"/>
                    </a:lnTo>
                    <a:lnTo>
                      <a:pt x="1104" y="218"/>
                    </a:lnTo>
                    <a:lnTo>
                      <a:pt x="1104" y="213"/>
                    </a:lnTo>
                    <a:lnTo>
                      <a:pt x="1098" y="213"/>
                    </a:lnTo>
                    <a:lnTo>
                      <a:pt x="1093" y="213"/>
                    </a:lnTo>
                    <a:lnTo>
                      <a:pt x="1088" y="213"/>
                    </a:lnTo>
                    <a:lnTo>
                      <a:pt x="1082" y="213"/>
                    </a:lnTo>
                    <a:lnTo>
                      <a:pt x="1072" y="208"/>
                    </a:lnTo>
                    <a:lnTo>
                      <a:pt x="1061" y="202"/>
                    </a:lnTo>
                    <a:lnTo>
                      <a:pt x="1056" y="202"/>
                    </a:lnTo>
                    <a:lnTo>
                      <a:pt x="1051" y="202"/>
                    </a:lnTo>
                    <a:lnTo>
                      <a:pt x="1051" y="197"/>
                    </a:lnTo>
                    <a:lnTo>
                      <a:pt x="1045" y="197"/>
                    </a:lnTo>
                    <a:lnTo>
                      <a:pt x="1045" y="192"/>
                    </a:lnTo>
                    <a:lnTo>
                      <a:pt x="1040" y="192"/>
                    </a:lnTo>
                    <a:lnTo>
                      <a:pt x="1035" y="197"/>
                    </a:lnTo>
                    <a:lnTo>
                      <a:pt x="1029" y="197"/>
                    </a:lnTo>
                    <a:lnTo>
                      <a:pt x="1019" y="192"/>
                    </a:lnTo>
                    <a:lnTo>
                      <a:pt x="1008" y="186"/>
                    </a:lnTo>
                    <a:lnTo>
                      <a:pt x="1003" y="186"/>
                    </a:lnTo>
                    <a:lnTo>
                      <a:pt x="997" y="186"/>
                    </a:lnTo>
                    <a:lnTo>
                      <a:pt x="982" y="176"/>
                    </a:lnTo>
                    <a:lnTo>
                      <a:pt x="982" y="176"/>
                    </a:lnTo>
                    <a:lnTo>
                      <a:pt x="982" y="181"/>
                    </a:lnTo>
                    <a:lnTo>
                      <a:pt x="982" y="186"/>
                    </a:lnTo>
                    <a:lnTo>
                      <a:pt x="976" y="186"/>
                    </a:lnTo>
                    <a:lnTo>
                      <a:pt x="976" y="186"/>
                    </a:lnTo>
                    <a:lnTo>
                      <a:pt x="971" y="186"/>
                    </a:lnTo>
                    <a:lnTo>
                      <a:pt x="966" y="186"/>
                    </a:lnTo>
                    <a:lnTo>
                      <a:pt x="950" y="171"/>
                    </a:lnTo>
                    <a:lnTo>
                      <a:pt x="944" y="165"/>
                    </a:lnTo>
                    <a:lnTo>
                      <a:pt x="939" y="160"/>
                    </a:lnTo>
                    <a:lnTo>
                      <a:pt x="934" y="155"/>
                    </a:lnTo>
                    <a:lnTo>
                      <a:pt x="928" y="149"/>
                    </a:lnTo>
                    <a:lnTo>
                      <a:pt x="923" y="149"/>
                    </a:lnTo>
                    <a:lnTo>
                      <a:pt x="918" y="149"/>
                    </a:lnTo>
                    <a:lnTo>
                      <a:pt x="913" y="155"/>
                    </a:lnTo>
                    <a:lnTo>
                      <a:pt x="913" y="155"/>
                    </a:lnTo>
                    <a:lnTo>
                      <a:pt x="902" y="155"/>
                    </a:lnTo>
                    <a:lnTo>
                      <a:pt x="891" y="160"/>
                    </a:lnTo>
                    <a:lnTo>
                      <a:pt x="886" y="160"/>
                    </a:lnTo>
                    <a:lnTo>
                      <a:pt x="881" y="165"/>
                    </a:lnTo>
                    <a:lnTo>
                      <a:pt x="875" y="165"/>
                    </a:lnTo>
                    <a:lnTo>
                      <a:pt x="875" y="160"/>
                    </a:lnTo>
                    <a:lnTo>
                      <a:pt x="865" y="160"/>
                    </a:lnTo>
                    <a:lnTo>
                      <a:pt x="860" y="160"/>
                    </a:lnTo>
                    <a:lnTo>
                      <a:pt x="860" y="160"/>
                    </a:lnTo>
                    <a:lnTo>
                      <a:pt x="854" y="155"/>
                    </a:lnTo>
                    <a:lnTo>
                      <a:pt x="849" y="149"/>
                    </a:lnTo>
                    <a:lnTo>
                      <a:pt x="844" y="149"/>
                    </a:lnTo>
                    <a:lnTo>
                      <a:pt x="833" y="149"/>
                    </a:lnTo>
                    <a:lnTo>
                      <a:pt x="828" y="149"/>
                    </a:lnTo>
                    <a:lnTo>
                      <a:pt x="822" y="155"/>
                    </a:lnTo>
                    <a:lnTo>
                      <a:pt x="817" y="155"/>
                    </a:lnTo>
                    <a:lnTo>
                      <a:pt x="812" y="149"/>
                    </a:lnTo>
                    <a:lnTo>
                      <a:pt x="812" y="144"/>
                    </a:lnTo>
                    <a:lnTo>
                      <a:pt x="806" y="139"/>
                    </a:lnTo>
                    <a:lnTo>
                      <a:pt x="801" y="133"/>
                    </a:lnTo>
                    <a:lnTo>
                      <a:pt x="801" y="133"/>
                    </a:lnTo>
                    <a:lnTo>
                      <a:pt x="806" y="128"/>
                    </a:lnTo>
                    <a:lnTo>
                      <a:pt x="801" y="123"/>
                    </a:lnTo>
                    <a:lnTo>
                      <a:pt x="801" y="123"/>
                    </a:lnTo>
                    <a:lnTo>
                      <a:pt x="801" y="117"/>
                    </a:lnTo>
                    <a:lnTo>
                      <a:pt x="796" y="112"/>
                    </a:lnTo>
                    <a:lnTo>
                      <a:pt x="796" y="107"/>
                    </a:lnTo>
                    <a:lnTo>
                      <a:pt x="791" y="107"/>
                    </a:lnTo>
                    <a:lnTo>
                      <a:pt x="796" y="101"/>
                    </a:lnTo>
                    <a:lnTo>
                      <a:pt x="791" y="101"/>
                    </a:lnTo>
                    <a:lnTo>
                      <a:pt x="791" y="101"/>
                    </a:lnTo>
                    <a:lnTo>
                      <a:pt x="785" y="101"/>
                    </a:lnTo>
                    <a:lnTo>
                      <a:pt x="785" y="101"/>
                    </a:lnTo>
                    <a:lnTo>
                      <a:pt x="780" y="96"/>
                    </a:lnTo>
                    <a:lnTo>
                      <a:pt x="780" y="91"/>
                    </a:lnTo>
                    <a:lnTo>
                      <a:pt x="775" y="91"/>
                    </a:lnTo>
                    <a:lnTo>
                      <a:pt x="769" y="91"/>
                    </a:lnTo>
                    <a:lnTo>
                      <a:pt x="764" y="91"/>
                    </a:lnTo>
                    <a:lnTo>
                      <a:pt x="759" y="91"/>
                    </a:lnTo>
                    <a:lnTo>
                      <a:pt x="753" y="91"/>
                    </a:lnTo>
                    <a:lnTo>
                      <a:pt x="748" y="91"/>
                    </a:lnTo>
                    <a:lnTo>
                      <a:pt x="743" y="85"/>
                    </a:lnTo>
                    <a:lnTo>
                      <a:pt x="727" y="85"/>
                    </a:lnTo>
                    <a:lnTo>
                      <a:pt x="722" y="85"/>
                    </a:lnTo>
                    <a:lnTo>
                      <a:pt x="722" y="80"/>
                    </a:lnTo>
                    <a:lnTo>
                      <a:pt x="727" y="80"/>
                    </a:lnTo>
                    <a:lnTo>
                      <a:pt x="727" y="80"/>
                    </a:lnTo>
                    <a:lnTo>
                      <a:pt x="722" y="75"/>
                    </a:lnTo>
                    <a:lnTo>
                      <a:pt x="722" y="69"/>
                    </a:lnTo>
                    <a:lnTo>
                      <a:pt x="722" y="64"/>
                    </a:lnTo>
                    <a:lnTo>
                      <a:pt x="722" y="59"/>
                    </a:lnTo>
                    <a:lnTo>
                      <a:pt x="716" y="59"/>
                    </a:lnTo>
                    <a:lnTo>
                      <a:pt x="711" y="53"/>
                    </a:lnTo>
                    <a:lnTo>
                      <a:pt x="711" y="53"/>
                    </a:lnTo>
                    <a:lnTo>
                      <a:pt x="722" y="48"/>
                    </a:lnTo>
                    <a:lnTo>
                      <a:pt x="727" y="48"/>
                    </a:lnTo>
                    <a:lnTo>
                      <a:pt x="732" y="48"/>
                    </a:lnTo>
                    <a:lnTo>
                      <a:pt x="727" y="43"/>
                    </a:lnTo>
                    <a:lnTo>
                      <a:pt x="711" y="27"/>
                    </a:lnTo>
                    <a:lnTo>
                      <a:pt x="700" y="16"/>
                    </a:lnTo>
                    <a:lnTo>
                      <a:pt x="695" y="6"/>
                    </a:lnTo>
                    <a:lnTo>
                      <a:pt x="690" y="0"/>
                    </a:lnTo>
                    <a:lnTo>
                      <a:pt x="684" y="0"/>
                    </a:lnTo>
                    <a:lnTo>
                      <a:pt x="674" y="0"/>
                    </a:lnTo>
                    <a:lnTo>
                      <a:pt x="663" y="0"/>
                    </a:lnTo>
                    <a:lnTo>
                      <a:pt x="658" y="0"/>
                    </a:lnTo>
                    <a:lnTo>
                      <a:pt x="647" y="0"/>
                    </a:lnTo>
                    <a:lnTo>
                      <a:pt x="631" y="6"/>
                    </a:lnTo>
                    <a:lnTo>
                      <a:pt x="626" y="6"/>
                    </a:lnTo>
                    <a:lnTo>
                      <a:pt x="615" y="6"/>
                    </a:lnTo>
                    <a:lnTo>
                      <a:pt x="610" y="0"/>
                    </a:lnTo>
                    <a:lnTo>
                      <a:pt x="605" y="6"/>
                    </a:lnTo>
                    <a:lnTo>
                      <a:pt x="600" y="6"/>
                    </a:lnTo>
                    <a:lnTo>
                      <a:pt x="600" y="6"/>
                    </a:lnTo>
                    <a:lnTo>
                      <a:pt x="600" y="16"/>
                    </a:lnTo>
                    <a:lnTo>
                      <a:pt x="594" y="22"/>
                    </a:lnTo>
                    <a:lnTo>
                      <a:pt x="589" y="22"/>
                    </a:lnTo>
                    <a:lnTo>
                      <a:pt x="584" y="22"/>
                    </a:lnTo>
                    <a:lnTo>
                      <a:pt x="578" y="22"/>
                    </a:lnTo>
                    <a:lnTo>
                      <a:pt x="573" y="22"/>
                    </a:lnTo>
                    <a:lnTo>
                      <a:pt x="568" y="22"/>
                    </a:lnTo>
                    <a:lnTo>
                      <a:pt x="568" y="16"/>
                    </a:lnTo>
                    <a:lnTo>
                      <a:pt x="557" y="16"/>
                    </a:lnTo>
                    <a:lnTo>
                      <a:pt x="541" y="16"/>
                    </a:lnTo>
                    <a:lnTo>
                      <a:pt x="536" y="22"/>
                    </a:lnTo>
                    <a:lnTo>
                      <a:pt x="531" y="22"/>
                    </a:lnTo>
                    <a:lnTo>
                      <a:pt x="525" y="22"/>
                    </a:lnTo>
                    <a:lnTo>
                      <a:pt x="520" y="22"/>
                    </a:lnTo>
                    <a:lnTo>
                      <a:pt x="509" y="32"/>
                    </a:lnTo>
                    <a:lnTo>
                      <a:pt x="509" y="32"/>
                    </a:lnTo>
                    <a:lnTo>
                      <a:pt x="504" y="43"/>
                    </a:lnTo>
                    <a:lnTo>
                      <a:pt x="499" y="43"/>
                    </a:lnTo>
                    <a:lnTo>
                      <a:pt x="499" y="48"/>
                    </a:lnTo>
                    <a:lnTo>
                      <a:pt x="493" y="59"/>
                    </a:lnTo>
                    <a:lnTo>
                      <a:pt x="499" y="64"/>
                    </a:lnTo>
                    <a:lnTo>
                      <a:pt x="504" y="69"/>
                    </a:lnTo>
                    <a:lnTo>
                      <a:pt x="504" y="75"/>
                    </a:lnTo>
                    <a:lnTo>
                      <a:pt x="504" y="75"/>
                    </a:lnTo>
                    <a:lnTo>
                      <a:pt x="499" y="80"/>
                    </a:lnTo>
                    <a:lnTo>
                      <a:pt x="499" y="85"/>
                    </a:lnTo>
                    <a:lnTo>
                      <a:pt x="493" y="80"/>
                    </a:lnTo>
                    <a:lnTo>
                      <a:pt x="488" y="80"/>
                    </a:lnTo>
                    <a:lnTo>
                      <a:pt x="483" y="75"/>
                    </a:lnTo>
                    <a:lnTo>
                      <a:pt x="477" y="69"/>
                    </a:lnTo>
                    <a:lnTo>
                      <a:pt x="472" y="69"/>
                    </a:lnTo>
                    <a:lnTo>
                      <a:pt x="467" y="64"/>
                    </a:lnTo>
                    <a:lnTo>
                      <a:pt x="462" y="69"/>
                    </a:lnTo>
                    <a:lnTo>
                      <a:pt x="446" y="69"/>
                    </a:lnTo>
                    <a:lnTo>
                      <a:pt x="440" y="69"/>
                    </a:lnTo>
                    <a:lnTo>
                      <a:pt x="435" y="75"/>
                    </a:lnTo>
                    <a:lnTo>
                      <a:pt x="424" y="75"/>
                    </a:lnTo>
                    <a:lnTo>
                      <a:pt x="424" y="69"/>
                    </a:lnTo>
                    <a:lnTo>
                      <a:pt x="419" y="64"/>
                    </a:lnTo>
                    <a:lnTo>
                      <a:pt x="414" y="59"/>
                    </a:lnTo>
                    <a:lnTo>
                      <a:pt x="409" y="59"/>
                    </a:lnTo>
                    <a:lnTo>
                      <a:pt x="409" y="53"/>
                    </a:lnTo>
                    <a:lnTo>
                      <a:pt x="409" y="53"/>
                    </a:lnTo>
                    <a:lnTo>
                      <a:pt x="403" y="59"/>
                    </a:lnTo>
                    <a:lnTo>
                      <a:pt x="403" y="59"/>
                    </a:lnTo>
                    <a:lnTo>
                      <a:pt x="398" y="59"/>
                    </a:lnTo>
                    <a:lnTo>
                      <a:pt x="393" y="64"/>
                    </a:lnTo>
                    <a:lnTo>
                      <a:pt x="393" y="64"/>
                    </a:lnTo>
                    <a:lnTo>
                      <a:pt x="387" y="69"/>
                    </a:lnTo>
                    <a:lnTo>
                      <a:pt x="387" y="69"/>
                    </a:lnTo>
                    <a:lnTo>
                      <a:pt x="382" y="69"/>
                    </a:lnTo>
                    <a:lnTo>
                      <a:pt x="377" y="64"/>
                    </a:lnTo>
                    <a:lnTo>
                      <a:pt x="377" y="59"/>
                    </a:lnTo>
                    <a:lnTo>
                      <a:pt x="366" y="59"/>
                    </a:lnTo>
                    <a:lnTo>
                      <a:pt x="361" y="59"/>
                    </a:lnTo>
                    <a:lnTo>
                      <a:pt x="355" y="59"/>
                    </a:lnTo>
                    <a:lnTo>
                      <a:pt x="350" y="59"/>
                    </a:lnTo>
                    <a:lnTo>
                      <a:pt x="345" y="59"/>
                    </a:lnTo>
                    <a:lnTo>
                      <a:pt x="345" y="59"/>
                    </a:lnTo>
                    <a:lnTo>
                      <a:pt x="334" y="59"/>
                    </a:lnTo>
                    <a:lnTo>
                      <a:pt x="334" y="59"/>
                    </a:lnTo>
                    <a:lnTo>
                      <a:pt x="329" y="64"/>
                    </a:lnTo>
                    <a:lnTo>
                      <a:pt x="329" y="64"/>
                    </a:lnTo>
                    <a:lnTo>
                      <a:pt x="324" y="69"/>
                    </a:lnTo>
                    <a:lnTo>
                      <a:pt x="324" y="64"/>
                    </a:lnTo>
                    <a:lnTo>
                      <a:pt x="324" y="59"/>
                    </a:lnTo>
                    <a:lnTo>
                      <a:pt x="318" y="59"/>
                    </a:lnTo>
                    <a:lnTo>
                      <a:pt x="308" y="59"/>
                    </a:lnTo>
                    <a:lnTo>
                      <a:pt x="302" y="59"/>
                    </a:lnTo>
                    <a:lnTo>
                      <a:pt x="297" y="59"/>
                    </a:lnTo>
                    <a:lnTo>
                      <a:pt x="297" y="59"/>
                    </a:lnTo>
                    <a:lnTo>
                      <a:pt x="286" y="48"/>
                    </a:lnTo>
                    <a:lnTo>
                      <a:pt x="286" y="43"/>
                    </a:lnTo>
                    <a:lnTo>
                      <a:pt x="276" y="48"/>
                    </a:lnTo>
                    <a:lnTo>
                      <a:pt x="265" y="43"/>
                    </a:lnTo>
                    <a:lnTo>
                      <a:pt x="255" y="43"/>
                    </a:lnTo>
                    <a:lnTo>
                      <a:pt x="249" y="43"/>
                    </a:lnTo>
                    <a:lnTo>
                      <a:pt x="244" y="38"/>
                    </a:lnTo>
                    <a:lnTo>
                      <a:pt x="233" y="38"/>
                    </a:lnTo>
                    <a:lnTo>
                      <a:pt x="212" y="32"/>
                    </a:lnTo>
                    <a:lnTo>
                      <a:pt x="207" y="32"/>
                    </a:lnTo>
                    <a:lnTo>
                      <a:pt x="191" y="32"/>
                    </a:lnTo>
                    <a:lnTo>
                      <a:pt x="175" y="32"/>
                    </a:lnTo>
                    <a:lnTo>
                      <a:pt x="164" y="32"/>
                    </a:lnTo>
                    <a:lnTo>
                      <a:pt x="154" y="32"/>
                    </a:lnTo>
                    <a:lnTo>
                      <a:pt x="149" y="32"/>
                    </a:lnTo>
                    <a:lnTo>
                      <a:pt x="138" y="38"/>
                    </a:lnTo>
                    <a:lnTo>
                      <a:pt x="133" y="38"/>
                    </a:lnTo>
                    <a:lnTo>
                      <a:pt x="127" y="38"/>
                    </a:lnTo>
                    <a:lnTo>
                      <a:pt x="122" y="38"/>
                    </a:lnTo>
                    <a:lnTo>
                      <a:pt x="117" y="38"/>
                    </a:lnTo>
                    <a:lnTo>
                      <a:pt x="117" y="43"/>
                    </a:lnTo>
                    <a:lnTo>
                      <a:pt x="106" y="53"/>
                    </a:lnTo>
                    <a:lnTo>
                      <a:pt x="95" y="59"/>
                    </a:lnTo>
                    <a:lnTo>
                      <a:pt x="95" y="59"/>
                    </a:lnTo>
                    <a:lnTo>
                      <a:pt x="90" y="53"/>
                    </a:lnTo>
                    <a:lnTo>
                      <a:pt x="85" y="53"/>
                    </a:lnTo>
                    <a:lnTo>
                      <a:pt x="80" y="53"/>
                    </a:lnTo>
                    <a:lnTo>
                      <a:pt x="80" y="53"/>
                    </a:lnTo>
                    <a:lnTo>
                      <a:pt x="74" y="59"/>
                    </a:lnTo>
                    <a:lnTo>
                      <a:pt x="74" y="64"/>
                    </a:lnTo>
                    <a:lnTo>
                      <a:pt x="74" y="64"/>
                    </a:lnTo>
                    <a:lnTo>
                      <a:pt x="80" y="69"/>
                    </a:lnTo>
                    <a:lnTo>
                      <a:pt x="80" y="75"/>
                    </a:lnTo>
                    <a:lnTo>
                      <a:pt x="80" y="75"/>
                    </a:lnTo>
                    <a:lnTo>
                      <a:pt x="80" y="80"/>
                    </a:lnTo>
                    <a:lnTo>
                      <a:pt x="85" y="85"/>
                    </a:lnTo>
                    <a:lnTo>
                      <a:pt x="95" y="96"/>
                    </a:lnTo>
                    <a:lnTo>
                      <a:pt x="101" y="107"/>
                    </a:lnTo>
                    <a:lnTo>
                      <a:pt x="101" y="107"/>
                    </a:lnTo>
                    <a:lnTo>
                      <a:pt x="111" y="112"/>
                    </a:lnTo>
                    <a:lnTo>
                      <a:pt x="111" y="117"/>
                    </a:lnTo>
                    <a:lnTo>
                      <a:pt x="106" y="117"/>
                    </a:lnTo>
                    <a:lnTo>
                      <a:pt x="106" y="117"/>
                    </a:lnTo>
                    <a:lnTo>
                      <a:pt x="106" y="117"/>
                    </a:lnTo>
                    <a:lnTo>
                      <a:pt x="101" y="123"/>
                    </a:lnTo>
                    <a:lnTo>
                      <a:pt x="106" y="123"/>
                    </a:lnTo>
                    <a:lnTo>
                      <a:pt x="106" y="128"/>
                    </a:lnTo>
                    <a:lnTo>
                      <a:pt x="111" y="133"/>
                    </a:lnTo>
                    <a:lnTo>
                      <a:pt x="111" y="139"/>
                    </a:lnTo>
                    <a:lnTo>
                      <a:pt x="111" y="144"/>
                    </a:lnTo>
                    <a:lnTo>
                      <a:pt x="106" y="144"/>
                    </a:lnTo>
                    <a:lnTo>
                      <a:pt x="106" y="149"/>
                    </a:lnTo>
                    <a:lnTo>
                      <a:pt x="90" y="155"/>
                    </a:lnTo>
                    <a:lnTo>
                      <a:pt x="85" y="155"/>
                    </a:lnTo>
                    <a:lnTo>
                      <a:pt x="74" y="165"/>
                    </a:lnTo>
                    <a:lnTo>
                      <a:pt x="69" y="171"/>
                    </a:lnTo>
                    <a:lnTo>
                      <a:pt x="64" y="176"/>
                    </a:lnTo>
                    <a:lnTo>
                      <a:pt x="48" y="192"/>
                    </a:lnTo>
                    <a:lnTo>
                      <a:pt x="42" y="197"/>
                    </a:lnTo>
                    <a:lnTo>
                      <a:pt x="42" y="202"/>
                    </a:lnTo>
                    <a:lnTo>
                      <a:pt x="32" y="213"/>
                    </a:lnTo>
                    <a:lnTo>
                      <a:pt x="27" y="218"/>
                    </a:lnTo>
                    <a:lnTo>
                      <a:pt x="27" y="224"/>
                    </a:lnTo>
                    <a:lnTo>
                      <a:pt x="32" y="234"/>
                    </a:lnTo>
                    <a:lnTo>
                      <a:pt x="32" y="234"/>
                    </a:lnTo>
                    <a:lnTo>
                      <a:pt x="32" y="240"/>
                    </a:lnTo>
                    <a:lnTo>
                      <a:pt x="32" y="245"/>
                    </a:lnTo>
                    <a:lnTo>
                      <a:pt x="32" y="245"/>
                    </a:lnTo>
                    <a:lnTo>
                      <a:pt x="37" y="250"/>
                    </a:lnTo>
                    <a:lnTo>
                      <a:pt x="42" y="256"/>
                    </a:lnTo>
                    <a:lnTo>
                      <a:pt x="42" y="256"/>
                    </a:lnTo>
                    <a:lnTo>
                      <a:pt x="42" y="256"/>
                    </a:lnTo>
                    <a:lnTo>
                      <a:pt x="42" y="256"/>
                    </a:lnTo>
                    <a:lnTo>
                      <a:pt x="32" y="256"/>
                    </a:lnTo>
                    <a:lnTo>
                      <a:pt x="27" y="256"/>
                    </a:lnTo>
                    <a:lnTo>
                      <a:pt x="21" y="256"/>
                    </a:lnTo>
                    <a:lnTo>
                      <a:pt x="21" y="256"/>
                    </a:lnTo>
                    <a:lnTo>
                      <a:pt x="21" y="261"/>
                    </a:lnTo>
                    <a:lnTo>
                      <a:pt x="16" y="266"/>
                    </a:lnTo>
                    <a:lnTo>
                      <a:pt x="16" y="272"/>
                    </a:lnTo>
                    <a:lnTo>
                      <a:pt x="11" y="282"/>
                    </a:lnTo>
                    <a:lnTo>
                      <a:pt x="11" y="282"/>
                    </a:lnTo>
                    <a:lnTo>
                      <a:pt x="0" y="293"/>
                    </a:lnTo>
                    <a:lnTo>
                      <a:pt x="0" y="309"/>
                    </a:lnTo>
                    <a:lnTo>
                      <a:pt x="5" y="304"/>
                    </a:lnTo>
                    <a:lnTo>
                      <a:pt x="5" y="304"/>
                    </a:lnTo>
                    <a:lnTo>
                      <a:pt x="11" y="309"/>
                    </a:lnTo>
                    <a:lnTo>
                      <a:pt x="11" y="309"/>
                    </a:lnTo>
                    <a:lnTo>
                      <a:pt x="11" y="309"/>
                    </a:lnTo>
                    <a:lnTo>
                      <a:pt x="11" y="314"/>
                    </a:lnTo>
                    <a:lnTo>
                      <a:pt x="11" y="314"/>
                    </a:lnTo>
                    <a:lnTo>
                      <a:pt x="16" y="319"/>
                    </a:lnTo>
                    <a:lnTo>
                      <a:pt x="21" y="319"/>
                    </a:lnTo>
                    <a:lnTo>
                      <a:pt x="27" y="325"/>
                    </a:lnTo>
                    <a:lnTo>
                      <a:pt x="32" y="330"/>
                    </a:lnTo>
                    <a:lnTo>
                      <a:pt x="37" y="330"/>
                    </a:lnTo>
                    <a:lnTo>
                      <a:pt x="37" y="330"/>
                    </a:lnTo>
                    <a:lnTo>
                      <a:pt x="37" y="330"/>
                    </a:lnTo>
                    <a:lnTo>
                      <a:pt x="42" y="330"/>
                    </a:lnTo>
                    <a:lnTo>
                      <a:pt x="42" y="330"/>
                    </a:lnTo>
                    <a:lnTo>
                      <a:pt x="48" y="335"/>
                    </a:lnTo>
                    <a:lnTo>
                      <a:pt x="48" y="335"/>
                    </a:lnTo>
                    <a:lnTo>
                      <a:pt x="48" y="341"/>
                    </a:lnTo>
                    <a:lnTo>
                      <a:pt x="48" y="341"/>
                    </a:lnTo>
                    <a:lnTo>
                      <a:pt x="48" y="341"/>
                    </a:lnTo>
                    <a:lnTo>
                      <a:pt x="53" y="341"/>
                    </a:lnTo>
                    <a:lnTo>
                      <a:pt x="58" y="335"/>
                    </a:lnTo>
                    <a:lnTo>
                      <a:pt x="64" y="335"/>
                    </a:lnTo>
                    <a:lnTo>
                      <a:pt x="64" y="330"/>
                    </a:lnTo>
                    <a:lnTo>
                      <a:pt x="69" y="330"/>
                    </a:lnTo>
                    <a:lnTo>
                      <a:pt x="85" y="341"/>
                    </a:lnTo>
                    <a:lnTo>
                      <a:pt x="95" y="341"/>
                    </a:lnTo>
                    <a:lnTo>
                      <a:pt x="101" y="341"/>
                    </a:lnTo>
                    <a:lnTo>
                      <a:pt x="101" y="341"/>
                    </a:lnTo>
                    <a:lnTo>
                      <a:pt x="101" y="341"/>
                    </a:lnTo>
                    <a:lnTo>
                      <a:pt x="122" y="341"/>
                    </a:lnTo>
                    <a:lnTo>
                      <a:pt x="122" y="341"/>
                    </a:lnTo>
                    <a:lnTo>
                      <a:pt x="122" y="341"/>
                    </a:lnTo>
                    <a:lnTo>
                      <a:pt x="133" y="346"/>
                    </a:lnTo>
                    <a:lnTo>
                      <a:pt x="138" y="346"/>
                    </a:lnTo>
                    <a:lnTo>
                      <a:pt x="143" y="341"/>
                    </a:lnTo>
                    <a:lnTo>
                      <a:pt x="149" y="341"/>
                    </a:lnTo>
                    <a:lnTo>
                      <a:pt x="154" y="346"/>
                    </a:lnTo>
                    <a:lnTo>
                      <a:pt x="159" y="346"/>
                    </a:lnTo>
                    <a:lnTo>
                      <a:pt x="175" y="357"/>
                    </a:lnTo>
                    <a:lnTo>
                      <a:pt x="175" y="362"/>
                    </a:lnTo>
                    <a:lnTo>
                      <a:pt x="180" y="362"/>
                    </a:lnTo>
                    <a:lnTo>
                      <a:pt x="186" y="357"/>
                    </a:lnTo>
                    <a:lnTo>
                      <a:pt x="191" y="351"/>
                    </a:lnTo>
                    <a:lnTo>
                      <a:pt x="212" y="346"/>
                    </a:lnTo>
                    <a:lnTo>
                      <a:pt x="223" y="346"/>
                    </a:lnTo>
                    <a:lnTo>
                      <a:pt x="239" y="341"/>
                    </a:lnTo>
                    <a:lnTo>
                      <a:pt x="255" y="341"/>
                    </a:lnTo>
                    <a:lnTo>
                      <a:pt x="260" y="335"/>
                    </a:lnTo>
                    <a:lnTo>
                      <a:pt x="260" y="330"/>
                    </a:lnTo>
                    <a:lnTo>
                      <a:pt x="260" y="325"/>
                    </a:lnTo>
                    <a:lnTo>
                      <a:pt x="271" y="319"/>
                    </a:lnTo>
                    <a:lnTo>
                      <a:pt x="276" y="319"/>
                    </a:lnTo>
                    <a:lnTo>
                      <a:pt x="281" y="319"/>
                    </a:lnTo>
                    <a:lnTo>
                      <a:pt x="281" y="314"/>
                    </a:lnTo>
                    <a:lnTo>
                      <a:pt x="292" y="309"/>
                    </a:lnTo>
                    <a:lnTo>
                      <a:pt x="297" y="309"/>
                    </a:lnTo>
                    <a:lnTo>
                      <a:pt x="302" y="309"/>
                    </a:lnTo>
                    <a:lnTo>
                      <a:pt x="318" y="309"/>
                    </a:lnTo>
                    <a:lnTo>
                      <a:pt x="324" y="304"/>
                    </a:lnTo>
                    <a:lnTo>
                      <a:pt x="329" y="304"/>
                    </a:lnTo>
                    <a:lnTo>
                      <a:pt x="334" y="304"/>
                    </a:lnTo>
                    <a:lnTo>
                      <a:pt x="340" y="298"/>
                    </a:lnTo>
                    <a:lnTo>
                      <a:pt x="340" y="304"/>
                    </a:lnTo>
                    <a:lnTo>
                      <a:pt x="340" y="304"/>
                    </a:lnTo>
                    <a:lnTo>
                      <a:pt x="350" y="304"/>
                    </a:lnTo>
                    <a:lnTo>
                      <a:pt x="355" y="304"/>
                    </a:lnTo>
                    <a:lnTo>
                      <a:pt x="361" y="309"/>
                    </a:lnTo>
                    <a:lnTo>
                      <a:pt x="366" y="314"/>
                    </a:lnTo>
                    <a:lnTo>
                      <a:pt x="366" y="314"/>
                    </a:lnTo>
                    <a:lnTo>
                      <a:pt x="371" y="314"/>
                    </a:lnTo>
                    <a:lnTo>
                      <a:pt x="371" y="319"/>
                    </a:lnTo>
                    <a:lnTo>
                      <a:pt x="377" y="319"/>
                    </a:lnTo>
                    <a:lnTo>
                      <a:pt x="387" y="319"/>
                    </a:lnTo>
                    <a:lnTo>
                      <a:pt x="387" y="319"/>
                    </a:lnTo>
                    <a:lnTo>
                      <a:pt x="387" y="325"/>
                    </a:lnTo>
                    <a:lnTo>
                      <a:pt x="387" y="325"/>
                    </a:lnTo>
                    <a:lnTo>
                      <a:pt x="393" y="325"/>
                    </a:lnTo>
                    <a:lnTo>
                      <a:pt x="393" y="325"/>
                    </a:lnTo>
                    <a:lnTo>
                      <a:pt x="393" y="330"/>
                    </a:lnTo>
                    <a:lnTo>
                      <a:pt x="398" y="330"/>
                    </a:lnTo>
                    <a:lnTo>
                      <a:pt x="398" y="325"/>
                    </a:lnTo>
                    <a:lnTo>
                      <a:pt x="403" y="325"/>
                    </a:lnTo>
                    <a:lnTo>
                      <a:pt x="414" y="330"/>
                    </a:lnTo>
                    <a:lnTo>
                      <a:pt x="424" y="341"/>
                    </a:lnTo>
                    <a:lnTo>
                      <a:pt x="424" y="341"/>
                    </a:lnTo>
                    <a:lnTo>
                      <a:pt x="430" y="346"/>
                    </a:lnTo>
                    <a:lnTo>
                      <a:pt x="435" y="341"/>
                    </a:lnTo>
                    <a:lnTo>
                      <a:pt x="435" y="341"/>
                    </a:lnTo>
                    <a:lnTo>
                      <a:pt x="440" y="341"/>
                    </a:lnTo>
                    <a:lnTo>
                      <a:pt x="446" y="346"/>
                    </a:lnTo>
                    <a:lnTo>
                      <a:pt x="446" y="357"/>
                    </a:lnTo>
                    <a:lnTo>
                      <a:pt x="446" y="362"/>
                    </a:lnTo>
                    <a:lnTo>
                      <a:pt x="446" y="367"/>
                    </a:lnTo>
                    <a:lnTo>
                      <a:pt x="446" y="373"/>
                    </a:lnTo>
                    <a:lnTo>
                      <a:pt x="440" y="373"/>
                    </a:lnTo>
                    <a:lnTo>
                      <a:pt x="440" y="378"/>
                    </a:lnTo>
                    <a:lnTo>
                      <a:pt x="446" y="383"/>
                    </a:lnTo>
                    <a:lnTo>
                      <a:pt x="446" y="383"/>
                    </a:lnTo>
                    <a:lnTo>
                      <a:pt x="456" y="389"/>
                    </a:lnTo>
                    <a:lnTo>
                      <a:pt x="462" y="389"/>
                    </a:lnTo>
                    <a:lnTo>
                      <a:pt x="467" y="394"/>
                    </a:lnTo>
                    <a:lnTo>
                      <a:pt x="467" y="394"/>
                    </a:lnTo>
                    <a:lnTo>
                      <a:pt x="472" y="394"/>
                    </a:lnTo>
                    <a:lnTo>
                      <a:pt x="472" y="399"/>
                    </a:lnTo>
                    <a:lnTo>
                      <a:pt x="472" y="405"/>
                    </a:lnTo>
                    <a:lnTo>
                      <a:pt x="467" y="405"/>
                    </a:lnTo>
                    <a:lnTo>
                      <a:pt x="467" y="410"/>
                    </a:lnTo>
                    <a:lnTo>
                      <a:pt x="472" y="415"/>
                    </a:lnTo>
                    <a:lnTo>
                      <a:pt x="472" y="415"/>
                    </a:lnTo>
                    <a:lnTo>
                      <a:pt x="472" y="421"/>
                    </a:lnTo>
                    <a:lnTo>
                      <a:pt x="477" y="421"/>
                    </a:lnTo>
                    <a:lnTo>
                      <a:pt x="483" y="426"/>
                    </a:lnTo>
                    <a:lnTo>
                      <a:pt x="493" y="431"/>
                    </a:lnTo>
                    <a:lnTo>
                      <a:pt x="499" y="437"/>
                    </a:lnTo>
                    <a:lnTo>
                      <a:pt x="499" y="437"/>
                    </a:lnTo>
                    <a:lnTo>
                      <a:pt x="499" y="447"/>
                    </a:lnTo>
                    <a:lnTo>
                      <a:pt x="499" y="452"/>
                    </a:lnTo>
                    <a:lnTo>
                      <a:pt x="515" y="463"/>
                    </a:lnTo>
                    <a:lnTo>
                      <a:pt x="509" y="463"/>
                    </a:lnTo>
                    <a:lnTo>
                      <a:pt x="509" y="468"/>
                    </a:lnTo>
                    <a:lnTo>
                      <a:pt x="499" y="468"/>
                    </a:lnTo>
                    <a:lnTo>
                      <a:pt x="493" y="468"/>
                    </a:lnTo>
                    <a:lnTo>
                      <a:pt x="488" y="463"/>
                    </a:lnTo>
                    <a:lnTo>
                      <a:pt x="488" y="458"/>
                    </a:lnTo>
                    <a:lnTo>
                      <a:pt x="483" y="463"/>
                    </a:lnTo>
                    <a:lnTo>
                      <a:pt x="483" y="463"/>
                    </a:lnTo>
                    <a:lnTo>
                      <a:pt x="477" y="463"/>
                    </a:lnTo>
                    <a:lnTo>
                      <a:pt x="472" y="463"/>
                    </a:lnTo>
                    <a:lnTo>
                      <a:pt x="472" y="458"/>
                    </a:lnTo>
                    <a:lnTo>
                      <a:pt x="467" y="458"/>
                    </a:lnTo>
                    <a:lnTo>
                      <a:pt x="467" y="463"/>
                    </a:lnTo>
                    <a:lnTo>
                      <a:pt x="462" y="463"/>
                    </a:lnTo>
                    <a:lnTo>
                      <a:pt x="462" y="458"/>
                    </a:lnTo>
                    <a:lnTo>
                      <a:pt x="456" y="463"/>
                    </a:lnTo>
                    <a:lnTo>
                      <a:pt x="456" y="468"/>
                    </a:lnTo>
                    <a:lnTo>
                      <a:pt x="456" y="463"/>
                    </a:lnTo>
                    <a:lnTo>
                      <a:pt x="456" y="458"/>
                    </a:lnTo>
                    <a:lnTo>
                      <a:pt x="451" y="452"/>
                    </a:lnTo>
                    <a:lnTo>
                      <a:pt x="451" y="452"/>
                    </a:lnTo>
                    <a:lnTo>
                      <a:pt x="446" y="458"/>
                    </a:lnTo>
                    <a:lnTo>
                      <a:pt x="440" y="458"/>
                    </a:lnTo>
                    <a:lnTo>
                      <a:pt x="435" y="463"/>
                    </a:lnTo>
                    <a:lnTo>
                      <a:pt x="440" y="468"/>
                    </a:lnTo>
                    <a:lnTo>
                      <a:pt x="440" y="474"/>
                    </a:lnTo>
                    <a:lnTo>
                      <a:pt x="446" y="479"/>
                    </a:lnTo>
                    <a:lnTo>
                      <a:pt x="440" y="484"/>
                    </a:lnTo>
                    <a:lnTo>
                      <a:pt x="440" y="490"/>
                    </a:lnTo>
                    <a:lnTo>
                      <a:pt x="435" y="495"/>
                    </a:lnTo>
                    <a:lnTo>
                      <a:pt x="430" y="500"/>
                    </a:lnTo>
                    <a:lnTo>
                      <a:pt x="430" y="506"/>
                    </a:lnTo>
                    <a:lnTo>
                      <a:pt x="424" y="511"/>
                    </a:lnTo>
                    <a:lnTo>
                      <a:pt x="419" y="516"/>
                    </a:lnTo>
                    <a:lnTo>
                      <a:pt x="414" y="522"/>
                    </a:lnTo>
                    <a:lnTo>
                      <a:pt x="419" y="527"/>
                    </a:lnTo>
                    <a:lnTo>
                      <a:pt x="419" y="527"/>
                    </a:lnTo>
                    <a:lnTo>
                      <a:pt x="419" y="532"/>
                    </a:lnTo>
                    <a:lnTo>
                      <a:pt x="419" y="532"/>
                    </a:lnTo>
                    <a:lnTo>
                      <a:pt x="414" y="532"/>
                    </a:lnTo>
                    <a:lnTo>
                      <a:pt x="403" y="532"/>
                    </a:lnTo>
                    <a:lnTo>
                      <a:pt x="403" y="538"/>
                    </a:lnTo>
                    <a:lnTo>
                      <a:pt x="398" y="538"/>
                    </a:lnTo>
                    <a:lnTo>
                      <a:pt x="409" y="548"/>
                    </a:lnTo>
                    <a:lnTo>
                      <a:pt x="414" y="548"/>
                    </a:lnTo>
                    <a:lnTo>
                      <a:pt x="435" y="554"/>
                    </a:lnTo>
                    <a:lnTo>
                      <a:pt x="435" y="554"/>
                    </a:lnTo>
                    <a:lnTo>
                      <a:pt x="435" y="554"/>
                    </a:lnTo>
                    <a:lnTo>
                      <a:pt x="435" y="554"/>
                    </a:lnTo>
                    <a:lnTo>
                      <a:pt x="435" y="554"/>
                    </a:lnTo>
                    <a:lnTo>
                      <a:pt x="435" y="548"/>
                    </a:lnTo>
                    <a:lnTo>
                      <a:pt x="440" y="548"/>
                    </a:lnTo>
                    <a:lnTo>
                      <a:pt x="446" y="554"/>
                    </a:lnTo>
                    <a:lnTo>
                      <a:pt x="451" y="548"/>
                    </a:lnTo>
                    <a:lnTo>
                      <a:pt x="462" y="543"/>
                    </a:lnTo>
                    <a:lnTo>
                      <a:pt x="472" y="543"/>
                    </a:lnTo>
                    <a:lnTo>
                      <a:pt x="483" y="543"/>
                    </a:lnTo>
                    <a:lnTo>
                      <a:pt x="493" y="548"/>
                    </a:lnTo>
                    <a:lnTo>
                      <a:pt x="493" y="554"/>
                    </a:lnTo>
                    <a:lnTo>
                      <a:pt x="493" y="548"/>
                    </a:lnTo>
                    <a:lnTo>
                      <a:pt x="488" y="532"/>
                    </a:lnTo>
                    <a:lnTo>
                      <a:pt x="488" y="527"/>
                    </a:lnTo>
                    <a:lnTo>
                      <a:pt x="483" y="522"/>
                    </a:lnTo>
                    <a:lnTo>
                      <a:pt x="488" y="516"/>
                    </a:lnTo>
                    <a:lnTo>
                      <a:pt x="488" y="516"/>
                    </a:lnTo>
                    <a:lnTo>
                      <a:pt x="499" y="516"/>
                    </a:lnTo>
                    <a:lnTo>
                      <a:pt x="504" y="516"/>
                    </a:lnTo>
                    <a:lnTo>
                      <a:pt x="509" y="511"/>
                    </a:lnTo>
                    <a:lnTo>
                      <a:pt x="520" y="506"/>
                    </a:lnTo>
                    <a:lnTo>
                      <a:pt x="525" y="506"/>
                    </a:lnTo>
                    <a:lnTo>
                      <a:pt x="536" y="490"/>
                    </a:lnTo>
                    <a:lnTo>
                      <a:pt x="541" y="490"/>
                    </a:lnTo>
                    <a:lnTo>
                      <a:pt x="546" y="474"/>
                    </a:lnTo>
                    <a:lnTo>
                      <a:pt x="546" y="474"/>
                    </a:lnTo>
                    <a:lnTo>
                      <a:pt x="552" y="468"/>
                    </a:lnTo>
                    <a:lnTo>
                      <a:pt x="552" y="458"/>
                    </a:lnTo>
                    <a:lnTo>
                      <a:pt x="552" y="452"/>
                    </a:lnTo>
                    <a:lnTo>
                      <a:pt x="573" y="447"/>
                    </a:lnTo>
                    <a:lnTo>
                      <a:pt x="589" y="447"/>
                    </a:lnTo>
                    <a:lnTo>
                      <a:pt x="589" y="447"/>
                    </a:lnTo>
                    <a:lnTo>
                      <a:pt x="594" y="437"/>
                    </a:lnTo>
                    <a:lnTo>
                      <a:pt x="600" y="437"/>
                    </a:lnTo>
                    <a:lnTo>
                      <a:pt x="600" y="442"/>
                    </a:lnTo>
                    <a:lnTo>
                      <a:pt x="605" y="447"/>
                    </a:lnTo>
                    <a:lnTo>
                      <a:pt x="615" y="447"/>
                    </a:lnTo>
                    <a:lnTo>
                      <a:pt x="621" y="442"/>
                    </a:lnTo>
                    <a:lnTo>
                      <a:pt x="621" y="437"/>
                    </a:lnTo>
                    <a:lnTo>
                      <a:pt x="621" y="421"/>
                    </a:lnTo>
                    <a:lnTo>
                      <a:pt x="615" y="415"/>
                    </a:lnTo>
                    <a:lnTo>
                      <a:pt x="615" y="410"/>
                    </a:lnTo>
                    <a:lnTo>
                      <a:pt x="610" y="399"/>
                    </a:lnTo>
                    <a:lnTo>
                      <a:pt x="615" y="405"/>
                    </a:lnTo>
                    <a:lnTo>
                      <a:pt x="615" y="410"/>
                    </a:lnTo>
                    <a:lnTo>
                      <a:pt x="621" y="421"/>
                    </a:lnTo>
                    <a:lnTo>
                      <a:pt x="626" y="426"/>
                    </a:lnTo>
                    <a:lnTo>
                      <a:pt x="626" y="437"/>
                    </a:lnTo>
                    <a:lnTo>
                      <a:pt x="626" y="442"/>
                    </a:lnTo>
                    <a:lnTo>
                      <a:pt x="631" y="447"/>
                    </a:lnTo>
                    <a:lnTo>
                      <a:pt x="637" y="447"/>
                    </a:lnTo>
                    <a:lnTo>
                      <a:pt x="653" y="452"/>
                    </a:lnTo>
                    <a:lnTo>
                      <a:pt x="663" y="447"/>
                    </a:lnTo>
                    <a:lnTo>
                      <a:pt x="663" y="447"/>
                    </a:lnTo>
                    <a:lnTo>
                      <a:pt x="658" y="452"/>
                    </a:lnTo>
                    <a:lnTo>
                      <a:pt x="653" y="458"/>
                    </a:lnTo>
                    <a:lnTo>
                      <a:pt x="637" y="458"/>
                    </a:lnTo>
                    <a:lnTo>
                      <a:pt x="621" y="452"/>
                    </a:lnTo>
                    <a:lnTo>
                      <a:pt x="610" y="452"/>
                    </a:lnTo>
                    <a:lnTo>
                      <a:pt x="600" y="452"/>
                    </a:lnTo>
                    <a:lnTo>
                      <a:pt x="605" y="458"/>
                    </a:lnTo>
                    <a:lnTo>
                      <a:pt x="610" y="458"/>
                    </a:lnTo>
                    <a:lnTo>
                      <a:pt x="621" y="458"/>
                    </a:lnTo>
                    <a:lnTo>
                      <a:pt x="631" y="463"/>
                    </a:lnTo>
                    <a:lnTo>
                      <a:pt x="631" y="463"/>
                    </a:lnTo>
                    <a:lnTo>
                      <a:pt x="631" y="468"/>
                    </a:lnTo>
                    <a:lnTo>
                      <a:pt x="626" y="468"/>
                    </a:lnTo>
                    <a:lnTo>
                      <a:pt x="621" y="468"/>
                    </a:lnTo>
                    <a:lnTo>
                      <a:pt x="615" y="468"/>
                    </a:lnTo>
                    <a:lnTo>
                      <a:pt x="621" y="474"/>
                    </a:lnTo>
                    <a:lnTo>
                      <a:pt x="626" y="474"/>
                    </a:lnTo>
                    <a:lnTo>
                      <a:pt x="637" y="474"/>
                    </a:lnTo>
                    <a:lnTo>
                      <a:pt x="653" y="484"/>
                    </a:lnTo>
                    <a:lnTo>
                      <a:pt x="663" y="490"/>
                    </a:lnTo>
                    <a:lnTo>
                      <a:pt x="684" y="484"/>
                    </a:lnTo>
                    <a:lnTo>
                      <a:pt x="695" y="484"/>
                    </a:lnTo>
                    <a:lnTo>
                      <a:pt x="711" y="479"/>
                    </a:lnTo>
                    <a:lnTo>
                      <a:pt x="711" y="484"/>
                    </a:lnTo>
                    <a:lnTo>
                      <a:pt x="722" y="490"/>
                    </a:lnTo>
                    <a:lnTo>
                      <a:pt x="727" y="490"/>
                    </a:lnTo>
                    <a:lnTo>
                      <a:pt x="732" y="490"/>
                    </a:lnTo>
                    <a:lnTo>
                      <a:pt x="737" y="495"/>
                    </a:lnTo>
                    <a:lnTo>
                      <a:pt x="737" y="500"/>
                    </a:lnTo>
                    <a:lnTo>
                      <a:pt x="727" y="506"/>
                    </a:lnTo>
                    <a:lnTo>
                      <a:pt x="716" y="516"/>
                    </a:lnTo>
                    <a:lnTo>
                      <a:pt x="706" y="516"/>
                    </a:lnTo>
                    <a:lnTo>
                      <a:pt x="690" y="527"/>
                    </a:lnTo>
                    <a:lnTo>
                      <a:pt x="669" y="543"/>
                    </a:lnTo>
                    <a:lnTo>
                      <a:pt x="674" y="548"/>
                    </a:lnTo>
                    <a:lnTo>
                      <a:pt x="679" y="548"/>
                    </a:lnTo>
                    <a:lnTo>
                      <a:pt x="690" y="548"/>
                    </a:lnTo>
                    <a:lnTo>
                      <a:pt x="695" y="548"/>
                    </a:lnTo>
                    <a:lnTo>
                      <a:pt x="716" y="559"/>
                    </a:lnTo>
                    <a:lnTo>
                      <a:pt x="722" y="559"/>
                    </a:lnTo>
                    <a:lnTo>
                      <a:pt x="727" y="559"/>
                    </a:lnTo>
                    <a:lnTo>
                      <a:pt x="737" y="564"/>
                    </a:lnTo>
                    <a:lnTo>
                      <a:pt x="743" y="580"/>
                    </a:lnTo>
                    <a:lnTo>
                      <a:pt x="743" y="586"/>
                    </a:lnTo>
                    <a:lnTo>
                      <a:pt x="743" y="607"/>
                    </a:lnTo>
                    <a:lnTo>
                      <a:pt x="737" y="612"/>
                    </a:lnTo>
                    <a:lnTo>
                      <a:pt x="737" y="612"/>
                    </a:lnTo>
                    <a:lnTo>
                      <a:pt x="737" y="617"/>
                    </a:lnTo>
                    <a:lnTo>
                      <a:pt x="753" y="623"/>
                    </a:lnTo>
                    <a:lnTo>
                      <a:pt x="759" y="628"/>
                    </a:lnTo>
                    <a:lnTo>
                      <a:pt x="769" y="628"/>
                    </a:lnTo>
                    <a:lnTo>
                      <a:pt x="780" y="623"/>
                    </a:lnTo>
                    <a:lnTo>
                      <a:pt x="791" y="617"/>
                    </a:lnTo>
                    <a:lnTo>
                      <a:pt x="801" y="601"/>
                    </a:lnTo>
                    <a:lnTo>
                      <a:pt x="817" y="596"/>
                    </a:lnTo>
                    <a:lnTo>
                      <a:pt x="828" y="596"/>
                    </a:lnTo>
                    <a:lnTo>
                      <a:pt x="838" y="596"/>
                    </a:lnTo>
                    <a:lnTo>
                      <a:pt x="844" y="591"/>
                    </a:lnTo>
                    <a:lnTo>
                      <a:pt x="854" y="580"/>
                    </a:lnTo>
                    <a:lnTo>
                      <a:pt x="860" y="564"/>
                    </a:lnTo>
                    <a:lnTo>
                      <a:pt x="870" y="564"/>
                    </a:lnTo>
                    <a:lnTo>
                      <a:pt x="875" y="564"/>
                    </a:lnTo>
                    <a:lnTo>
                      <a:pt x="881" y="570"/>
                    </a:lnTo>
                    <a:lnTo>
                      <a:pt x="881" y="570"/>
                    </a:lnTo>
                    <a:lnTo>
                      <a:pt x="886" y="575"/>
                    </a:lnTo>
                    <a:lnTo>
                      <a:pt x="897" y="570"/>
                    </a:lnTo>
                    <a:lnTo>
                      <a:pt x="913" y="570"/>
                    </a:lnTo>
                    <a:lnTo>
                      <a:pt x="918" y="570"/>
                    </a:lnTo>
                    <a:lnTo>
                      <a:pt x="923" y="564"/>
                    </a:lnTo>
                    <a:lnTo>
                      <a:pt x="923" y="554"/>
                    </a:lnTo>
                    <a:lnTo>
                      <a:pt x="923" y="548"/>
                    </a:lnTo>
                    <a:lnTo>
                      <a:pt x="928" y="543"/>
                    </a:lnTo>
                    <a:lnTo>
                      <a:pt x="918" y="538"/>
                    </a:lnTo>
                    <a:lnTo>
                      <a:pt x="913" y="538"/>
                    </a:lnTo>
                    <a:lnTo>
                      <a:pt x="902" y="538"/>
                    </a:lnTo>
                    <a:lnTo>
                      <a:pt x="897" y="543"/>
                    </a:lnTo>
                    <a:lnTo>
                      <a:pt x="891" y="543"/>
                    </a:lnTo>
                    <a:lnTo>
                      <a:pt x="881" y="543"/>
                    </a:lnTo>
                    <a:lnTo>
                      <a:pt x="875" y="543"/>
                    </a:lnTo>
                    <a:lnTo>
                      <a:pt x="865" y="548"/>
                    </a:lnTo>
                    <a:lnTo>
                      <a:pt x="860" y="548"/>
                    </a:lnTo>
                    <a:lnTo>
                      <a:pt x="854" y="548"/>
                    </a:lnTo>
                    <a:lnTo>
                      <a:pt x="844" y="538"/>
                    </a:lnTo>
                    <a:lnTo>
                      <a:pt x="828" y="516"/>
                    </a:lnTo>
                    <a:lnTo>
                      <a:pt x="817" y="506"/>
                    </a:lnTo>
                    <a:lnTo>
                      <a:pt x="812" y="495"/>
                    </a:lnTo>
                    <a:lnTo>
                      <a:pt x="812" y="490"/>
                    </a:lnTo>
                    <a:lnTo>
                      <a:pt x="812" y="479"/>
                    </a:lnTo>
                    <a:lnTo>
                      <a:pt x="817" y="479"/>
                    </a:lnTo>
                    <a:lnTo>
                      <a:pt x="822" y="474"/>
                    </a:lnTo>
                    <a:lnTo>
                      <a:pt x="833" y="463"/>
                    </a:lnTo>
                    <a:lnTo>
                      <a:pt x="838" y="468"/>
                    </a:lnTo>
                    <a:lnTo>
                      <a:pt x="838" y="468"/>
                    </a:lnTo>
                    <a:lnTo>
                      <a:pt x="838" y="474"/>
                    </a:lnTo>
                    <a:lnTo>
                      <a:pt x="833" y="479"/>
                    </a:lnTo>
                    <a:lnTo>
                      <a:pt x="822" y="490"/>
                    </a:lnTo>
                    <a:lnTo>
                      <a:pt x="828" y="490"/>
                    </a:lnTo>
                    <a:lnTo>
                      <a:pt x="833" y="484"/>
                    </a:lnTo>
                    <a:lnTo>
                      <a:pt x="833" y="484"/>
                    </a:lnTo>
                    <a:lnTo>
                      <a:pt x="838" y="479"/>
                    </a:lnTo>
                    <a:lnTo>
                      <a:pt x="844" y="463"/>
                    </a:lnTo>
                    <a:lnTo>
                      <a:pt x="870" y="447"/>
                    </a:lnTo>
                    <a:lnTo>
                      <a:pt x="881" y="442"/>
                    </a:lnTo>
                    <a:lnTo>
                      <a:pt x="891" y="447"/>
                    </a:lnTo>
                    <a:lnTo>
                      <a:pt x="897" y="442"/>
                    </a:lnTo>
                    <a:lnTo>
                      <a:pt x="907" y="437"/>
                    </a:lnTo>
                    <a:lnTo>
                      <a:pt x="913" y="437"/>
                    </a:lnTo>
                    <a:lnTo>
                      <a:pt x="923" y="437"/>
                    </a:lnTo>
                    <a:lnTo>
                      <a:pt x="928" y="442"/>
                    </a:lnTo>
                    <a:lnTo>
                      <a:pt x="939" y="431"/>
                    </a:lnTo>
                    <a:lnTo>
                      <a:pt x="944" y="426"/>
                    </a:lnTo>
                    <a:lnTo>
                      <a:pt x="955" y="426"/>
                    </a:lnTo>
                    <a:lnTo>
                      <a:pt x="960" y="426"/>
                    </a:lnTo>
                    <a:lnTo>
                      <a:pt x="971" y="410"/>
                    </a:lnTo>
                    <a:lnTo>
                      <a:pt x="992" y="410"/>
                    </a:lnTo>
                    <a:lnTo>
                      <a:pt x="1013" y="410"/>
                    </a:lnTo>
                    <a:lnTo>
                      <a:pt x="1013" y="410"/>
                    </a:lnTo>
                    <a:lnTo>
                      <a:pt x="1013" y="405"/>
                    </a:lnTo>
                    <a:lnTo>
                      <a:pt x="1013" y="405"/>
                    </a:lnTo>
                    <a:lnTo>
                      <a:pt x="1013" y="399"/>
                    </a:lnTo>
                    <a:lnTo>
                      <a:pt x="1019" y="399"/>
                    </a:lnTo>
                    <a:lnTo>
                      <a:pt x="1019" y="394"/>
                    </a:lnTo>
                    <a:lnTo>
                      <a:pt x="1019" y="394"/>
                    </a:lnTo>
                    <a:lnTo>
                      <a:pt x="1013" y="394"/>
                    </a:lnTo>
                    <a:lnTo>
                      <a:pt x="1013" y="394"/>
                    </a:lnTo>
                    <a:lnTo>
                      <a:pt x="1013" y="394"/>
                    </a:lnTo>
                    <a:lnTo>
                      <a:pt x="1013" y="389"/>
                    </a:lnTo>
                    <a:lnTo>
                      <a:pt x="1013" y="389"/>
                    </a:lnTo>
                    <a:lnTo>
                      <a:pt x="1013" y="383"/>
                    </a:lnTo>
                    <a:lnTo>
                      <a:pt x="1013" y="378"/>
                    </a:lnTo>
                    <a:lnTo>
                      <a:pt x="1013" y="373"/>
                    </a:lnTo>
                    <a:lnTo>
                      <a:pt x="1019" y="367"/>
                    </a:lnTo>
                    <a:lnTo>
                      <a:pt x="1029" y="367"/>
                    </a:lnTo>
                    <a:lnTo>
                      <a:pt x="1035" y="362"/>
                    </a:lnTo>
                    <a:lnTo>
                      <a:pt x="1040" y="362"/>
                    </a:lnTo>
                    <a:lnTo>
                      <a:pt x="1045" y="351"/>
                    </a:lnTo>
                    <a:lnTo>
                      <a:pt x="1051" y="351"/>
                    </a:lnTo>
                    <a:lnTo>
                      <a:pt x="1061" y="351"/>
                    </a:lnTo>
                    <a:lnTo>
                      <a:pt x="1066" y="351"/>
                    </a:lnTo>
                    <a:lnTo>
                      <a:pt x="1082" y="351"/>
                    </a:lnTo>
                    <a:lnTo>
                      <a:pt x="1098" y="351"/>
                    </a:lnTo>
                    <a:lnTo>
                      <a:pt x="1104" y="351"/>
                    </a:lnTo>
                    <a:lnTo>
                      <a:pt x="1104" y="346"/>
                    </a:lnTo>
                    <a:lnTo>
                      <a:pt x="1104" y="341"/>
                    </a:lnTo>
                    <a:lnTo>
                      <a:pt x="1104" y="335"/>
                    </a:lnTo>
                    <a:lnTo>
                      <a:pt x="1109" y="325"/>
                    </a:lnTo>
                    <a:lnTo>
                      <a:pt x="1109" y="319"/>
                    </a:lnTo>
                    <a:lnTo>
                      <a:pt x="1109" y="319"/>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srgbClr val="414042"/>
                  </a:solidFill>
                  <a:effectLst/>
                  <a:uLnTx/>
                  <a:uFillTx/>
                  <a:latin typeface="Pluto Sans DPD PPT Light"/>
                  <a:ea typeface="+mn-ea"/>
                  <a:cs typeface="+mn-cs"/>
                </a:endParaRPr>
              </a:p>
            </p:txBody>
          </p:sp>
          <p:sp>
            <p:nvSpPr>
              <p:cNvPr id="55" name="Freeform 39">
                <a:extLst>
                  <a:ext uri="{FF2B5EF4-FFF2-40B4-BE49-F238E27FC236}">
                    <a16:creationId xmlns:a16="http://schemas.microsoft.com/office/drawing/2014/main" id="{F2F1A2CB-B351-4D14-AB90-3D1C63479DDB}"/>
                  </a:ext>
                </a:extLst>
              </p:cNvPr>
              <p:cNvSpPr>
                <a:spLocks noEditPoints="1"/>
              </p:cNvSpPr>
              <p:nvPr/>
            </p:nvSpPr>
            <p:spPr bwMode="auto">
              <a:xfrm>
                <a:off x="6848473" y="1790699"/>
                <a:ext cx="1103313" cy="1571624"/>
              </a:xfrm>
              <a:custGeom>
                <a:avLst/>
                <a:gdLst>
                  <a:gd name="T0" fmla="*/ 307 w 695"/>
                  <a:gd name="T1" fmla="*/ 904 h 990"/>
                  <a:gd name="T2" fmla="*/ 344 w 695"/>
                  <a:gd name="T3" fmla="*/ 846 h 990"/>
                  <a:gd name="T4" fmla="*/ 408 w 695"/>
                  <a:gd name="T5" fmla="*/ 819 h 990"/>
                  <a:gd name="T6" fmla="*/ 413 w 695"/>
                  <a:gd name="T7" fmla="*/ 867 h 990"/>
                  <a:gd name="T8" fmla="*/ 445 w 695"/>
                  <a:gd name="T9" fmla="*/ 830 h 990"/>
                  <a:gd name="T10" fmla="*/ 461 w 695"/>
                  <a:gd name="T11" fmla="*/ 798 h 990"/>
                  <a:gd name="T12" fmla="*/ 413 w 695"/>
                  <a:gd name="T13" fmla="*/ 713 h 990"/>
                  <a:gd name="T14" fmla="*/ 429 w 695"/>
                  <a:gd name="T15" fmla="*/ 681 h 990"/>
                  <a:gd name="T16" fmla="*/ 668 w 695"/>
                  <a:gd name="T17" fmla="*/ 192 h 990"/>
                  <a:gd name="T18" fmla="*/ 679 w 695"/>
                  <a:gd name="T19" fmla="*/ 154 h 990"/>
                  <a:gd name="T20" fmla="*/ 663 w 695"/>
                  <a:gd name="T21" fmla="*/ 117 h 990"/>
                  <a:gd name="T22" fmla="*/ 647 w 695"/>
                  <a:gd name="T23" fmla="*/ 96 h 990"/>
                  <a:gd name="T24" fmla="*/ 620 w 695"/>
                  <a:gd name="T25" fmla="*/ 53 h 990"/>
                  <a:gd name="T26" fmla="*/ 535 w 695"/>
                  <a:gd name="T27" fmla="*/ 27 h 990"/>
                  <a:gd name="T28" fmla="*/ 461 w 695"/>
                  <a:gd name="T29" fmla="*/ 0 h 990"/>
                  <a:gd name="T30" fmla="*/ 461 w 695"/>
                  <a:gd name="T31" fmla="*/ 48 h 990"/>
                  <a:gd name="T32" fmla="*/ 366 w 695"/>
                  <a:gd name="T33" fmla="*/ 37 h 990"/>
                  <a:gd name="T34" fmla="*/ 286 w 695"/>
                  <a:gd name="T35" fmla="*/ 96 h 990"/>
                  <a:gd name="T36" fmla="*/ 275 w 695"/>
                  <a:gd name="T37" fmla="*/ 138 h 990"/>
                  <a:gd name="T38" fmla="*/ 180 w 695"/>
                  <a:gd name="T39" fmla="*/ 202 h 990"/>
                  <a:gd name="T40" fmla="*/ 153 w 695"/>
                  <a:gd name="T41" fmla="*/ 293 h 990"/>
                  <a:gd name="T42" fmla="*/ 137 w 695"/>
                  <a:gd name="T43" fmla="*/ 351 h 990"/>
                  <a:gd name="T44" fmla="*/ 58 w 695"/>
                  <a:gd name="T45" fmla="*/ 388 h 990"/>
                  <a:gd name="T46" fmla="*/ 53 w 695"/>
                  <a:gd name="T47" fmla="*/ 452 h 990"/>
                  <a:gd name="T48" fmla="*/ 100 w 695"/>
                  <a:gd name="T49" fmla="*/ 543 h 990"/>
                  <a:gd name="T50" fmla="*/ 69 w 695"/>
                  <a:gd name="T51" fmla="*/ 575 h 990"/>
                  <a:gd name="T52" fmla="*/ 58 w 695"/>
                  <a:gd name="T53" fmla="*/ 649 h 990"/>
                  <a:gd name="T54" fmla="*/ 37 w 695"/>
                  <a:gd name="T55" fmla="*/ 702 h 990"/>
                  <a:gd name="T56" fmla="*/ 5 w 695"/>
                  <a:gd name="T57" fmla="*/ 724 h 990"/>
                  <a:gd name="T58" fmla="*/ 37 w 695"/>
                  <a:gd name="T59" fmla="*/ 793 h 990"/>
                  <a:gd name="T60" fmla="*/ 84 w 695"/>
                  <a:gd name="T61" fmla="*/ 878 h 990"/>
                  <a:gd name="T62" fmla="*/ 100 w 695"/>
                  <a:gd name="T63" fmla="*/ 920 h 990"/>
                  <a:gd name="T64" fmla="*/ 111 w 695"/>
                  <a:gd name="T65" fmla="*/ 963 h 990"/>
                  <a:gd name="T66" fmla="*/ 185 w 695"/>
                  <a:gd name="T67" fmla="*/ 968 h 990"/>
                  <a:gd name="T68" fmla="*/ 217 w 695"/>
                  <a:gd name="T69" fmla="*/ 926 h 990"/>
                  <a:gd name="T70" fmla="*/ 297 w 695"/>
                  <a:gd name="T71" fmla="*/ 894 h 990"/>
                  <a:gd name="T72" fmla="*/ 318 w 695"/>
                  <a:gd name="T73" fmla="*/ 825 h 990"/>
                  <a:gd name="T74" fmla="*/ 328 w 695"/>
                  <a:gd name="T75" fmla="*/ 755 h 990"/>
                  <a:gd name="T76" fmla="*/ 334 w 695"/>
                  <a:gd name="T77" fmla="*/ 739 h 990"/>
                  <a:gd name="T78" fmla="*/ 413 w 695"/>
                  <a:gd name="T79" fmla="*/ 708 h 990"/>
                  <a:gd name="T80" fmla="*/ 408 w 695"/>
                  <a:gd name="T81" fmla="*/ 686 h 990"/>
                  <a:gd name="T82" fmla="*/ 424 w 695"/>
                  <a:gd name="T83" fmla="*/ 676 h 990"/>
                  <a:gd name="T84" fmla="*/ 424 w 695"/>
                  <a:gd name="T85" fmla="*/ 633 h 990"/>
                  <a:gd name="T86" fmla="*/ 371 w 695"/>
                  <a:gd name="T87" fmla="*/ 601 h 990"/>
                  <a:gd name="T88" fmla="*/ 339 w 695"/>
                  <a:gd name="T89" fmla="*/ 569 h 990"/>
                  <a:gd name="T90" fmla="*/ 339 w 695"/>
                  <a:gd name="T91" fmla="*/ 521 h 990"/>
                  <a:gd name="T92" fmla="*/ 355 w 695"/>
                  <a:gd name="T93" fmla="*/ 479 h 990"/>
                  <a:gd name="T94" fmla="*/ 366 w 695"/>
                  <a:gd name="T95" fmla="*/ 458 h 990"/>
                  <a:gd name="T96" fmla="*/ 371 w 695"/>
                  <a:gd name="T97" fmla="*/ 436 h 990"/>
                  <a:gd name="T98" fmla="*/ 403 w 695"/>
                  <a:gd name="T99" fmla="*/ 431 h 990"/>
                  <a:gd name="T100" fmla="*/ 413 w 695"/>
                  <a:gd name="T101" fmla="*/ 410 h 990"/>
                  <a:gd name="T102" fmla="*/ 451 w 695"/>
                  <a:gd name="T103" fmla="*/ 388 h 990"/>
                  <a:gd name="T104" fmla="*/ 504 w 695"/>
                  <a:gd name="T105" fmla="*/ 372 h 990"/>
                  <a:gd name="T106" fmla="*/ 551 w 695"/>
                  <a:gd name="T107" fmla="*/ 309 h 990"/>
                  <a:gd name="T108" fmla="*/ 557 w 695"/>
                  <a:gd name="T109" fmla="*/ 266 h 990"/>
                  <a:gd name="T110" fmla="*/ 557 w 695"/>
                  <a:gd name="T111" fmla="*/ 255 h 990"/>
                  <a:gd name="T112" fmla="*/ 588 w 695"/>
                  <a:gd name="T113" fmla="*/ 239 h 990"/>
                  <a:gd name="T114" fmla="*/ 604 w 695"/>
                  <a:gd name="T115" fmla="*/ 218 h 990"/>
                  <a:gd name="T116" fmla="*/ 668 w 695"/>
                  <a:gd name="T117" fmla="*/ 223 h 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95" h="990">
                    <a:moveTo>
                      <a:pt x="344" y="841"/>
                    </a:moveTo>
                    <a:lnTo>
                      <a:pt x="344" y="841"/>
                    </a:lnTo>
                    <a:lnTo>
                      <a:pt x="339" y="841"/>
                    </a:lnTo>
                    <a:lnTo>
                      <a:pt x="339" y="846"/>
                    </a:lnTo>
                    <a:lnTo>
                      <a:pt x="334" y="851"/>
                    </a:lnTo>
                    <a:lnTo>
                      <a:pt x="334" y="857"/>
                    </a:lnTo>
                    <a:lnTo>
                      <a:pt x="328" y="872"/>
                    </a:lnTo>
                    <a:lnTo>
                      <a:pt x="323" y="872"/>
                    </a:lnTo>
                    <a:lnTo>
                      <a:pt x="307" y="899"/>
                    </a:lnTo>
                    <a:lnTo>
                      <a:pt x="307" y="904"/>
                    </a:lnTo>
                    <a:lnTo>
                      <a:pt x="307" y="915"/>
                    </a:lnTo>
                    <a:lnTo>
                      <a:pt x="313" y="920"/>
                    </a:lnTo>
                    <a:lnTo>
                      <a:pt x="313" y="920"/>
                    </a:lnTo>
                    <a:lnTo>
                      <a:pt x="318" y="920"/>
                    </a:lnTo>
                    <a:lnTo>
                      <a:pt x="328" y="878"/>
                    </a:lnTo>
                    <a:lnTo>
                      <a:pt x="334" y="878"/>
                    </a:lnTo>
                    <a:lnTo>
                      <a:pt x="334" y="867"/>
                    </a:lnTo>
                    <a:lnTo>
                      <a:pt x="344" y="851"/>
                    </a:lnTo>
                    <a:lnTo>
                      <a:pt x="344" y="846"/>
                    </a:lnTo>
                    <a:lnTo>
                      <a:pt x="344" y="846"/>
                    </a:lnTo>
                    <a:lnTo>
                      <a:pt x="350" y="841"/>
                    </a:lnTo>
                    <a:lnTo>
                      <a:pt x="344" y="841"/>
                    </a:lnTo>
                    <a:close/>
                    <a:moveTo>
                      <a:pt x="451" y="798"/>
                    </a:moveTo>
                    <a:lnTo>
                      <a:pt x="445" y="798"/>
                    </a:lnTo>
                    <a:lnTo>
                      <a:pt x="445" y="803"/>
                    </a:lnTo>
                    <a:lnTo>
                      <a:pt x="440" y="798"/>
                    </a:lnTo>
                    <a:lnTo>
                      <a:pt x="429" y="803"/>
                    </a:lnTo>
                    <a:lnTo>
                      <a:pt x="419" y="809"/>
                    </a:lnTo>
                    <a:lnTo>
                      <a:pt x="413" y="814"/>
                    </a:lnTo>
                    <a:lnTo>
                      <a:pt x="408" y="819"/>
                    </a:lnTo>
                    <a:lnTo>
                      <a:pt x="408" y="825"/>
                    </a:lnTo>
                    <a:lnTo>
                      <a:pt x="408" y="830"/>
                    </a:lnTo>
                    <a:lnTo>
                      <a:pt x="408" y="841"/>
                    </a:lnTo>
                    <a:lnTo>
                      <a:pt x="408" y="846"/>
                    </a:lnTo>
                    <a:lnTo>
                      <a:pt x="408" y="851"/>
                    </a:lnTo>
                    <a:lnTo>
                      <a:pt x="413" y="857"/>
                    </a:lnTo>
                    <a:lnTo>
                      <a:pt x="419" y="857"/>
                    </a:lnTo>
                    <a:lnTo>
                      <a:pt x="413" y="862"/>
                    </a:lnTo>
                    <a:lnTo>
                      <a:pt x="408" y="872"/>
                    </a:lnTo>
                    <a:lnTo>
                      <a:pt x="413" y="867"/>
                    </a:lnTo>
                    <a:lnTo>
                      <a:pt x="419" y="867"/>
                    </a:lnTo>
                    <a:lnTo>
                      <a:pt x="424" y="857"/>
                    </a:lnTo>
                    <a:lnTo>
                      <a:pt x="429" y="851"/>
                    </a:lnTo>
                    <a:lnTo>
                      <a:pt x="429" y="851"/>
                    </a:lnTo>
                    <a:lnTo>
                      <a:pt x="440" y="846"/>
                    </a:lnTo>
                    <a:lnTo>
                      <a:pt x="440" y="841"/>
                    </a:lnTo>
                    <a:lnTo>
                      <a:pt x="445" y="835"/>
                    </a:lnTo>
                    <a:lnTo>
                      <a:pt x="451" y="835"/>
                    </a:lnTo>
                    <a:lnTo>
                      <a:pt x="451" y="835"/>
                    </a:lnTo>
                    <a:lnTo>
                      <a:pt x="445" y="830"/>
                    </a:lnTo>
                    <a:lnTo>
                      <a:pt x="445" y="814"/>
                    </a:lnTo>
                    <a:lnTo>
                      <a:pt x="451" y="809"/>
                    </a:lnTo>
                    <a:lnTo>
                      <a:pt x="451" y="809"/>
                    </a:lnTo>
                    <a:lnTo>
                      <a:pt x="456" y="803"/>
                    </a:lnTo>
                    <a:lnTo>
                      <a:pt x="461" y="803"/>
                    </a:lnTo>
                    <a:lnTo>
                      <a:pt x="451" y="798"/>
                    </a:lnTo>
                    <a:lnTo>
                      <a:pt x="451" y="798"/>
                    </a:lnTo>
                    <a:close/>
                    <a:moveTo>
                      <a:pt x="461" y="793"/>
                    </a:moveTo>
                    <a:lnTo>
                      <a:pt x="456" y="798"/>
                    </a:lnTo>
                    <a:lnTo>
                      <a:pt x="461" y="798"/>
                    </a:lnTo>
                    <a:lnTo>
                      <a:pt x="461" y="798"/>
                    </a:lnTo>
                    <a:lnTo>
                      <a:pt x="466" y="798"/>
                    </a:lnTo>
                    <a:lnTo>
                      <a:pt x="472" y="793"/>
                    </a:lnTo>
                    <a:lnTo>
                      <a:pt x="472" y="793"/>
                    </a:lnTo>
                    <a:lnTo>
                      <a:pt x="461" y="793"/>
                    </a:lnTo>
                    <a:close/>
                    <a:moveTo>
                      <a:pt x="419" y="708"/>
                    </a:moveTo>
                    <a:lnTo>
                      <a:pt x="419" y="708"/>
                    </a:lnTo>
                    <a:lnTo>
                      <a:pt x="413" y="708"/>
                    </a:lnTo>
                    <a:lnTo>
                      <a:pt x="413" y="713"/>
                    </a:lnTo>
                    <a:lnTo>
                      <a:pt x="413" y="713"/>
                    </a:lnTo>
                    <a:lnTo>
                      <a:pt x="413" y="713"/>
                    </a:lnTo>
                    <a:lnTo>
                      <a:pt x="419" y="713"/>
                    </a:lnTo>
                    <a:lnTo>
                      <a:pt x="419" y="708"/>
                    </a:lnTo>
                    <a:close/>
                    <a:moveTo>
                      <a:pt x="424" y="676"/>
                    </a:moveTo>
                    <a:lnTo>
                      <a:pt x="424" y="676"/>
                    </a:lnTo>
                    <a:lnTo>
                      <a:pt x="424" y="681"/>
                    </a:lnTo>
                    <a:lnTo>
                      <a:pt x="424" y="681"/>
                    </a:lnTo>
                    <a:lnTo>
                      <a:pt x="424" y="681"/>
                    </a:lnTo>
                    <a:lnTo>
                      <a:pt x="424" y="681"/>
                    </a:lnTo>
                    <a:lnTo>
                      <a:pt x="429" y="681"/>
                    </a:lnTo>
                    <a:lnTo>
                      <a:pt x="429" y="676"/>
                    </a:lnTo>
                    <a:lnTo>
                      <a:pt x="429" y="676"/>
                    </a:lnTo>
                    <a:lnTo>
                      <a:pt x="424" y="676"/>
                    </a:lnTo>
                    <a:close/>
                    <a:moveTo>
                      <a:pt x="689" y="213"/>
                    </a:moveTo>
                    <a:lnTo>
                      <a:pt x="684" y="207"/>
                    </a:lnTo>
                    <a:lnTo>
                      <a:pt x="679" y="202"/>
                    </a:lnTo>
                    <a:lnTo>
                      <a:pt x="673" y="197"/>
                    </a:lnTo>
                    <a:lnTo>
                      <a:pt x="668" y="197"/>
                    </a:lnTo>
                    <a:lnTo>
                      <a:pt x="668" y="192"/>
                    </a:lnTo>
                    <a:lnTo>
                      <a:pt x="668" y="192"/>
                    </a:lnTo>
                    <a:lnTo>
                      <a:pt x="663" y="186"/>
                    </a:lnTo>
                    <a:lnTo>
                      <a:pt x="663" y="181"/>
                    </a:lnTo>
                    <a:lnTo>
                      <a:pt x="668" y="176"/>
                    </a:lnTo>
                    <a:lnTo>
                      <a:pt x="668" y="176"/>
                    </a:lnTo>
                    <a:lnTo>
                      <a:pt x="673" y="170"/>
                    </a:lnTo>
                    <a:lnTo>
                      <a:pt x="673" y="165"/>
                    </a:lnTo>
                    <a:lnTo>
                      <a:pt x="673" y="160"/>
                    </a:lnTo>
                    <a:lnTo>
                      <a:pt x="679" y="154"/>
                    </a:lnTo>
                    <a:lnTo>
                      <a:pt x="679" y="154"/>
                    </a:lnTo>
                    <a:lnTo>
                      <a:pt x="679" y="154"/>
                    </a:lnTo>
                    <a:lnTo>
                      <a:pt x="673" y="149"/>
                    </a:lnTo>
                    <a:lnTo>
                      <a:pt x="673" y="144"/>
                    </a:lnTo>
                    <a:lnTo>
                      <a:pt x="663" y="138"/>
                    </a:lnTo>
                    <a:lnTo>
                      <a:pt x="663" y="138"/>
                    </a:lnTo>
                    <a:lnTo>
                      <a:pt x="657" y="133"/>
                    </a:lnTo>
                    <a:lnTo>
                      <a:pt x="657" y="128"/>
                    </a:lnTo>
                    <a:lnTo>
                      <a:pt x="657" y="122"/>
                    </a:lnTo>
                    <a:lnTo>
                      <a:pt x="657" y="122"/>
                    </a:lnTo>
                    <a:lnTo>
                      <a:pt x="663" y="117"/>
                    </a:lnTo>
                    <a:lnTo>
                      <a:pt x="663" y="117"/>
                    </a:lnTo>
                    <a:lnTo>
                      <a:pt x="663" y="112"/>
                    </a:lnTo>
                    <a:lnTo>
                      <a:pt x="657" y="112"/>
                    </a:lnTo>
                    <a:lnTo>
                      <a:pt x="652" y="112"/>
                    </a:lnTo>
                    <a:lnTo>
                      <a:pt x="647" y="112"/>
                    </a:lnTo>
                    <a:lnTo>
                      <a:pt x="647" y="106"/>
                    </a:lnTo>
                    <a:lnTo>
                      <a:pt x="647" y="106"/>
                    </a:lnTo>
                    <a:lnTo>
                      <a:pt x="647" y="106"/>
                    </a:lnTo>
                    <a:lnTo>
                      <a:pt x="647" y="101"/>
                    </a:lnTo>
                    <a:lnTo>
                      <a:pt x="647" y="101"/>
                    </a:lnTo>
                    <a:lnTo>
                      <a:pt x="647" y="96"/>
                    </a:lnTo>
                    <a:lnTo>
                      <a:pt x="647" y="90"/>
                    </a:lnTo>
                    <a:lnTo>
                      <a:pt x="647" y="85"/>
                    </a:lnTo>
                    <a:lnTo>
                      <a:pt x="647" y="80"/>
                    </a:lnTo>
                    <a:lnTo>
                      <a:pt x="652" y="74"/>
                    </a:lnTo>
                    <a:lnTo>
                      <a:pt x="652" y="74"/>
                    </a:lnTo>
                    <a:lnTo>
                      <a:pt x="642" y="69"/>
                    </a:lnTo>
                    <a:lnTo>
                      <a:pt x="636" y="64"/>
                    </a:lnTo>
                    <a:lnTo>
                      <a:pt x="636" y="64"/>
                    </a:lnTo>
                    <a:lnTo>
                      <a:pt x="626" y="64"/>
                    </a:lnTo>
                    <a:lnTo>
                      <a:pt x="620" y="53"/>
                    </a:lnTo>
                    <a:lnTo>
                      <a:pt x="615" y="48"/>
                    </a:lnTo>
                    <a:lnTo>
                      <a:pt x="610" y="48"/>
                    </a:lnTo>
                    <a:lnTo>
                      <a:pt x="604" y="43"/>
                    </a:lnTo>
                    <a:lnTo>
                      <a:pt x="583" y="43"/>
                    </a:lnTo>
                    <a:lnTo>
                      <a:pt x="573" y="37"/>
                    </a:lnTo>
                    <a:lnTo>
                      <a:pt x="562" y="37"/>
                    </a:lnTo>
                    <a:lnTo>
                      <a:pt x="557" y="32"/>
                    </a:lnTo>
                    <a:lnTo>
                      <a:pt x="546" y="32"/>
                    </a:lnTo>
                    <a:lnTo>
                      <a:pt x="541" y="27"/>
                    </a:lnTo>
                    <a:lnTo>
                      <a:pt x="535" y="27"/>
                    </a:lnTo>
                    <a:lnTo>
                      <a:pt x="530" y="21"/>
                    </a:lnTo>
                    <a:lnTo>
                      <a:pt x="525" y="16"/>
                    </a:lnTo>
                    <a:lnTo>
                      <a:pt x="520" y="16"/>
                    </a:lnTo>
                    <a:lnTo>
                      <a:pt x="504" y="11"/>
                    </a:lnTo>
                    <a:lnTo>
                      <a:pt x="504" y="5"/>
                    </a:lnTo>
                    <a:lnTo>
                      <a:pt x="504" y="5"/>
                    </a:lnTo>
                    <a:lnTo>
                      <a:pt x="504" y="5"/>
                    </a:lnTo>
                    <a:lnTo>
                      <a:pt x="488" y="0"/>
                    </a:lnTo>
                    <a:lnTo>
                      <a:pt x="482" y="0"/>
                    </a:lnTo>
                    <a:lnTo>
                      <a:pt x="461" y="0"/>
                    </a:lnTo>
                    <a:lnTo>
                      <a:pt x="472" y="5"/>
                    </a:lnTo>
                    <a:lnTo>
                      <a:pt x="477" y="11"/>
                    </a:lnTo>
                    <a:lnTo>
                      <a:pt x="477" y="16"/>
                    </a:lnTo>
                    <a:lnTo>
                      <a:pt x="477" y="21"/>
                    </a:lnTo>
                    <a:lnTo>
                      <a:pt x="472" y="27"/>
                    </a:lnTo>
                    <a:lnTo>
                      <a:pt x="466" y="32"/>
                    </a:lnTo>
                    <a:lnTo>
                      <a:pt x="456" y="37"/>
                    </a:lnTo>
                    <a:lnTo>
                      <a:pt x="472" y="37"/>
                    </a:lnTo>
                    <a:lnTo>
                      <a:pt x="461" y="43"/>
                    </a:lnTo>
                    <a:lnTo>
                      <a:pt x="461" y="48"/>
                    </a:lnTo>
                    <a:lnTo>
                      <a:pt x="456" y="48"/>
                    </a:lnTo>
                    <a:lnTo>
                      <a:pt x="445" y="43"/>
                    </a:lnTo>
                    <a:lnTo>
                      <a:pt x="424" y="37"/>
                    </a:lnTo>
                    <a:lnTo>
                      <a:pt x="408" y="37"/>
                    </a:lnTo>
                    <a:lnTo>
                      <a:pt x="403" y="37"/>
                    </a:lnTo>
                    <a:lnTo>
                      <a:pt x="397" y="37"/>
                    </a:lnTo>
                    <a:lnTo>
                      <a:pt x="376" y="32"/>
                    </a:lnTo>
                    <a:lnTo>
                      <a:pt x="371" y="32"/>
                    </a:lnTo>
                    <a:lnTo>
                      <a:pt x="366" y="37"/>
                    </a:lnTo>
                    <a:lnTo>
                      <a:pt x="366" y="37"/>
                    </a:lnTo>
                    <a:lnTo>
                      <a:pt x="366" y="48"/>
                    </a:lnTo>
                    <a:lnTo>
                      <a:pt x="366" y="59"/>
                    </a:lnTo>
                    <a:lnTo>
                      <a:pt x="366" y="64"/>
                    </a:lnTo>
                    <a:lnTo>
                      <a:pt x="360" y="64"/>
                    </a:lnTo>
                    <a:lnTo>
                      <a:pt x="355" y="74"/>
                    </a:lnTo>
                    <a:lnTo>
                      <a:pt x="334" y="69"/>
                    </a:lnTo>
                    <a:lnTo>
                      <a:pt x="323" y="64"/>
                    </a:lnTo>
                    <a:lnTo>
                      <a:pt x="313" y="69"/>
                    </a:lnTo>
                    <a:lnTo>
                      <a:pt x="297" y="80"/>
                    </a:lnTo>
                    <a:lnTo>
                      <a:pt x="286" y="96"/>
                    </a:lnTo>
                    <a:lnTo>
                      <a:pt x="286" y="96"/>
                    </a:lnTo>
                    <a:lnTo>
                      <a:pt x="281" y="101"/>
                    </a:lnTo>
                    <a:lnTo>
                      <a:pt x="270" y="106"/>
                    </a:lnTo>
                    <a:lnTo>
                      <a:pt x="265" y="106"/>
                    </a:lnTo>
                    <a:lnTo>
                      <a:pt x="265" y="112"/>
                    </a:lnTo>
                    <a:lnTo>
                      <a:pt x="270" y="117"/>
                    </a:lnTo>
                    <a:lnTo>
                      <a:pt x="275" y="122"/>
                    </a:lnTo>
                    <a:lnTo>
                      <a:pt x="281" y="128"/>
                    </a:lnTo>
                    <a:lnTo>
                      <a:pt x="281" y="133"/>
                    </a:lnTo>
                    <a:lnTo>
                      <a:pt x="275" y="138"/>
                    </a:lnTo>
                    <a:lnTo>
                      <a:pt x="270" y="144"/>
                    </a:lnTo>
                    <a:lnTo>
                      <a:pt x="249" y="154"/>
                    </a:lnTo>
                    <a:lnTo>
                      <a:pt x="233" y="170"/>
                    </a:lnTo>
                    <a:lnTo>
                      <a:pt x="228" y="176"/>
                    </a:lnTo>
                    <a:lnTo>
                      <a:pt x="233" y="192"/>
                    </a:lnTo>
                    <a:lnTo>
                      <a:pt x="228" y="192"/>
                    </a:lnTo>
                    <a:lnTo>
                      <a:pt x="212" y="197"/>
                    </a:lnTo>
                    <a:lnTo>
                      <a:pt x="206" y="197"/>
                    </a:lnTo>
                    <a:lnTo>
                      <a:pt x="201" y="202"/>
                    </a:lnTo>
                    <a:lnTo>
                      <a:pt x="180" y="202"/>
                    </a:lnTo>
                    <a:lnTo>
                      <a:pt x="185" y="213"/>
                    </a:lnTo>
                    <a:lnTo>
                      <a:pt x="185" y="223"/>
                    </a:lnTo>
                    <a:lnTo>
                      <a:pt x="185" y="223"/>
                    </a:lnTo>
                    <a:lnTo>
                      <a:pt x="185" y="229"/>
                    </a:lnTo>
                    <a:lnTo>
                      <a:pt x="185" y="234"/>
                    </a:lnTo>
                    <a:lnTo>
                      <a:pt x="180" y="261"/>
                    </a:lnTo>
                    <a:lnTo>
                      <a:pt x="180" y="261"/>
                    </a:lnTo>
                    <a:lnTo>
                      <a:pt x="175" y="271"/>
                    </a:lnTo>
                    <a:lnTo>
                      <a:pt x="159" y="282"/>
                    </a:lnTo>
                    <a:lnTo>
                      <a:pt x="153" y="293"/>
                    </a:lnTo>
                    <a:lnTo>
                      <a:pt x="137" y="309"/>
                    </a:lnTo>
                    <a:lnTo>
                      <a:pt x="148" y="314"/>
                    </a:lnTo>
                    <a:lnTo>
                      <a:pt x="159" y="319"/>
                    </a:lnTo>
                    <a:lnTo>
                      <a:pt x="164" y="325"/>
                    </a:lnTo>
                    <a:lnTo>
                      <a:pt x="164" y="335"/>
                    </a:lnTo>
                    <a:lnTo>
                      <a:pt x="164" y="340"/>
                    </a:lnTo>
                    <a:lnTo>
                      <a:pt x="159" y="346"/>
                    </a:lnTo>
                    <a:lnTo>
                      <a:pt x="159" y="351"/>
                    </a:lnTo>
                    <a:lnTo>
                      <a:pt x="153" y="351"/>
                    </a:lnTo>
                    <a:lnTo>
                      <a:pt x="137" y="351"/>
                    </a:lnTo>
                    <a:lnTo>
                      <a:pt x="116" y="346"/>
                    </a:lnTo>
                    <a:lnTo>
                      <a:pt x="111" y="346"/>
                    </a:lnTo>
                    <a:lnTo>
                      <a:pt x="100" y="346"/>
                    </a:lnTo>
                    <a:lnTo>
                      <a:pt x="90" y="351"/>
                    </a:lnTo>
                    <a:lnTo>
                      <a:pt x="84" y="356"/>
                    </a:lnTo>
                    <a:lnTo>
                      <a:pt x="84" y="356"/>
                    </a:lnTo>
                    <a:lnTo>
                      <a:pt x="79" y="362"/>
                    </a:lnTo>
                    <a:lnTo>
                      <a:pt x="63" y="378"/>
                    </a:lnTo>
                    <a:lnTo>
                      <a:pt x="58" y="383"/>
                    </a:lnTo>
                    <a:lnTo>
                      <a:pt x="58" y="388"/>
                    </a:lnTo>
                    <a:lnTo>
                      <a:pt x="47" y="404"/>
                    </a:lnTo>
                    <a:lnTo>
                      <a:pt x="58" y="415"/>
                    </a:lnTo>
                    <a:lnTo>
                      <a:pt x="58" y="415"/>
                    </a:lnTo>
                    <a:lnTo>
                      <a:pt x="63" y="426"/>
                    </a:lnTo>
                    <a:lnTo>
                      <a:pt x="58" y="426"/>
                    </a:lnTo>
                    <a:lnTo>
                      <a:pt x="53" y="431"/>
                    </a:lnTo>
                    <a:lnTo>
                      <a:pt x="58" y="436"/>
                    </a:lnTo>
                    <a:lnTo>
                      <a:pt x="58" y="442"/>
                    </a:lnTo>
                    <a:lnTo>
                      <a:pt x="58" y="447"/>
                    </a:lnTo>
                    <a:lnTo>
                      <a:pt x="53" y="452"/>
                    </a:lnTo>
                    <a:lnTo>
                      <a:pt x="63" y="473"/>
                    </a:lnTo>
                    <a:lnTo>
                      <a:pt x="63" y="479"/>
                    </a:lnTo>
                    <a:lnTo>
                      <a:pt x="63" y="484"/>
                    </a:lnTo>
                    <a:lnTo>
                      <a:pt x="63" y="495"/>
                    </a:lnTo>
                    <a:lnTo>
                      <a:pt x="58" y="516"/>
                    </a:lnTo>
                    <a:lnTo>
                      <a:pt x="63" y="521"/>
                    </a:lnTo>
                    <a:lnTo>
                      <a:pt x="79" y="527"/>
                    </a:lnTo>
                    <a:lnTo>
                      <a:pt x="84" y="527"/>
                    </a:lnTo>
                    <a:lnTo>
                      <a:pt x="90" y="537"/>
                    </a:lnTo>
                    <a:lnTo>
                      <a:pt x="100" y="543"/>
                    </a:lnTo>
                    <a:lnTo>
                      <a:pt x="100" y="548"/>
                    </a:lnTo>
                    <a:lnTo>
                      <a:pt x="95" y="553"/>
                    </a:lnTo>
                    <a:lnTo>
                      <a:pt x="95" y="553"/>
                    </a:lnTo>
                    <a:lnTo>
                      <a:pt x="90" y="559"/>
                    </a:lnTo>
                    <a:lnTo>
                      <a:pt x="90" y="564"/>
                    </a:lnTo>
                    <a:lnTo>
                      <a:pt x="90" y="564"/>
                    </a:lnTo>
                    <a:lnTo>
                      <a:pt x="74" y="564"/>
                    </a:lnTo>
                    <a:lnTo>
                      <a:pt x="69" y="569"/>
                    </a:lnTo>
                    <a:lnTo>
                      <a:pt x="69" y="569"/>
                    </a:lnTo>
                    <a:lnTo>
                      <a:pt x="69" y="575"/>
                    </a:lnTo>
                    <a:lnTo>
                      <a:pt x="74" y="591"/>
                    </a:lnTo>
                    <a:lnTo>
                      <a:pt x="79" y="601"/>
                    </a:lnTo>
                    <a:lnTo>
                      <a:pt x="84" y="606"/>
                    </a:lnTo>
                    <a:lnTo>
                      <a:pt x="79" y="617"/>
                    </a:lnTo>
                    <a:lnTo>
                      <a:pt x="79" y="617"/>
                    </a:lnTo>
                    <a:lnTo>
                      <a:pt x="79" y="622"/>
                    </a:lnTo>
                    <a:lnTo>
                      <a:pt x="79" y="633"/>
                    </a:lnTo>
                    <a:lnTo>
                      <a:pt x="74" y="638"/>
                    </a:lnTo>
                    <a:lnTo>
                      <a:pt x="69" y="644"/>
                    </a:lnTo>
                    <a:lnTo>
                      <a:pt x="58" y="649"/>
                    </a:lnTo>
                    <a:lnTo>
                      <a:pt x="53" y="649"/>
                    </a:lnTo>
                    <a:lnTo>
                      <a:pt x="47" y="649"/>
                    </a:lnTo>
                    <a:lnTo>
                      <a:pt x="47" y="649"/>
                    </a:lnTo>
                    <a:lnTo>
                      <a:pt x="42" y="660"/>
                    </a:lnTo>
                    <a:lnTo>
                      <a:pt x="42" y="665"/>
                    </a:lnTo>
                    <a:lnTo>
                      <a:pt x="31" y="670"/>
                    </a:lnTo>
                    <a:lnTo>
                      <a:pt x="31" y="676"/>
                    </a:lnTo>
                    <a:lnTo>
                      <a:pt x="37" y="681"/>
                    </a:lnTo>
                    <a:lnTo>
                      <a:pt x="37" y="692"/>
                    </a:lnTo>
                    <a:lnTo>
                      <a:pt x="37" y="702"/>
                    </a:lnTo>
                    <a:lnTo>
                      <a:pt x="37" y="713"/>
                    </a:lnTo>
                    <a:lnTo>
                      <a:pt x="31" y="724"/>
                    </a:lnTo>
                    <a:lnTo>
                      <a:pt x="26" y="724"/>
                    </a:lnTo>
                    <a:lnTo>
                      <a:pt x="21" y="724"/>
                    </a:lnTo>
                    <a:lnTo>
                      <a:pt x="15" y="713"/>
                    </a:lnTo>
                    <a:lnTo>
                      <a:pt x="10" y="708"/>
                    </a:lnTo>
                    <a:lnTo>
                      <a:pt x="5" y="708"/>
                    </a:lnTo>
                    <a:lnTo>
                      <a:pt x="5" y="713"/>
                    </a:lnTo>
                    <a:lnTo>
                      <a:pt x="0" y="718"/>
                    </a:lnTo>
                    <a:lnTo>
                      <a:pt x="5" y="724"/>
                    </a:lnTo>
                    <a:lnTo>
                      <a:pt x="5" y="724"/>
                    </a:lnTo>
                    <a:lnTo>
                      <a:pt x="5" y="739"/>
                    </a:lnTo>
                    <a:lnTo>
                      <a:pt x="10" y="755"/>
                    </a:lnTo>
                    <a:lnTo>
                      <a:pt x="10" y="761"/>
                    </a:lnTo>
                    <a:lnTo>
                      <a:pt x="10" y="761"/>
                    </a:lnTo>
                    <a:lnTo>
                      <a:pt x="10" y="761"/>
                    </a:lnTo>
                    <a:lnTo>
                      <a:pt x="21" y="766"/>
                    </a:lnTo>
                    <a:lnTo>
                      <a:pt x="21" y="782"/>
                    </a:lnTo>
                    <a:lnTo>
                      <a:pt x="26" y="787"/>
                    </a:lnTo>
                    <a:lnTo>
                      <a:pt x="37" y="793"/>
                    </a:lnTo>
                    <a:lnTo>
                      <a:pt x="37" y="809"/>
                    </a:lnTo>
                    <a:lnTo>
                      <a:pt x="37" y="809"/>
                    </a:lnTo>
                    <a:lnTo>
                      <a:pt x="42" y="814"/>
                    </a:lnTo>
                    <a:lnTo>
                      <a:pt x="47" y="819"/>
                    </a:lnTo>
                    <a:lnTo>
                      <a:pt x="47" y="825"/>
                    </a:lnTo>
                    <a:lnTo>
                      <a:pt x="47" y="835"/>
                    </a:lnTo>
                    <a:lnTo>
                      <a:pt x="53" y="830"/>
                    </a:lnTo>
                    <a:lnTo>
                      <a:pt x="58" y="846"/>
                    </a:lnTo>
                    <a:lnTo>
                      <a:pt x="74" y="872"/>
                    </a:lnTo>
                    <a:lnTo>
                      <a:pt x="84" y="878"/>
                    </a:lnTo>
                    <a:lnTo>
                      <a:pt x="95" y="888"/>
                    </a:lnTo>
                    <a:lnTo>
                      <a:pt x="100" y="888"/>
                    </a:lnTo>
                    <a:lnTo>
                      <a:pt x="106" y="894"/>
                    </a:lnTo>
                    <a:lnTo>
                      <a:pt x="106" y="899"/>
                    </a:lnTo>
                    <a:lnTo>
                      <a:pt x="100" y="904"/>
                    </a:lnTo>
                    <a:lnTo>
                      <a:pt x="95" y="904"/>
                    </a:lnTo>
                    <a:lnTo>
                      <a:pt x="90" y="904"/>
                    </a:lnTo>
                    <a:lnTo>
                      <a:pt x="95" y="910"/>
                    </a:lnTo>
                    <a:lnTo>
                      <a:pt x="95" y="915"/>
                    </a:lnTo>
                    <a:lnTo>
                      <a:pt x="100" y="920"/>
                    </a:lnTo>
                    <a:lnTo>
                      <a:pt x="95" y="920"/>
                    </a:lnTo>
                    <a:lnTo>
                      <a:pt x="95" y="920"/>
                    </a:lnTo>
                    <a:lnTo>
                      <a:pt x="84" y="920"/>
                    </a:lnTo>
                    <a:lnTo>
                      <a:pt x="79" y="920"/>
                    </a:lnTo>
                    <a:lnTo>
                      <a:pt x="84" y="920"/>
                    </a:lnTo>
                    <a:lnTo>
                      <a:pt x="84" y="931"/>
                    </a:lnTo>
                    <a:lnTo>
                      <a:pt x="100" y="947"/>
                    </a:lnTo>
                    <a:lnTo>
                      <a:pt x="106" y="952"/>
                    </a:lnTo>
                    <a:lnTo>
                      <a:pt x="111" y="958"/>
                    </a:lnTo>
                    <a:lnTo>
                      <a:pt x="111" y="963"/>
                    </a:lnTo>
                    <a:lnTo>
                      <a:pt x="111" y="968"/>
                    </a:lnTo>
                    <a:lnTo>
                      <a:pt x="106" y="974"/>
                    </a:lnTo>
                    <a:lnTo>
                      <a:pt x="106" y="979"/>
                    </a:lnTo>
                    <a:lnTo>
                      <a:pt x="106" y="984"/>
                    </a:lnTo>
                    <a:lnTo>
                      <a:pt x="132" y="990"/>
                    </a:lnTo>
                    <a:lnTo>
                      <a:pt x="159" y="984"/>
                    </a:lnTo>
                    <a:lnTo>
                      <a:pt x="175" y="984"/>
                    </a:lnTo>
                    <a:lnTo>
                      <a:pt x="180" y="984"/>
                    </a:lnTo>
                    <a:lnTo>
                      <a:pt x="191" y="974"/>
                    </a:lnTo>
                    <a:lnTo>
                      <a:pt x="185" y="968"/>
                    </a:lnTo>
                    <a:lnTo>
                      <a:pt x="180" y="963"/>
                    </a:lnTo>
                    <a:lnTo>
                      <a:pt x="180" y="952"/>
                    </a:lnTo>
                    <a:lnTo>
                      <a:pt x="185" y="947"/>
                    </a:lnTo>
                    <a:lnTo>
                      <a:pt x="191" y="942"/>
                    </a:lnTo>
                    <a:lnTo>
                      <a:pt x="196" y="936"/>
                    </a:lnTo>
                    <a:lnTo>
                      <a:pt x="201" y="936"/>
                    </a:lnTo>
                    <a:lnTo>
                      <a:pt x="206" y="936"/>
                    </a:lnTo>
                    <a:lnTo>
                      <a:pt x="212" y="936"/>
                    </a:lnTo>
                    <a:lnTo>
                      <a:pt x="212" y="931"/>
                    </a:lnTo>
                    <a:lnTo>
                      <a:pt x="217" y="926"/>
                    </a:lnTo>
                    <a:lnTo>
                      <a:pt x="233" y="926"/>
                    </a:lnTo>
                    <a:lnTo>
                      <a:pt x="249" y="931"/>
                    </a:lnTo>
                    <a:lnTo>
                      <a:pt x="260" y="926"/>
                    </a:lnTo>
                    <a:lnTo>
                      <a:pt x="265" y="926"/>
                    </a:lnTo>
                    <a:lnTo>
                      <a:pt x="270" y="926"/>
                    </a:lnTo>
                    <a:lnTo>
                      <a:pt x="275" y="931"/>
                    </a:lnTo>
                    <a:lnTo>
                      <a:pt x="281" y="926"/>
                    </a:lnTo>
                    <a:lnTo>
                      <a:pt x="286" y="926"/>
                    </a:lnTo>
                    <a:lnTo>
                      <a:pt x="297" y="904"/>
                    </a:lnTo>
                    <a:lnTo>
                      <a:pt x="297" y="894"/>
                    </a:lnTo>
                    <a:lnTo>
                      <a:pt x="307" y="888"/>
                    </a:lnTo>
                    <a:lnTo>
                      <a:pt x="307" y="878"/>
                    </a:lnTo>
                    <a:lnTo>
                      <a:pt x="313" y="872"/>
                    </a:lnTo>
                    <a:lnTo>
                      <a:pt x="313" y="862"/>
                    </a:lnTo>
                    <a:lnTo>
                      <a:pt x="313" y="857"/>
                    </a:lnTo>
                    <a:lnTo>
                      <a:pt x="313" y="851"/>
                    </a:lnTo>
                    <a:lnTo>
                      <a:pt x="313" y="846"/>
                    </a:lnTo>
                    <a:lnTo>
                      <a:pt x="318" y="830"/>
                    </a:lnTo>
                    <a:lnTo>
                      <a:pt x="323" y="825"/>
                    </a:lnTo>
                    <a:lnTo>
                      <a:pt x="318" y="825"/>
                    </a:lnTo>
                    <a:lnTo>
                      <a:pt x="318" y="814"/>
                    </a:lnTo>
                    <a:lnTo>
                      <a:pt x="318" y="809"/>
                    </a:lnTo>
                    <a:lnTo>
                      <a:pt x="313" y="803"/>
                    </a:lnTo>
                    <a:lnTo>
                      <a:pt x="318" y="798"/>
                    </a:lnTo>
                    <a:lnTo>
                      <a:pt x="323" y="798"/>
                    </a:lnTo>
                    <a:lnTo>
                      <a:pt x="323" y="777"/>
                    </a:lnTo>
                    <a:lnTo>
                      <a:pt x="323" y="771"/>
                    </a:lnTo>
                    <a:lnTo>
                      <a:pt x="323" y="766"/>
                    </a:lnTo>
                    <a:lnTo>
                      <a:pt x="318" y="755"/>
                    </a:lnTo>
                    <a:lnTo>
                      <a:pt x="328" y="755"/>
                    </a:lnTo>
                    <a:lnTo>
                      <a:pt x="334" y="755"/>
                    </a:lnTo>
                    <a:lnTo>
                      <a:pt x="323" y="745"/>
                    </a:lnTo>
                    <a:lnTo>
                      <a:pt x="318" y="745"/>
                    </a:lnTo>
                    <a:lnTo>
                      <a:pt x="307" y="745"/>
                    </a:lnTo>
                    <a:lnTo>
                      <a:pt x="302" y="745"/>
                    </a:lnTo>
                    <a:lnTo>
                      <a:pt x="297" y="745"/>
                    </a:lnTo>
                    <a:lnTo>
                      <a:pt x="291" y="745"/>
                    </a:lnTo>
                    <a:lnTo>
                      <a:pt x="297" y="739"/>
                    </a:lnTo>
                    <a:lnTo>
                      <a:pt x="318" y="739"/>
                    </a:lnTo>
                    <a:lnTo>
                      <a:pt x="334" y="739"/>
                    </a:lnTo>
                    <a:lnTo>
                      <a:pt x="344" y="739"/>
                    </a:lnTo>
                    <a:lnTo>
                      <a:pt x="355" y="734"/>
                    </a:lnTo>
                    <a:lnTo>
                      <a:pt x="360" y="724"/>
                    </a:lnTo>
                    <a:lnTo>
                      <a:pt x="376" y="724"/>
                    </a:lnTo>
                    <a:lnTo>
                      <a:pt x="382" y="718"/>
                    </a:lnTo>
                    <a:lnTo>
                      <a:pt x="382" y="718"/>
                    </a:lnTo>
                    <a:lnTo>
                      <a:pt x="392" y="713"/>
                    </a:lnTo>
                    <a:lnTo>
                      <a:pt x="397" y="713"/>
                    </a:lnTo>
                    <a:lnTo>
                      <a:pt x="408" y="708"/>
                    </a:lnTo>
                    <a:lnTo>
                      <a:pt x="413" y="708"/>
                    </a:lnTo>
                    <a:lnTo>
                      <a:pt x="413" y="702"/>
                    </a:lnTo>
                    <a:lnTo>
                      <a:pt x="413" y="692"/>
                    </a:lnTo>
                    <a:lnTo>
                      <a:pt x="419" y="692"/>
                    </a:lnTo>
                    <a:lnTo>
                      <a:pt x="429" y="692"/>
                    </a:lnTo>
                    <a:lnTo>
                      <a:pt x="424" y="686"/>
                    </a:lnTo>
                    <a:lnTo>
                      <a:pt x="419" y="686"/>
                    </a:lnTo>
                    <a:lnTo>
                      <a:pt x="419" y="686"/>
                    </a:lnTo>
                    <a:lnTo>
                      <a:pt x="413" y="686"/>
                    </a:lnTo>
                    <a:lnTo>
                      <a:pt x="413" y="686"/>
                    </a:lnTo>
                    <a:lnTo>
                      <a:pt x="408" y="686"/>
                    </a:lnTo>
                    <a:lnTo>
                      <a:pt x="403" y="692"/>
                    </a:lnTo>
                    <a:lnTo>
                      <a:pt x="397" y="692"/>
                    </a:lnTo>
                    <a:lnTo>
                      <a:pt x="392" y="692"/>
                    </a:lnTo>
                    <a:lnTo>
                      <a:pt x="392" y="686"/>
                    </a:lnTo>
                    <a:lnTo>
                      <a:pt x="403" y="681"/>
                    </a:lnTo>
                    <a:lnTo>
                      <a:pt x="403" y="686"/>
                    </a:lnTo>
                    <a:lnTo>
                      <a:pt x="408" y="681"/>
                    </a:lnTo>
                    <a:lnTo>
                      <a:pt x="408" y="681"/>
                    </a:lnTo>
                    <a:lnTo>
                      <a:pt x="413" y="681"/>
                    </a:lnTo>
                    <a:lnTo>
                      <a:pt x="424" y="676"/>
                    </a:lnTo>
                    <a:lnTo>
                      <a:pt x="429" y="670"/>
                    </a:lnTo>
                    <a:lnTo>
                      <a:pt x="429" y="665"/>
                    </a:lnTo>
                    <a:lnTo>
                      <a:pt x="440" y="660"/>
                    </a:lnTo>
                    <a:lnTo>
                      <a:pt x="445" y="660"/>
                    </a:lnTo>
                    <a:lnTo>
                      <a:pt x="445" y="654"/>
                    </a:lnTo>
                    <a:lnTo>
                      <a:pt x="440" y="644"/>
                    </a:lnTo>
                    <a:lnTo>
                      <a:pt x="440" y="644"/>
                    </a:lnTo>
                    <a:lnTo>
                      <a:pt x="440" y="638"/>
                    </a:lnTo>
                    <a:lnTo>
                      <a:pt x="435" y="638"/>
                    </a:lnTo>
                    <a:lnTo>
                      <a:pt x="424" y="633"/>
                    </a:lnTo>
                    <a:lnTo>
                      <a:pt x="419" y="628"/>
                    </a:lnTo>
                    <a:lnTo>
                      <a:pt x="419" y="622"/>
                    </a:lnTo>
                    <a:lnTo>
                      <a:pt x="413" y="617"/>
                    </a:lnTo>
                    <a:lnTo>
                      <a:pt x="403" y="617"/>
                    </a:lnTo>
                    <a:lnTo>
                      <a:pt x="397" y="612"/>
                    </a:lnTo>
                    <a:lnTo>
                      <a:pt x="387" y="606"/>
                    </a:lnTo>
                    <a:lnTo>
                      <a:pt x="387" y="596"/>
                    </a:lnTo>
                    <a:lnTo>
                      <a:pt x="382" y="601"/>
                    </a:lnTo>
                    <a:lnTo>
                      <a:pt x="371" y="601"/>
                    </a:lnTo>
                    <a:lnTo>
                      <a:pt x="371" y="601"/>
                    </a:lnTo>
                    <a:lnTo>
                      <a:pt x="366" y="601"/>
                    </a:lnTo>
                    <a:lnTo>
                      <a:pt x="366" y="596"/>
                    </a:lnTo>
                    <a:lnTo>
                      <a:pt x="360" y="596"/>
                    </a:lnTo>
                    <a:lnTo>
                      <a:pt x="355" y="596"/>
                    </a:lnTo>
                    <a:lnTo>
                      <a:pt x="350" y="596"/>
                    </a:lnTo>
                    <a:lnTo>
                      <a:pt x="344" y="591"/>
                    </a:lnTo>
                    <a:lnTo>
                      <a:pt x="344" y="585"/>
                    </a:lnTo>
                    <a:lnTo>
                      <a:pt x="344" y="580"/>
                    </a:lnTo>
                    <a:lnTo>
                      <a:pt x="339" y="569"/>
                    </a:lnTo>
                    <a:lnTo>
                      <a:pt x="339" y="569"/>
                    </a:lnTo>
                    <a:lnTo>
                      <a:pt x="339" y="559"/>
                    </a:lnTo>
                    <a:lnTo>
                      <a:pt x="339" y="548"/>
                    </a:lnTo>
                    <a:lnTo>
                      <a:pt x="339" y="548"/>
                    </a:lnTo>
                    <a:lnTo>
                      <a:pt x="339" y="548"/>
                    </a:lnTo>
                    <a:lnTo>
                      <a:pt x="339" y="543"/>
                    </a:lnTo>
                    <a:lnTo>
                      <a:pt x="334" y="543"/>
                    </a:lnTo>
                    <a:lnTo>
                      <a:pt x="339" y="537"/>
                    </a:lnTo>
                    <a:lnTo>
                      <a:pt x="334" y="532"/>
                    </a:lnTo>
                    <a:lnTo>
                      <a:pt x="334" y="527"/>
                    </a:lnTo>
                    <a:lnTo>
                      <a:pt x="339" y="521"/>
                    </a:lnTo>
                    <a:lnTo>
                      <a:pt x="339" y="516"/>
                    </a:lnTo>
                    <a:lnTo>
                      <a:pt x="344" y="516"/>
                    </a:lnTo>
                    <a:lnTo>
                      <a:pt x="355" y="516"/>
                    </a:lnTo>
                    <a:lnTo>
                      <a:pt x="350" y="516"/>
                    </a:lnTo>
                    <a:lnTo>
                      <a:pt x="350" y="511"/>
                    </a:lnTo>
                    <a:lnTo>
                      <a:pt x="350" y="505"/>
                    </a:lnTo>
                    <a:lnTo>
                      <a:pt x="350" y="500"/>
                    </a:lnTo>
                    <a:lnTo>
                      <a:pt x="350" y="495"/>
                    </a:lnTo>
                    <a:lnTo>
                      <a:pt x="355" y="484"/>
                    </a:lnTo>
                    <a:lnTo>
                      <a:pt x="355" y="479"/>
                    </a:lnTo>
                    <a:lnTo>
                      <a:pt x="360" y="479"/>
                    </a:lnTo>
                    <a:lnTo>
                      <a:pt x="355" y="479"/>
                    </a:lnTo>
                    <a:lnTo>
                      <a:pt x="350" y="473"/>
                    </a:lnTo>
                    <a:lnTo>
                      <a:pt x="344" y="463"/>
                    </a:lnTo>
                    <a:lnTo>
                      <a:pt x="344" y="463"/>
                    </a:lnTo>
                    <a:lnTo>
                      <a:pt x="350" y="458"/>
                    </a:lnTo>
                    <a:lnTo>
                      <a:pt x="355" y="463"/>
                    </a:lnTo>
                    <a:lnTo>
                      <a:pt x="355" y="463"/>
                    </a:lnTo>
                    <a:lnTo>
                      <a:pt x="360" y="463"/>
                    </a:lnTo>
                    <a:lnTo>
                      <a:pt x="366" y="458"/>
                    </a:lnTo>
                    <a:lnTo>
                      <a:pt x="371" y="458"/>
                    </a:lnTo>
                    <a:lnTo>
                      <a:pt x="376" y="452"/>
                    </a:lnTo>
                    <a:lnTo>
                      <a:pt x="382" y="452"/>
                    </a:lnTo>
                    <a:lnTo>
                      <a:pt x="382" y="452"/>
                    </a:lnTo>
                    <a:lnTo>
                      <a:pt x="376" y="447"/>
                    </a:lnTo>
                    <a:lnTo>
                      <a:pt x="376" y="447"/>
                    </a:lnTo>
                    <a:lnTo>
                      <a:pt x="376" y="447"/>
                    </a:lnTo>
                    <a:lnTo>
                      <a:pt x="376" y="442"/>
                    </a:lnTo>
                    <a:lnTo>
                      <a:pt x="376" y="436"/>
                    </a:lnTo>
                    <a:lnTo>
                      <a:pt x="371" y="436"/>
                    </a:lnTo>
                    <a:lnTo>
                      <a:pt x="371" y="431"/>
                    </a:lnTo>
                    <a:lnTo>
                      <a:pt x="371" y="431"/>
                    </a:lnTo>
                    <a:lnTo>
                      <a:pt x="376" y="436"/>
                    </a:lnTo>
                    <a:lnTo>
                      <a:pt x="382" y="436"/>
                    </a:lnTo>
                    <a:lnTo>
                      <a:pt x="382" y="436"/>
                    </a:lnTo>
                    <a:lnTo>
                      <a:pt x="382" y="436"/>
                    </a:lnTo>
                    <a:lnTo>
                      <a:pt x="387" y="436"/>
                    </a:lnTo>
                    <a:lnTo>
                      <a:pt x="392" y="436"/>
                    </a:lnTo>
                    <a:lnTo>
                      <a:pt x="392" y="436"/>
                    </a:lnTo>
                    <a:lnTo>
                      <a:pt x="403" y="431"/>
                    </a:lnTo>
                    <a:lnTo>
                      <a:pt x="403" y="431"/>
                    </a:lnTo>
                    <a:lnTo>
                      <a:pt x="403" y="426"/>
                    </a:lnTo>
                    <a:lnTo>
                      <a:pt x="408" y="426"/>
                    </a:lnTo>
                    <a:lnTo>
                      <a:pt x="397" y="426"/>
                    </a:lnTo>
                    <a:lnTo>
                      <a:pt x="397" y="420"/>
                    </a:lnTo>
                    <a:lnTo>
                      <a:pt x="403" y="420"/>
                    </a:lnTo>
                    <a:lnTo>
                      <a:pt x="408" y="420"/>
                    </a:lnTo>
                    <a:lnTo>
                      <a:pt x="408" y="415"/>
                    </a:lnTo>
                    <a:lnTo>
                      <a:pt x="408" y="410"/>
                    </a:lnTo>
                    <a:lnTo>
                      <a:pt x="413" y="410"/>
                    </a:lnTo>
                    <a:lnTo>
                      <a:pt x="419" y="410"/>
                    </a:lnTo>
                    <a:lnTo>
                      <a:pt x="424" y="410"/>
                    </a:lnTo>
                    <a:lnTo>
                      <a:pt x="424" y="410"/>
                    </a:lnTo>
                    <a:lnTo>
                      <a:pt x="424" y="410"/>
                    </a:lnTo>
                    <a:lnTo>
                      <a:pt x="419" y="404"/>
                    </a:lnTo>
                    <a:lnTo>
                      <a:pt x="424" y="404"/>
                    </a:lnTo>
                    <a:lnTo>
                      <a:pt x="435" y="404"/>
                    </a:lnTo>
                    <a:lnTo>
                      <a:pt x="445" y="399"/>
                    </a:lnTo>
                    <a:lnTo>
                      <a:pt x="445" y="394"/>
                    </a:lnTo>
                    <a:lnTo>
                      <a:pt x="451" y="388"/>
                    </a:lnTo>
                    <a:lnTo>
                      <a:pt x="456" y="394"/>
                    </a:lnTo>
                    <a:lnTo>
                      <a:pt x="456" y="388"/>
                    </a:lnTo>
                    <a:lnTo>
                      <a:pt x="456" y="388"/>
                    </a:lnTo>
                    <a:lnTo>
                      <a:pt x="461" y="388"/>
                    </a:lnTo>
                    <a:lnTo>
                      <a:pt x="466" y="388"/>
                    </a:lnTo>
                    <a:lnTo>
                      <a:pt x="472" y="388"/>
                    </a:lnTo>
                    <a:lnTo>
                      <a:pt x="472" y="383"/>
                    </a:lnTo>
                    <a:lnTo>
                      <a:pt x="482" y="378"/>
                    </a:lnTo>
                    <a:lnTo>
                      <a:pt x="498" y="378"/>
                    </a:lnTo>
                    <a:lnTo>
                      <a:pt x="504" y="372"/>
                    </a:lnTo>
                    <a:lnTo>
                      <a:pt x="509" y="367"/>
                    </a:lnTo>
                    <a:lnTo>
                      <a:pt x="520" y="362"/>
                    </a:lnTo>
                    <a:lnTo>
                      <a:pt x="525" y="362"/>
                    </a:lnTo>
                    <a:lnTo>
                      <a:pt x="535" y="340"/>
                    </a:lnTo>
                    <a:lnTo>
                      <a:pt x="551" y="330"/>
                    </a:lnTo>
                    <a:lnTo>
                      <a:pt x="562" y="325"/>
                    </a:lnTo>
                    <a:lnTo>
                      <a:pt x="562" y="325"/>
                    </a:lnTo>
                    <a:lnTo>
                      <a:pt x="562" y="319"/>
                    </a:lnTo>
                    <a:lnTo>
                      <a:pt x="557" y="314"/>
                    </a:lnTo>
                    <a:lnTo>
                      <a:pt x="551" y="309"/>
                    </a:lnTo>
                    <a:lnTo>
                      <a:pt x="546" y="298"/>
                    </a:lnTo>
                    <a:lnTo>
                      <a:pt x="546" y="298"/>
                    </a:lnTo>
                    <a:lnTo>
                      <a:pt x="541" y="293"/>
                    </a:lnTo>
                    <a:lnTo>
                      <a:pt x="541" y="287"/>
                    </a:lnTo>
                    <a:lnTo>
                      <a:pt x="546" y="287"/>
                    </a:lnTo>
                    <a:lnTo>
                      <a:pt x="557" y="282"/>
                    </a:lnTo>
                    <a:lnTo>
                      <a:pt x="562" y="271"/>
                    </a:lnTo>
                    <a:lnTo>
                      <a:pt x="562" y="271"/>
                    </a:lnTo>
                    <a:lnTo>
                      <a:pt x="562" y="266"/>
                    </a:lnTo>
                    <a:lnTo>
                      <a:pt x="557" y="266"/>
                    </a:lnTo>
                    <a:lnTo>
                      <a:pt x="551" y="261"/>
                    </a:lnTo>
                    <a:lnTo>
                      <a:pt x="551" y="261"/>
                    </a:lnTo>
                    <a:lnTo>
                      <a:pt x="551" y="261"/>
                    </a:lnTo>
                    <a:lnTo>
                      <a:pt x="562" y="261"/>
                    </a:lnTo>
                    <a:lnTo>
                      <a:pt x="562" y="261"/>
                    </a:lnTo>
                    <a:lnTo>
                      <a:pt x="562" y="261"/>
                    </a:lnTo>
                    <a:lnTo>
                      <a:pt x="562" y="261"/>
                    </a:lnTo>
                    <a:lnTo>
                      <a:pt x="557" y="255"/>
                    </a:lnTo>
                    <a:lnTo>
                      <a:pt x="557" y="255"/>
                    </a:lnTo>
                    <a:lnTo>
                      <a:pt x="557" y="255"/>
                    </a:lnTo>
                    <a:lnTo>
                      <a:pt x="562" y="250"/>
                    </a:lnTo>
                    <a:lnTo>
                      <a:pt x="567" y="250"/>
                    </a:lnTo>
                    <a:lnTo>
                      <a:pt x="578" y="250"/>
                    </a:lnTo>
                    <a:lnTo>
                      <a:pt x="578" y="250"/>
                    </a:lnTo>
                    <a:lnTo>
                      <a:pt x="578" y="250"/>
                    </a:lnTo>
                    <a:lnTo>
                      <a:pt x="578" y="245"/>
                    </a:lnTo>
                    <a:lnTo>
                      <a:pt x="578" y="245"/>
                    </a:lnTo>
                    <a:lnTo>
                      <a:pt x="588" y="245"/>
                    </a:lnTo>
                    <a:lnTo>
                      <a:pt x="588" y="239"/>
                    </a:lnTo>
                    <a:lnTo>
                      <a:pt x="588" y="239"/>
                    </a:lnTo>
                    <a:lnTo>
                      <a:pt x="588" y="239"/>
                    </a:lnTo>
                    <a:lnTo>
                      <a:pt x="588" y="239"/>
                    </a:lnTo>
                    <a:lnTo>
                      <a:pt x="594" y="239"/>
                    </a:lnTo>
                    <a:lnTo>
                      <a:pt x="594" y="239"/>
                    </a:lnTo>
                    <a:lnTo>
                      <a:pt x="594" y="229"/>
                    </a:lnTo>
                    <a:lnTo>
                      <a:pt x="594" y="229"/>
                    </a:lnTo>
                    <a:lnTo>
                      <a:pt x="599" y="223"/>
                    </a:lnTo>
                    <a:lnTo>
                      <a:pt x="599" y="223"/>
                    </a:lnTo>
                    <a:lnTo>
                      <a:pt x="599" y="218"/>
                    </a:lnTo>
                    <a:lnTo>
                      <a:pt x="604" y="218"/>
                    </a:lnTo>
                    <a:lnTo>
                      <a:pt x="610" y="223"/>
                    </a:lnTo>
                    <a:lnTo>
                      <a:pt x="615" y="223"/>
                    </a:lnTo>
                    <a:lnTo>
                      <a:pt x="620" y="218"/>
                    </a:lnTo>
                    <a:lnTo>
                      <a:pt x="631" y="223"/>
                    </a:lnTo>
                    <a:lnTo>
                      <a:pt x="642" y="229"/>
                    </a:lnTo>
                    <a:lnTo>
                      <a:pt x="642" y="229"/>
                    </a:lnTo>
                    <a:lnTo>
                      <a:pt x="647" y="223"/>
                    </a:lnTo>
                    <a:lnTo>
                      <a:pt x="657" y="223"/>
                    </a:lnTo>
                    <a:lnTo>
                      <a:pt x="663" y="223"/>
                    </a:lnTo>
                    <a:lnTo>
                      <a:pt x="668" y="223"/>
                    </a:lnTo>
                    <a:lnTo>
                      <a:pt x="679" y="223"/>
                    </a:lnTo>
                    <a:lnTo>
                      <a:pt x="695" y="223"/>
                    </a:lnTo>
                    <a:lnTo>
                      <a:pt x="689" y="213"/>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srgbClr val="414042"/>
                  </a:solidFill>
                  <a:effectLst/>
                  <a:uLnTx/>
                  <a:uFillTx/>
                  <a:latin typeface="Pluto Sans DPD PPT Light"/>
                  <a:ea typeface="+mn-ea"/>
                  <a:cs typeface="+mn-cs"/>
                </a:endParaRPr>
              </a:p>
            </p:txBody>
          </p:sp>
          <p:sp>
            <p:nvSpPr>
              <p:cNvPr id="56" name="Freeform 40">
                <a:extLst>
                  <a:ext uri="{FF2B5EF4-FFF2-40B4-BE49-F238E27FC236}">
                    <a16:creationId xmlns:a16="http://schemas.microsoft.com/office/drawing/2014/main" id="{A5688405-B4D3-4E8E-A818-7EA34E72C48F}"/>
                  </a:ext>
                </a:extLst>
              </p:cNvPr>
              <p:cNvSpPr>
                <a:spLocks/>
              </p:cNvSpPr>
              <p:nvPr/>
            </p:nvSpPr>
            <p:spPr bwMode="auto">
              <a:xfrm>
                <a:off x="7623173" y="4492621"/>
                <a:ext cx="438150" cy="490538"/>
              </a:xfrm>
              <a:custGeom>
                <a:avLst/>
                <a:gdLst>
                  <a:gd name="T0" fmla="*/ 244 w 276"/>
                  <a:gd name="T1" fmla="*/ 219 h 309"/>
                  <a:gd name="T2" fmla="*/ 233 w 276"/>
                  <a:gd name="T3" fmla="*/ 192 h 309"/>
                  <a:gd name="T4" fmla="*/ 238 w 276"/>
                  <a:gd name="T5" fmla="*/ 171 h 309"/>
                  <a:gd name="T6" fmla="*/ 254 w 276"/>
                  <a:gd name="T7" fmla="*/ 155 h 309"/>
                  <a:gd name="T8" fmla="*/ 238 w 276"/>
                  <a:gd name="T9" fmla="*/ 144 h 309"/>
                  <a:gd name="T10" fmla="*/ 249 w 276"/>
                  <a:gd name="T11" fmla="*/ 128 h 309"/>
                  <a:gd name="T12" fmla="*/ 228 w 276"/>
                  <a:gd name="T13" fmla="*/ 123 h 309"/>
                  <a:gd name="T14" fmla="*/ 191 w 276"/>
                  <a:gd name="T15" fmla="*/ 123 h 309"/>
                  <a:gd name="T16" fmla="*/ 164 w 276"/>
                  <a:gd name="T17" fmla="*/ 107 h 309"/>
                  <a:gd name="T18" fmla="*/ 175 w 276"/>
                  <a:gd name="T19" fmla="*/ 102 h 309"/>
                  <a:gd name="T20" fmla="*/ 164 w 276"/>
                  <a:gd name="T21" fmla="*/ 91 h 309"/>
                  <a:gd name="T22" fmla="*/ 169 w 276"/>
                  <a:gd name="T23" fmla="*/ 80 h 309"/>
                  <a:gd name="T24" fmla="*/ 164 w 276"/>
                  <a:gd name="T25" fmla="*/ 75 h 309"/>
                  <a:gd name="T26" fmla="*/ 138 w 276"/>
                  <a:gd name="T27" fmla="*/ 59 h 309"/>
                  <a:gd name="T28" fmla="*/ 127 w 276"/>
                  <a:gd name="T29" fmla="*/ 48 h 309"/>
                  <a:gd name="T30" fmla="*/ 122 w 276"/>
                  <a:gd name="T31" fmla="*/ 32 h 309"/>
                  <a:gd name="T32" fmla="*/ 116 w 276"/>
                  <a:gd name="T33" fmla="*/ 27 h 309"/>
                  <a:gd name="T34" fmla="*/ 90 w 276"/>
                  <a:gd name="T35" fmla="*/ 6 h 309"/>
                  <a:gd name="T36" fmla="*/ 63 w 276"/>
                  <a:gd name="T37" fmla="*/ 0 h 309"/>
                  <a:gd name="T38" fmla="*/ 37 w 276"/>
                  <a:gd name="T39" fmla="*/ 6 h 309"/>
                  <a:gd name="T40" fmla="*/ 21 w 276"/>
                  <a:gd name="T41" fmla="*/ 11 h 309"/>
                  <a:gd name="T42" fmla="*/ 5 w 276"/>
                  <a:gd name="T43" fmla="*/ 16 h 309"/>
                  <a:gd name="T44" fmla="*/ 5 w 276"/>
                  <a:gd name="T45" fmla="*/ 32 h 309"/>
                  <a:gd name="T46" fmla="*/ 16 w 276"/>
                  <a:gd name="T47" fmla="*/ 48 h 309"/>
                  <a:gd name="T48" fmla="*/ 32 w 276"/>
                  <a:gd name="T49" fmla="*/ 70 h 309"/>
                  <a:gd name="T50" fmla="*/ 37 w 276"/>
                  <a:gd name="T51" fmla="*/ 75 h 309"/>
                  <a:gd name="T52" fmla="*/ 21 w 276"/>
                  <a:gd name="T53" fmla="*/ 75 h 309"/>
                  <a:gd name="T54" fmla="*/ 16 w 276"/>
                  <a:gd name="T55" fmla="*/ 102 h 309"/>
                  <a:gd name="T56" fmla="*/ 16 w 276"/>
                  <a:gd name="T57" fmla="*/ 107 h 309"/>
                  <a:gd name="T58" fmla="*/ 37 w 276"/>
                  <a:gd name="T59" fmla="*/ 107 h 309"/>
                  <a:gd name="T60" fmla="*/ 21 w 276"/>
                  <a:gd name="T61" fmla="*/ 139 h 309"/>
                  <a:gd name="T62" fmla="*/ 32 w 276"/>
                  <a:gd name="T63" fmla="*/ 155 h 309"/>
                  <a:gd name="T64" fmla="*/ 53 w 276"/>
                  <a:gd name="T65" fmla="*/ 171 h 309"/>
                  <a:gd name="T66" fmla="*/ 32 w 276"/>
                  <a:gd name="T67" fmla="*/ 176 h 309"/>
                  <a:gd name="T68" fmla="*/ 47 w 276"/>
                  <a:gd name="T69" fmla="*/ 203 h 309"/>
                  <a:gd name="T70" fmla="*/ 37 w 276"/>
                  <a:gd name="T71" fmla="*/ 208 h 309"/>
                  <a:gd name="T72" fmla="*/ 32 w 276"/>
                  <a:gd name="T73" fmla="*/ 219 h 309"/>
                  <a:gd name="T74" fmla="*/ 63 w 276"/>
                  <a:gd name="T75" fmla="*/ 240 h 309"/>
                  <a:gd name="T76" fmla="*/ 100 w 276"/>
                  <a:gd name="T77" fmla="*/ 256 h 309"/>
                  <a:gd name="T78" fmla="*/ 116 w 276"/>
                  <a:gd name="T79" fmla="*/ 261 h 309"/>
                  <a:gd name="T80" fmla="*/ 127 w 276"/>
                  <a:gd name="T81" fmla="*/ 245 h 309"/>
                  <a:gd name="T82" fmla="*/ 132 w 276"/>
                  <a:gd name="T83" fmla="*/ 229 h 309"/>
                  <a:gd name="T84" fmla="*/ 138 w 276"/>
                  <a:gd name="T85" fmla="*/ 240 h 309"/>
                  <a:gd name="T86" fmla="*/ 164 w 276"/>
                  <a:gd name="T87" fmla="*/ 256 h 309"/>
                  <a:gd name="T88" fmla="*/ 196 w 276"/>
                  <a:gd name="T89" fmla="*/ 277 h 309"/>
                  <a:gd name="T90" fmla="*/ 191 w 276"/>
                  <a:gd name="T91" fmla="*/ 298 h 309"/>
                  <a:gd name="T92" fmla="*/ 191 w 276"/>
                  <a:gd name="T93" fmla="*/ 309 h 309"/>
                  <a:gd name="T94" fmla="*/ 212 w 276"/>
                  <a:gd name="T95" fmla="*/ 304 h 309"/>
                  <a:gd name="T96" fmla="*/ 233 w 276"/>
                  <a:gd name="T97" fmla="*/ 304 h 309"/>
                  <a:gd name="T98" fmla="*/ 249 w 276"/>
                  <a:gd name="T99" fmla="*/ 293 h 309"/>
                  <a:gd name="T100" fmla="*/ 244 w 276"/>
                  <a:gd name="T101" fmla="*/ 272 h 309"/>
                  <a:gd name="T102" fmla="*/ 260 w 276"/>
                  <a:gd name="T103" fmla="*/ 261 h 309"/>
                  <a:gd name="T104" fmla="*/ 276 w 276"/>
                  <a:gd name="T105" fmla="*/ 24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6" h="309">
                    <a:moveTo>
                      <a:pt x="265" y="235"/>
                    </a:moveTo>
                    <a:lnTo>
                      <a:pt x="265" y="229"/>
                    </a:lnTo>
                    <a:lnTo>
                      <a:pt x="260" y="224"/>
                    </a:lnTo>
                    <a:lnTo>
                      <a:pt x="254" y="219"/>
                    </a:lnTo>
                    <a:lnTo>
                      <a:pt x="244" y="219"/>
                    </a:lnTo>
                    <a:lnTo>
                      <a:pt x="244" y="213"/>
                    </a:lnTo>
                    <a:lnTo>
                      <a:pt x="238" y="203"/>
                    </a:lnTo>
                    <a:lnTo>
                      <a:pt x="238" y="197"/>
                    </a:lnTo>
                    <a:lnTo>
                      <a:pt x="233" y="197"/>
                    </a:lnTo>
                    <a:lnTo>
                      <a:pt x="233" y="192"/>
                    </a:lnTo>
                    <a:lnTo>
                      <a:pt x="233" y="192"/>
                    </a:lnTo>
                    <a:lnTo>
                      <a:pt x="233" y="187"/>
                    </a:lnTo>
                    <a:lnTo>
                      <a:pt x="233" y="176"/>
                    </a:lnTo>
                    <a:lnTo>
                      <a:pt x="233" y="171"/>
                    </a:lnTo>
                    <a:lnTo>
                      <a:pt x="238" y="171"/>
                    </a:lnTo>
                    <a:lnTo>
                      <a:pt x="244" y="171"/>
                    </a:lnTo>
                    <a:lnTo>
                      <a:pt x="244" y="160"/>
                    </a:lnTo>
                    <a:lnTo>
                      <a:pt x="249" y="160"/>
                    </a:lnTo>
                    <a:lnTo>
                      <a:pt x="249" y="155"/>
                    </a:lnTo>
                    <a:lnTo>
                      <a:pt x="254" y="155"/>
                    </a:lnTo>
                    <a:lnTo>
                      <a:pt x="249" y="155"/>
                    </a:lnTo>
                    <a:lnTo>
                      <a:pt x="249" y="149"/>
                    </a:lnTo>
                    <a:lnTo>
                      <a:pt x="249" y="149"/>
                    </a:lnTo>
                    <a:lnTo>
                      <a:pt x="244" y="149"/>
                    </a:lnTo>
                    <a:lnTo>
                      <a:pt x="238" y="144"/>
                    </a:lnTo>
                    <a:lnTo>
                      <a:pt x="238" y="139"/>
                    </a:lnTo>
                    <a:lnTo>
                      <a:pt x="238" y="133"/>
                    </a:lnTo>
                    <a:lnTo>
                      <a:pt x="238" y="133"/>
                    </a:lnTo>
                    <a:lnTo>
                      <a:pt x="244" y="128"/>
                    </a:lnTo>
                    <a:lnTo>
                      <a:pt x="249" y="128"/>
                    </a:lnTo>
                    <a:lnTo>
                      <a:pt x="254" y="128"/>
                    </a:lnTo>
                    <a:lnTo>
                      <a:pt x="249" y="128"/>
                    </a:lnTo>
                    <a:lnTo>
                      <a:pt x="244" y="123"/>
                    </a:lnTo>
                    <a:lnTo>
                      <a:pt x="238" y="117"/>
                    </a:lnTo>
                    <a:lnTo>
                      <a:pt x="228" y="123"/>
                    </a:lnTo>
                    <a:lnTo>
                      <a:pt x="217" y="128"/>
                    </a:lnTo>
                    <a:lnTo>
                      <a:pt x="212" y="133"/>
                    </a:lnTo>
                    <a:lnTo>
                      <a:pt x="207" y="128"/>
                    </a:lnTo>
                    <a:lnTo>
                      <a:pt x="201" y="123"/>
                    </a:lnTo>
                    <a:lnTo>
                      <a:pt x="191" y="123"/>
                    </a:lnTo>
                    <a:lnTo>
                      <a:pt x="180" y="117"/>
                    </a:lnTo>
                    <a:lnTo>
                      <a:pt x="180" y="117"/>
                    </a:lnTo>
                    <a:lnTo>
                      <a:pt x="175" y="112"/>
                    </a:lnTo>
                    <a:lnTo>
                      <a:pt x="164" y="112"/>
                    </a:lnTo>
                    <a:lnTo>
                      <a:pt x="164" y="107"/>
                    </a:lnTo>
                    <a:lnTo>
                      <a:pt x="164" y="107"/>
                    </a:lnTo>
                    <a:lnTo>
                      <a:pt x="169" y="107"/>
                    </a:lnTo>
                    <a:lnTo>
                      <a:pt x="175" y="107"/>
                    </a:lnTo>
                    <a:lnTo>
                      <a:pt x="175" y="102"/>
                    </a:lnTo>
                    <a:lnTo>
                      <a:pt x="175" y="102"/>
                    </a:lnTo>
                    <a:lnTo>
                      <a:pt x="169" y="102"/>
                    </a:lnTo>
                    <a:lnTo>
                      <a:pt x="164" y="102"/>
                    </a:lnTo>
                    <a:lnTo>
                      <a:pt x="164" y="96"/>
                    </a:lnTo>
                    <a:lnTo>
                      <a:pt x="164" y="96"/>
                    </a:lnTo>
                    <a:lnTo>
                      <a:pt x="164" y="91"/>
                    </a:lnTo>
                    <a:lnTo>
                      <a:pt x="164" y="86"/>
                    </a:lnTo>
                    <a:lnTo>
                      <a:pt x="164" y="86"/>
                    </a:lnTo>
                    <a:lnTo>
                      <a:pt x="164" y="86"/>
                    </a:lnTo>
                    <a:lnTo>
                      <a:pt x="169" y="86"/>
                    </a:lnTo>
                    <a:lnTo>
                      <a:pt x="169" y="80"/>
                    </a:lnTo>
                    <a:lnTo>
                      <a:pt x="169" y="80"/>
                    </a:lnTo>
                    <a:lnTo>
                      <a:pt x="169" y="80"/>
                    </a:lnTo>
                    <a:lnTo>
                      <a:pt x="169" y="75"/>
                    </a:lnTo>
                    <a:lnTo>
                      <a:pt x="169" y="75"/>
                    </a:lnTo>
                    <a:lnTo>
                      <a:pt x="164" y="75"/>
                    </a:lnTo>
                    <a:lnTo>
                      <a:pt x="154" y="70"/>
                    </a:lnTo>
                    <a:lnTo>
                      <a:pt x="148" y="64"/>
                    </a:lnTo>
                    <a:lnTo>
                      <a:pt x="143" y="64"/>
                    </a:lnTo>
                    <a:lnTo>
                      <a:pt x="143" y="64"/>
                    </a:lnTo>
                    <a:lnTo>
                      <a:pt x="138" y="59"/>
                    </a:lnTo>
                    <a:lnTo>
                      <a:pt x="132" y="54"/>
                    </a:lnTo>
                    <a:lnTo>
                      <a:pt x="127" y="54"/>
                    </a:lnTo>
                    <a:lnTo>
                      <a:pt x="122" y="54"/>
                    </a:lnTo>
                    <a:lnTo>
                      <a:pt x="122" y="48"/>
                    </a:lnTo>
                    <a:lnTo>
                      <a:pt x="127" y="48"/>
                    </a:lnTo>
                    <a:lnTo>
                      <a:pt x="127" y="48"/>
                    </a:lnTo>
                    <a:lnTo>
                      <a:pt x="122" y="43"/>
                    </a:lnTo>
                    <a:lnTo>
                      <a:pt x="122" y="38"/>
                    </a:lnTo>
                    <a:lnTo>
                      <a:pt x="122" y="32"/>
                    </a:lnTo>
                    <a:lnTo>
                      <a:pt x="122" y="32"/>
                    </a:lnTo>
                    <a:lnTo>
                      <a:pt x="122" y="32"/>
                    </a:lnTo>
                    <a:lnTo>
                      <a:pt x="122" y="32"/>
                    </a:lnTo>
                    <a:lnTo>
                      <a:pt x="122" y="32"/>
                    </a:lnTo>
                    <a:lnTo>
                      <a:pt x="116" y="32"/>
                    </a:lnTo>
                    <a:lnTo>
                      <a:pt x="116" y="27"/>
                    </a:lnTo>
                    <a:lnTo>
                      <a:pt x="111" y="22"/>
                    </a:lnTo>
                    <a:lnTo>
                      <a:pt x="106" y="22"/>
                    </a:lnTo>
                    <a:lnTo>
                      <a:pt x="100" y="16"/>
                    </a:lnTo>
                    <a:lnTo>
                      <a:pt x="95" y="11"/>
                    </a:lnTo>
                    <a:lnTo>
                      <a:pt x="90" y="6"/>
                    </a:lnTo>
                    <a:lnTo>
                      <a:pt x="90" y="0"/>
                    </a:lnTo>
                    <a:lnTo>
                      <a:pt x="85" y="0"/>
                    </a:lnTo>
                    <a:lnTo>
                      <a:pt x="85" y="0"/>
                    </a:lnTo>
                    <a:lnTo>
                      <a:pt x="69" y="0"/>
                    </a:lnTo>
                    <a:lnTo>
                      <a:pt x="63" y="0"/>
                    </a:lnTo>
                    <a:lnTo>
                      <a:pt x="58" y="0"/>
                    </a:lnTo>
                    <a:lnTo>
                      <a:pt x="47" y="0"/>
                    </a:lnTo>
                    <a:lnTo>
                      <a:pt x="42" y="0"/>
                    </a:lnTo>
                    <a:lnTo>
                      <a:pt x="37" y="6"/>
                    </a:lnTo>
                    <a:lnTo>
                      <a:pt x="37" y="6"/>
                    </a:lnTo>
                    <a:lnTo>
                      <a:pt x="37" y="6"/>
                    </a:lnTo>
                    <a:lnTo>
                      <a:pt x="32" y="11"/>
                    </a:lnTo>
                    <a:lnTo>
                      <a:pt x="26" y="11"/>
                    </a:lnTo>
                    <a:lnTo>
                      <a:pt x="21" y="11"/>
                    </a:lnTo>
                    <a:lnTo>
                      <a:pt x="21" y="11"/>
                    </a:lnTo>
                    <a:lnTo>
                      <a:pt x="16" y="11"/>
                    </a:lnTo>
                    <a:lnTo>
                      <a:pt x="16" y="11"/>
                    </a:lnTo>
                    <a:lnTo>
                      <a:pt x="16" y="11"/>
                    </a:lnTo>
                    <a:lnTo>
                      <a:pt x="10" y="16"/>
                    </a:lnTo>
                    <a:lnTo>
                      <a:pt x="5" y="16"/>
                    </a:lnTo>
                    <a:lnTo>
                      <a:pt x="5" y="16"/>
                    </a:lnTo>
                    <a:lnTo>
                      <a:pt x="5" y="16"/>
                    </a:lnTo>
                    <a:lnTo>
                      <a:pt x="5" y="22"/>
                    </a:lnTo>
                    <a:lnTo>
                      <a:pt x="0" y="22"/>
                    </a:lnTo>
                    <a:lnTo>
                      <a:pt x="5" y="32"/>
                    </a:lnTo>
                    <a:lnTo>
                      <a:pt x="10" y="38"/>
                    </a:lnTo>
                    <a:lnTo>
                      <a:pt x="5" y="43"/>
                    </a:lnTo>
                    <a:lnTo>
                      <a:pt x="10" y="48"/>
                    </a:lnTo>
                    <a:lnTo>
                      <a:pt x="16" y="48"/>
                    </a:lnTo>
                    <a:lnTo>
                      <a:pt x="16" y="48"/>
                    </a:lnTo>
                    <a:lnTo>
                      <a:pt x="16" y="48"/>
                    </a:lnTo>
                    <a:lnTo>
                      <a:pt x="10" y="54"/>
                    </a:lnTo>
                    <a:lnTo>
                      <a:pt x="10" y="59"/>
                    </a:lnTo>
                    <a:lnTo>
                      <a:pt x="16" y="64"/>
                    </a:lnTo>
                    <a:lnTo>
                      <a:pt x="32" y="70"/>
                    </a:lnTo>
                    <a:lnTo>
                      <a:pt x="32" y="70"/>
                    </a:lnTo>
                    <a:lnTo>
                      <a:pt x="37" y="70"/>
                    </a:lnTo>
                    <a:lnTo>
                      <a:pt x="37" y="70"/>
                    </a:lnTo>
                    <a:lnTo>
                      <a:pt x="37" y="75"/>
                    </a:lnTo>
                    <a:lnTo>
                      <a:pt x="37" y="75"/>
                    </a:lnTo>
                    <a:lnTo>
                      <a:pt x="37" y="75"/>
                    </a:lnTo>
                    <a:lnTo>
                      <a:pt x="32" y="75"/>
                    </a:lnTo>
                    <a:lnTo>
                      <a:pt x="26" y="75"/>
                    </a:lnTo>
                    <a:lnTo>
                      <a:pt x="21" y="75"/>
                    </a:lnTo>
                    <a:lnTo>
                      <a:pt x="21" y="75"/>
                    </a:lnTo>
                    <a:lnTo>
                      <a:pt x="21" y="80"/>
                    </a:lnTo>
                    <a:lnTo>
                      <a:pt x="16" y="80"/>
                    </a:lnTo>
                    <a:lnTo>
                      <a:pt x="21" y="96"/>
                    </a:lnTo>
                    <a:lnTo>
                      <a:pt x="21" y="102"/>
                    </a:lnTo>
                    <a:lnTo>
                      <a:pt x="16" y="102"/>
                    </a:lnTo>
                    <a:lnTo>
                      <a:pt x="16" y="102"/>
                    </a:lnTo>
                    <a:lnTo>
                      <a:pt x="16" y="102"/>
                    </a:lnTo>
                    <a:lnTo>
                      <a:pt x="16" y="102"/>
                    </a:lnTo>
                    <a:lnTo>
                      <a:pt x="16" y="107"/>
                    </a:lnTo>
                    <a:lnTo>
                      <a:pt x="16" y="107"/>
                    </a:lnTo>
                    <a:lnTo>
                      <a:pt x="21" y="102"/>
                    </a:lnTo>
                    <a:lnTo>
                      <a:pt x="26" y="102"/>
                    </a:lnTo>
                    <a:lnTo>
                      <a:pt x="32" y="102"/>
                    </a:lnTo>
                    <a:lnTo>
                      <a:pt x="37" y="107"/>
                    </a:lnTo>
                    <a:lnTo>
                      <a:pt x="37" y="107"/>
                    </a:lnTo>
                    <a:lnTo>
                      <a:pt x="37" y="112"/>
                    </a:lnTo>
                    <a:lnTo>
                      <a:pt x="32" y="117"/>
                    </a:lnTo>
                    <a:lnTo>
                      <a:pt x="26" y="128"/>
                    </a:lnTo>
                    <a:lnTo>
                      <a:pt x="26" y="133"/>
                    </a:lnTo>
                    <a:lnTo>
                      <a:pt x="21" y="139"/>
                    </a:lnTo>
                    <a:lnTo>
                      <a:pt x="21" y="144"/>
                    </a:lnTo>
                    <a:lnTo>
                      <a:pt x="21" y="144"/>
                    </a:lnTo>
                    <a:lnTo>
                      <a:pt x="21" y="149"/>
                    </a:lnTo>
                    <a:lnTo>
                      <a:pt x="26" y="149"/>
                    </a:lnTo>
                    <a:lnTo>
                      <a:pt x="32" y="155"/>
                    </a:lnTo>
                    <a:lnTo>
                      <a:pt x="37" y="155"/>
                    </a:lnTo>
                    <a:lnTo>
                      <a:pt x="42" y="160"/>
                    </a:lnTo>
                    <a:lnTo>
                      <a:pt x="53" y="171"/>
                    </a:lnTo>
                    <a:lnTo>
                      <a:pt x="53" y="171"/>
                    </a:lnTo>
                    <a:lnTo>
                      <a:pt x="53" y="171"/>
                    </a:lnTo>
                    <a:lnTo>
                      <a:pt x="53" y="176"/>
                    </a:lnTo>
                    <a:lnTo>
                      <a:pt x="47" y="176"/>
                    </a:lnTo>
                    <a:lnTo>
                      <a:pt x="37" y="176"/>
                    </a:lnTo>
                    <a:lnTo>
                      <a:pt x="37" y="176"/>
                    </a:lnTo>
                    <a:lnTo>
                      <a:pt x="32" y="176"/>
                    </a:lnTo>
                    <a:lnTo>
                      <a:pt x="32" y="176"/>
                    </a:lnTo>
                    <a:lnTo>
                      <a:pt x="32" y="176"/>
                    </a:lnTo>
                    <a:lnTo>
                      <a:pt x="42" y="187"/>
                    </a:lnTo>
                    <a:lnTo>
                      <a:pt x="47" y="197"/>
                    </a:lnTo>
                    <a:lnTo>
                      <a:pt x="47" y="203"/>
                    </a:lnTo>
                    <a:lnTo>
                      <a:pt x="47" y="208"/>
                    </a:lnTo>
                    <a:lnTo>
                      <a:pt x="47" y="208"/>
                    </a:lnTo>
                    <a:lnTo>
                      <a:pt x="42" y="208"/>
                    </a:lnTo>
                    <a:lnTo>
                      <a:pt x="42" y="208"/>
                    </a:lnTo>
                    <a:lnTo>
                      <a:pt x="37" y="208"/>
                    </a:lnTo>
                    <a:lnTo>
                      <a:pt x="32" y="208"/>
                    </a:lnTo>
                    <a:lnTo>
                      <a:pt x="32" y="208"/>
                    </a:lnTo>
                    <a:lnTo>
                      <a:pt x="32" y="213"/>
                    </a:lnTo>
                    <a:lnTo>
                      <a:pt x="32" y="213"/>
                    </a:lnTo>
                    <a:lnTo>
                      <a:pt x="32" y="219"/>
                    </a:lnTo>
                    <a:lnTo>
                      <a:pt x="37" y="219"/>
                    </a:lnTo>
                    <a:lnTo>
                      <a:pt x="47" y="224"/>
                    </a:lnTo>
                    <a:lnTo>
                      <a:pt x="53" y="235"/>
                    </a:lnTo>
                    <a:lnTo>
                      <a:pt x="58" y="240"/>
                    </a:lnTo>
                    <a:lnTo>
                      <a:pt x="63" y="240"/>
                    </a:lnTo>
                    <a:lnTo>
                      <a:pt x="69" y="245"/>
                    </a:lnTo>
                    <a:lnTo>
                      <a:pt x="74" y="245"/>
                    </a:lnTo>
                    <a:lnTo>
                      <a:pt x="79" y="245"/>
                    </a:lnTo>
                    <a:lnTo>
                      <a:pt x="95" y="256"/>
                    </a:lnTo>
                    <a:lnTo>
                      <a:pt x="100" y="256"/>
                    </a:lnTo>
                    <a:lnTo>
                      <a:pt x="106" y="261"/>
                    </a:lnTo>
                    <a:lnTo>
                      <a:pt x="106" y="261"/>
                    </a:lnTo>
                    <a:lnTo>
                      <a:pt x="106" y="266"/>
                    </a:lnTo>
                    <a:lnTo>
                      <a:pt x="116" y="261"/>
                    </a:lnTo>
                    <a:lnTo>
                      <a:pt x="116" y="261"/>
                    </a:lnTo>
                    <a:lnTo>
                      <a:pt x="111" y="256"/>
                    </a:lnTo>
                    <a:lnTo>
                      <a:pt x="116" y="256"/>
                    </a:lnTo>
                    <a:lnTo>
                      <a:pt x="122" y="250"/>
                    </a:lnTo>
                    <a:lnTo>
                      <a:pt x="127" y="245"/>
                    </a:lnTo>
                    <a:lnTo>
                      <a:pt x="127" y="245"/>
                    </a:lnTo>
                    <a:lnTo>
                      <a:pt x="122" y="240"/>
                    </a:lnTo>
                    <a:lnTo>
                      <a:pt x="122" y="240"/>
                    </a:lnTo>
                    <a:lnTo>
                      <a:pt x="122" y="235"/>
                    </a:lnTo>
                    <a:lnTo>
                      <a:pt x="127" y="235"/>
                    </a:lnTo>
                    <a:lnTo>
                      <a:pt x="132" y="229"/>
                    </a:lnTo>
                    <a:lnTo>
                      <a:pt x="132" y="229"/>
                    </a:lnTo>
                    <a:lnTo>
                      <a:pt x="138" y="235"/>
                    </a:lnTo>
                    <a:lnTo>
                      <a:pt x="138" y="235"/>
                    </a:lnTo>
                    <a:lnTo>
                      <a:pt x="138" y="240"/>
                    </a:lnTo>
                    <a:lnTo>
                      <a:pt x="138" y="240"/>
                    </a:lnTo>
                    <a:lnTo>
                      <a:pt x="143" y="240"/>
                    </a:lnTo>
                    <a:lnTo>
                      <a:pt x="154" y="245"/>
                    </a:lnTo>
                    <a:lnTo>
                      <a:pt x="154" y="250"/>
                    </a:lnTo>
                    <a:lnTo>
                      <a:pt x="164" y="256"/>
                    </a:lnTo>
                    <a:lnTo>
                      <a:pt x="164" y="256"/>
                    </a:lnTo>
                    <a:lnTo>
                      <a:pt x="169" y="261"/>
                    </a:lnTo>
                    <a:lnTo>
                      <a:pt x="175" y="266"/>
                    </a:lnTo>
                    <a:lnTo>
                      <a:pt x="175" y="272"/>
                    </a:lnTo>
                    <a:lnTo>
                      <a:pt x="191" y="277"/>
                    </a:lnTo>
                    <a:lnTo>
                      <a:pt x="196" y="277"/>
                    </a:lnTo>
                    <a:lnTo>
                      <a:pt x="196" y="277"/>
                    </a:lnTo>
                    <a:lnTo>
                      <a:pt x="196" y="277"/>
                    </a:lnTo>
                    <a:lnTo>
                      <a:pt x="196" y="282"/>
                    </a:lnTo>
                    <a:lnTo>
                      <a:pt x="191" y="298"/>
                    </a:lnTo>
                    <a:lnTo>
                      <a:pt x="191" y="298"/>
                    </a:lnTo>
                    <a:lnTo>
                      <a:pt x="185" y="304"/>
                    </a:lnTo>
                    <a:lnTo>
                      <a:pt x="185" y="304"/>
                    </a:lnTo>
                    <a:lnTo>
                      <a:pt x="185" y="309"/>
                    </a:lnTo>
                    <a:lnTo>
                      <a:pt x="185" y="309"/>
                    </a:lnTo>
                    <a:lnTo>
                      <a:pt x="191" y="309"/>
                    </a:lnTo>
                    <a:lnTo>
                      <a:pt x="196" y="309"/>
                    </a:lnTo>
                    <a:lnTo>
                      <a:pt x="201" y="304"/>
                    </a:lnTo>
                    <a:lnTo>
                      <a:pt x="207" y="304"/>
                    </a:lnTo>
                    <a:lnTo>
                      <a:pt x="207" y="304"/>
                    </a:lnTo>
                    <a:lnTo>
                      <a:pt x="212" y="304"/>
                    </a:lnTo>
                    <a:lnTo>
                      <a:pt x="217" y="304"/>
                    </a:lnTo>
                    <a:lnTo>
                      <a:pt x="223" y="304"/>
                    </a:lnTo>
                    <a:lnTo>
                      <a:pt x="228" y="304"/>
                    </a:lnTo>
                    <a:lnTo>
                      <a:pt x="233" y="304"/>
                    </a:lnTo>
                    <a:lnTo>
                      <a:pt x="233" y="304"/>
                    </a:lnTo>
                    <a:lnTo>
                      <a:pt x="238" y="304"/>
                    </a:lnTo>
                    <a:lnTo>
                      <a:pt x="244" y="304"/>
                    </a:lnTo>
                    <a:lnTo>
                      <a:pt x="244" y="304"/>
                    </a:lnTo>
                    <a:lnTo>
                      <a:pt x="249" y="293"/>
                    </a:lnTo>
                    <a:lnTo>
                      <a:pt x="249" y="293"/>
                    </a:lnTo>
                    <a:lnTo>
                      <a:pt x="249" y="288"/>
                    </a:lnTo>
                    <a:lnTo>
                      <a:pt x="244" y="288"/>
                    </a:lnTo>
                    <a:lnTo>
                      <a:pt x="244" y="282"/>
                    </a:lnTo>
                    <a:lnTo>
                      <a:pt x="244" y="272"/>
                    </a:lnTo>
                    <a:lnTo>
                      <a:pt x="244" y="272"/>
                    </a:lnTo>
                    <a:lnTo>
                      <a:pt x="238" y="266"/>
                    </a:lnTo>
                    <a:lnTo>
                      <a:pt x="244" y="261"/>
                    </a:lnTo>
                    <a:lnTo>
                      <a:pt x="244" y="261"/>
                    </a:lnTo>
                    <a:lnTo>
                      <a:pt x="249" y="261"/>
                    </a:lnTo>
                    <a:lnTo>
                      <a:pt x="260" y="261"/>
                    </a:lnTo>
                    <a:lnTo>
                      <a:pt x="265" y="250"/>
                    </a:lnTo>
                    <a:lnTo>
                      <a:pt x="265" y="250"/>
                    </a:lnTo>
                    <a:lnTo>
                      <a:pt x="270" y="245"/>
                    </a:lnTo>
                    <a:lnTo>
                      <a:pt x="270" y="245"/>
                    </a:lnTo>
                    <a:lnTo>
                      <a:pt x="276" y="240"/>
                    </a:lnTo>
                    <a:lnTo>
                      <a:pt x="276" y="235"/>
                    </a:lnTo>
                    <a:lnTo>
                      <a:pt x="265" y="235"/>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srgbClr val="414042"/>
                  </a:solidFill>
                  <a:effectLst/>
                  <a:uLnTx/>
                  <a:uFillTx/>
                  <a:latin typeface="Pluto Sans DPD PPT Light"/>
                  <a:ea typeface="+mn-ea"/>
                  <a:cs typeface="+mn-cs"/>
                </a:endParaRPr>
              </a:p>
            </p:txBody>
          </p:sp>
          <p:sp>
            <p:nvSpPr>
              <p:cNvPr id="57" name="Freeform 41">
                <a:extLst>
                  <a:ext uri="{FF2B5EF4-FFF2-40B4-BE49-F238E27FC236}">
                    <a16:creationId xmlns:a16="http://schemas.microsoft.com/office/drawing/2014/main" id="{980F28DE-CA10-4280-A57A-0745C70A2E30}"/>
                  </a:ext>
                </a:extLst>
              </p:cNvPr>
              <p:cNvSpPr>
                <a:spLocks noEditPoints="1"/>
              </p:cNvSpPr>
              <p:nvPr/>
            </p:nvSpPr>
            <p:spPr bwMode="auto">
              <a:xfrm>
                <a:off x="5230811" y="658812"/>
                <a:ext cx="3225799" cy="2381248"/>
              </a:xfrm>
              <a:custGeom>
                <a:avLst/>
                <a:gdLst>
                  <a:gd name="T0" fmla="*/ 891 w 2032"/>
                  <a:gd name="T1" fmla="*/ 1085 h 1500"/>
                  <a:gd name="T2" fmla="*/ 1093 w 2032"/>
                  <a:gd name="T3" fmla="*/ 926 h 1500"/>
                  <a:gd name="T4" fmla="*/ 1141 w 2032"/>
                  <a:gd name="T5" fmla="*/ 772 h 1500"/>
                  <a:gd name="T6" fmla="*/ 1215 w 2032"/>
                  <a:gd name="T7" fmla="*/ 745 h 1500"/>
                  <a:gd name="T8" fmla="*/ 1268 w 2032"/>
                  <a:gd name="T9" fmla="*/ 756 h 1500"/>
                  <a:gd name="T10" fmla="*/ 1257 w 2032"/>
                  <a:gd name="T11" fmla="*/ 702 h 1500"/>
                  <a:gd name="T12" fmla="*/ 1337 w 2032"/>
                  <a:gd name="T13" fmla="*/ 692 h 1500"/>
                  <a:gd name="T14" fmla="*/ 1496 w 2032"/>
                  <a:gd name="T15" fmla="*/ 633 h 1500"/>
                  <a:gd name="T16" fmla="*/ 1427 w 2032"/>
                  <a:gd name="T17" fmla="*/ 633 h 1500"/>
                  <a:gd name="T18" fmla="*/ 1464 w 2032"/>
                  <a:gd name="T19" fmla="*/ 633 h 1500"/>
                  <a:gd name="T20" fmla="*/ 1671 w 2032"/>
                  <a:gd name="T21" fmla="*/ 612 h 1500"/>
                  <a:gd name="T22" fmla="*/ 1581 w 2032"/>
                  <a:gd name="T23" fmla="*/ 607 h 1500"/>
                  <a:gd name="T24" fmla="*/ 2021 w 2032"/>
                  <a:gd name="T25" fmla="*/ 623 h 1500"/>
                  <a:gd name="T26" fmla="*/ 1867 w 2032"/>
                  <a:gd name="T27" fmla="*/ 601 h 1500"/>
                  <a:gd name="T28" fmla="*/ 1745 w 2032"/>
                  <a:gd name="T29" fmla="*/ 628 h 1500"/>
                  <a:gd name="T30" fmla="*/ 1671 w 2032"/>
                  <a:gd name="T31" fmla="*/ 617 h 1500"/>
                  <a:gd name="T32" fmla="*/ 1560 w 2032"/>
                  <a:gd name="T33" fmla="*/ 654 h 1500"/>
                  <a:gd name="T34" fmla="*/ 1454 w 2032"/>
                  <a:gd name="T35" fmla="*/ 686 h 1500"/>
                  <a:gd name="T36" fmla="*/ 1332 w 2032"/>
                  <a:gd name="T37" fmla="*/ 740 h 1500"/>
                  <a:gd name="T38" fmla="*/ 1273 w 2032"/>
                  <a:gd name="T39" fmla="*/ 772 h 1500"/>
                  <a:gd name="T40" fmla="*/ 1247 w 2032"/>
                  <a:gd name="T41" fmla="*/ 825 h 1500"/>
                  <a:gd name="T42" fmla="*/ 1146 w 2032"/>
                  <a:gd name="T43" fmla="*/ 873 h 1500"/>
                  <a:gd name="T44" fmla="*/ 1082 w 2032"/>
                  <a:gd name="T45" fmla="*/ 974 h 1500"/>
                  <a:gd name="T46" fmla="*/ 939 w 2032"/>
                  <a:gd name="T47" fmla="*/ 1080 h 1500"/>
                  <a:gd name="T48" fmla="*/ 997 w 2032"/>
                  <a:gd name="T49" fmla="*/ 1101 h 1500"/>
                  <a:gd name="T50" fmla="*/ 859 w 2032"/>
                  <a:gd name="T51" fmla="*/ 1117 h 1500"/>
                  <a:gd name="T52" fmla="*/ 822 w 2032"/>
                  <a:gd name="T53" fmla="*/ 1171 h 1500"/>
                  <a:gd name="T54" fmla="*/ 684 w 2032"/>
                  <a:gd name="T55" fmla="*/ 1208 h 1500"/>
                  <a:gd name="T56" fmla="*/ 737 w 2032"/>
                  <a:gd name="T57" fmla="*/ 1272 h 1500"/>
                  <a:gd name="T58" fmla="*/ 732 w 2032"/>
                  <a:gd name="T59" fmla="*/ 1272 h 1500"/>
                  <a:gd name="T60" fmla="*/ 679 w 2032"/>
                  <a:gd name="T61" fmla="*/ 1378 h 1500"/>
                  <a:gd name="T62" fmla="*/ 716 w 2032"/>
                  <a:gd name="T63" fmla="*/ 1362 h 1500"/>
                  <a:gd name="T64" fmla="*/ 737 w 2032"/>
                  <a:gd name="T65" fmla="*/ 1394 h 1500"/>
                  <a:gd name="T66" fmla="*/ 759 w 2032"/>
                  <a:gd name="T67" fmla="*/ 1495 h 1500"/>
                  <a:gd name="T68" fmla="*/ 944 w 2032"/>
                  <a:gd name="T69" fmla="*/ 1426 h 1500"/>
                  <a:gd name="T70" fmla="*/ 1056 w 2032"/>
                  <a:gd name="T71" fmla="*/ 1426 h 1500"/>
                  <a:gd name="T72" fmla="*/ 1109 w 2032"/>
                  <a:gd name="T73" fmla="*/ 1250 h 1500"/>
                  <a:gd name="T74" fmla="*/ 1178 w 2032"/>
                  <a:gd name="T75" fmla="*/ 1059 h 1500"/>
                  <a:gd name="T76" fmla="*/ 1284 w 2032"/>
                  <a:gd name="T77" fmla="*/ 825 h 1500"/>
                  <a:gd name="T78" fmla="*/ 1496 w 2032"/>
                  <a:gd name="T79" fmla="*/ 729 h 1500"/>
                  <a:gd name="T80" fmla="*/ 1676 w 2032"/>
                  <a:gd name="T81" fmla="*/ 729 h 1500"/>
                  <a:gd name="T82" fmla="*/ 1846 w 2032"/>
                  <a:gd name="T83" fmla="*/ 649 h 1500"/>
                  <a:gd name="T84" fmla="*/ 2005 w 2032"/>
                  <a:gd name="T85" fmla="*/ 676 h 1500"/>
                  <a:gd name="T86" fmla="*/ 58 w 2032"/>
                  <a:gd name="T87" fmla="*/ 569 h 1500"/>
                  <a:gd name="T88" fmla="*/ 1576 w 2032"/>
                  <a:gd name="T89" fmla="*/ 133 h 1500"/>
                  <a:gd name="T90" fmla="*/ 1512 w 2032"/>
                  <a:gd name="T91" fmla="*/ 170 h 1500"/>
                  <a:gd name="T92" fmla="*/ 1056 w 2032"/>
                  <a:gd name="T93" fmla="*/ 117 h 1500"/>
                  <a:gd name="T94" fmla="*/ 1003 w 2032"/>
                  <a:gd name="T95" fmla="*/ 43 h 1500"/>
                  <a:gd name="T96" fmla="*/ 1029 w 2032"/>
                  <a:gd name="T97" fmla="*/ 85 h 1500"/>
                  <a:gd name="T98" fmla="*/ 1183 w 2032"/>
                  <a:gd name="T99" fmla="*/ 101 h 1500"/>
                  <a:gd name="T100" fmla="*/ 1231 w 2032"/>
                  <a:gd name="T101" fmla="*/ 122 h 1500"/>
                  <a:gd name="T102" fmla="*/ 1268 w 2032"/>
                  <a:gd name="T103" fmla="*/ 154 h 1500"/>
                  <a:gd name="T104" fmla="*/ 1300 w 2032"/>
                  <a:gd name="T105" fmla="*/ 202 h 1500"/>
                  <a:gd name="T106" fmla="*/ 1480 w 2032"/>
                  <a:gd name="T107" fmla="*/ 96 h 1500"/>
                  <a:gd name="T108" fmla="*/ 1310 w 2032"/>
                  <a:gd name="T109" fmla="*/ 64 h 1500"/>
                  <a:gd name="T110" fmla="*/ 1231 w 2032"/>
                  <a:gd name="T111" fmla="*/ 75 h 1500"/>
                  <a:gd name="T112" fmla="*/ 1103 w 2032"/>
                  <a:gd name="T113" fmla="*/ 37 h 1500"/>
                  <a:gd name="T114" fmla="*/ 1332 w 2032"/>
                  <a:gd name="T115" fmla="*/ 11 h 1500"/>
                  <a:gd name="T116" fmla="*/ 1448 w 2032"/>
                  <a:gd name="T117" fmla="*/ 59 h 1500"/>
                  <a:gd name="T118" fmla="*/ 1623 w 2032"/>
                  <a:gd name="T119" fmla="*/ 11 h 1500"/>
                  <a:gd name="T120" fmla="*/ 1485 w 2032"/>
                  <a:gd name="T121" fmla="*/ 21 h 1500"/>
                  <a:gd name="T122" fmla="*/ 1326 w 2032"/>
                  <a:gd name="T123" fmla="*/ 21 h 1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32" h="1500">
                    <a:moveTo>
                      <a:pt x="679" y="1330"/>
                    </a:moveTo>
                    <a:lnTo>
                      <a:pt x="679" y="1325"/>
                    </a:lnTo>
                    <a:lnTo>
                      <a:pt x="674" y="1319"/>
                    </a:lnTo>
                    <a:lnTo>
                      <a:pt x="674" y="1319"/>
                    </a:lnTo>
                    <a:lnTo>
                      <a:pt x="668" y="1325"/>
                    </a:lnTo>
                    <a:lnTo>
                      <a:pt x="674" y="1330"/>
                    </a:lnTo>
                    <a:lnTo>
                      <a:pt x="674" y="1335"/>
                    </a:lnTo>
                    <a:lnTo>
                      <a:pt x="674" y="1335"/>
                    </a:lnTo>
                    <a:lnTo>
                      <a:pt x="674" y="1341"/>
                    </a:lnTo>
                    <a:lnTo>
                      <a:pt x="679" y="1341"/>
                    </a:lnTo>
                    <a:lnTo>
                      <a:pt x="679" y="1330"/>
                    </a:lnTo>
                    <a:close/>
                    <a:moveTo>
                      <a:pt x="674" y="1272"/>
                    </a:moveTo>
                    <a:lnTo>
                      <a:pt x="674" y="1266"/>
                    </a:lnTo>
                    <a:lnTo>
                      <a:pt x="668" y="1266"/>
                    </a:lnTo>
                    <a:lnTo>
                      <a:pt x="668" y="1266"/>
                    </a:lnTo>
                    <a:lnTo>
                      <a:pt x="668" y="1277"/>
                    </a:lnTo>
                    <a:lnTo>
                      <a:pt x="668" y="1277"/>
                    </a:lnTo>
                    <a:lnTo>
                      <a:pt x="674" y="1277"/>
                    </a:lnTo>
                    <a:lnTo>
                      <a:pt x="674" y="1272"/>
                    </a:lnTo>
                    <a:close/>
                    <a:moveTo>
                      <a:pt x="843" y="1112"/>
                    </a:moveTo>
                    <a:lnTo>
                      <a:pt x="849" y="1112"/>
                    </a:lnTo>
                    <a:lnTo>
                      <a:pt x="854" y="1112"/>
                    </a:lnTo>
                    <a:lnTo>
                      <a:pt x="854" y="1112"/>
                    </a:lnTo>
                    <a:lnTo>
                      <a:pt x="854" y="1107"/>
                    </a:lnTo>
                    <a:lnTo>
                      <a:pt x="854" y="1101"/>
                    </a:lnTo>
                    <a:lnTo>
                      <a:pt x="843" y="1107"/>
                    </a:lnTo>
                    <a:lnTo>
                      <a:pt x="838" y="1107"/>
                    </a:lnTo>
                    <a:lnTo>
                      <a:pt x="838" y="1107"/>
                    </a:lnTo>
                    <a:lnTo>
                      <a:pt x="843" y="1112"/>
                    </a:lnTo>
                    <a:close/>
                    <a:moveTo>
                      <a:pt x="875" y="1091"/>
                    </a:moveTo>
                    <a:lnTo>
                      <a:pt x="891" y="1085"/>
                    </a:lnTo>
                    <a:lnTo>
                      <a:pt x="891" y="1085"/>
                    </a:lnTo>
                    <a:lnTo>
                      <a:pt x="891" y="1080"/>
                    </a:lnTo>
                    <a:lnTo>
                      <a:pt x="891" y="1080"/>
                    </a:lnTo>
                    <a:lnTo>
                      <a:pt x="891" y="1080"/>
                    </a:lnTo>
                    <a:lnTo>
                      <a:pt x="886" y="1080"/>
                    </a:lnTo>
                    <a:lnTo>
                      <a:pt x="875" y="1085"/>
                    </a:lnTo>
                    <a:lnTo>
                      <a:pt x="865" y="1085"/>
                    </a:lnTo>
                    <a:lnTo>
                      <a:pt x="870" y="1091"/>
                    </a:lnTo>
                    <a:lnTo>
                      <a:pt x="875" y="1091"/>
                    </a:lnTo>
                    <a:close/>
                    <a:moveTo>
                      <a:pt x="1013" y="995"/>
                    </a:moveTo>
                    <a:lnTo>
                      <a:pt x="1003" y="1000"/>
                    </a:lnTo>
                    <a:lnTo>
                      <a:pt x="997" y="1000"/>
                    </a:lnTo>
                    <a:lnTo>
                      <a:pt x="1003" y="1006"/>
                    </a:lnTo>
                    <a:lnTo>
                      <a:pt x="1019" y="1006"/>
                    </a:lnTo>
                    <a:lnTo>
                      <a:pt x="1024" y="1006"/>
                    </a:lnTo>
                    <a:lnTo>
                      <a:pt x="1024" y="1006"/>
                    </a:lnTo>
                    <a:lnTo>
                      <a:pt x="1024" y="1000"/>
                    </a:lnTo>
                    <a:lnTo>
                      <a:pt x="1019" y="995"/>
                    </a:lnTo>
                    <a:lnTo>
                      <a:pt x="1013" y="995"/>
                    </a:lnTo>
                    <a:close/>
                    <a:moveTo>
                      <a:pt x="1056" y="947"/>
                    </a:moveTo>
                    <a:lnTo>
                      <a:pt x="1056" y="947"/>
                    </a:lnTo>
                    <a:lnTo>
                      <a:pt x="1056" y="952"/>
                    </a:lnTo>
                    <a:lnTo>
                      <a:pt x="1061" y="952"/>
                    </a:lnTo>
                    <a:lnTo>
                      <a:pt x="1066" y="947"/>
                    </a:lnTo>
                    <a:lnTo>
                      <a:pt x="1066" y="947"/>
                    </a:lnTo>
                    <a:lnTo>
                      <a:pt x="1066" y="942"/>
                    </a:lnTo>
                    <a:lnTo>
                      <a:pt x="1061" y="942"/>
                    </a:lnTo>
                    <a:lnTo>
                      <a:pt x="1056" y="947"/>
                    </a:lnTo>
                    <a:close/>
                    <a:moveTo>
                      <a:pt x="1103" y="926"/>
                    </a:moveTo>
                    <a:lnTo>
                      <a:pt x="1109" y="926"/>
                    </a:lnTo>
                    <a:lnTo>
                      <a:pt x="1103" y="920"/>
                    </a:lnTo>
                    <a:lnTo>
                      <a:pt x="1098" y="920"/>
                    </a:lnTo>
                    <a:lnTo>
                      <a:pt x="1093" y="926"/>
                    </a:lnTo>
                    <a:lnTo>
                      <a:pt x="1093" y="926"/>
                    </a:lnTo>
                    <a:lnTo>
                      <a:pt x="1088" y="926"/>
                    </a:lnTo>
                    <a:lnTo>
                      <a:pt x="1088" y="931"/>
                    </a:lnTo>
                    <a:lnTo>
                      <a:pt x="1093" y="931"/>
                    </a:lnTo>
                    <a:lnTo>
                      <a:pt x="1103" y="926"/>
                    </a:lnTo>
                    <a:close/>
                    <a:moveTo>
                      <a:pt x="1098" y="915"/>
                    </a:moveTo>
                    <a:lnTo>
                      <a:pt x="1098" y="910"/>
                    </a:lnTo>
                    <a:lnTo>
                      <a:pt x="1093" y="910"/>
                    </a:lnTo>
                    <a:lnTo>
                      <a:pt x="1093" y="910"/>
                    </a:lnTo>
                    <a:lnTo>
                      <a:pt x="1088" y="915"/>
                    </a:lnTo>
                    <a:lnTo>
                      <a:pt x="1088" y="915"/>
                    </a:lnTo>
                    <a:lnTo>
                      <a:pt x="1082" y="915"/>
                    </a:lnTo>
                    <a:lnTo>
                      <a:pt x="1082" y="920"/>
                    </a:lnTo>
                    <a:lnTo>
                      <a:pt x="1088" y="920"/>
                    </a:lnTo>
                    <a:lnTo>
                      <a:pt x="1098" y="920"/>
                    </a:lnTo>
                    <a:lnTo>
                      <a:pt x="1098" y="915"/>
                    </a:lnTo>
                    <a:close/>
                    <a:moveTo>
                      <a:pt x="1119" y="782"/>
                    </a:moveTo>
                    <a:lnTo>
                      <a:pt x="1114" y="782"/>
                    </a:lnTo>
                    <a:lnTo>
                      <a:pt x="1109" y="793"/>
                    </a:lnTo>
                    <a:lnTo>
                      <a:pt x="1109" y="798"/>
                    </a:lnTo>
                    <a:lnTo>
                      <a:pt x="1114" y="793"/>
                    </a:lnTo>
                    <a:lnTo>
                      <a:pt x="1119" y="787"/>
                    </a:lnTo>
                    <a:lnTo>
                      <a:pt x="1125" y="787"/>
                    </a:lnTo>
                    <a:lnTo>
                      <a:pt x="1119" y="782"/>
                    </a:lnTo>
                    <a:lnTo>
                      <a:pt x="1125" y="782"/>
                    </a:lnTo>
                    <a:lnTo>
                      <a:pt x="1119" y="782"/>
                    </a:lnTo>
                    <a:close/>
                    <a:moveTo>
                      <a:pt x="1167" y="766"/>
                    </a:moveTo>
                    <a:lnTo>
                      <a:pt x="1162" y="766"/>
                    </a:lnTo>
                    <a:lnTo>
                      <a:pt x="1156" y="766"/>
                    </a:lnTo>
                    <a:lnTo>
                      <a:pt x="1151" y="766"/>
                    </a:lnTo>
                    <a:lnTo>
                      <a:pt x="1146" y="766"/>
                    </a:lnTo>
                    <a:lnTo>
                      <a:pt x="1141" y="772"/>
                    </a:lnTo>
                    <a:lnTo>
                      <a:pt x="1135" y="772"/>
                    </a:lnTo>
                    <a:lnTo>
                      <a:pt x="1130" y="772"/>
                    </a:lnTo>
                    <a:lnTo>
                      <a:pt x="1130" y="777"/>
                    </a:lnTo>
                    <a:lnTo>
                      <a:pt x="1125" y="777"/>
                    </a:lnTo>
                    <a:lnTo>
                      <a:pt x="1130" y="787"/>
                    </a:lnTo>
                    <a:lnTo>
                      <a:pt x="1135" y="782"/>
                    </a:lnTo>
                    <a:lnTo>
                      <a:pt x="1135" y="782"/>
                    </a:lnTo>
                    <a:lnTo>
                      <a:pt x="1135" y="782"/>
                    </a:lnTo>
                    <a:lnTo>
                      <a:pt x="1141" y="777"/>
                    </a:lnTo>
                    <a:lnTo>
                      <a:pt x="1141" y="782"/>
                    </a:lnTo>
                    <a:lnTo>
                      <a:pt x="1146" y="777"/>
                    </a:lnTo>
                    <a:lnTo>
                      <a:pt x="1151" y="777"/>
                    </a:lnTo>
                    <a:lnTo>
                      <a:pt x="1156" y="777"/>
                    </a:lnTo>
                    <a:lnTo>
                      <a:pt x="1162" y="777"/>
                    </a:lnTo>
                    <a:lnTo>
                      <a:pt x="1162" y="772"/>
                    </a:lnTo>
                    <a:lnTo>
                      <a:pt x="1172" y="772"/>
                    </a:lnTo>
                    <a:lnTo>
                      <a:pt x="1172" y="772"/>
                    </a:lnTo>
                    <a:lnTo>
                      <a:pt x="1172" y="766"/>
                    </a:lnTo>
                    <a:lnTo>
                      <a:pt x="1172" y="766"/>
                    </a:lnTo>
                    <a:lnTo>
                      <a:pt x="1167" y="766"/>
                    </a:lnTo>
                    <a:close/>
                    <a:moveTo>
                      <a:pt x="1204" y="729"/>
                    </a:moveTo>
                    <a:lnTo>
                      <a:pt x="1204" y="729"/>
                    </a:lnTo>
                    <a:lnTo>
                      <a:pt x="1194" y="729"/>
                    </a:lnTo>
                    <a:lnTo>
                      <a:pt x="1194" y="734"/>
                    </a:lnTo>
                    <a:lnTo>
                      <a:pt x="1188" y="734"/>
                    </a:lnTo>
                    <a:lnTo>
                      <a:pt x="1188" y="740"/>
                    </a:lnTo>
                    <a:lnTo>
                      <a:pt x="1194" y="740"/>
                    </a:lnTo>
                    <a:lnTo>
                      <a:pt x="1199" y="740"/>
                    </a:lnTo>
                    <a:lnTo>
                      <a:pt x="1204" y="740"/>
                    </a:lnTo>
                    <a:lnTo>
                      <a:pt x="1210" y="740"/>
                    </a:lnTo>
                    <a:lnTo>
                      <a:pt x="1210" y="740"/>
                    </a:lnTo>
                    <a:lnTo>
                      <a:pt x="1215" y="745"/>
                    </a:lnTo>
                    <a:lnTo>
                      <a:pt x="1220" y="745"/>
                    </a:lnTo>
                    <a:lnTo>
                      <a:pt x="1231" y="745"/>
                    </a:lnTo>
                    <a:lnTo>
                      <a:pt x="1236" y="740"/>
                    </a:lnTo>
                    <a:lnTo>
                      <a:pt x="1241" y="729"/>
                    </a:lnTo>
                    <a:lnTo>
                      <a:pt x="1236" y="729"/>
                    </a:lnTo>
                    <a:lnTo>
                      <a:pt x="1231" y="718"/>
                    </a:lnTo>
                    <a:lnTo>
                      <a:pt x="1225" y="718"/>
                    </a:lnTo>
                    <a:lnTo>
                      <a:pt x="1225" y="718"/>
                    </a:lnTo>
                    <a:lnTo>
                      <a:pt x="1225" y="718"/>
                    </a:lnTo>
                    <a:lnTo>
                      <a:pt x="1220" y="718"/>
                    </a:lnTo>
                    <a:lnTo>
                      <a:pt x="1220" y="724"/>
                    </a:lnTo>
                    <a:lnTo>
                      <a:pt x="1215" y="724"/>
                    </a:lnTo>
                    <a:lnTo>
                      <a:pt x="1210" y="724"/>
                    </a:lnTo>
                    <a:lnTo>
                      <a:pt x="1210" y="729"/>
                    </a:lnTo>
                    <a:lnTo>
                      <a:pt x="1210" y="729"/>
                    </a:lnTo>
                    <a:lnTo>
                      <a:pt x="1204" y="729"/>
                    </a:lnTo>
                    <a:close/>
                    <a:moveTo>
                      <a:pt x="1183" y="772"/>
                    </a:moveTo>
                    <a:lnTo>
                      <a:pt x="1188" y="772"/>
                    </a:lnTo>
                    <a:lnTo>
                      <a:pt x="1199" y="772"/>
                    </a:lnTo>
                    <a:lnTo>
                      <a:pt x="1215" y="766"/>
                    </a:lnTo>
                    <a:lnTo>
                      <a:pt x="1220" y="766"/>
                    </a:lnTo>
                    <a:lnTo>
                      <a:pt x="1225" y="766"/>
                    </a:lnTo>
                    <a:lnTo>
                      <a:pt x="1231" y="761"/>
                    </a:lnTo>
                    <a:lnTo>
                      <a:pt x="1236" y="761"/>
                    </a:lnTo>
                    <a:lnTo>
                      <a:pt x="1236" y="761"/>
                    </a:lnTo>
                    <a:lnTo>
                      <a:pt x="1236" y="761"/>
                    </a:lnTo>
                    <a:lnTo>
                      <a:pt x="1241" y="761"/>
                    </a:lnTo>
                    <a:lnTo>
                      <a:pt x="1257" y="761"/>
                    </a:lnTo>
                    <a:lnTo>
                      <a:pt x="1257" y="756"/>
                    </a:lnTo>
                    <a:lnTo>
                      <a:pt x="1263" y="756"/>
                    </a:lnTo>
                    <a:lnTo>
                      <a:pt x="1268" y="756"/>
                    </a:lnTo>
                    <a:lnTo>
                      <a:pt x="1268" y="756"/>
                    </a:lnTo>
                    <a:lnTo>
                      <a:pt x="1273" y="756"/>
                    </a:lnTo>
                    <a:lnTo>
                      <a:pt x="1273" y="756"/>
                    </a:lnTo>
                    <a:lnTo>
                      <a:pt x="1284" y="750"/>
                    </a:lnTo>
                    <a:lnTo>
                      <a:pt x="1289" y="745"/>
                    </a:lnTo>
                    <a:lnTo>
                      <a:pt x="1300" y="740"/>
                    </a:lnTo>
                    <a:lnTo>
                      <a:pt x="1300" y="734"/>
                    </a:lnTo>
                    <a:lnTo>
                      <a:pt x="1294" y="729"/>
                    </a:lnTo>
                    <a:lnTo>
                      <a:pt x="1294" y="729"/>
                    </a:lnTo>
                    <a:lnTo>
                      <a:pt x="1289" y="724"/>
                    </a:lnTo>
                    <a:lnTo>
                      <a:pt x="1284" y="724"/>
                    </a:lnTo>
                    <a:lnTo>
                      <a:pt x="1284" y="729"/>
                    </a:lnTo>
                    <a:lnTo>
                      <a:pt x="1279" y="729"/>
                    </a:lnTo>
                    <a:lnTo>
                      <a:pt x="1279" y="729"/>
                    </a:lnTo>
                    <a:lnTo>
                      <a:pt x="1279" y="734"/>
                    </a:lnTo>
                    <a:lnTo>
                      <a:pt x="1273" y="734"/>
                    </a:lnTo>
                    <a:lnTo>
                      <a:pt x="1273" y="740"/>
                    </a:lnTo>
                    <a:lnTo>
                      <a:pt x="1268" y="740"/>
                    </a:lnTo>
                    <a:lnTo>
                      <a:pt x="1257" y="745"/>
                    </a:lnTo>
                    <a:lnTo>
                      <a:pt x="1257" y="745"/>
                    </a:lnTo>
                    <a:lnTo>
                      <a:pt x="1263" y="745"/>
                    </a:lnTo>
                    <a:lnTo>
                      <a:pt x="1268" y="734"/>
                    </a:lnTo>
                    <a:lnTo>
                      <a:pt x="1268" y="729"/>
                    </a:lnTo>
                    <a:lnTo>
                      <a:pt x="1268" y="724"/>
                    </a:lnTo>
                    <a:lnTo>
                      <a:pt x="1263" y="718"/>
                    </a:lnTo>
                    <a:lnTo>
                      <a:pt x="1263" y="713"/>
                    </a:lnTo>
                    <a:lnTo>
                      <a:pt x="1268" y="708"/>
                    </a:lnTo>
                    <a:lnTo>
                      <a:pt x="1273" y="702"/>
                    </a:lnTo>
                    <a:lnTo>
                      <a:pt x="1279" y="697"/>
                    </a:lnTo>
                    <a:lnTo>
                      <a:pt x="1273" y="697"/>
                    </a:lnTo>
                    <a:lnTo>
                      <a:pt x="1268" y="697"/>
                    </a:lnTo>
                    <a:lnTo>
                      <a:pt x="1263" y="697"/>
                    </a:lnTo>
                    <a:lnTo>
                      <a:pt x="1257" y="702"/>
                    </a:lnTo>
                    <a:lnTo>
                      <a:pt x="1252" y="708"/>
                    </a:lnTo>
                    <a:lnTo>
                      <a:pt x="1241" y="713"/>
                    </a:lnTo>
                    <a:lnTo>
                      <a:pt x="1241" y="718"/>
                    </a:lnTo>
                    <a:lnTo>
                      <a:pt x="1241" y="724"/>
                    </a:lnTo>
                    <a:lnTo>
                      <a:pt x="1247" y="724"/>
                    </a:lnTo>
                    <a:lnTo>
                      <a:pt x="1247" y="724"/>
                    </a:lnTo>
                    <a:lnTo>
                      <a:pt x="1247" y="729"/>
                    </a:lnTo>
                    <a:lnTo>
                      <a:pt x="1241" y="745"/>
                    </a:lnTo>
                    <a:lnTo>
                      <a:pt x="1225" y="756"/>
                    </a:lnTo>
                    <a:lnTo>
                      <a:pt x="1199" y="756"/>
                    </a:lnTo>
                    <a:lnTo>
                      <a:pt x="1194" y="761"/>
                    </a:lnTo>
                    <a:lnTo>
                      <a:pt x="1183" y="766"/>
                    </a:lnTo>
                    <a:lnTo>
                      <a:pt x="1183" y="772"/>
                    </a:lnTo>
                    <a:close/>
                    <a:moveTo>
                      <a:pt x="1374" y="692"/>
                    </a:moveTo>
                    <a:lnTo>
                      <a:pt x="1374" y="692"/>
                    </a:lnTo>
                    <a:lnTo>
                      <a:pt x="1374" y="686"/>
                    </a:lnTo>
                    <a:lnTo>
                      <a:pt x="1369" y="681"/>
                    </a:lnTo>
                    <a:lnTo>
                      <a:pt x="1369" y="681"/>
                    </a:lnTo>
                    <a:lnTo>
                      <a:pt x="1363" y="681"/>
                    </a:lnTo>
                    <a:lnTo>
                      <a:pt x="1358" y="681"/>
                    </a:lnTo>
                    <a:lnTo>
                      <a:pt x="1353" y="681"/>
                    </a:lnTo>
                    <a:lnTo>
                      <a:pt x="1353" y="681"/>
                    </a:lnTo>
                    <a:lnTo>
                      <a:pt x="1347" y="676"/>
                    </a:lnTo>
                    <a:lnTo>
                      <a:pt x="1342" y="676"/>
                    </a:lnTo>
                    <a:lnTo>
                      <a:pt x="1342" y="676"/>
                    </a:lnTo>
                    <a:lnTo>
                      <a:pt x="1342" y="681"/>
                    </a:lnTo>
                    <a:lnTo>
                      <a:pt x="1337" y="681"/>
                    </a:lnTo>
                    <a:lnTo>
                      <a:pt x="1332" y="681"/>
                    </a:lnTo>
                    <a:lnTo>
                      <a:pt x="1332" y="686"/>
                    </a:lnTo>
                    <a:lnTo>
                      <a:pt x="1337" y="686"/>
                    </a:lnTo>
                    <a:lnTo>
                      <a:pt x="1342" y="686"/>
                    </a:lnTo>
                    <a:lnTo>
                      <a:pt x="1337" y="692"/>
                    </a:lnTo>
                    <a:lnTo>
                      <a:pt x="1326" y="692"/>
                    </a:lnTo>
                    <a:lnTo>
                      <a:pt x="1321" y="692"/>
                    </a:lnTo>
                    <a:lnTo>
                      <a:pt x="1321" y="692"/>
                    </a:lnTo>
                    <a:lnTo>
                      <a:pt x="1321" y="697"/>
                    </a:lnTo>
                    <a:lnTo>
                      <a:pt x="1321" y="702"/>
                    </a:lnTo>
                    <a:lnTo>
                      <a:pt x="1321" y="708"/>
                    </a:lnTo>
                    <a:lnTo>
                      <a:pt x="1316" y="708"/>
                    </a:lnTo>
                    <a:lnTo>
                      <a:pt x="1310" y="708"/>
                    </a:lnTo>
                    <a:lnTo>
                      <a:pt x="1310" y="713"/>
                    </a:lnTo>
                    <a:lnTo>
                      <a:pt x="1321" y="713"/>
                    </a:lnTo>
                    <a:lnTo>
                      <a:pt x="1326" y="713"/>
                    </a:lnTo>
                    <a:lnTo>
                      <a:pt x="1326" y="713"/>
                    </a:lnTo>
                    <a:lnTo>
                      <a:pt x="1332" y="713"/>
                    </a:lnTo>
                    <a:lnTo>
                      <a:pt x="1337" y="708"/>
                    </a:lnTo>
                    <a:lnTo>
                      <a:pt x="1347" y="702"/>
                    </a:lnTo>
                    <a:lnTo>
                      <a:pt x="1353" y="708"/>
                    </a:lnTo>
                    <a:lnTo>
                      <a:pt x="1358" y="702"/>
                    </a:lnTo>
                    <a:lnTo>
                      <a:pt x="1369" y="702"/>
                    </a:lnTo>
                    <a:lnTo>
                      <a:pt x="1369" y="697"/>
                    </a:lnTo>
                    <a:lnTo>
                      <a:pt x="1369" y="692"/>
                    </a:lnTo>
                    <a:lnTo>
                      <a:pt x="1374" y="692"/>
                    </a:lnTo>
                    <a:close/>
                    <a:moveTo>
                      <a:pt x="1974" y="654"/>
                    </a:moveTo>
                    <a:lnTo>
                      <a:pt x="1968" y="660"/>
                    </a:lnTo>
                    <a:lnTo>
                      <a:pt x="1968" y="665"/>
                    </a:lnTo>
                    <a:lnTo>
                      <a:pt x="1968" y="665"/>
                    </a:lnTo>
                    <a:lnTo>
                      <a:pt x="1979" y="665"/>
                    </a:lnTo>
                    <a:lnTo>
                      <a:pt x="1984" y="660"/>
                    </a:lnTo>
                    <a:lnTo>
                      <a:pt x="1979" y="660"/>
                    </a:lnTo>
                    <a:lnTo>
                      <a:pt x="1974" y="654"/>
                    </a:lnTo>
                    <a:lnTo>
                      <a:pt x="1974" y="654"/>
                    </a:lnTo>
                    <a:close/>
                    <a:moveTo>
                      <a:pt x="1501" y="633"/>
                    </a:moveTo>
                    <a:lnTo>
                      <a:pt x="1496" y="633"/>
                    </a:lnTo>
                    <a:lnTo>
                      <a:pt x="1491" y="639"/>
                    </a:lnTo>
                    <a:lnTo>
                      <a:pt x="1491" y="639"/>
                    </a:lnTo>
                    <a:lnTo>
                      <a:pt x="1496" y="644"/>
                    </a:lnTo>
                    <a:lnTo>
                      <a:pt x="1496" y="644"/>
                    </a:lnTo>
                    <a:lnTo>
                      <a:pt x="1501" y="644"/>
                    </a:lnTo>
                    <a:lnTo>
                      <a:pt x="1501" y="644"/>
                    </a:lnTo>
                    <a:lnTo>
                      <a:pt x="1507" y="644"/>
                    </a:lnTo>
                    <a:lnTo>
                      <a:pt x="1512" y="644"/>
                    </a:lnTo>
                    <a:lnTo>
                      <a:pt x="1512" y="633"/>
                    </a:lnTo>
                    <a:lnTo>
                      <a:pt x="1507" y="633"/>
                    </a:lnTo>
                    <a:lnTo>
                      <a:pt x="1501" y="633"/>
                    </a:lnTo>
                    <a:close/>
                    <a:moveTo>
                      <a:pt x="1385" y="681"/>
                    </a:moveTo>
                    <a:lnTo>
                      <a:pt x="1390" y="681"/>
                    </a:lnTo>
                    <a:lnTo>
                      <a:pt x="1411" y="676"/>
                    </a:lnTo>
                    <a:lnTo>
                      <a:pt x="1411" y="676"/>
                    </a:lnTo>
                    <a:lnTo>
                      <a:pt x="1411" y="676"/>
                    </a:lnTo>
                    <a:lnTo>
                      <a:pt x="1416" y="670"/>
                    </a:lnTo>
                    <a:lnTo>
                      <a:pt x="1422" y="665"/>
                    </a:lnTo>
                    <a:lnTo>
                      <a:pt x="1427" y="660"/>
                    </a:lnTo>
                    <a:lnTo>
                      <a:pt x="1432" y="665"/>
                    </a:lnTo>
                    <a:lnTo>
                      <a:pt x="1438" y="660"/>
                    </a:lnTo>
                    <a:lnTo>
                      <a:pt x="1443" y="654"/>
                    </a:lnTo>
                    <a:lnTo>
                      <a:pt x="1448" y="649"/>
                    </a:lnTo>
                    <a:lnTo>
                      <a:pt x="1448" y="649"/>
                    </a:lnTo>
                    <a:lnTo>
                      <a:pt x="1443" y="644"/>
                    </a:lnTo>
                    <a:lnTo>
                      <a:pt x="1443" y="649"/>
                    </a:lnTo>
                    <a:lnTo>
                      <a:pt x="1443" y="649"/>
                    </a:lnTo>
                    <a:lnTo>
                      <a:pt x="1438" y="649"/>
                    </a:lnTo>
                    <a:lnTo>
                      <a:pt x="1432" y="644"/>
                    </a:lnTo>
                    <a:lnTo>
                      <a:pt x="1432" y="639"/>
                    </a:lnTo>
                    <a:lnTo>
                      <a:pt x="1427" y="633"/>
                    </a:lnTo>
                    <a:lnTo>
                      <a:pt x="1427" y="633"/>
                    </a:lnTo>
                    <a:lnTo>
                      <a:pt x="1422" y="639"/>
                    </a:lnTo>
                    <a:lnTo>
                      <a:pt x="1422" y="639"/>
                    </a:lnTo>
                    <a:lnTo>
                      <a:pt x="1422" y="644"/>
                    </a:lnTo>
                    <a:lnTo>
                      <a:pt x="1422" y="649"/>
                    </a:lnTo>
                    <a:lnTo>
                      <a:pt x="1416" y="644"/>
                    </a:lnTo>
                    <a:lnTo>
                      <a:pt x="1411" y="649"/>
                    </a:lnTo>
                    <a:lnTo>
                      <a:pt x="1411" y="649"/>
                    </a:lnTo>
                    <a:lnTo>
                      <a:pt x="1406" y="654"/>
                    </a:lnTo>
                    <a:lnTo>
                      <a:pt x="1406" y="660"/>
                    </a:lnTo>
                    <a:lnTo>
                      <a:pt x="1406" y="660"/>
                    </a:lnTo>
                    <a:lnTo>
                      <a:pt x="1406" y="665"/>
                    </a:lnTo>
                    <a:lnTo>
                      <a:pt x="1401" y="660"/>
                    </a:lnTo>
                    <a:lnTo>
                      <a:pt x="1401" y="660"/>
                    </a:lnTo>
                    <a:lnTo>
                      <a:pt x="1395" y="665"/>
                    </a:lnTo>
                    <a:lnTo>
                      <a:pt x="1390" y="665"/>
                    </a:lnTo>
                    <a:lnTo>
                      <a:pt x="1390" y="665"/>
                    </a:lnTo>
                    <a:lnTo>
                      <a:pt x="1385" y="670"/>
                    </a:lnTo>
                    <a:lnTo>
                      <a:pt x="1385" y="670"/>
                    </a:lnTo>
                    <a:lnTo>
                      <a:pt x="1385" y="670"/>
                    </a:lnTo>
                    <a:lnTo>
                      <a:pt x="1385" y="676"/>
                    </a:lnTo>
                    <a:lnTo>
                      <a:pt x="1374" y="676"/>
                    </a:lnTo>
                    <a:lnTo>
                      <a:pt x="1374" y="676"/>
                    </a:lnTo>
                    <a:lnTo>
                      <a:pt x="1379" y="681"/>
                    </a:lnTo>
                    <a:lnTo>
                      <a:pt x="1385" y="681"/>
                    </a:lnTo>
                    <a:close/>
                    <a:moveTo>
                      <a:pt x="1459" y="644"/>
                    </a:moveTo>
                    <a:lnTo>
                      <a:pt x="1459" y="644"/>
                    </a:lnTo>
                    <a:lnTo>
                      <a:pt x="1464" y="644"/>
                    </a:lnTo>
                    <a:lnTo>
                      <a:pt x="1470" y="644"/>
                    </a:lnTo>
                    <a:lnTo>
                      <a:pt x="1475" y="644"/>
                    </a:lnTo>
                    <a:lnTo>
                      <a:pt x="1475" y="639"/>
                    </a:lnTo>
                    <a:lnTo>
                      <a:pt x="1470" y="639"/>
                    </a:lnTo>
                    <a:lnTo>
                      <a:pt x="1464" y="633"/>
                    </a:lnTo>
                    <a:lnTo>
                      <a:pt x="1464" y="633"/>
                    </a:lnTo>
                    <a:lnTo>
                      <a:pt x="1459" y="633"/>
                    </a:lnTo>
                    <a:lnTo>
                      <a:pt x="1459" y="633"/>
                    </a:lnTo>
                    <a:lnTo>
                      <a:pt x="1454" y="633"/>
                    </a:lnTo>
                    <a:lnTo>
                      <a:pt x="1448" y="633"/>
                    </a:lnTo>
                    <a:lnTo>
                      <a:pt x="1448" y="633"/>
                    </a:lnTo>
                    <a:lnTo>
                      <a:pt x="1454" y="639"/>
                    </a:lnTo>
                    <a:lnTo>
                      <a:pt x="1459" y="644"/>
                    </a:lnTo>
                    <a:close/>
                    <a:moveTo>
                      <a:pt x="1650" y="617"/>
                    </a:moveTo>
                    <a:lnTo>
                      <a:pt x="1650" y="617"/>
                    </a:lnTo>
                    <a:lnTo>
                      <a:pt x="1650" y="612"/>
                    </a:lnTo>
                    <a:lnTo>
                      <a:pt x="1650" y="612"/>
                    </a:lnTo>
                    <a:lnTo>
                      <a:pt x="1645" y="607"/>
                    </a:lnTo>
                    <a:lnTo>
                      <a:pt x="1634" y="617"/>
                    </a:lnTo>
                    <a:lnTo>
                      <a:pt x="1629" y="617"/>
                    </a:lnTo>
                    <a:lnTo>
                      <a:pt x="1623" y="617"/>
                    </a:lnTo>
                    <a:lnTo>
                      <a:pt x="1618" y="617"/>
                    </a:lnTo>
                    <a:lnTo>
                      <a:pt x="1618" y="623"/>
                    </a:lnTo>
                    <a:lnTo>
                      <a:pt x="1618" y="623"/>
                    </a:lnTo>
                    <a:lnTo>
                      <a:pt x="1623" y="628"/>
                    </a:lnTo>
                    <a:lnTo>
                      <a:pt x="1623" y="623"/>
                    </a:lnTo>
                    <a:lnTo>
                      <a:pt x="1629" y="623"/>
                    </a:lnTo>
                    <a:lnTo>
                      <a:pt x="1629" y="628"/>
                    </a:lnTo>
                    <a:lnTo>
                      <a:pt x="1629" y="628"/>
                    </a:lnTo>
                    <a:lnTo>
                      <a:pt x="1634" y="628"/>
                    </a:lnTo>
                    <a:lnTo>
                      <a:pt x="1639" y="628"/>
                    </a:lnTo>
                    <a:lnTo>
                      <a:pt x="1639" y="628"/>
                    </a:lnTo>
                    <a:lnTo>
                      <a:pt x="1650" y="623"/>
                    </a:lnTo>
                    <a:lnTo>
                      <a:pt x="1650" y="617"/>
                    </a:lnTo>
                    <a:close/>
                    <a:moveTo>
                      <a:pt x="1655" y="612"/>
                    </a:moveTo>
                    <a:lnTo>
                      <a:pt x="1661" y="612"/>
                    </a:lnTo>
                    <a:lnTo>
                      <a:pt x="1671" y="612"/>
                    </a:lnTo>
                    <a:lnTo>
                      <a:pt x="1671" y="607"/>
                    </a:lnTo>
                    <a:lnTo>
                      <a:pt x="1666" y="601"/>
                    </a:lnTo>
                    <a:lnTo>
                      <a:pt x="1661" y="601"/>
                    </a:lnTo>
                    <a:lnTo>
                      <a:pt x="1661" y="601"/>
                    </a:lnTo>
                    <a:lnTo>
                      <a:pt x="1655" y="601"/>
                    </a:lnTo>
                    <a:lnTo>
                      <a:pt x="1655" y="601"/>
                    </a:lnTo>
                    <a:lnTo>
                      <a:pt x="1650" y="607"/>
                    </a:lnTo>
                    <a:lnTo>
                      <a:pt x="1655" y="607"/>
                    </a:lnTo>
                    <a:lnTo>
                      <a:pt x="1655" y="612"/>
                    </a:lnTo>
                    <a:close/>
                    <a:moveTo>
                      <a:pt x="1576" y="612"/>
                    </a:moveTo>
                    <a:lnTo>
                      <a:pt x="1586" y="617"/>
                    </a:lnTo>
                    <a:lnTo>
                      <a:pt x="1592" y="617"/>
                    </a:lnTo>
                    <a:lnTo>
                      <a:pt x="1597" y="617"/>
                    </a:lnTo>
                    <a:lnTo>
                      <a:pt x="1597" y="612"/>
                    </a:lnTo>
                    <a:lnTo>
                      <a:pt x="1602" y="612"/>
                    </a:lnTo>
                    <a:lnTo>
                      <a:pt x="1613" y="612"/>
                    </a:lnTo>
                    <a:lnTo>
                      <a:pt x="1613" y="612"/>
                    </a:lnTo>
                    <a:lnTo>
                      <a:pt x="1618" y="612"/>
                    </a:lnTo>
                    <a:lnTo>
                      <a:pt x="1623" y="612"/>
                    </a:lnTo>
                    <a:lnTo>
                      <a:pt x="1634" y="601"/>
                    </a:lnTo>
                    <a:lnTo>
                      <a:pt x="1639" y="601"/>
                    </a:lnTo>
                    <a:lnTo>
                      <a:pt x="1639" y="596"/>
                    </a:lnTo>
                    <a:lnTo>
                      <a:pt x="1639" y="596"/>
                    </a:lnTo>
                    <a:lnTo>
                      <a:pt x="1639" y="591"/>
                    </a:lnTo>
                    <a:lnTo>
                      <a:pt x="1634" y="596"/>
                    </a:lnTo>
                    <a:lnTo>
                      <a:pt x="1629" y="596"/>
                    </a:lnTo>
                    <a:lnTo>
                      <a:pt x="1618" y="601"/>
                    </a:lnTo>
                    <a:lnTo>
                      <a:pt x="1613" y="601"/>
                    </a:lnTo>
                    <a:lnTo>
                      <a:pt x="1597" y="601"/>
                    </a:lnTo>
                    <a:lnTo>
                      <a:pt x="1586" y="601"/>
                    </a:lnTo>
                    <a:lnTo>
                      <a:pt x="1586" y="607"/>
                    </a:lnTo>
                    <a:lnTo>
                      <a:pt x="1581" y="607"/>
                    </a:lnTo>
                    <a:lnTo>
                      <a:pt x="1576" y="607"/>
                    </a:lnTo>
                    <a:lnTo>
                      <a:pt x="1565" y="607"/>
                    </a:lnTo>
                    <a:lnTo>
                      <a:pt x="1570" y="607"/>
                    </a:lnTo>
                    <a:lnTo>
                      <a:pt x="1576" y="612"/>
                    </a:lnTo>
                    <a:close/>
                    <a:moveTo>
                      <a:pt x="2032" y="670"/>
                    </a:moveTo>
                    <a:lnTo>
                      <a:pt x="2027" y="665"/>
                    </a:lnTo>
                    <a:lnTo>
                      <a:pt x="2016" y="665"/>
                    </a:lnTo>
                    <a:lnTo>
                      <a:pt x="2011" y="665"/>
                    </a:lnTo>
                    <a:lnTo>
                      <a:pt x="2005" y="665"/>
                    </a:lnTo>
                    <a:lnTo>
                      <a:pt x="2005" y="665"/>
                    </a:lnTo>
                    <a:lnTo>
                      <a:pt x="2000" y="665"/>
                    </a:lnTo>
                    <a:lnTo>
                      <a:pt x="2000" y="660"/>
                    </a:lnTo>
                    <a:lnTo>
                      <a:pt x="1995" y="660"/>
                    </a:lnTo>
                    <a:lnTo>
                      <a:pt x="1989" y="660"/>
                    </a:lnTo>
                    <a:lnTo>
                      <a:pt x="1989" y="665"/>
                    </a:lnTo>
                    <a:lnTo>
                      <a:pt x="1989" y="670"/>
                    </a:lnTo>
                    <a:lnTo>
                      <a:pt x="1984" y="665"/>
                    </a:lnTo>
                    <a:lnTo>
                      <a:pt x="1974" y="665"/>
                    </a:lnTo>
                    <a:lnTo>
                      <a:pt x="1968" y="665"/>
                    </a:lnTo>
                    <a:lnTo>
                      <a:pt x="1963" y="665"/>
                    </a:lnTo>
                    <a:lnTo>
                      <a:pt x="1963" y="660"/>
                    </a:lnTo>
                    <a:lnTo>
                      <a:pt x="1963" y="660"/>
                    </a:lnTo>
                    <a:lnTo>
                      <a:pt x="1963" y="654"/>
                    </a:lnTo>
                    <a:lnTo>
                      <a:pt x="1958" y="649"/>
                    </a:lnTo>
                    <a:lnTo>
                      <a:pt x="1915" y="644"/>
                    </a:lnTo>
                    <a:lnTo>
                      <a:pt x="1915" y="639"/>
                    </a:lnTo>
                    <a:lnTo>
                      <a:pt x="1974" y="644"/>
                    </a:lnTo>
                    <a:lnTo>
                      <a:pt x="1989" y="639"/>
                    </a:lnTo>
                    <a:lnTo>
                      <a:pt x="2000" y="633"/>
                    </a:lnTo>
                    <a:lnTo>
                      <a:pt x="2027" y="633"/>
                    </a:lnTo>
                    <a:lnTo>
                      <a:pt x="2027" y="628"/>
                    </a:lnTo>
                    <a:lnTo>
                      <a:pt x="2021" y="623"/>
                    </a:lnTo>
                    <a:lnTo>
                      <a:pt x="2005" y="612"/>
                    </a:lnTo>
                    <a:lnTo>
                      <a:pt x="1995" y="612"/>
                    </a:lnTo>
                    <a:lnTo>
                      <a:pt x="1984" y="612"/>
                    </a:lnTo>
                    <a:lnTo>
                      <a:pt x="1984" y="612"/>
                    </a:lnTo>
                    <a:lnTo>
                      <a:pt x="1984" y="607"/>
                    </a:lnTo>
                    <a:lnTo>
                      <a:pt x="1974" y="601"/>
                    </a:lnTo>
                    <a:lnTo>
                      <a:pt x="1968" y="601"/>
                    </a:lnTo>
                    <a:lnTo>
                      <a:pt x="1963" y="607"/>
                    </a:lnTo>
                    <a:lnTo>
                      <a:pt x="1958" y="607"/>
                    </a:lnTo>
                    <a:lnTo>
                      <a:pt x="1958" y="607"/>
                    </a:lnTo>
                    <a:lnTo>
                      <a:pt x="1952" y="601"/>
                    </a:lnTo>
                    <a:lnTo>
                      <a:pt x="1942" y="601"/>
                    </a:lnTo>
                    <a:lnTo>
                      <a:pt x="1936" y="596"/>
                    </a:lnTo>
                    <a:lnTo>
                      <a:pt x="1931" y="596"/>
                    </a:lnTo>
                    <a:lnTo>
                      <a:pt x="1926" y="591"/>
                    </a:lnTo>
                    <a:lnTo>
                      <a:pt x="1910" y="591"/>
                    </a:lnTo>
                    <a:lnTo>
                      <a:pt x="1905" y="591"/>
                    </a:lnTo>
                    <a:lnTo>
                      <a:pt x="1899" y="596"/>
                    </a:lnTo>
                    <a:lnTo>
                      <a:pt x="1894" y="607"/>
                    </a:lnTo>
                    <a:lnTo>
                      <a:pt x="1894" y="617"/>
                    </a:lnTo>
                    <a:lnTo>
                      <a:pt x="1889" y="617"/>
                    </a:lnTo>
                    <a:lnTo>
                      <a:pt x="1889" y="623"/>
                    </a:lnTo>
                    <a:lnTo>
                      <a:pt x="1883" y="633"/>
                    </a:lnTo>
                    <a:lnTo>
                      <a:pt x="1883" y="628"/>
                    </a:lnTo>
                    <a:lnTo>
                      <a:pt x="1883" y="623"/>
                    </a:lnTo>
                    <a:lnTo>
                      <a:pt x="1883" y="617"/>
                    </a:lnTo>
                    <a:lnTo>
                      <a:pt x="1883" y="612"/>
                    </a:lnTo>
                    <a:lnTo>
                      <a:pt x="1883" y="607"/>
                    </a:lnTo>
                    <a:lnTo>
                      <a:pt x="1883" y="601"/>
                    </a:lnTo>
                    <a:lnTo>
                      <a:pt x="1873" y="607"/>
                    </a:lnTo>
                    <a:lnTo>
                      <a:pt x="1867" y="601"/>
                    </a:lnTo>
                    <a:lnTo>
                      <a:pt x="1867" y="601"/>
                    </a:lnTo>
                    <a:lnTo>
                      <a:pt x="1883" y="596"/>
                    </a:lnTo>
                    <a:lnTo>
                      <a:pt x="1883" y="596"/>
                    </a:lnTo>
                    <a:lnTo>
                      <a:pt x="1889" y="591"/>
                    </a:lnTo>
                    <a:lnTo>
                      <a:pt x="1889" y="585"/>
                    </a:lnTo>
                    <a:lnTo>
                      <a:pt x="1873" y="580"/>
                    </a:lnTo>
                    <a:lnTo>
                      <a:pt x="1857" y="580"/>
                    </a:lnTo>
                    <a:lnTo>
                      <a:pt x="1852" y="575"/>
                    </a:lnTo>
                    <a:lnTo>
                      <a:pt x="1846" y="575"/>
                    </a:lnTo>
                    <a:lnTo>
                      <a:pt x="1836" y="585"/>
                    </a:lnTo>
                    <a:lnTo>
                      <a:pt x="1830" y="585"/>
                    </a:lnTo>
                    <a:lnTo>
                      <a:pt x="1830" y="591"/>
                    </a:lnTo>
                    <a:lnTo>
                      <a:pt x="1846" y="596"/>
                    </a:lnTo>
                    <a:lnTo>
                      <a:pt x="1846" y="596"/>
                    </a:lnTo>
                    <a:lnTo>
                      <a:pt x="1836" y="596"/>
                    </a:lnTo>
                    <a:lnTo>
                      <a:pt x="1830" y="601"/>
                    </a:lnTo>
                    <a:lnTo>
                      <a:pt x="1825" y="601"/>
                    </a:lnTo>
                    <a:lnTo>
                      <a:pt x="1825" y="607"/>
                    </a:lnTo>
                    <a:lnTo>
                      <a:pt x="1820" y="617"/>
                    </a:lnTo>
                    <a:lnTo>
                      <a:pt x="1804" y="623"/>
                    </a:lnTo>
                    <a:lnTo>
                      <a:pt x="1804" y="623"/>
                    </a:lnTo>
                    <a:lnTo>
                      <a:pt x="1804" y="617"/>
                    </a:lnTo>
                    <a:lnTo>
                      <a:pt x="1804" y="617"/>
                    </a:lnTo>
                    <a:lnTo>
                      <a:pt x="1804" y="612"/>
                    </a:lnTo>
                    <a:lnTo>
                      <a:pt x="1804" y="607"/>
                    </a:lnTo>
                    <a:lnTo>
                      <a:pt x="1798" y="607"/>
                    </a:lnTo>
                    <a:lnTo>
                      <a:pt x="1804" y="601"/>
                    </a:lnTo>
                    <a:lnTo>
                      <a:pt x="1804" y="591"/>
                    </a:lnTo>
                    <a:lnTo>
                      <a:pt x="1798" y="585"/>
                    </a:lnTo>
                    <a:lnTo>
                      <a:pt x="1793" y="591"/>
                    </a:lnTo>
                    <a:lnTo>
                      <a:pt x="1783" y="596"/>
                    </a:lnTo>
                    <a:lnTo>
                      <a:pt x="1772" y="607"/>
                    </a:lnTo>
                    <a:lnTo>
                      <a:pt x="1745" y="628"/>
                    </a:lnTo>
                    <a:lnTo>
                      <a:pt x="1745" y="633"/>
                    </a:lnTo>
                    <a:lnTo>
                      <a:pt x="1735" y="639"/>
                    </a:lnTo>
                    <a:lnTo>
                      <a:pt x="1724" y="644"/>
                    </a:lnTo>
                    <a:lnTo>
                      <a:pt x="1724" y="639"/>
                    </a:lnTo>
                    <a:lnTo>
                      <a:pt x="1724" y="633"/>
                    </a:lnTo>
                    <a:lnTo>
                      <a:pt x="1730" y="628"/>
                    </a:lnTo>
                    <a:lnTo>
                      <a:pt x="1730" y="617"/>
                    </a:lnTo>
                    <a:lnTo>
                      <a:pt x="1735" y="612"/>
                    </a:lnTo>
                    <a:lnTo>
                      <a:pt x="1745" y="607"/>
                    </a:lnTo>
                    <a:lnTo>
                      <a:pt x="1751" y="596"/>
                    </a:lnTo>
                    <a:lnTo>
                      <a:pt x="1756" y="596"/>
                    </a:lnTo>
                    <a:lnTo>
                      <a:pt x="1756" y="591"/>
                    </a:lnTo>
                    <a:lnTo>
                      <a:pt x="1756" y="591"/>
                    </a:lnTo>
                    <a:lnTo>
                      <a:pt x="1751" y="591"/>
                    </a:lnTo>
                    <a:lnTo>
                      <a:pt x="1745" y="591"/>
                    </a:lnTo>
                    <a:lnTo>
                      <a:pt x="1740" y="591"/>
                    </a:lnTo>
                    <a:lnTo>
                      <a:pt x="1735" y="591"/>
                    </a:lnTo>
                    <a:lnTo>
                      <a:pt x="1735" y="591"/>
                    </a:lnTo>
                    <a:lnTo>
                      <a:pt x="1730" y="591"/>
                    </a:lnTo>
                    <a:lnTo>
                      <a:pt x="1724" y="591"/>
                    </a:lnTo>
                    <a:lnTo>
                      <a:pt x="1719" y="585"/>
                    </a:lnTo>
                    <a:lnTo>
                      <a:pt x="1708" y="585"/>
                    </a:lnTo>
                    <a:lnTo>
                      <a:pt x="1703" y="580"/>
                    </a:lnTo>
                    <a:lnTo>
                      <a:pt x="1698" y="580"/>
                    </a:lnTo>
                    <a:lnTo>
                      <a:pt x="1687" y="591"/>
                    </a:lnTo>
                    <a:lnTo>
                      <a:pt x="1682" y="596"/>
                    </a:lnTo>
                    <a:lnTo>
                      <a:pt x="1682" y="596"/>
                    </a:lnTo>
                    <a:lnTo>
                      <a:pt x="1687" y="601"/>
                    </a:lnTo>
                    <a:lnTo>
                      <a:pt x="1692" y="601"/>
                    </a:lnTo>
                    <a:lnTo>
                      <a:pt x="1687" y="601"/>
                    </a:lnTo>
                    <a:lnTo>
                      <a:pt x="1682" y="607"/>
                    </a:lnTo>
                    <a:lnTo>
                      <a:pt x="1671" y="617"/>
                    </a:lnTo>
                    <a:lnTo>
                      <a:pt x="1666" y="617"/>
                    </a:lnTo>
                    <a:lnTo>
                      <a:pt x="1655" y="623"/>
                    </a:lnTo>
                    <a:lnTo>
                      <a:pt x="1639" y="633"/>
                    </a:lnTo>
                    <a:lnTo>
                      <a:pt x="1639" y="633"/>
                    </a:lnTo>
                    <a:lnTo>
                      <a:pt x="1639" y="644"/>
                    </a:lnTo>
                    <a:lnTo>
                      <a:pt x="1639" y="644"/>
                    </a:lnTo>
                    <a:lnTo>
                      <a:pt x="1645" y="649"/>
                    </a:lnTo>
                    <a:lnTo>
                      <a:pt x="1639" y="649"/>
                    </a:lnTo>
                    <a:lnTo>
                      <a:pt x="1634" y="649"/>
                    </a:lnTo>
                    <a:lnTo>
                      <a:pt x="1634" y="649"/>
                    </a:lnTo>
                    <a:lnTo>
                      <a:pt x="1623" y="644"/>
                    </a:lnTo>
                    <a:lnTo>
                      <a:pt x="1618" y="633"/>
                    </a:lnTo>
                    <a:lnTo>
                      <a:pt x="1618" y="628"/>
                    </a:lnTo>
                    <a:lnTo>
                      <a:pt x="1613" y="628"/>
                    </a:lnTo>
                    <a:lnTo>
                      <a:pt x="1602" y="623"/>
                    </a:lnTo>
                    <a:lnTo>
                      <a:pt x="1592" y="628"/>
                    </a:lnTo>
                    <a:lnTo>
                      <a:pt x="1592" y="628"/>
                    </a:lnTo>
                    <a:lnTo>
                      <a:pt x="1586" y="633"/>
                    </a:lnTo>
                    <a:lnTo>
                      <a:pt x="1581" y="628"/>
                    </a:lnTo>
                    <a:lnTo>
                      <a:pt x="1576" y="633"/>
                    </a:lnTo>
                    <a:lnTo>
                      <a:pt x="1570" y="628"/>
                    </a:lnTo>
                    <a:lnTo>
                      <a:pt x="1560" y="633"/>
                    </a:lnTo>
                    <a:lnTo>
                      <a:pt x="1549" y="633"/>
                    </a:lnTo>
                    <a:lnTo>
                      <a:pt x="1539" y="633"/>
                    </a:lnTo>
                    <a:lnTo>
                      <a:pt x="1539" y="633"/>
                    </a:lnTo>
                    <a:lnTo>
                      <a:pt x="1539" y="639"/>
                    </a:lnTo>
                    <a:lnTo>
                      <a:pt x="1549" y="644"/>
                    </a:lnTo>
                    <a:lnTo>
                      <a:pt x="1560" y="644"/>
                    </a:lnTo>
                    <a:lnTo>
                      <a:pt x="1565" y="649"/>
                    </a:lnTo>
                    <a:lnTo>
                      <a:pt x="1570" y="660"/>
                    </a:lnTo>
                    <a:lnTo>
                      <a:pt x="1570" y="660"/>
                    </a:lnTo>
                    <a:lnTo>
                      <a:pt x="1560" y="654"/>
                    </a:lnTo>
                    <a:lnTo>
                      <a:pt x="1554" y="654"/>
                    </a:lnTo>
                    <a:lnTo>
                      <a:pt x="1544" y="649"/>
                    </a:lnTo>
                    <a:lnTo>
                      <a:pt x="1533" y="649"/>
                    </a:lnTo>
                    <a:lnTo>
                      <a:pt x="1528" y="654"/>
                    </a:lnTo>
                    <a:lnTo>
                      <a:pt x="1523" y="654"/>
                    </a:lnTo>
                    <a:lnTo>
                      <a:pt x="1523" y="654"/>
                    </a:lnTo>
                    <a:lnTo>
                      <a:pt x="1512" y="654"/>
                    </a:lnTo>
                    <a:lnTo>
                      <a:pt x="1501" y="654"/>
                    </a:lnTo>
                    <a:lnTo>
                      <a:pt x="1501" y="660"/>
                    </a:lnTo>
                    <a:lnTo>
                      <a:pt x="1501" y="670"/>
                    </a:lnTo>
                    <a:lnTo>
                      <a:pt x="1501" y="676"/>
                    </a:lnTo>
                    <a:lnTo>
                      <a:pt x="1507" y="676"/>
                    </a:lnTo>
                    <a:lnTo>
                      <a:pt x="1512" y="681"/>
                    </a:lnTo>
                    <a:lnTo>
                      <a:pt x="1512" y="681"/>
                    </a:lnTo>
                    <a:lnTo>
                      <a:pt x="1496" y="681"/>
                    </a:lnTo>
                    <a:lnTo>
                      <a:pt x="1485" y="692"/>
                    </a:lnTo>
                    <a:lnTo>
                      <a:pt x="1480" y="692"/>
                    </a:lnTo>
                    <a:lnTo>
                      <a:pt x="1475" y="692"/>
                    </a:lnTo>
                    <a:lnTo>
                      <a:pt x="1475" y="692"/>
                    </a:lnTo>
                    <a:lnTo>
                      <a:pt x="1485" y="681"/>
                    </a:lnTo>
                    <a:lnTo>
                      <a:pt x="1491" y="676"/>
                    </a:lnTo>
                    <a:lnTo>
                      <a:pt x="1491" y="670"/>
                    </a:lnTo>
                    <a:lnTo>
                      <a:pt x="1491" y="660"/>
                    </a:lnTo>
                    <a:lnTo>
                      <a:pt x="1491" y="654"/>
                    </a:lnTo>
                    <a:lnTo>
                      <a:pt x="1485" y="654"/>
                    </a:lnTo>
                    <a:lnTo>
                      <a:pt x="1480" y="654"/>
                    </a:lnTo>
                    <a:lnTo>
                      <a:pt x="1480" y="654"/>
                    </a:lnTo>
                    <a:lnTo>
                      <a:pt x="1475" y="654"/>
                    </a:lnTo>
                    <a:lnTo>
                      <a:pt x="1470" y="660"/>
                    </a:lnTo>
                    <a:lnTo>
                      <a:pt x="1464" y="665"/>
                    </a:lnTo>
                    <a:lnTo>
                      <a:pt x="1459" y="681"/>
                    </a:lnTo>
                    <a:lnTo>
                      <a:pt x="1454" y="686"/>
                    </a:lnTo>
                    <a:lnTo>
                      <a:pt x="1454" y="681"/>
                    </a:lnTo>
                    <a:lnTo>
                      <a:pt x="1459" y="676"/>
                    </a:lnTo>
                    <a:lnTo>
                      <a:pt x="1459" y="665"/>
                    </a:lnTo>
                    <a:lnTo>
                      <a:pt x="1454" y="660"/>
                    </a:lnTo>
                    <a:lnTo>
                      <a:pt x="1432" y="665"/>
                    </a:lnTo>
                    <a:lnTo>
                      <a:pt x="1422" y="670"/>
                    </a:lnTo>
                    <a:lnTo>
                      <a:pt x="1422" y="676"/>
                    </a:lnTo>
                    <a:lnTo>
                      <a:pt x="1422" y="676"/>
                    </a:lnTo>
                    <a:lnTo>
                      <a:pt x="1422" y="681"/>
                    </a:lnTo>
                    <a:lnTo>
                      <a:pt x="1416" y="681"/>
                    </a:lnTo>
                    <a:lnTo>
                      <a:pt x="1411" y="681"/>
                    </a:lnTo>
                    <a:lnTo>
                      <a:pt x="1406" y="681"/>
                    </a:lnTo>
                    <a:lnTo>
                      <a:pt x="1401" y="681"/>
                    </a:lnTo>
                    <a:lnTo>
                      <a:pt x="1401" y="686"/>
                    </a:lnTo>
                    <a:lnTo>
                      <a:pt x="1411" y="692"/>
                    </a:lnTo>
                    <a:lnTo>
                      <a:pt x="1416" y="692"/>
                    </a:lnTo>
                    <a:lnTo>
                      <a:pt x="1416" y="697"/>
                    </a:lnTo>
                    <a:lnTo>
                      <a:pt x="1406" y="697"/>
                    </a:lnTo>
                    <a:lnTo>
                      <a:pt x="1395" y="692"/>
                    </a:lnTo>
                    <a:lnTo>
                      <a:pt x="1390" y="686"/>
                    </a:lnTo>
                    <a:lnTo>
                      <a:pt x="1385" y="686"/>
                    </a:lnTo>
                    <a:lnTo>
                      <a:pt x="1385" y="686"/>
                    </a:lnTo>
                    <a:lnTo>
                      <a:pt x="1379" y="686"/>
                    </a:lnTo>
                    <a:lnTo>
                      <a:pt x="1374" y="697"/>
                    </a:lnTo>
                    <a:lnTo>
                      <a:pt x="1374" y="702"/>
                    </a:lnTo>
                    <a:lnTo>
                      <a:pt x="1379" y="702"/>
                    </a:lnTo>
                    <a:lnTo>
                      <a:pt x="1379" y="708"/>
                    </a:lnTo>
                    <a:lnTo>
                      <a:pt x="1358" y="708"/>
                    </a:lnTo>
                    <a:lnTo>
                      <a:pt x="1347" y="718"/>
                    </a:lnTo>
                    <a:lnTo>
                      <a:pt x="1347" y="724"/>
                    </a:lnTo>
                    <a:lnTo>
                      <a:pt x="1342" y="729"/>
                    </a:lnTo>
                    <a:lnTo>
                      <a:pt x="1332" y="740"/>
                    </a:lnTo>
                    <a:lnTo>
                      <a:pt x="1316" y="740"/>
                    </a:lnTo>
                    <a:lnTo>
                      <a:pt x="1305" y="740"/>
                    </a:lnTo>
                    <a:lnTo>
                      <a:pt x="1300" y="745"/>
                    </a:lnTo>
                    <a:lnTo>
                      <a:pt x="1300" y="750"/>
                    </a:lnTo>
                    <a:lnTo>
                      <a:pt x="1300" y="750"/>
                    </a:lnTo>
                    <a:lnTo>
                      <a:pt x="1300" y="750"/>
                    </a:lnTo>
                    <a:lnTo>
                      <a:pt x="1332" y="756"/>
                    </a:lnTo>
                    <a:lnTo>
                      <a:pt x="1347" y="750"/>
                    </a:lnTo>
                    <a:lnTo>
                      <a:pt x="1347" y="750"/>
                    </a:lnTo>
                    <a:lnTo>
                      <a:pt x="1347" y="756"/>
                    </a:lnTo>
                    <a:lnTo>
                      <a:pt x="1353" y="756"/>
                    </a:lnTo>
                    <a:lnTo>
                      <a:pt x="1353" y="756"/>
                    </a:lnTo>
                    <a:lnTo>
                      <a:pt x="1347" y="756"/>
                    </a:lnTo>
                    <a:lnTo>
                      <a:pt x="1342" y="756"/>
                    </a:lnTo>
                    <a:lnTo>
                      <a:pt x="1326" y="761"/>
                    </a:lnTo>
                    <a:lnTo>
                      <a:pt x="1321" y="761"/>
                    </a:lnTo>
                    <a:lnTo>
                      <a:pt x="1316" y="761"/>
                    </a:lnTo>
                    <a:lnTo>
                      <a:pt x="1305" y="756"/>
                    </a:lnTo>
                    <a:lnTo>
                      <a:pt x="1294" y="756"/>
                    </a:lnTo>
                    <a:lnTo>
                      <a:pt x="1284" y="761"/>
                    </a:lnTo>
                    <a:lnTo>
                      <a:pt x="1284" y="766"/>
                    </a:lnTo>
                    <a:lnTo>
                      <a:pt x="1284" y="777"/>
                    </a:lnTo>
                    <a:lnTo>
                      <a:pt x="1289" y="777"/>
                    </a:lnTo>
                    <a:lnTo>
                      <a:pt x="1294" y="777"/>
                    </a:lnTo>
                    <a:lnTo>
                      <a:pt x="1294" y="782"/>
                    </a:lnTo>
                    <a:lnTo>
                      <a:pt x="1289" y="782"/>
                    </a:lnTo>
                    <a:lnTo>
                      <a:pt x="1289" y="782"/>
                    </a:lnTo>
                    <a:lnTo>
                      <a:pt x="1289" y="793"/>
                    </a:lnTo>
                    <a:lnTo>
                      <a:pt x="1289" y="793"/>
                    </a:lnTo>
                    <a:lnTo>
                      <a:pt x="1279" y="782"/>
                    </a:lnTo>
                    <a:lnTo>
                      <a:pt x="1273" y="772"/>
                    </a:lnTo>
                    <a:lnTo>
                      <a:pt x="1273" y="772"/>
                    </a:lnTo>
                    <a:lnTo>
                      <a:pt x="1273" y="772"/>
                    </a:lnTo>
                    <a:lnTo>
                      <a:pt x="1263" y="772"/>
                    </a:lnTo>
                    <a:lnTo>
                      <a:pt x="1257" y="772"/>
                    </a:lnTo>
                    <a:lnTo>
                      <a:pt x="1247" y="777"/>
                    </a:lnTo>
                    <a:lnTo>
                      <a:pt x="1236" y="782"/>
                    </a:lnTo>
                    <a:lnTo>
                      <a:pt x="1236" y="782"/>
                    </a:lnTo>
                    <a:lnTo>
                      <a:pt x="1241" y="782"/>
                    </a:lnTo>
                    <a:lnTo>
                      <a:pt x="1252" y="787"/>
                    </a:lnTo>
                    <a:lnTo>
                      <a:pt x="1252" y="787"/>
                    </a:lnTo>
                    <a:lnTo>
                      <a:pt x="1247" y="787"/>
                    </a:lnTo>
                    <a:lnTo>
                      <a:pt x="1241" y="793"/>
                    </a:lnTo>
                    <a:lnTo>
                      <a:pt x="1236" y="787"/>
                    </a:lnTo>
                    <a:lnTo>
                      <a:pt x="1225" y="787"/>
                    </a:lnTo>
                    <a:lnTo>
                      <a:pt x="1225" y="787"/>
                    </a:lnTo>
                    <a:lnTo>
                      <a:pt x="1210" y="798"/>
                    </a:lnTo>
                    <a:lnTo>
                      <a:pt x="1215" y="803"/>
                    </a:lnTo>
                    <a:lnTo>
                      <a:pt x="1210" y="809"/>
                    </a:lnTo>
                    <a:lnTo>
                      <a:pt x="1215" y="809"/>
                    </a:lnTo>
                    <a:lnTo>
                      <a:pt x="1225" y="809"/>
                    </a:lnTo>
                    <a:lnTo>
                      <a:pt x="1236" y="803"/>
                    </a:lnTo>
                    <a:lnTo>
                      <a:pt x="1241" y="803"/>
                    </a:lnTo>
                    <a:lnTo>
                      <a:pt x="1236" y="803"/>
                    </a:lnTo>
                    <a:lnTo>
                      <a:pt x="1231" y="809"/>
                    </a:lnTo>
                    <a:lnTo>
                      <a:pt x="1236" y="814"/>
                    </a:lnTo>
                    <a:lnTo>
                      <a:pt x="1241" y="814"/>
                    </a:lnTo>
                    <a:lnTo>
                      <a:pt x="1247" y="819"/>
                    </a:lnTo>
                    <a:lnTo>
                      <a:pt x="1257" y="814"/>
                    </a:lnTo>
                    <a:lnTo>
                      <a:pt x="1257" y="819"/>
                    </a:lnTo>
                    <a:lnTo>
                      <a:pt x="1252" y="825"/>
                    </a:lnTo>
                    <a:lnTo>
                      <a:pt x="1252" y="830"/>
                    </a:lnTo>
                    <a:lnTo>
                      <a:pt x="1252" y="830"/>
                    </a:lnTo>
                    <a:lnTo>
                      <a:pt x="1247" y="825"/>
                    </a:lnTo>
                    <a:lnTo>
                      <a:pt x="1241" y="819"/>
                    </a:lnTo>
                    <a:lnTo>
                      <a:pt x="1236" y="819"/>
                    </a:lnTo>
                    <a:lnTo>
                      <a:pt x="1231" y="814"/>
                    </a:lnTo>
                    <a:lnTo>
                      <a:pt x="1220" y="814"/>
                    </a:lnTo>
                    <a:lnTo>
                      <a:pt x="1210" y="819"/>
                    </a:lnTo>
                    <a:lnTo>
                      <a:pt x="1199" y="825"/>
                    </a:lnTo>
                    <a:lnTo>
                      <a:pt x="1199" y="830"/>
                    </a:lnTo>
                    <a:lnTo>
                      <a:pt x="1194" y="835"/>
                    </a:lnTo>
                    <a:lnTo>
                      <a:pt x="1194" y="835"/>
                    </a:lnTo>
                    <a:lnTo>
                      <a:pt x="1194" y="835"/>
                    </a:lnTo>
                    <a:lnTo>
                      <a:pt x="1199" y="835"/>
                    </a:lnTo>
                    <a:lnTo>
                      <a:pt x="1215" y="835"/>
                    </a:lnTo>
                    <a:lnTo>
                      <a:pt x="1236" y="835"/>
                    </a:lnTo>
                    <a:lnTo>
                      <a:pt x="1247" y="835"/>
                    </a:lnTo>
                    <a:lnTo>
                      <a:pt x="1247" y="841"/>
                    </a:lnTo>
                    <a:lnTo>
                      <a:pt x="1210" y="841"/>
                    </a:lnTo>
                    <a:lnTo>
                      <a:pt x="1204" y="841"/>
                    </a:lnTo>
                    <a:lnTo>
                      <a:pt x="1194" y="846"/>
                    </a:lnTo>
                    <a:lnTo>
                      <a:pt x="1188" y="841"/>
                    </a:lnTo>
                    <a:lnTo>
                      <a:pt x="1183" y="846"/>
                    </a:lnTo>
                    <a:lnTo>
                      <a:pt x="1178" y="846"/>
                    </a:lnTo>
                    <a:lnTo>
                      <a:pt x="1172" y="846"/>
                    </a:lnTo>
                    <a:lnTo>
                      <a:pt x="1162" y="857"/>
                    </a:lnTo>
                    <a:lnTo>
                      <a:pt x="1162" y="857"/>
                    </a:lnTo>
                    <a:lnTo>
                      <a:pt x="1156" y="857"/>
                    </a:lnTo>
                    <a:lnTo>
                      <a:pt x="1151" y="862"/>
                    </a:lnTo>
                    <a:lnTo>
                      <a:pt x="1156" y="862"/>
                    </a:lnTo>
                    <a:lnTo>
                      <a:pt x="1167" y="867"/>
                    </a:lnTo>
                    <a:lnTo>
                      <a:pt x="1167" y="867"/>
                    </a:lnTo>
                    <a:lnTo>
                      <a:pt x="1162" y="867"/>
                    </a:lnTo>
                    <a:lnTo>
                      <a:pt x="1151" y="867"/>
                    </a:lnTo>
                    <a:lnTo>
                      <a:pt x="1146" y="873"/>
                    </a:lnTo>
                    <a:lnTo>
                      <a:pt x="1141" y="873"/>
                    </a:lnTo>
                    <a:lnTo>
                      <a:pt x="1135" y="873"/>
                    </a:lnTo>
                    <a:lnTo>
                      <a:pt x="1130" y="878"/>
                    </a:lnTo>
                    <a:lnTo>
                      <a:pt x="1130" y="883"/>
                    </a:lnTo>
                    <a:lnTo>
                      <a:pt x="1125" y="883"/>
                    </a:lnTo>
                    <a:lnTo>
                      <a:pt x="1125" y="894"/>
                    </a:lnTo>
                    <a:lnTo>
                      <a:pt x="1125" y="910"/>
                    </a:lnTo>
                    <a:lnTo>
                      <a:pt x="1135" y="905"/>
                    </a:lnTo>
                    <a:lnTo>
                      <a:pt x="1141" y="905"/>
                    </a:lnTo>
                    <a:lnTo>
                      <a:pt x="1146" y="905"/>
                    </a:lnTo>
                    <a:lnTo>
                      <a:pt x="1156" y="905"/>
                    </a:lnTo>
                    <a:lnTo>
                      <a:pt x="1172" y="899"/>
                    </a:lnTo>
                    <a:lnTo>
                      <a:pt x="1172" y="905"/>
                    </a:lnTo>
                    <a:lnTo>
                      <a:pt x="1167" y="905"/>
                    </a:lnTo>
                    <a:lnTo>
                      <a:pt x="1162" y="910"/>
                    </a:lnTo>
                    <a:lnTo>
                      <a:pt x="1156" y="910"/>
                    </a:lnTo>
                    <a:lnTo>
                      <a:pt x="1141" y="910"/>
                    </a:lnTo>
                    <a:lnTo>
                      <a:pt x="1109" y="915"/>
                    </a:lnTo>
                    <a:lnTo>
                      <a:pt x="1109" y="920"/>
                    </a:lnTo>
                    <a:lnTo>
                      <a:pt x="1119" y="920"/>
                    </a:lnTo>
                    <a:lnTo>
                      <a:pt x="1119" y="926"/>
                    </a:lnTo>
                    <a:lnTo>
                      <a:pt x="1119" y="926"/>
                    </a:lnTo>
                    <a:lnTo>
                      <a:pt x="1109" y="926"/>
                    </a:lnTo>
                    <a:lnTo>
                      <a:pt x="1103" y="931"/>
                    </a:lnTo>
                    <a:lnTo>
                      <a:pt x="1098" y="936"/>
                    </a:lnTo>
                    <a:lnTo>
                      <a:pt x="1082" y="947"/>
                    </a:lnTo>
                    <a:lnTo>
                      <a:pt x="1082" y="952"/>
                    </a:lnTo>
                    <a:lnTo>
                      <a:pt x="1077" y="958"/>
                    </a:lnTo>
                    <a:lnTo>
                      <a:pt x="1072" y="968"/>
                    </a:lnTo>
                    <a:lnTo>
                      <a:pt x="1072" y="974"/>
                    </a:lnTo>
                    <a:lnTo>
                      <a:pt x="1077" y="979"/>
                    </a:lnTo>
                    <a:lnTo>
                      <a:pt x="1082" y="974"/>
                    </a:lnTo>
                    <a:lnTo>
                      <a:pt x="1082" y="979"/>
                    </a:lnTo>
                    <a:lnTo>
                      <a:pt x="1088" y="979"/>
                    </a:lnTo>
                    <a:lnTo>
                      <a:pt x="1088" y="979"/>
                    </a:lnTo>
                    <a:lnTo>
                      <a:pt x="1093" y="979"/>
                    </a:lnTo>
                    <a:lnTo>
                      <a:pt x="1103" y="974"/>
                    </a:lnTo>
                    <a:lnTo>
                      <a:pt x="1109" y="974"/>
                    </a:lnTo>
                    <a:lnTo>
                      <a:pt x="1114" y="968"/>
                    </a:lnTo>
                    <a:lnTo>
                      <a:pt x="1103" y="979"/>
                    </a:lnTo>
                    <a:lnTo>
                      <a:pt x="1093" y="984"/>
                    </a:lnTo>
                    <a:lnTo>
                      <a:pt x="1082" y="990"/>
                    </a:lnTo>
                    <a:lnTo>
                      <a:pt x="1077" y="984"/>
                    </a:lnTo>
                    <a:lnTo>
                      <a:pt x="1077" y="979"/>
                    </a:lnTo>
                    <a:lnTo>
                      <a:pt x="1040" y="995"/>
                    </a:lnTo>
                    <a:lnTo>
                      <a:pt x="1029" y="1000"/>
                    </a:lnTo>
                    <a:lnTo>
                      <a:pt x="1029" y="1006"/>
                    </a:lnTo>
                    <a:lnTo>
                      <a:pt x="1029" y="1011"/>
                    </a:lnTo>
                    <a:lnTo>
                      <a:pt x="1034" y="1011"/>
                    </a:lnTo>
                    <a:lnTo>
                      <a:pt x="1045" y="1006"/>
                    </a:lnTo>
                    <a:lnTo>
                      <a:pt x="1045" y="1006"/>
                    </a:lnTo>
                    <a:lnTo>
                      <a:pt x="1040" y="1011"/>
                    </a:lnTo>
                    <a:lnTo>
                      <a:pt x="1029" y="1016"/>
                    </a:lnTo>
                    <a:lnTo>
                      <a:pt x="1024" y="1016"/>
                    </a:lnTo>
                    <a:lnTo>
                      <a:pt x="1019" y="1022"/>
                    </a:lnTo>
                    <a:lnTo>
                      <a:pt x="1008" y="1022"/>
                    </a:lnTo>
                    <a:lnTo>
                      <a:pt x="1003" y="1032"/>
                    </a:lnTo>
                    <a:lnTo>
                      <a:pt x="987" y="1038"/>
                    </a:lnTo>
                    <a:lnTo>
                      <a:pt x="971" y="1053"/>
                    </a:lnTo>
                    <a:lnTo>
                      <a:pt x="960" y="1059"/>
                    </a:lnTo>
                    <a:lnTo>
                      <a:pt x="955" y="1064"/>
                    </a:lnTo>
                    <a:lnTo>
                      <a:pt x="950" y="1069"/>
                    </a:lnTo>
                    <a:lnTo>
                      <a:pt x="944" y="1075"/>
                    </a:lnTo>
                    <a:lnTo>
                      <a:pt x="939" y="1080"/>
                    </a:lnTo>
                    <a:lnTo>
                      <a:pt x="934" y="1085"/>
                    </a:lnTo>
                    <a:lnTo>
                      <a:pt x="934" y="1085"/>
                    </a:lnTo>
                    <a:lnTo>
                      <a:pt x="939" y="1085"/>
                    </a:lnTo>
                    <a:lnTo>
                      <a:pt x="944" y="1085"/>
                    </a:lnTo>
                    <a:lnTo>
                      <a:pt x="950" y="1091"/>
                    </a:lnTo>
                    <a:lnTo>
                      <a:pt x="955" y="1096"/>
                    </a:lnTo>
                    <a:lnTo>
                      <a:pt x="955" y="1101"/>
                    </a:lnTo>
                    <a:lnTo>
                      <a:pt x="960" y="1101"/>
                    </a:lnTo>
                    <a:lnTo>
                      <a:pt x="976" y="1096"/>
                    </a:lnTo>
                    <a:lnTo>
                      <a:pt x="1008" y="1080"/>
                    </a:lnTo>
                    <a:lnTo>
                      <a:pt x="1013" y="1075"/>
                    </a:lnTo>
                    <a:lnTo>
                      <a:pt x="1013" y="1069"/>
                    </a:lnTo>
                    <a:lnTo>
                      <a:pt x="1008" y="1069"/>
                    </a:lnTo>
                    <a:lnTo>
                      <a:pt x="1019" y="1064"/>
                    </a:lnTo>
                    <a:lnTo>
                      <a:pt x="1024" y="1064"/>
                    </a:lnTo>
                    <a:lnTo>
                      <a:pt x="1029" y="1059"/>
                    </a:lnTo>
                    <a:lnTo>
                      <a:pt x="1034" y="1064"/>
                    </a:lnTo>
                    <a:lnTo>
                      <a:pt x="1040" y="1064"/>
                    </a:lnTo>
                    <a:lnTo>
                      <a:pt x="1029" y="1069"/>
                    </a:lnTo>
                    <a:lnTo>
                      <a:pt x="1024" y="1069"/>
                    </a:lnTo>
                    <a:lnTo>
                      <a:pt x="1024" y="1075"/>
                    </a:lnTo>
                    <a:lnTo>
                      <a:pt x="1029" y="1075"/>
                    </a:lnTo>
                    <a:lnTo>
                      <a:pt x="1029" y="1075"/>
                    </a:lnTo>
                    <a:lnTo>
                      <a:pt x="1034" y="1080"/>
                    </a:lnTo>
                    <a:lnTo>
                      <a:pt x="1024" y="1080"/>
                    </a:lnTo>
                    <a:lnTo>
                      <a:pt x="1019" y="1085"/>
                    </a:lnTo>
                    <a:lnTo>
                      <a:pt x="1008" y="1085"/>
                    </a:lnTo>
                    <a:lnTo>
                      <a:pt x="1003" y="1091"/>
                    </a:lnTo>
                    <a:lnTo>
                      <a:pt x="997" y="1091"/>
                    </a:lnTo>
                    <a:lnTo>
                      <a:pt x="997" y="1096"/>
                    </a:lnTo>
                    <a:lnTo>
                      <a:pt x="997" y="1096"/>
                    </a:lnTo>
                    <a:lnTo>
                      <a:pt x="997" y="1101"/>
                    </a:lnTo>
                    <a:lnTo>
                      <a:pt x="997" y="1101"/>
                    </a:lnTo>
                    <a:lnTo>
                      <a:pt x="992" y="1107"/>
                    </a:lnTo>
                    <a:lnTo>
                      <a:pt x="976" y="1101"/>
                    </a:lnTo>
                    <a:lnTo>
                      <a:pt x="971" y="1101"/>
                    </a:lnTo>
                    <a:lnTo>
                      <a:pt x="960" y="1107"/>
                    </a:lnTo>
                    <a:lnTo>
                      <a:pt x="960" y="1107"/>
                    </a:lnTo>
                    <a:lnTo>
                      <a:pt x="955" y="1107"/>
                    </a:lnTo>
                    <a:lnTo>
                      <a:pt x="955" y="1101"/>
                    </a:lnTo>
                    <a:lnTo>
                      <a:pt x="950" y="1101"/>
                    </a:lnTo>
                    <a:lnTo>
                      <a:pt x="950" y="1101"/>
                    </a:lnTo>
                    <a:lnTo>
                      <a:pt x="944" y="1091"/>
                    </a:lnTo>
                    <a:lnTo>
                      <a:pt x="939" y="1091"/>
                    </a:lnTo>
                    <a:lnTo>
                      <a:pt x="934" y="1096"/>
                    </a:lnTo>
                    <a:lnTo>
                      <a:pt x="923" y="1096"/>
                    </a:lnTo>
                    <a:lnTo>
                      <a:pt x="912" y="1101"/>
                    </a:lnTo>
                    <a:lnTo>
                      <a:pt x="907" y="1101"/>
                    </a:lnTo>
                    <a:lnTo>
                      <a:pt x="907" y="1101"/>
                    </a:lnTo>
                    <a:lnTo>
                      <a:pt x="912" y="1096"/>
                    </a:lnTo>
                    <a:lnTo>
                      <a:pt x="912" y="1096"/>
                    </a:lnTo>
                    <a:lnTo>
                      <a:pt x="897" y="1091"/>
                    </a:lnTo>
                    <a:lnTo>
                      <a:pt x="886" y="1091"/>
                    </a:lnTo>
                    <a:lnTo>
                      <a:pt x="881" y="1091"/>
                    </a:lnTo>
                    <a:lnTo>
                      <a:pt x="870" y="1096"/>
                    </a:lnTo>
                    <a:lnTo>
                      <a:pt x="870" y="1101"/>
                    </a:lnTo>
                    <a:lnTo>
                      <a:pt x="870" y="1107"/>
                    </a:lnTo>
                    <a:lnTo>
                      <a:pt x="875" y="1107"/>
                    </a:lnTo>
                    <a:lnTo>
                      <a:pt x="881" y="1107"/>
                    </a:lnTo>
                    <a:lnTo>
                      <a:pt x="886" y="1107"/>
                    </a:lnTo>
                    <a:lnTo>
                      <a:pt x="886" y="1112"/>
                    </a:lnTo>
                    <a:lnTo>
                      <a:pt x="881" y="1112"/>
                    </a:lnTo>
                    <a:lnTo>
                      <a:pt x="865" y="1117"/>
                    </a:lnTo>
                    <a:lnTo>
                      <a:pt x="859" y="1117"/>
                    </a:lnTo>
                    <a:lnTo>
                      <a:pt x="859" y="1123"/>
                    </a:lnTo>
                    <a:lnTo>
                      <a:pt x="859" y="1128"/>
                    </a:lnTo>
                    <a:lnTo>
                      <a:pt x="865" y="1133"/>
                    </a:lnTo>
                    <a:lnTo>
                      <a:pt x="881" y="1144"/>
                    </a:lnTo>
                    <a:lnTo>
                      <a:pt x="881" y="1149"/>
                    </a:lnTo>
                    <a:lnTo>
                      <a:pt x="865" y="1139"/>
                    </a:lnTo>
                    <a:lnTo>
                      <a:pt x="859" y="1139"/>
                    </a:lnTo>
                    <a:lnTo>
                      <a:pt x="854" y="1128"/>
                    </a:lnTo>
                    <a:lnTo>
                      <a:pt x="838" y="1128"/>
                    </a:lnTo>
                    <a:lnTo>
                      <a:pt x="833" y="1128"/>
                    </a:lnTo>
                    <a:lnTo>
                      <a:pt x="828" y="1128"/>
                    </a:lnTo>
                    <a:lnTo>
                      <a:pt x="822" y="1128"/>
                    </a:lnTo>
                    <a:lnTo>
                      <a:pt x="817" y="1133"/>
                    </a:lnTo>
                    <a:lnTo>
                      <a:pt x="796" y="1139"/>
                    </a:lnTo>
                    <a:lnTo>
                      <a:pt x="790" y="1144"/>
                    </a:lnTo>
                    <a:lnTo>
                      <a:pt x="790" y="1144"/>
                    </a:lnTo>
                    <a:lnTo>
                      <a:pt x="780" y="1149"/>
                    </a:lnTo>
                    <a:lnTo>
                      <a:pt x="780" y="1155"/>
                    </a:lnTo>
                    <a:lnTo>
                      <a:pt x="780" y="1160"/>
                    </a:lnTo>
                    <a:lnTo>
                      <a:pt x="796" y="1155"/>
                    </a:lnTo>
                    <a:lnTo>
                      <a:pt x="801" y="1155"/>
                    </a:lnTo>
                    <a:lnTo>
                      <a:pt x="806" y="1155"/>
                    </a:lnTo>
                    <a:lnTo>
                      <a:pt x="817" y="1155"/>
                    </a:lnTo>
                    <a:lnTo>
                      <a:pt x="849" y="1155"/>
                    </a:lnTo>
                    <a:lnTo>
                      <a:pt x="854" y="1155"/>
                    </a:lnTo>
                    <a:lnTo>
                      <a:pt x="838" y="1155"/>
                    </a:lnTo>
                    <a:lnTo>
                      <a:pt x="822" y="1160"/>
                    </a:lnTo>
                    <a:lnTo>
                      <a:pt x="822" y="1160"/>
                    </a:lnTo>
                    <a:lnTo>
                      <a:pt x="822" y="1165"/>
                    </a:lnTo>
                    <a:lnTo>
                      <a:pt x="833" y="1165"/>
                    </a:lnTo>
                    <a:lnTo>
                      <a:pt x="828" y="1165"/>
                    </a:lnTo>
                    <a:lnTo>
                      <a:pt x="822" y="1171"/>
                    </a:lnTo>
                    <a:lnTo>
                      <a:pt x="817" y="1171"/>
                    </a:lnTo>
                    <a:lnTo>
                      <a:pt x="806" y="1165"/>
                    </a:lnTo>
                    <a:lnTo>
                      <a:pt x="790" y="1165"/>
                    </a:lnTo>
                    <a:lnTo>
                      <a:pt x="780" y="1160"/>
                    </a:lnTo>
                    <a:lnTo>
                      <a:pt x="769" y="1165"/>
                    </a:lnTo>
                    <a:lnTo>
                      <a:pt x="764" y="1165"/>
                    </a:lnTo>
                    <a:lnTo>
                      <a:pt x="759" y="1165"/>
                    </a:lnTo>
                    <a:lnTo>
                      <a:pt x="753" y="1165"/>
                    </a:lnTo>
                    <a:lnTo>
                      <a:pt x="748" y="1171"/>
                    </a:lnTo>
                    <a:lnTo>
                      <a:pt x="748" y="1176"/>
                    </a:lnTo>
                    <a:lnTo>
                      <a:pt x="743" y="1176"/>
                    </a:lnTo>
                    <a:lnTo>
                      <a:pt x="743" y="1181"/>
                    </a:lnTo>
                    <a:lnTo>
                      <a:pt x="753" y="1176"/>
                    </a:lnTo>
                    <a:lnTo>
                      <a:pt x="764" y="1176"/>
                    </a:lnTo>
                    <a:lnTo>
                      <a:pt x="774" y="1176"/>
                    </a:lnTo>
                    <a:lnTo>
                      <a:pt x="769" y="1176"/>
                    </a:lnTo>
                    <a:lnTo>
                      <a:pt x="769" y="1181"/>
                    </a:lnTo>
                    <a:lnTo>
                      <a:pt x="748" y="1181"/>
                    </a:lnTo>
                    <a:lnTo>
                      <a:pt x="743" y="1181"/>
                    </a:lnTo>
                    <a:lnTo>
                      <a:pt x="737" y="1181"/>
                    </a:lnTo>
                    <a:lnTo>
                      <a:pt x="737" y="1181"/>
                    </a:lnTo>
                    <a:lnTo>
                      <a:pt x="732" y="1176"/>
                    </a:lnTo>
                    <a:lnTo>
                      <a:pt x="727" y="1181"/>
                    </a:lnTo>
                    <a:lnTo>
                      <a:pt x="721" y="1181"/>
                    </a:lnTo>
                    <a:lnTo>
                      <a:pt x="711" y="1186"/>
                    </a:lnTo>
                    <a:lnTo>
                      <a:pt x="705" y="1192"/>
                    </a:lnTo>
                    <a:lnTo>
                      <a:pt x="705" y="1192"/>
                    </a:lnTo>
                    <a:lnTo>
                      <a:pt x="700" y="1197"/>
                    </a:lnTo>
                    <a:lnTo>
                      <a:pt x="695" y="1197"/>
                    </a:lnTo>
                    <a:lnTo>
                      <a:pt x="695" y="1197"/>
                    </a:lnTo>
                    <a:lnTo>
                      <a:pt x="690" y="1197"/>
                    </a:lnTo>
                    <a:lnTo>
                      <a:pt x="684" y="1208"/>
                    </a:lnTo>
                    <a:lnTo>
                      <a:pt x="690" y="1213"/>
                    </a:lnTo>
                    <a:lnTo>
                      <a:pt x="695" y="1213"/>
                    </a:lnTo>
                    <a:lnTo>
                      <a:pt x="705" y="1213"/>
                    </a:lnTo>
                    <a:lnTo>
                      <a:pt x="716" y="1213"/>
                    </a:lnTo>
                    <a:lnTo>
                      <a:pt x="743" y="1218"/>
                    </a:lnTo>
                    <a:lnTo>
                      <a:pt x="759" y="1218"/>
                    </a:lnTo>
                    <a:lnTo>
                      <a:pt x="774" y="1218"/>
                    </a:lnTo>
                    <a:lnTo>
                      <a:pt x="774" y="1218"/>
                    </a:lnTo>
                    <a:lnTo>
                      <a:pt x="759" y="1224"/>
                    </a:lnTo>
                    <a:lnTo>
                      <a:pt x="737" y="1224"/>
                    </a:lnTo>
                    <a:lnTo>
                      <a:pt x="721" y="1224"/>
                    </a:lnTo>
                    <a:lnTo>
                      <a:pt x="705" y="1218"/>
                    </a:lnTo>
                    <a:lnTo>
                      <a:pt x="684" y="1218"/>
                    </a:lnTo>
                    <a:lnTo>
                      <a:pt x="679" y="1218"/>
                    </a:lnTo>
                    <a:lnTo>
                      <a:pt x="674" y="1218"/>
                    </a:lnTo>
                    <a:lnTo>
                      <a:pt x="674" y="1224"/>
                    </a:lnTo>
                    <a:lnTo>
                      <a:pt x="674" y="1229"/>
                    </a:lnTo>
                    <a:lnTo>
                      <a:pt x="679" y="1234"/>
                    </a:lnTo>
                    <a:lnTo>
                      <a:pt x="684" y="1234"/>
                    </a:lnTo>
                    <a:lnTo>
                      <a:pt x="690" y="1240"/>
                    </a:lnTo>
                    <a:lnTo>
                      <a:pt x="695" y="1245"/>
                    </a:lnTo>
                    <a:lnTo>
                      <a:pt x="695" y="1245"/>
                    </a:lnTo>
                    <a:lnTo>
                      <a:pt x="695" y="1250"/>
                    </a:lnTo>
                    <a:lnTo>
                      <a:pt x="690" y="1250"/>
                    </a:lnTo>
                    <a:lnTo>
                      <a:pt x="679" y="1250"/>
                    </a:lnTo>
                    <a:lnTo>
                      <a:pt x="679" y="1256"/>
                    </a:lnTo>
                    <a:lnTo>
                      <a:pt x="679" y="1261"/>
                    </a:lnTo>
                    <a:lnTo>
                      <a:pt x="684" y="1266"/>
                    </a:lnTo>
                    <a:lnTo>
                      <a:pt x="695" y="1272"/>
                    </a:lnTo>
                    <a:lnTo>
                      <a:pt x="700" y="1272"/>
                    </a:lnTo>
                    <a:lnTo>
                      <a:pt x="711" y="1272"/>
                    </a:lnTo>
                    <a:lnTo>
                      <a:pt x="737" y="1272"/>
                    </a:lnTo>
                    <a:lnTo>
                      <a:pt x="753" y="1272"/>
                    </a:lnTo>
                    <a:lnTo>
                      <a:pt x="759" y="1272"/>
                    </a:lnTo>
                    <a:lnTo>
                      <a:pt x="764" y="1261"/>
                    </a:lnTo>
                    <a:lnTo>
                      <a:pt x="769" y="1261"/>
                    </a:lnTo>
                    <a:lnTo>
                      <a:pt x="769" y="1261"/>
                    </a:lnTo>
                    <a:lnTo>
                      <a:pt x="769" y="1266"/>
                    </a:lnTo>
                    <a:lnTo>
                      <a:pt x="769" y="1266"/>
                    </a:lnTo>
                    <a:lnTo>
                      <a:pt x="780" y="1266"/>
                    </a:lnTo>
                    <a:lnTo>
                      <a:pt x="785" y="1272"/>
                    </a:lnTo>
                    <a:lnTo>
                      <a:pt x="801" y="1272"/>
                    </a:lnTo>
                    <a:lnTo>
                      <a:pt x="806" y="1266"/>
                    </a:lnTo>
                    <a:lnTo>
                      <a:pt x="806" y="1266"/>
                    </a:lnTo>
                    <a:lnTo>
                      <a:pt x="806" y="1261"/>
                    </a:lnTo>
                    <a:lnTo>
                      <a:pt x="806" y="1256"/>
                    </a:lnTo>
                    <a:lnTo>
                      <a:pt x="817" y="1250"/>
                    </a:lnTo>
                    <a:lnTo>
                      <a:pt x="817" y="1250"/>
                    </a:lnTo>
                    <a:lnTo>
                      <a:pt x="806" y="1261"/>
                    </a:lnTo>
                    <a:lnTo>
                      <a:pt x="812" y="1266"/>
                    </a:lnTo>
                    <a:lnTo>
                      <a:pt x="822" y="1266"/>
                    </a:lnTo>
                    <a:lnTo>
                      <a:pt x="822" y="1266"/>
                    </a:lnTo>
                    <a:lnTo>
                      <a:pt x="790" y="1277"/>
                    </a:lnTo>
                    <a:lnTo>
                      <a:pt x="790" y="1282"/>
                    </a:lnTo>
                    <a:lnTo>
                      <a:pt x="790" y="1282"/>
                    </a:lnTo>
                    <a:lnTo>
                      <a:pt x="790" y="1282"/>
                    </a:lnTo>
                    <a:lnTo>
                      <a:pt x="785" y="1282"/>
                    </a:lnTo>
                    <a:lnTo>
                      <a:pt x="785" y="1277"/>
                    </a:lnTo>
                    <a:lnTo>
                      <a:pt x="785" y="1272"/>
                    </a:lnTo>
                    <a:lnTo>
                      <a:pt x="774" y="1272"/>
                    </a:lnTo>
                    <a:lnTo>
                      <a:pt x="769" y="1272"/>
                    </a:lnTo>
                    <a:lnTo>
                      <a:pt x="759" y="1277"/>
                    </a:lnTo>
                    <a:lnTo>
                      <a:pt x="748" y="1277"/>
                    </a:lnTo>
                    <a:lnTo>
                      <a:pt x="732" y="1272"/>
                    </a:lnTo>
                    <a:lnTo>
                      <a:pt x="705" y="1277"/>
                    </a:lnTo>
                    <a:lnTo>
                      <a:pt x="695" y="1277"/>
                    </a:lnTo>
                    <a:lnTo>
                      <a:pt x="690" y="1277"/>
                    </a:lnTo>
                    <a:lnTo>
                      <a:pt x="684" y="1277"/>
                    </a:lnTo>
                    <a:lnTo>
                      <a:pt x="679" y="1277"/>
                    </a:lnTo>
                    <a:lnTo>
                      <a:pt x="679" y="1288"/>
                    </a:lnTo>
                    <a:lnTo>
                      <a:pt x="679" y="1293"/>
                    </a:lnTo>
                    <a:lnTo>
                      <a:pt x="679" y="1304"/>
                    </a:lnTo>
                    <a:lnTo>
                      <a:pt x="684" y="1309"/>
                    </a:lnTo>
                    <a:lnTo>
                      <a:pt x="690" y="1314"/>
                    </a:lnTo>
                    <a:lnTo>
                      <a:pt x="700" y="1309"/>
                    </a:lnTo>
                    <a:lnTo>
                      <a:pt x="711" y="1304"/>
                    </a:lnTo>
                    <a:lnTo>
                      <a:pt x="711" y="1304"/>
                    </a:lnTo>
                    <a:lnTo>
                      <a:pt x="705" y="1309"/>
                    </a:lnTo>
                    <a:lnTo>
                      <a:pt x="684" y="1319"/>
                    </a:lnTo>
                    <a:lnTo>
                      <a:pt x="684" y="1319"/>
                    </a:lnTo>
                    <a:lnTo>
                      <a:pt x="684" y="1330"/>
                    </a:lnTo>
                    <a:lnTo>
                      <a:pt x="690" y="1341"/>
                    </a:lnTo>
                    <a:lnTo>
                      <a:pt x="700" y="1341"/>
                    </a:lnTo>
                    <a:lnTo>
                      <a:pt x="705" y="1341"/>
                    </a:lnTo>
                    <a:lnTo>
                      <a:pt x="711" y="1341"/>
                    </a:lnTo>
                    <a:lnTo>
                      <a:pt x="711" y="1346"/>
                    </a:lnTo>
                    <a:lnTo>
                      <a:pt x="700" y="1351"/>
                    </a:lnTo>
                    <a:lnTo>
                      <a:pt x="695" y="1351"/>
                    </a:lnTo>
                    <a:lnTo>
                      <a:pt x="690" y="1346"/>
                    </a:lnTo>
                    <a:lnTo>
                      <a:pt x="684" y="1346"/>
                    </a:lnTo>
                    <a:lnTo>
                      <a:pt x="684" y="1351"/>
                    </a:lnTo>
                    <a:lnTo>
                      <a:pt x="684" y="1357"/>
                    </a:lnTo>
                    <a:lnTo>
                      <a:pt x="684" y="1362"/>
                    </a:lnTo>
                    <a:lnTo>
                      <a:pt x="679" y="1367"/>
                    </a:lnTo>
                    <a:lnTo>
                      <a:pt x="679" y="1373"/>
                    </a:lnTo>
                    <a:lnTo>
                      <a:pt x="679" y="1378"/>
                    </a:lnTo>
                    <a:lnTo>
                      <a:pt x="679" y="1383"/>
                    </a:lnTo>
                    <a:lnTo>
                      <a:pt x="684" y="1383"/>
                    </a:lnTo>
                    <a:lnTo>
                      <a:pt x="684" y="1378"/>
                    </a:lnTo>
                    <a:lnTo>
                      <a:pt x="690" y="1378"/>
                    </a:lnTo>
                    <a:lnTo>
                      <a:pt x="695" y="1373"/>
                    </a:lnTo>
                    <a:lnTo>
                      <a:pt x="700" y="1367"/>
                    </a:lnTo>
                    <a:lnTo>
                      <a:pt x="705" y="1362"/>
                    </a:lnTo>
                    <a:lnTo>
                      <a:pt x="711" y="1351"/>
                    </a:lnTo>
                    <a:lnTo>
                      <a:pt x="721" y="1351"/>
                    </a:lnTo>
                    <a:lnTo>
                      <a:pt x="721" y="1351"/>
                    </a:lnTo>
                    <a:lnTo>
                      <a:pt x="727" y="1346"/>
                    </a:lnTo>
                    <a:lnTo>
                      <a:pt x="727" y="1341"/>
                    </a:lnTo>
                    <a:lnTo>
                      <a:pt x="737" y="1335"/>
                    </a:lnTo>
                    <a:lnTo>
                      <a:pt x="737" y="1330"/>
                    </a:lnTo>
                    <a:lnTo>
                      <a:pt x="753" y="1325"/>
                    </a:lnTo>
                    <a:lnTo>
                      <a:pt x="774" y="1319"/>
                    </a:lnTo>
                    <a:lnTo>
                      <a:pt x="785" y="1319"/>
                    </a:lnTo>
                    <a:lnTo>
                      <a:pt x="785" y="1319"/>
                    </a:lnTo>
                    <a:lnTo>
                      <a:pt x="774" y="1319"/>
                    </a:lnTo>
                    <a:lnTo>
                      <a:pt x="769" y="1325"/>
                    </a:lnTo>
                    <a:lnTo>
                      <a:pt x="769" y="1330"/>
                    </a:lnTo>
                    <a:lnTo>
                      <a:pt x="759" y="1341"/>
                    </a:lnTo>
                    <a:lnTo>
                      <a:pt x="759" y="1341"/>
                    </a:lnTo>
                    <a:lnTo>
                      <a:pt x="764" y="1330"/>
                    </a:lnTo>
                    <a:lnTo>
                      <a:pt x="759" y="1325"/>
                    </a:lnTo>
                    <a:lnTo>
                      <a:pt x="753" y="1330"/>
                    </a:lnTo>
                    <a:lnTo>
                      <a:pt x="737" y="1335"/>
                    </a:lnTo>
                    <a:lnTo>
                      <a:pt x="737" y="1341"/>
                    </a:lnTo>
                    <a:lnTo>
                      <a:pt x="737" y="1346"/>
                    </a:lnTo>
                    <a:lnTo>
                      <a:pt x="732" y="1346"/>
                    </a:lnTo>
                    <a:lnTo>
                      <a:pt x="732" y="1351"/>
                    </a:lnTo>
                    <a:lnTo>
                      <a:pt x="716" y="1362"/>
                    </a:lnTo>
                    <a:lnTo>
                      <a:pt x="716" y="1362"/>
                    </a:lnTo>
                    <a:lnTo>
                      <a:pt x="716" y="1367"/>
                    </a:lnTo>
                    <a:lnTo>
                      <a:pt x="721" y="1367"/>
                    </a:lnTo>
                    <a:lnTo>
                      <a:pt x="727" y="1367"/>
                    </a:lnTo>
                    <a:lnTo>
                      <a:pt x="732" y="1367"/>
                    </a:lnTo>
                    <a:lnTo>
                      <a:pt x="743" y="1367"/>
                    </a:lnTo>
                    <a:lnTo>
                      <a:pt x="743" y="1367"/>
                    </a:lnTo>
                    <a:lnTo>
                      <a:pt x="727" y="1373"/>
                    </a:lnTo>
                    <a:lnTo>
                      <a:pt x="721" y="1373"/>
                    </a:lnTo>
                    <a:lnTo>
                      <a:pt x="716" y="1378"/>
                    </a:lnTo>
                    <a:lnTo>
                      <a:pt x="705" y="1378"/>
                    </a:lnTo>
                    <a:lnTo>
                      <a:pt x="700" y="1378"/>
                    </a:lnTo>
                    <a:lnTo>
                      <a:pt x="700" y="1378"/>
                    </a:lnTo>
                    <a:lnTo>
                      <a:pt x="695" y="1378"/>
                    </a:lnTo>
                    <a:lnTo>
                      <a:pt x="690" y="1383"/>
                    </a:lnTo>
                    <a:lnTo>
                      <a:pt x="684" y="1389"/>
                    </a:lnTo>
                    <a:lnTo>
                      <a:pt x="684" y="1394"/>
                    </a:lnTo>
                    <a:lnTo>
                      <a:pt x="679" y="1410"/>
                    </a:lnTo>
                    <a:lnTo>
                      <a:pt x="679" y="1415"/>
                    </a:lnTo>
                    <a:lnTo>
                      <a:pt x="690" y="1415"/>
                    </a:lnTo>
                    <a:lnTo>
                      <a:pt x="700" y="1415"/>
                    </a:lnTo>
                    <a:lnTo>
                      <a:pt x="705" y="1405"/>
                    </a:lnTo>
                    <a:lnTo>
                      <a:pt x="711" y="1405"/>
                    </a:lnTo>
                    <a:lnTo>
                      <a:pt x="711" y="1405"/>
                    </a:lnTo>
                    <a:lnTo>
                      <a:pt x="721" y="1405"/>
                    </a:lnTo>
                    <a:lnTo>
                      <a:pt x="732" y="1399"/>
                    </a:lnTo>
                    <a:lnTo>
                      <a:pt x="737" y="1394"/>
                    </a:lnTo>
                    <a:lnTo>
                      <a:pt x="743" y="1389"/>
                    </a:lnTo>
                    <a:lnTo>
                      <a:pt x="753" y="1389"/>
                    </a:lnTo>
                    <a:lnTo>
                      <a:pt x="753" y="1389"/>
                    </a:lnTo>
                    <a:lnTo>
                      <a:pt x="748" y="1389"/>
                    </a:lnTo>
                    <a:lnTo>
                      <a:pt x="737" y="1394"/>
                    </a:lnTo>
                    <a:lnTo>
                      <a:pt x="732" y="1399"/>
                    </a:lnTo>
                    <a:lnTo>
                      <a:pt x="727" y="1405"/>
                    </a:lnTo>
                    <a:lnTo>
                      <a:pt x="727" y="1410"/>
                    </a:lnTo>
                    <a:lnTo>
                      <a:pt x="727" y="1415"/>
                    </a:lnTo>
                    <a:lnTo>
                      <a:pt x="727" y="1421"/>
                    </a:lnTo>
                    <a:lnTo>
                      <a:pt x="721" y="1421"/>
                    </a:lnTo>
                    <a:lnTo>
                      <a:pt x="721" y="1426"/>
                    </a:lnTo>
                    <a:lnTo>
                      <a:pt x="727" y="1431"/>
                    </a:lnTo>
                    <a:lnTo>
                      <a:pt x="732" y="1431"/>
                    </a:lnTo>
                    <a:lnTo>
                      <a:pt x="748" y="1426"/>
                    </a:lnTo>
                    <a:lnTo>
                      <a:pt x="748" y="1426"/>
                    </a:lnTo>
                    <a:lnTo>
                      <a:pt x="737" y="1431"/>
                    </a:lnTo>
                    <a:lnTo>
                      <a:pt x="737" y="1437"/>
                    </a:lnTo>
                    <a:lnTo>
                      <a:pt x="732" y="1437"/>
                    </a:lnTo>
                    <a:lnTo>
                      <a:pt x="721" y="1431"/>
                    </a:lnTo>
                    <a:lnTo>
                      <a:pt x="705" y="1426"/>
                    </a:lnTo>
                    <a:lnTo>
                      <a:pt x="700" y="1431"/>
                    </a:lnTo>
                    <a:lnTo>
                      <a:pt x="700" y="1442"/>
                    </a:lnTo>
                    <a:lnTo>
                      <a:pt x="700" y="1447"/>
                    </a:lnTo>
                    <a:lnTo>
                      <a:pt x="700" y="1458"/>
                    </a:lnTo>
                    <a:lnTo>
                      <a:pt x="711" y="1463"/>
                    </a:lnTo>
                    <a:lnTo>
                      <a:pt x="727" y="1468"/>
                    </a:lnTo>
                    <a:lnTo>
                      <a:pt x="727" y="1474"/>
                    </a:lnTo>
                    <a:lnTo>
                      <a:pt x="748" y="1484"/>
                    </a:lnTo>
                    <a:lnTo>
                      <a:pt x="753" y="1484"/>
                    </a:lnTo>
                    <a:lnTo>
                      <a:pt x="759" y="1484"/>
                    </a:lnTo>
                    <a:lnTo>
                      <a:pt x="764" y="1484"/>
                    </a:lnTo>
                    <a:lnTo>
                      <a:pt x="764" y="1484"/>
                    </a:lnTo>
                    <a:lnTo>
                      <a:pt x="764" y="1484"/>
                    </a:lnTo>
                    <a:lnTo>
                      <a:pt x="759" y="1490"/>
                    </a:lnTo>
                    <a:lnTo>
                      <a:pt x="759" y="1495"/>
                    </a:lnTo>
                    <a:lnTo>
                      <a:pt x="759" y="1495"/>
                    </a:lnTo>
                    <a:lnTo>
                      <a:pt x="769" y="1495"/>
                    </a:lnTo>
                    <a:lnTo>
                      <a:pt x="769" y="1495"/>
                    </a:lnTo>
                    <a:lnTo>
                      <a:pt x="769" y="1495"/>
                    </a:lnTo>
                    <a:lnTo>
                      <a:pt x="769" y="1490"/>
                    </a:lnTo>
                    <a:lnTo>
                      <a:pt x="774" y="1490"/>
                    </a:lnTo>
                    <a:lnTo>
                      <a:pt x="780" y="1490"/>
                    </a:lnTo>
                    <a:lnTo>
                      <a:pt x="774" y="1495"/>
                    </a:lnTo>
                    <a:lnTo>
                      <a:pt x="774" y="1495"/>
                    </a:lnTo>
                    <a:lnTo>
                      <a:pt x="774" y="1495"/>
                    </a:lnTo>
                    <a:lnTo>
                      <a:pt x="785" y="1500"/>
                    </a:lnTo>
                    <a:lnTo>
                      <a:pt x="796" y="1500"/>
                    </a:lnTo>
                    <a:lnTo>
                      <a:pt x="812" y="1500"/>
                    </a:lnTo>
                    <a:lnTo>
                      <a:pt x="833" y="1495"/>
                    </a:lnTo>
                    <a:lnTo>
                      <a:pt x="843" y="1490"/>
                    </a:lnTo>
                    <a:lnTo>
                      <a:pt x="849" y="1490"/>
                    </a:lnTo>
                    <a:lnTo>
                      <a:pt x="859" y="1484"/>
                    </a:lnTo>
                    <a:lnTo>
                      <a:pt x="870" y="1479"/>
                    </a:lnTo>
                    <a:lnTo>
                      <a:pt x="897" y="1458"/>
                    </a:lnTo>
                    <a:lnTo>
                      <a:pt x="907" y="1452"/>
                    </a:lnTo>
                    <a:lnTo>
                      <a:pt x="907" y="1452"/>
                    </a:lnTo>
                    <a:lnTo>
                      <a:pt x="912" y="1447"/>
                    </a:lnTo>
                    <a:lnTo>
                      <a:pt x="918" y="1447"/>
                    </a:lnTo>
                    <a:lnTo>
                      <a:pt x="923" y="1442"/>
                    </a:lnTo>
                    <a:lnTo>
                      <a:pt x="918" y="1437"/>
                    </a:lnTo>
                    <a:lnTo>
                      <a:pt x="928" y="1431"/>
                    </a:lnTo>
                    <a:lnTo>
                      <a:pt x="934" y="1431"/>
                    </a:lnTo>
                    <a:lnTo>
                      <a:pt x="934" y="1431"/>
                    </a:lnTo>
                    <a:lnTo>
                      <a:pt x="939" y="1426"/>
                    </a:lnTo>
                    <a:lnTo>
                      <a:pt x="934" y="1426"/>
                    </a:lnTo>
                    <a:lnTo>
                      <a:pt x="928" y="1421"/>
                    </a:lnTo>
                    <a:lnTo>
                      <a:pt x="934" y="1421"/>
                    </a:lnTo>
                    <a:lnTo>
                      <a:pt x="944" y="1426"/>
                    </a:lnTo>
                    <a:lnTo>
                      <a:pt x="944" y="1431"/>
                    </a:lnTo>
                    <a:lnTo>
                      <a:pt x="955" y="1431"/>
                    </a:lnTo>
                    <a:lnTo>
                      <a:pt x="960" y="1426"/>
                    </a:lnTo>
                    <a:lnTo>
                      <a:pt x="965" y="1426"/>
                    </a:lnTo>
                    <a:lnTo>
                      <a:pt x="965" y="1426"/>
                    </a:lnTo>
                    <a:lnTo>
                      <a:pt x="971" y="1426"/>
                    </a:lnTo>
                    <a:lnTo>
                      <a:pt x="981" y="1410"/>
                    </a:lnTo>
                    <a:lnTo>
                      <a:pt x="981" y="1399"/>
                    </a:lnTo>
                    <a:lnTo>
                      <a:pt x="981" y="1394"/>
                    </a:lnTo>
                    <a:lnTo>
                      <a:pt x="981" y="1394"/>
                    </a:lnTo>
                    <a:lnTo>
                      <a:pt x="976" y="1389"/>
                    </a:lnTo>
                    <a:lnTo>
                      <a:pt x="981" y="1389"/>
                    </a:lnTo>
                    <a:lnTo>
                      <a:pt x="987" y="1383"/>
                    </a:lnTo>
                    <a:lnTo>
                      <a:pt x="987" y="1378"/>
                    </a:lnTo>
                    <a:lnTo>
                      <a:pt x="992" y="1373"/>
                    </a:lnTo>
                    <a:lnTo>
                      <a:pt x="992" y="1378"/>
                    </a:lnTo>
                    <a:lnTo>
                      <a:pt x="992" y="1383"/>
                    </a:lnTo>
                    <a:lnTo>
                      <a:pt x="992" y="1399"/>
                    </a:lnTo>
                    <a:lnTo>
                      <a:pt x="992" y="1399"/>
                    </a:lnTo>
                    <a:lnTo>
                      <a:pt x="997" y="1405"/>
                    </a:lnTo>
                    <a:lnTo>
                      <a:pt x="1003" y="1415"/>
                    </a:lnTo>
                    <a:lnTo>
                      <a:pt x="1008" y="1415"/>
                    </a:lnTo>
                    <a:lnTo>
                      <a:pt x="1013" y="1415"/>
                    </a:lnTo>
                    <a:lnTo>
                      <a:pt x="1019" y="1421"/>
                    </a:lnTo>
                    <a:lnTo>
                      <a:pt x="1019" y="1415"/>
                    </a:lnTo>
                    <a:lnTo>
                      <a:pt x="1034" y="1421"/>
                    </a:lnTo>
                    <a:lnTo>
                      <a:pt x="1034" y="1426"/>
                    </a:lnTo>
                    <a:lnTo>
                      <a:pt x="1034" y="1426"/>
                    </a:lnTo>
                    <a:lnTo>
                      <a:pt x="1040" y="1437"/>
                    </a:lnTo>
                    <a:lnTo>
                      <a:pt x="1045" y="1437"/>
                    </a:lnTo>
                    <a:lnTo>
                      <a:pt x="1050" y="1437"/>
                    </a:lnTo>
                    <a:lnTo>
                      <a:pt x="1056" y="1426"/>
                    </a:lnTo>
                    <a:lnTo>
                      <a:pt x="1056" y="1415"/>
                    </a:lnTo>
                    <a:lnTo>
                      <a:pt x="1056" y="1405"/>
                    </a:lnTo>
                    <a:lnTo>
                      <a:pt x="1056" y="1394"/>
                    </a:lnTo>
                    <a:lnTo>
                      <a:pt x="1050" y="1389"/>
                    </a:lnTo>
                    <a:lnTo>
                      <a:pt x="1050" y="1383"/>
                    </a:lnTo>
                    <a:lnTo>
                      <a:pt x="1061" y="1378"/>
                    </a:lnTo>
                    <a:lnTo>
                      <a:pt x="1061" y="1373"/>
                    </a:lnTo>
                    <a:lnTo>
                      <a:pt x="1066" y="1362"/>
                    </a:lnTo>
                    <a:lnTo>
                      <a:pt x="1066" y="1362"/>
                    </a:lnTo>
                    <a:lnTo>
                      <a:pt x="1072" y="1362"/>
                    </a:lnTo>
                    <a:lnTo>
                      <a:pt x="1077" y="1362"/>
                    </a:lnTo>
                    <a:lnTo>
                      <a:pt x="1088" y="1357"/>
                    </a:lnTo>
                    <a:lnTo>
                      <a:pt x="1093" y="1351"/>
                    </a:lnTo>
                    <a:lnTo>
                      <a:pt x="1098" y="1346"/>
                    </a:lnTo>
                    <a:lnTo>
                      <a:pt x="1098" y="1335"/>
                    </a:lnTo>
                    <a:lnTo>
                      <a:pt x="1098" y="1330"/>
                    </a:lnTo>
                    <a:lnTo>
                      <a:pt x="1098" y="1330"/>
                    </a:lnTo>
                    <a:lnTo>
                      <a:pt x="1103" y="1319"/>
                    </a:lnTo>
                    <a:lnTo>
                      <a:pt x="1098" y="1314"/>
                    </a:lnTo>
                    <a:lnTo>
                      <a:pt x="1093" y="1304"/>
                    </a:lnTo>
                    <a:lnTo>
                      <a:pt x="1088" y="1288"/>
                    </a:lnTo>
                    <a:lnTo>
                      <a:pt x="1088" y="1282"/>
                    </a:lnTo>
                    <a:lnTo>
                      <a:pt x="1088" y="1282"/>
                    </a:lnTo>
                    <a:lnTo>
                      <a:pt x="1093" y="1277"/>
                    </a:lnTo>
                    <a:lnTo>
                      <a:pt x="1109" y="1277"/>
                    </a:lnTo>
                    <a:lnTo>
                      <a:pt x="1109" y="1277"/>
                    </a:lnTo>
                    <a:lnTo>
                      <a:pt x="1109" y="1272"/>
                    </a:lnTo>
                    <a:lnTo>
                      <a:pt x="1114" y="1266"/>
                    </a:lnTo>
                    <a:lnTo>
                      <a:pt x="1114" y="1266"/>
                    </a:lnTo>
                    <a:lnTo>
                      <a:pt x="1119" y="1261"/>
                    </a:lnTo>
                    <a:lnTo>
                      <a:pt x="1119" y="1256"/>
                    </a:lnTo>
                    <a:lnTo>
                      <a:pt x="1109" y="1250"/>
                    </a:lnTo>
                    <a:lnTo>
                      <a:pt x="1103" y="1240"/>
                    </a:lnTo>
                    <a:lnTo>
                      <a:pt x="1098" y="1240"/>
                    </a:lnTo>
                    <a:lnTo>
                      <a:pt x="1082" y="1234"/>
                    </a:lnTo>
                    <a:lnTo>
                      <a:pt x="1077" y="1229"/>
                    </a:lnTo>
                    <a:lnTo>
                      <a:pt x="1082" y="1208"/>
                    </a:lnTo>
                    <a:lnTo>
                      <a:pt x="1082" y="1197"/>
                    </a:lnTo>
                    <a:lnTo>
                      <a:pt x="1082" y="1192"/>
                    </a:lnTo>
                    <a:lnTo>
                      <a:pt x="1082" y="1186"/>
                    </a:lnTo>
                    <a:lnTo>
                      <a:pt x="1072" y="1165"/>
                    </a:lnTo>
                    <a:lnTo>
                      <a:pt x="1077" y="1160"/>
                    </a:lnTo>
                    <a:lnTo>
                      <a:pt x="1077" y="1155"/>
                    </a:lnTo>
                    <a:lnTo>
                      <a:pt x="1077" y="1149"/>
                    </a:lnTo>
                    <a:lnTo>
                      <a:pt x="1072" y="1144"/>
                    </a:lnTo>
                    <a:lnTo>
                      <a:pt x="1077" y="1139"/>
                    </a:lnTo>
                    <a:lnTo>
                      <a:pt x="1082" y="1139"/>
                    </a:lnTo>
                    <a:lnTo>
                      <a:pt x="1077" y="1128"/>
                    </a:lnTo>
                    <a:lnTo>
                      <a:pt x="1077" y="1128"/>
                    </a:lnTo>
                    <a:lnTo>
                      <a:pt x="1066" y="1117"/>
                    </a:lnTo>
                    <a:lnTo>
                      <a:pt x="1077" y="1101"/>
                    </a:lnTo>
                    <a:lnTo>
                      <a:pt x="1077" y="1096"/>
                    </a:lnTo>
                    <a:lnTo>
                      <a:pt x="1082" y="1091"/>
                    </a:lnTo>
                    <a:lnTo>
                      <a:pt x="1098" y="1075"/>
                    </a:lnTo>
                    <a:lnTo>
                      <a:pt x="1103" y="1069"/>
                    </a:lnTo>
                    <a:lnTo>
                      <a:pt x="1103" y="1069"/>
                    </a:lnTo>
                    <a:lnTo>
                      <a:pt x="1109" y="1064"/>
                    </a:lnTo>
                    <a:lnTo>
                      <a:pt x="1119" y="1059"/>
                    </a:lnTo>
                    <a:lnTo>
                      <a:pt x="1130" y="1059"/>
                    </a:lnTo>
                    <a:lnTo>
                      <a:pt x="1135" y="1059"/>
                    </a:lnTo>
                    <a:lnTo>
                      <a:pt x="1156" y="1064"/>
                    </a:lnTo>
                    <a:lnTo>
                      <a:pt x="1172" y="1064"/>
                    </a:lnTo>
                    <a:lnTo>
                      <a:pt x="1178" y="1064"/>
                    </a:lnTo>
                    <a:lnTo>
                      <a:pt x="1178" y="1059"/>
                    </a:lnTo>
                    <a:lnTo>
                      <a:pt x="1183" y="1053"/>
                    </a:lnTo>
                    <a:lnTo>
                      <a:pt x="1183" y="1048"/>
                    </a:lnTo>
                    <a:lnTo>
                      <a:pt x="1183" y="1038"/>
                    </a:lnTo>
                    <a:lnTo>
                      <a:pt x="1178" y="1032"/>
                    </a:lnTo>
                    <a:lnTo>
                      <a:pt x="1167" y="1027"/>
                    </a:lnTo>
                    <a:lnTo>
                      <a:pt x="1156" y="1022"/>
                    </a:lnTo>
                    <a:lnTo>
                      <a:pt x="1172" y="1006"/>
                    </a:lnTo>
                    <a:lnTo>
                      <a:pt x="1178" y="995"/>
                    </a:lnTo>
                    <a:lnTo>
                      <a:pt x="1194" y="984"/>
                    </a:lnTo>
                    <a:lnTo>
                      <a:pt x="1199" y="974"/>
                    </a:lnTo>
                    <a:lnTo>
                      <a:pt x="1199" y="974"/>
                    </a:lnTo>
                    <a:lnTo>
                      <a:pt x="1204" y="947"/>
                    </a:lnTo>
                    <a:lnTo>
                      <a:pt x="1204" y="942"/>
                    </a:lnTo>
                    <a:lnTo>
                      <a:pt x="1204" y="936"/>
                    </a:lnTo>
                    <a:lnTo>
                      <a:pt x="1204" y="936"/>
                    </a:lnTo>
                    <a:lnTo>
                      <a:pt x="1204" y="926"/>
                    </a:lnTo>
                    <a:lnTo>
                      <a:pt x="1199" y="915"/>
                    </a:lnTo>
                    <a:lnTo>
                      <a:pt x="1220" y="915"/>
                    </a:lnTo>
                    <a:lnTo>
                      <a:pt x="1225" y="910"/>
                    </a:lnTo>
                    <a:lnTo>
                      <a:pt x="1231" y="910"/>
                    </a:lnTo>
                    <a:lnTo>
                      <a:pt x="1247" y="905"/>
                    </a:lnTo>
                    <a:lnTo>
                      <a:pt x="1252" y="905"/>
                    </a:lnTo>
                    <a:lnTo>
                      <a:pt x="1247" y="889"/>
                    </a:lnTo>
                    <a:lnTo>
                      <a:pt x="1252" y="883"/>
                    </a:lnTo>
                    <a:lnTo>
                      <a:pt x="1268" y="867"/>
                    </a:lnTo>
                    <a:lnTo>
                      <a:pt x="1289" y="857"/>
                    </a:lnTo>
                    <a:lnTo>
                      <a:pt x="1294" y="851"/>
                    </a:lnTo>
                    <a:lnTo>
                      <a:pt x="1300" y="846"/>
                    </a:lnTo>
                    <a:lnTo>
                      <a:pt x="1300" y="841"/>
                    </a:lnTo>
                    <a:lnTo>
                      <a:pt x="1294" y="835"/>
                    </a:lnTo>
                    <a:lnTo>
                      <a:pt x="1289" y="830"/>
                    </a:lnTo>
                    <a:lnTo>
                      <a:pt x="1284" y="825"/>
                    </a:lnTo>
                    <a:lnTo>
                      <a:pt x="1284" y="819"/>
                    </a:lnTo>
                    <a:lnTo>
                      <a:pt x="1289" y="819"/>
                    </a:lnTo>
                    <a:lnTo>
                      <a:pt x="1300" y="814"/>
                    </a:lnTo>
                    <a:lnTo>
                      <a:pt x="1305" y="809"/>
                    </a:lnTo>
                    <a:lnTo>
                      <a:pt x="1305" y="809"/>
                    </a:lnTo>
                    <a:lnTo>
                      <a:pt x="1316" y="793"/>
                    </a:lnTo>
                    <a:lnTo>
                      <a:pt x="1332" y="782"/>
                    </a:lnTo>
                    <a:lnTo>
                      <a:pt x="1342" y="777"/>
                    </a:lnTo>
                    <a:lnTo>
                      <a:pt x="1353" y="782"/>
                    </a:lnTo>
                    <a:lnTo>
                      <a:pt x="1374" y="787"/>
                    </a:lnTo>
                    <a:lnTo>
                      <a:pt x="1379" y="777"/>
                    </a:lnTo>
                    <a:lnTo>
                      <a:pt x="1385" y="777"/>
                    </a:lnTo>
                    <a:lnTo>
                      <a:pt x="1385" y="772"/>
                    </a:lnTo>
                    <a:lnTo>
                      <a:pt x="1385" y="761"/>
                    </a:lnTo>
                    <a:lnTo>
                      <a:pt x="1385" y="750"/>
                    </a:lnTo>
                    <a:lnTo>
                      <a:pt x="1385" y="750"/>
                    </a:lnTo>
                    <a:lnTo>
                      <a:pt x="1390" y="745"/>
                    </a:lnTo>
                    <a:lnTo>
                      <a:pt x="1395" y="745"/>
                    </a:lnTo>
                    <a:lnTo>
                      <a:pt x="1416" y="750"/>
                    </a:lnTo>
                    <a:lnTo>
                      <a:pt x="1422" y="750"/>
                    </a:lnTo>
                    <a:lnTo>
                      <a:pt x="1427" y="750"/>
                    </a:lnTo>
                    <a:lnTo>
                      <a:pt x="1443" y="750"/>
                    </a:lnTo>
                    <a:lnTo>
                      <a:pt x="1464" y="756"/>
                    </a:lnTo>
                    <a:lnTo>
                      <a:pt x="1475" y="761"/>
                    </a:lnTo>
                    <a:lnTo>
                      <a:pt x="1480" y="761"/>
                    </a:lnTo>
                    <a:lnTo>
                      <a:pt x="1480" y="756"/>
                    </a:lnTo>
                    <a:lnTo>
                      <a:pt x="1491" y="750"/>
                    </a:lnTo>
                    <a:lnTo>
                      <a:pt x="1475" y="750"/>
                    </a:lnTo>
                    <a:lnTo>
                      <a:pt x="1485" y="745"/>
                    </a:lnTo>
                    <a:lnTo>
                      <a:pt x="1491" y="740"/>
                    </a:lnTo>
                    <a:lnTo>
                      <a:pt x="1496" y="734"/>
                    </a:lnTo>
                    <a:lnTo>
                      <a:pt x="1496" y="729"/>
                    </a:lnTo>
                    <a:lnTo>
                      <a:pt x="1496" y="724"/>
                    </a:lnTo>
                    <a:lnTo>
                      <a:pt x="1491" y="718"/>
                    </a:lnTo>
                    <a:lnTo>
                      <a:pt x="1480" y="713"/>
                    </a:lnTo>
                    <a:lnTo>
                      <a:pt x="1501" y="713"/>
                    </a:lnTo>
                    <a:lnTo>
                      <a:pt x="1507" y="713"/>
                    </a:lnTo>
                    <a:lnTo>
                      <a:pt x="1512" y="713"/>
                    </a:lnTo>
                    <a:lnTo>
                      <a:pt x="1523" y="713"/>
                    </a:lnTo>
                    <a:lnTo>
                      <a:pt x="1533" y="713"/>
                    </a:lnTo>
                    <a:lnTo>
                      <a:pt x="1533" y="713"/>
                    </a:lnTo>
                    <a:lnTo>
                      <a:pt x="1533" y="713"/>
                    </a:lnTo>
                    <a:lnTo>
                      <a:pt x="1528" y="702"/>
                    </a:lnTo>
                    <a:lnTo>
                      <a:pt x="1528" y="702"/>
                    </a:lnTo>
                    <a:lnTo>
                      <a:pt x="1533" y="702"/>
                    </a:lnTo>
                    <a:lnTo>
                      <a:pt x="1539" y="697"/>
                    </a:lnTo>
                    <a:lnTo>
                      <a:pt x="1549" y="697"/>
                    </a:lnTo>
                    <a:lnTo>
                      <a:pt x="1554" y="697"/>
                    </a:lnTo>
                    <a:lnTo>
                      <a:pt x="1560" y="697"/>
                    </a:lnTo>
                    <a:lnTo>
                      <a:pt x="1570" y="708"/>
                    </a:lnTo>
                    <a:lnTo>
                      <a:pt x="1576" y="713"/>
                    </a:lnTo>
                    <a:lnTo>
                      <a:pt x="1581" y="718"/>
                    </a:lnTo>
                    <a:lnTo>
                      <a:pt x="1597" y="724"/>
                    </a:lnTo>
                    <a:lnTo>
                      <a:pt x="1602" y="734"/>
                    </a:lnTo>
                    <a:lnTo>
                      <a:pt x="1602" y="734"/>
                    </a:lnTo>
                    <a:lnTo>
                      <a:pt x="1607" y="734"/>
                    </a:lnTo>
                    <a:lnTo>
                      <a:pt x="1623" y="740"/>
                    </a:lnTo>
                    <a:lnTo>
                      <a:pt x="1634" y="740"/>
                    </a:lnTo>
                    <a:lnTo>
                      <a:pt x="1639" y="740"/>
                    </a:lnTo>
                    <a:lnTo>
                      <a:pt x="1650" y="740"/>
                    </a:lnTo>
                    <a:lnTo>
                      <a:pt x="1655" y="740"/>
                    </a:lnTo>
                    <a:lnTo>
                      <a:pt x="1671" y="734"/>
                    </a:lnTo>
                    <a:lnTo>
                      <a:pt x="1671" y="734"/>
                    </a:lnTo>
                    <a:lnTo>
                      <a:pt x="1676" y="729"/>
                    </a:lnTo>
                    <a:lnTo>
                      <a:pt x="1682" y="729"/>
                    </a:lnTo>
                    <a:lnTo>
                      <a:pt x="1692" y="734"/>
                    </a:lnTo>
                    <a:lnTo>
                      <a:pt x="1703" y="734"/>
                    </a:lnTo>
                    <a:lnTo>
                      <a:pt x="1708" y="740"/>
                    </a:lnTo>
                    <a:lnTo>
                      <a:pt x="1719" y="740"/>
                    </a:lnTo>
                    <a:lnTo>
                      <a:pt x="1724" y="745"/>
                    </a:lnTo>
                    <a:lnTo>
                      <a:pt x="1735" y="745"/>
                    </a:lnTo>
                    <a:lnTo>
                      <a:pt x="1740" y="740"/>
                    </a:lnTo>
                    <a:lnTo>
                      <a:pt x="1745" y="734"/>
                    </a:lnTo>
                    <a:lnTo>
                      <a:pt x="1745" y="729"/>
                    </a:lnTo>
                    <a:lnTo>
                      <a:pt x="1751" y="724"/>
                    </a:lnTo>
                    <a:lnTo>
                      <a:pt x="1761" y="724"/>
                    </a:lnTo>
                    <a:lnTo>
                      <a:pt x="1761" y="724"/>
                    </a:lnTo>
                    <a:lnTo>
                      <a:pt x="1767" y="724"/>
                    </a:lnTo>
                    <a:lnTo>
                      <a:pt x="1772" y="718"/>
                    </a:lnTo>
                    <a:lnTo>
                      <a:pt x="1772" y="713"/>
                    </a:lnTo>
                    <a:lnTo>
                      <a:pt x="1772" y="702"/>
                    </a:lnTo>
                    <a:lnTo>
                      <a:pt x="1772" y="697"/>
                    </a:lnTo>
                    <a:lnTo>
                      <a:pt x="1772" y="692"/>
                    </a:lnTo>
                    <a:lnTo>
                      <a:pt x="1777" y="676"/>
                    </a:lnTo>
                    <a:lnTo>
                      <a:pt x="1777" y="670"/>
                    </a:lnTo>
                    <a:lnTo>
                      <a:pt x="1783" y="670"/>
                    </a:lnTo>
                    <a:lnTo>
                      <a:pt x="1788" y="670"/>
                    </a:lnTo>
                    <a:lnTo>
                      <a:pt x="1793" y="665"/>
                    </a:lnTo>
                    <a:lnTo>
                      <a:pt x="1804" y="654"/>
                    </a:lnTo>
                    <a:lnTo>
                      <a:pt x="1804" y="654"/>
                    </a:lnTo>
                    <a:lnTo>
                      <a:pt x="1814" y="654"/>
                    </a:lnTo>
                    <a:lnTo>
                      <a:pt x="1825" y="654"/>
                    </a:lnTo>
                    <a:lnTo>
                      <a:pt x="1836" y="654"/>
                    </a:lnTo>
                    <a:lnTo>
                      <a:pt x="1836" y="654"/>
                    </a:lnTo>
                    <a:lnTo>
                      <a:pt x="1836" y="654"/>
                    </a:lnTo>
                    <a:lnTo>
                      <a:pt x="1846" y="649"/>
                    </a:lnTo>
                    <a:lnTo>
                      <a:pt x="1857" y="644"/>
                    </a:lnTo>
                    <a:lnTo>
                      <a:pt x="1862" y="644"/>
                    </a:lnTo>
                    <a:lnTo>
                      <a:pt x="1873" y="644"/>
                    </a:lnTo>
                    <a:lnTo>
                      <a:pt x="1878" y="649"/>
                    </a:lnTo>
                    <a:lnTo>
                      <a:pt x="1894" y="660"/>
                    </a:lnTo>
                    <a:lnTo>
                      <a:pt x="1899" y="660"/>
                    </a:lnTo>
                    <a:lnTo>
                      <a:pt x="1921" y="665"/>
                    </a:lnTo>
                    <a:lnTo>
                      <a:pt x="1942" y="670"/>
                    </a:lnTo>
                    <a:lnTo>
                      <a:pt x="1952" y="686"/>
                    </a:lnTo>
                    <a:lnTo>
                      <a:pt x="1947" y="692"/>
                    </a:lnTo>
                    <a:lnTo>
                      <a:pt x="1947" y="692"/>
                    </a:lnTo>
                    <a:lnTo>
                      <a:pt x="1936" y="697"/>
                    </a:lnTo>
                    <a:lnTo>
                      <a:pt x="1931" y="702"/>
                    </a:lnTo>
                    <a:lnTo>
                      <a:pt x="1931" y="708"/>
                    </a:lnTo>
                    <a:lnTo>
                      <a:pt x="1931" y="713"/>
                    </a:lnTo>
                    <a:lnTo>
                      <a:pt x="1936" y="713"/>
                    </a:lnTo>
                    <a:lnTo>
                      <a:pt x="1947" y="713"/>
                    </a:lnTo>
                    <a:lnTo>
                      <a:pt x="1947" y="713"/>
                    </a:lnTo>
                    <a:lnTo>
                      <a:pt x="1947" y="708"/>
                    </a:lnTo>
                    <a:lnTo>
                      <a:pt x="1952" y="697"/>
                    </a:lnTo>
                    <a:lnTo>
                      <a:pt x="1958" y="697"/>
                    </a:lnTo>
                    <a:lnTo>
                      <a:pt x="1979" y="692"/>
                    </a:lnTo>
                    <a:lnTo>
                      <a:pt x="1984" y="692"/>
                    </a:lnTo>
                    <a:lnTo>
                      <a:pt x="1989" y="686"/>
                    </a:lnTo>
                    <a:lnTo>
                      <a:pt x="1995" y="686"/>
                    </a:lnTo>
                    <a:lnTo>
                      <a:pt x="1995" y="681"/>
                    </a:lnTo>
                    <a:lnTo>
                      <a:pt x="1995" y="681"/>
                    </a:lnTo>
                    <a:lnTo>
                      <a:pt x="1995" y="676"/>
                    </a:lnTo>
                    <a:lnTo>
                      <a:pt x="1989" y="676"/>
                    </a:lnTo>
                    <a:lnTo>
                      <a:pt x="1995" y="676"/>
                    </a:lnTo>
                    <a:lnTo>
                      <a:pt x="1995" y="676"/>
                    </a:lnTo>
                    <a:lnTo>
                      <a:pt x="2005" y="676"/>
                    </a:lnTo>
                    <a:lnTo>
                      <a:pt x="2016" y="681"/>
                    </a:lnTo>
                    <a:lnTo>
                      <a:pt x="2027" y="681"/>
                    </a:lnTo>
                    <a:lnTo>
                      <a:pt x="2027" y="681"/>
                    </a:lnTo>
                    <a:lnTo>
                      <a:pt x="2032" y="681"/>
                    </a:lnTo>
                    <a:lnTo>
                      <a:pt x="2032" y="676"/>
                    </a:lnTo>
                    <a:lnTo>
                      <a:pt x="2032" y="670"/>
                    </a:lnTo>
                    <a:close/>
                    <a:moveTo>
                      <a:pt x="1730" y="580"/>
                    </a:moveTo>
                    <a:lnTo>
                      <a:pt x="1740" y="580"/>
                    </a:lnTo>
                    <a:lnTo>
                      <a:pt x="1745" y="585"/>
                    </a:lnTo>
                    <a:lnTo>
                      <a:pt x="1756" y="585"/>
                    </a:lnTo>
                    <a:lnTo>
                      <a:pt x="1756" y="585"/>
                    </a:lnTo>
                    <a:lnTo>
                      <a:pt x="1767" y="585"/>
                    </a:lnTo>
                    <a:lnTo>
                      <a:pt x="1772" y="585"/>
                    </a:lnTo>
                    <a:lnTo>
                      <a:pt x="1772" y="580"/>
                    </a:lnTo>
                    <a:lnTo>
                      <a:pt x="1772" y="580"/>
                    </a:lnTo>
                    <a:lnTo>
                      <a:pt x="1761" y="575"/>
                    </a:lnTo>
                    <a:lnTo>
                      <a:pt x="1756" y="575"/>
                    </a:lnTo>
                    <a:lnTo>
                      <a:pt x="1745" y="575"/>
                    </a:lnTo>
                    <a:lnTo>
                      <a:pt x="1735" y="575"/>
                    </a:lnTo>
                    <a:lnTo>
                      <a:pt x="1730" y="580"/>
                    </a:lnTo>
                    <a:lnTo>
                      <a:pt x="1730" y="580"/>
                    </a:lnTo>
                    <a:close/>
                    <a:moveTo>
                      <a:pt x="42" y="575"/>
                    </a:moveTo>
                    <a:lnTo>
                      <a:pt x="32" y="580"/>
                    </a:lnTo>
                    <a:lnTo>
                      <a:pt x="10" y="591"/>
                    </a:lnTo>
                    <a:lnTo>
                      <a:pt x="0" y="591"/>
                    </a:lnTo>
                    <a:lnTo>
                      <a:pt x="5" y="596"/>
                    </a:lnTo>
                    <a:lnTo>
                      <a:pt x="5" y="591"/>
                    </a:lnTo>
                    <a:lnTo>
                      <a:pt x="26" y="585"/>
                    </a:lnTo>
                    <a:lnTo>
                      <a:pt x="42" y="585"/>
                    </a:lnTo>
                    <a:lnTo>
                      <a:pt x="58" y="580"/>
                    </a:lnTo>
                    <a:lnTo>
                      <a:pt x="58" y="575"/>
                    </a:lnTo>
                    <a:lnTo>
                      <a:pt x="58" y="569"/>
                    </a:lnTo>
                    <a:lnTo>
                      <a:pt x="42" y="575"/>
                    </a:lnTo>
                    <a:close/>
                    <a:moveTo>
                      <a:pt x="1401" y="367"/>
                    </a:moveTo>
                    <a:lnTo>
                      <a:pt x="1406" y="362"/>
                    </a:lnTo>
                    <a:lnTo>
                      <a:pt x="1411" y="357"/>
                    </a:lnTo>
                    <a:lnTo>
                      <a:pt x="1411" y="357"/>
                    </a:lnTo>
                    <a:lnTo>
                      <a:pt x="1406" y="357"/>
                    </a:lnTo>
                    <a:lnTo>
                      <a:pt x="1390" y="357"/>
                    </a:lnTo>
                    <a:lnTo>
                      <a:pt x="1385" y="357"/>
                    </a:lnTo>
                    <a:lnTo>
                      <a:pt x="1395" y="362"/>
                    </a:lnTo>
                    <a:lnTo>
                      <a:pt x="1401" y="367"/>
                    </a:lnTo>
                    <a:close/>
                    <a:moveTo>
                      <a:pt x="1539" y="181"/>
                    </a:moveTo>
                    <a:lnTo>
                      <a:pt x="1544" y="186"/>
                    </a:lnTo>
                    <a:lnTo>
                      <a:pt x="1554" y="186"/>
                    </a:lnTo>
                    <a:lnTo>
                      <a:pt x="1560" y="181"/>
                    </a:lnTo>
                    <a:lnTo>
                      <a:pt x="1565" y="181"/>
                    </a:lnTo>
                    <a:lnTo>
                      <a:pt x="1570" y="176"/>
                    </a:lnTo>
                    <a:lnTo>
                      <a:pt x="1581" y="176"/>
                    </a:lnTo>
                    <a:lnTo>
                      <a:pt x="1586" y="176"/>
                    </a:lnTo>
                    <a:lnTo>
                      <a:pt x="1597" y="176"/>
                    </a:lnTo>
                    <a:lnTo>
                      <a:pt x="1602" y="170"/>
                    </a:lnTo>
                    <a:lnTo>
                      <a:pt x="1607" y="165"/>
                    </a:lnTo>
                    <a:lnTo>
                      <a:pt x="1613" y="165"/>
                    </a:lnTo>
                    <a:lnTo>
                      <a:pt x="1613" y="160"/>
                    </a:lnTo>
                    <a:lnTo>
                      <a:pt x="1650" y="154"/>
                    </a:lnTo>
                    <a:lnTo>
                      <a:pt x="1634" y="149"/>
                    </a:lnTo>
                    <a:lnTo>
                      <a:pt x="1618" y="149"/>
                    </a:lnTo>
                    <a:lnTo>
                      <a:pt x="1602" y="149"/>
                    </a:lnTo>
                    <a:lnTo>
                      <a:pt x="1592" y="149"/>
                    </a:lnTo>
                    <a:lnTo>
                      <a:pt x="1576" y="144"/>
                    </a:lnTo>
                    <a:lnTo>
                      <a:pt x="1565" y="144"/>
                    </a:lnTo>
                    <a:lnTo>
                      <a:pt x="1565" y="138"/>
                    </a:lnTo>
                    <a:lnTo>
                      <a:pt x="1576" y="133"/>
                    </a:lnTo>
                    <a:lnTo>
                      <a:pt x="1576" y="133"/>
                    </a:lnTo>
                    <a:lnTo>
                      <a:pt x="1570" y="128"/>
                    </a:lnTo>
                    <a:lnTo>
                      <a:pt x="1560" y="128"/>
                    </a:lnTo>
                    <a:lnTo>
                      <a:pt x="1554" y="128"/>
                    </a:lnTo>
                    <a:lnTo>
                      <a:pt x="1544" y="128"/>
                    </a:lnTo>
                    <a:lnTo>
                      <a:pt x="1533" y="128"/>
                    </a:lnTo>
                    <a:lnTo>
                      <a:pt x="1523" y="128"/>
                    </a:lnTo>
                    <a:lnTo>
                      <a:pt x="1517" y="117"/>
                    </a:lnTo>
                    <a:lnTo>
                      <a:pt x="1512" y="106"/>
                    </a:lnTo>
                    <a:lnTo>
                      <a:pt x="1496" y="106"/>
                    </a:lnTo>
                    <a:lnTo>
                      <a:pt x="1491" y="106"/>
                    </a:lnTo>
                    <a:lnTo>
                      <a:pt x="1485" y="106"/>
                    </a:lnTo>
                    <a:lnTo>
                      <a:pt x="1464" y="106"/>
                    </a:lnTo>
                    <a:lnTo>
                      <a:pt x="1432" y="112"/>
                    </a:lnTo>
                    <a:lnTo>
                      <a:pt x="1427" y="112"/>
                    </a:lnTo>
                    <a:lnTo>
                      <a:pt x="1438" y="117"/>
                    </a:lnTo>
                    <a:lnTo>
                      <a:pt x="1443" y="117"/>
                    </a:lnTo>
                    <a:lnTo>
                      <a:pt x="1443" y="122"/>
                    </a:lnTo>
                    <a:lnTo>
                      <a:pt x="1454" y="128"/>
                    </a:lnTo>
                    <a:lnTo>
                      <a:pt x="1459" y="133"/>
                    </a:lnTo>
                    <a:lnTo>
                      <a:pt x="1470" y="138"/>
                    </a:lnTo>
                    <a:lnTo>
                      <a:pt x="1475" y="138"/>
                    </a:lnTo>
                    <a:lnTo>
                      <a:pt x="1496" y="144"/>
                    </a:lnTo>
                    <a:lnTo>
                      <a:pt x="1496" y="144"/>
                    </a:lnTo>
                    <a:lnTo>
                      <a:pt x="1491" y="154"/>
                    </a:lnTo>
                    <a:lnTo>
                      <a:pt x="1485" y="154"/>
                    </a:lnTo>
                    <a:lnTo>
                      <a:pt x="1480" y="160"/>
                    </a:lnTo>
                    <a:lnTo>
                      <a:pt x="1480" y="165"/>
                    </a:lnTo>
                    <a:lnTo>
                      <a:pt x="1464" y="165"/>
                    </a:lnTo>
                    <a:lnTo>
                      <a:pt x="1470" y="176"/>
                    </a:lnTo>
                    <a:lnTo>
                      <a:pt x="1475" y="176"/>
                    </a:lnTo>
                    <a:lnTo>
                      <a:pt x="1512" y="170"/>
                    </a:lnTo>
                    <a:lnTo>
                      <a:pt x="1517" y="170"/>
                    </a:lnTo>
                    <a:lnTo>
                      <a:pt x="1528" y="170"/>
                    </a:lnTo>
                    <a:lnTo>
                      <a:pt x="1533" y="165"/>
                    </a:lnTo>
                    <a:lnTo>
                      <a:pt x="1539" y="165"/>
                    </a:lnTo>
                    <a:lnTo>
                      <a:pt x="1544" y="170"/>
                    </a:lnTo>
                    <a:lnTo>
                      <a:pt x="1549" y="165"/>
                    </a:lnTo>
                    <a:lnTo>
                      <a:pt x="1549" y="170"/>
                    </a:lnTo>
                    <a:lnTo>
                      <a:pt x="1549" y="170"/>
                    </a:lnTo>
                    <a:lnTo>
                      <a:pt x="1539" y="176"/>
                    </a:lnTo>
                    <a:lnTo>
                      <a:pt x="1539" y="181"/>
                    </a:lnTo>
                    <a:lnTo>
                      <a:pt x="1539" y="181"/>
                    </a:lnTo>
                    <a:lnTo>
                      <a:pt x="1539" y="181"/>
                    </a:lnTo>
                    <a:close/>
                    <a:moveTo>
                      <a:pt x="1714" y="96"/>
                    </a:moveTo>
                    <a:lnTo>
                      <a:pt x="1708" y="96"/>
                    </a:lnTo>
                    <a:lnTo>
                      <a:pt x="1703" y="96"/>
                    </a:lnTo>
                    <a:lnTo>
                      <a:pt x="1708" y="101"/>
                    </a:lnTo>
                    <a:lnTo>
                      <a:pt x="1719" y="101"/>
                    </a:lnTo>
                    <a:lnTo>
                      <a:pt x="1730" y="101"/>
                    </a:lnTo>
                    <a:lnTo>
                      <a:pt x="1735" y="101"/>
                    </a:lnTo>
                    <a:lnTo>
                      <a:pt x="1724" y="101"/>
                    </a:lnTo>
                    <a:lnTo>
                      <a:pt x="1714" y="96"/>
                    </a:lnTo>
                    <a:close/>
                    <a:moveTo>
                      <a:pt x="1003" y="101"/>
                    </a:moveTo>
                    <a:lnTo>
                      <a:pt x="1008" y="101"/>
                    </a:lnTo>
                    <a:lnTo>
                      <a:pt x="1019" y="112"/>
                    </a:lnTo>
                    <a:lnTo>
                      <a:pt x="1024" y="117"/>
                    </a:lnTo>
                    <a:lnTo>
                      <a:pt x="1029" y="117"/>
                    </a:lnTo>
                    <a:lnTo>
                      <a:pt x="1040" y="117"/>
                    </a:lnTo>
                    <a:lnTo>
                      <a:pt x="1045" y="122"/>
                    </a:lnTo>
                    <a:lnTo>
                      <a:pt x="1056" y="128"/>
                    </a:lnTo>
                    <a:lnTo>
                      <a:pt x="1061" y="128"/>
                    </a:lnTo>
                    <a:lnTo>
                      <a:pt x="1061" y="122"/>
                    </a:lnTo>
                    <a:lnTo>
                      <a:pt x="1056" y="117"/>
                    </a:lnTo>
                    <a:lnTo>
                      <a:pt x="1050" y="117"/>
                    </a:lnTo>
                    <a:lnTo>
                      <a:pt x="1050" y="117"/>
                    </a:lnTo>
                    <a:lnTo>
                      <a:pt x="1040" y="112"/>
                    </a:lnTo>
                    <a:lnTo>
                      <a:pt x="1034" y="112"/>
                    </a:lnTo>
                    <a:lnTo>
                      <a:pt x="1024" y="112"/>
                    </a:lnTo>
                    <a:lnTo>
                      <a:pt x="1024" y="106"/>
                    </a:lnTo>
                    <a:lnTo>
                      <a:pt x="1019" y="106"/>
                    </a:lnTo>
                    <a:lnTo>
                      <a:pt x="1019" y="101"/>
                    </a:lnTo>
                    <a:lnTo>
                      <a:pt x="1019" y="101"/>
                    </a:lnTo>
                    <a:lnTo>
                      <a:pt x="1019" y="96"/>
                    </a:lnTo>
                    <a:lnTo>
                      <a:pt x="1013" y="91"/>
                    </a:lnTo>
                    <a:lnTo>
                      <a:pt x="1003" y="91"/>
                    </a:lnTo>
                    <a:lnTo>
                      <a:pt x="992" y="91"/>
                    </a:lnTo>
                    <a:lnTo>
                      <a:pt x="992" y="91"/>
                    </a:lnTo>
                    <a:lnTo>
                      <a:pt x="997" y="96"/>
                    </a:lnTo>
                    <a:lnTo>
                      <a:pt x="1003" y="101"/>
                    </a:lnTo>
                    <a:close/>
                    <a:moveTo>
                      <a:pt x="1798" y="91"/>
                    </a:moveTo>
                    <a:lnTo>
                      <a:pt x="1814" y="91"/>
                    </a:lnTo>
                    <a:lnTo>
                      <a:pt x="1836" y="91"/>
                    </a:lnTo>
                    <a:lnTo>
                      <a:pt x="1852" y="91"/>
                    </a:lnTo>
                    <a:lnTo>
                      <a:pt x="1846" y="85"/>
                    </a:lnTo>
                    <a:lnTo>
                      <a:pt x="1836" y="91"/>
                    </a:lnTo>
                    <a:lnTo>
                      <a:pt x="1820" y="91"/>
                    </a:lnTo>
                    <a:lnTo>
                      <a:pt x="1809" y="85"/>
                    </a:lnTo>
                    <a:lnTo>
                      <a:pt x="1798" y="85"/>
                    </a:lnTo>
                    <a:lnTo>
                      <a:pt x="1793" y="85"/>
                    </a:lnTo>
                    <a:lnTo>
                      <a:pt x="1793" y="85"/>
                    </a:lnTo>
                    <a:lnTo>
                      <a:pt x="1777" y="91"/>
                    </a:lnTo>
                    <a:lnTo>
                      <a:pt x="1772" y="91"/>
                    </a:lnTo>
                    <a:lnTo>
                      <a:pt x="1777" y="91"/>
                    </a:lnTo>
                    <a:lnTo>
                      <a:pt x="1798" y="91"/>
                    </a:lnTo>
                    <a:close/>
                    <a:moveTo>
                      <a:pt x="1003" y="43"/>
                    </a:moveTo>
                    <a:lnTo>
                      <a:pt x="1003" y="48"/>
                    </a:lnTo>
                    <a:lnTo>
                      <a:pt x="1003" y="53"/>
                    </a:lnTo>
                    <a:lnTo>
                      <a:pt x="1003" y="53"/>
                    </a:lnTo>
                    <a:lnTo>
                      <a:pt x="1003" y="53"/>
                    </a:lnTo>
                    <a:lnTo>
                      <a:pt x="1008" y="59"/>
                    </a:lnTo>
                    <a:lnTo>
                      <a:pt x="1008" y="59"/>
                    </a:lnTo>
                    <a:lnTo>
                      <a:pt x="1008" y="64"/>
                    </a:lnTo>
                    <a:lnTo>
                      <a:pt x="1013" y="64"/>
                    </a:lnTo>
                    <a:lnTo>
                      <a:pt x="1019" y="69"/>
                    </a:lnTo>
                    <a:lnTo>
                      <a:pt x="1024" y="75"/>
                    </a:lnTo>
                    <a:lnTo>
                      <a:pt x="1029" y="75"/>
                    </a:lnTo>
                    <a:lnTo>
                      <a:pt x="1034" y="75"/>
                    </a:lnTo>
                    <a:lnTo>
                      <a:pt x="1040" y="69"/>
                    </a:lnTo>
                    <a:lnTo>
                      <a:pt x="1040" y="69"/>
                    </a:lnTo>
                    <a:lnTo>
                      <a:pt x="1045" y="69"/>
                    </a:lnTo>
                    <a:lnTo>
                      <a:pt x="1056" y="69"/>
                    </a:lnTo>
                    <a:lnTo>
                      <a:pt x="1061" y="69"/>
                    </a:lnTo>
                    <a:lnTo>
                      <a:pt x="1056" y="69"/>
                    </a:lnTo>
                    <a:lnTo>
                      <a:pt x="1050" y="75"/>
                    </a:lnTo>
                    <a:lnTo>
                      <a:pt x="1050" y="75"/>
                    </a:lnTo>
                    <a:lnTo>
                      <a:pt x="1056" y="80"/>
                    </a:lnTo>
                    <a:lnTo>
                      <a:pt x="1056" y="80"/>
                    </a:lnTo>
                    <a:lnTo>
                      <a:pt x="1061" y="85"/>
                    </a:lnTo>
                    <a:lnTo>
                      <a:pt x="1061" y="85"/>
                    </a:lnTo>
                    <a:lnTo>
                      <a:pt x="1066" y="85"/>
                    </a:lnTo>
                    <a:lnTo>
                      <a:pt x="1077" y="85"/>
                    </a:lnTo>
                    <a:lnTo>
                      <a:pt x="1077" y="85"/>
                    </a:lnTo>
                    <a:lnTo>
                      <a:pt x="1072" y="91"/>
                    </a:lnTo>
                    <a:lnTo>
                      <a:pt x="1072" y="91"/>
                    </a:lnTo>
                    <a:lnTo>
                      <a:pt x="1040" y="85"/>
                    </a:lnTo>
                    <a:lnTo>
                      <a:pt x="1034" y="85"/>
                    </a:lnTo>
                    <a:lnTo>
                      <a:pt x="1029" y="85"/>
                    </a:lnTo>
                    <a:lnTo>
                      <a:pt x="1040" y="91"/>
                    </a:lnTo>
                    <a:lnTo>
                      <a:pt x="1050" y="91"/>
                    </a:lnTo>
                    <a:lnTo>
                      <a:pt x="1045" y="96"/>
                    </a:lnTo>
                    <a:lnTo>
                      <a:pt x="1045" y="96"/>
                    </a:lnTo>
                    <a:lnTo>
                      <a:pt x="1045" y="101"/>
                    </a:lnTo>
                    <a:lnTo>
                      <a:pt x="1050" y="101"/>
                    </a:lnTo>
                    <a:lnTo>
                      <a:pt x="1056" y="106"/>
                    </a:lnTo>
                    <a:lnTo>
                      <a:pt x="1066" y="106"/>
                    </a:lnTo>
                    <a:lnTo>
                      <a:pt x="1072" y="106"/>
                    </a:lnTo>
                    <a:lnTo>
                      <a:pt x="1077" y="112"/>
                    </a:lnTo>
                    <a:lnTo>
                      <a:pt x="1088" y="117"/>
                    </a:lnTo>
                    <a:lnTo>
                      <a:pt x="1093" y="122"/>
                    </a:lnTo>
                    <a:lnTo>
                      <a:pt x="1098" y="122"/>
                    </a:lnTo>
                    <a:lnTo>
                      <a:pt x="1098" y="122"/>
                    </a:lnTo>
                    <a:lnTo>
                      <a:pt x="1109" y="128"/>
                    </a:lnTo>
                    <a:lnTo>
                      <a:pt x="1135" y="128"/>
                    </a:lnTo>
                    <a:lnTo>
                      <a:pt x="1146" y="128"/>
                    </a:lnTo>
                    <a:lnTo>
                      <a:pt x="1151" y="128"/>
                    </a:lnTo>
                    <a:lnTo>
                      <a:pt x="1162" y="122"/>
                    </a:lnTo>
                    <a:lnTo>
                      <a:pt x="1167" y="122"/>
                    </a:lnTo>
                    <a:lnTo>
                      <a:pt x="1172" y="117"/>
                    </a:lnTo>
                    <a:lnTo>
                      <a:pt x="1178" y="117"/>
                    </a:lnTo>
                    <a:lnTo>
                      <a:pt x="1172" y="112"/>
                    </a:lnTo>
                    <a:lnTo>
                      <a:pt x="1167" y="112"/>
                    </a:lnTo>
                    <a:lnTo>
                      <a:pt x="1167" y="112"/>
                    </a:lnTo>
                    <a:lnTo>
                      <a:pt x="1172" y="106"/>
                    </a:lnTo>
                    <a:lnTo>
                      <a:pt x="1172" y="106"/>
                    </a:lnTo>
                    <a:lnTo>
                      <a:pt x="1167" y="101"/>
                    </a:lnTo>
                    <a:lnTo>
                      <a:pt x="1172" y="101"/>
                    </a:lnTo>
                    <a:lnTo>
                      <a:pt x="1178" y="101"/>
                    </a:lnTo>
                    <a:lnTo>
                      <a:pt x="1183" y="101"/>
                    </a:lnTo>
                    <a:lnTo>
                      <a:pt x="1183" y="101"/>
                    </a:lnTo>
                    <a:lnTo>
                      <a:pt x="1183" y="101"/>
                    </a:lnTo>
                    <a:lnTo>
                      <a:pt x="1188" y="106"/>
                    </a:lnTo>
                    <a:lnTo>
                      <a:pt x="1194" y="106"/>
                    </a:lnTo>
                    <a:lnTo>
                      <a:pt x="1199" y="101"/>
                    </a:lnTo>
                    <a:lnTo>
                      <a:pt x="1204" y="101"/>
                    </a:lnTo>
                    <a:lnTo>
                      <a:pt x="1204" y="96"/>
                    </a:lnTo>
                    <a:lnTo>
                      <a:pt x="1210" y="96"/>
                    </a:lnTo>
                    <a:lnTo>
                      <a:pt x="1210" y="101"/>
                    </a:lnTo>
                    <a:lnTo>
                      <a:pt x="1210" y="101"/>
                    </a:lnTo>
                    <a:lnTo>
                      <a:pt x="1204" y="106"/>
                    </a:lnTo>
                    <a:lnTo>
                      <a:pt x="1204" y="106"/>
                    </a:lnTo>
                    <a:lnTo>
                      <a:pt x="1204" y="106"/>
                    </a:lnTo>
                    <a:lnTo>
                      <a:pt x="1210" y="112"/>
                    </a:lnTo>
                    <a:lnTo>
                      <a:pt x="1210" y="112"/>
                    </a:lnTo>
                    <a:lnTo>
                      <a:pt x="1225" y="112"/>
                    </a:lnTo>
                    <a:lnTo>
                      <a:pt x="1236" y="112"/>
                    </a:lnTo>
                    <a:lnTo>
                      <a:pt x="1247" y="112"/>
                    </a:lnTo>
                    <a:lnTo>
                      <a:pt x="1257" y="106"/>
                    </a:lnTo>
                    <a:lnTo>
                      <a:pt x="1263" y="101"/>
                    </a:lnTo>
                    <a:lnTo>
                      <a:pt x="1273" y="101"/>
                    </a:lnTo>
                    <a:lnTo>
                      <a:pt x="1268" y="106"/>
                    </a:lnTo>
                    <a:lnTo>
                      <a:pt x="1257" y="112"/>
                    </a:lnTo>
                    <a:lnTo>
                      <a:pt x="1263" y="117"/>
                    </a:lnTo>
                    <a:lnTo>
                      <a:pt x="1273" y="117"/>
                    </a:lnTo>
                    <a:lnTo>
                      <a:pt x="1273" y="117"/>
                    </a:lnTo>
                    <a:lnTo>
                      <a:pt x="1284" y="117"/>
                    </a:lnTo>
                    <a:lnTo>
                      <a:pt x="1289" y="117"/>
                    </a:lnTo>
                    <a:lnTo>
                      <a:pt x="1284" y="117"/>
                    </a:lnTo>
                    <a:lnTo>
                      <a:pt x="1273" y="122"/>
                    </a:lnTo>
                    <a:lnTo>
                      <a:pt x="1247" y="122"/>
                    </a:lnTo>
                    <a:lnTo>
                      <a:pt x="1231" y="122"/>
                    </a:lnTo>
                    <a:lnTo>
                      <a:pt x="1231" y="122"/>
                    </a:lnTo>
                    <a:lnTo>
                      <a:pt x="1225" y="122"/>
                    </a:lnTo>
                    <a:lnTo>
                      <a:pt x="1225" y="128"/>
                    </a:lnTo>
                    <a:lnTo>
                      <a:pt x="1225" y="128"/>
                    </a:lnTo>
                    <a:lnTo>
                      <a:pt x="1215" y="128"/>
                    </a:lnTo>
                    <a:lnTo>
                      <a:pt x="1210" y="128"/>
                    </a:lnTo>
                    <a:lnTo>
                      <a:pt x="1194" y="133"/>
                    </a:lnTo>
                    <a:lnTo>
                      <a:pt x="1162" y="138"/>
                    </a:lnTo>
                    <a:lnTo>
                      <a:pt x="1162" y="138"/>
                    </a:lnTo>
                    <a:lnTo>
                      <a:pt x="1151" y="138"/>
                    </a:lnTo>
                    <a:lnTo>
                      <a:pt x="1146" y="138"/>
                    </a:lnTo>
                    <a:lnTo>
                      <a:pt x="1141" y="138"/>
                    </a:lnTo>
                    <a:lnTo>
                      <a:pt x="1141" y="138"/>
                    </a:lnTo>
                    <a:lnTo>
                      <a:pt x="1135" y="138"/>
                    </a:lnTo>
                    <a:lnTo>
                      <a:pt x="1135" y="138"/>
                    </a:lnTo>
                    <a:lnTo>
                      <a:pt x="1135" y="144"/>
                    </a:lnTo>
                    <a:lnTo>
                      <a:pt x="1141" y="149"/>
                    </a:lnTo>
                    <a:lnTo>
                      <a:pt x="1141" y="149"/>
                    </a:lnTo>
                    <a:lnTo>
                      <a:pt x="1146" y="154"/>
                    </a:lnTo>
                    <a:lnTo>
                      <a:pt x="1151" y="154"/>
                    </a:lnTo>
                    <a:lnTo>
                      <a:pt x="1178" y="154"/>
                    </a:lnTo>
                    <a:lnTo>
                      <a:pt x="1188" y="154"/>
                    </a:lnTo>
                    <a:lnTo>
                      <a:pt x="1199" y="154"/>
                    </a:lnTo>
                    <a:lnTo>
                      <a:pt x="1210" y="149"/>
                    </a:lnTo>
                    <a:lnTo>
                      <a:pt x="1220" y="149"/>
                    </a:lnTo>
                    <a:lnTo>
                      <a:pt x="1231" y="149"/>
                    </a:lnTo>
                    <a:lnTo>
                      <a:pt x="1241" y="149"/>
                    </a:lnTo>
                    <a:lnTo>
                      <a:pt x="1263" y="149"/>
                    </a:lnTo>
                    <a:lnTo>
                      <a:pt x="1279" y="149"/>
                    </a:lnTo>
                    <a:lnTo>
                      <a:pt x="1284" y="149"/>
                    </a:lnTo>
                    <a:lnTo>
                      <a:pt x="1284" y="149"/>
                    </a:lnTo>
                    <a:lnTo>
                      <a:pt x="1289" y="154"/>
                    </a:lnTo>
                    <a:lnTo>
                      <a:pt x="1268" y="154"/>
                    </a:lnTo>
                    <a:lnTo>
                      <a:pt x="1252" y="154"/>
                    </a:lnTo>
                    <a:lnTo>
                      <a:pt x="1194" y="160"/>
                    </a:lnTo>
                    <a:lnTo>
                      <a:pt x="1183" y="170"/>
                    </a:lnTo>
                    <a:lnTo>
                      <a:pt x="1178" y="170"/>
                    </a:lnTo>
                    <a:lnTo>
                      <a:pt x="1172" y="165"/>
                    </a:lnTo>
                    <a:lnTo>
                      <a:pt x="1167" y="165"/>
                    </a:lnTo>
                    <a:lnTo>
                      <a:pt x="1151" y="165"/>
                    </a:lnTo>
                    <a:lnTo>
                      <a:pt x="1151" y="170"/>
                    </a:lnTo>
                    <a:lnTo>
                      <a:pt x="1151" y="170"/>
                    </a:lnTo>
                    <a:lnTo>
                      <a:pt x="1151" y="176"/>
                    </a:lnTo>
                    <a:lnTo>
                      <a:pt x="1151" y="176"/>
                    </a:lnTo>
                    <a:lnTo>
                      <a:pt x="1156" y="181"/>
                    </a:lnTo>
                    <a:lnTo>
                      <a:pt x="1162" y="186"/>
                    </a:lnTo>
                    <a:lnTo>
                      <a:pt x="1167" y="186"/>
                    </a:lnTo>
                    <a:lnTo>
                      <a:pt x="1172" y="186"/>
                    </a:lnTo>
                    <a:lnTo>
                      <a:pt x="1183" y="192"/>
                    </a:lnTo>
                    <a:lnTo>
                      <a:pt x="1204" y="197"/>
                    </a:lnTo>
                    <a:lnTo>
                      <a:pt x="1225" y="208"/>
                    </a:lnTo>
                    <a:lnTo>
                      <a:pt x="1247" y="213"/>
                    </a:lnTo>
                    <a:lnTo>
                      <a:pt x="1252" y="218"/>
                    </a:lnTo>
                    <a:lnTo>
                      <a:pt x="1257" y="218"/>
                    </a:lnTo>
                    <a:lnTo>
                      <a:pt x="1263" y="224"/>
                    </a:lnTo>
                    <a:lnTo>
                      <a:pt x="1268" y="224"/>
                    </a:lnTo>
                    <a:lnTo>
                      <a:pt x="1279" y="229"/>
                    </a:lnTo>
                    <a:lnTo>
                      <a:pt x="1289" y="224"/>
                    </a:lnTo>
                    <a:lnTo>
                      <a:pt x="1294" y="224"/>
                    </a:lnTo>
                    <a:lnTo>
                      <a:pt x="1294" y="218"/>
                    </a:lnTo>
                    <a:lnTo>
                      <a:pt x="1289" y="213"/>
                    </a:lnTo>
                    <a:lnTo>
                      <a:pt x="1289" y="213"/>
                    </a:lnTo>
                    <a:lnTo>
                      <a:pt x="1294" y="208"/>
                    </a:lnTo>
                    <a:lnTo>
                      <a:pt x="1300" y="202"/>
                    </a:lnTo>
                    <a:lnTo>
                      <a:pt x="1300" y="202"/>
                    </a:lnTo>
                    <a:lnTo>
                      <a:pt x="1294" y="197"/>
                    </a:lnTo>
                    <a:lnTo>
                      <a:pt x="1305" y="192"/>
                    </a:lnTo>
                    <a:lnTo>
                      <a:pt x="1310" y="186"/>
                    </a:lnTo>
                    <a:lnTo>
                      <a:pt x="1316" y="176"/>
                    </a:lnTo>
                    <a:lnTo>
                      <a:pt x="1326" y="170"/>
                    </a:lnTo>
                    <a:lnTo>
                      <a:pt x="1342" y="170"/>
                    </a:lnTo>
                    <a:lnTo>
                      <a:pt x="1342" y="170"/>
                    </a:lnTo>
                    <a:lnTo>
                      <a:pt x="1347" y="165"/>
                    </a:lnTo>
                    <a:lnTo>
                      <a:pt x="1347" y="160"/>
                    </a:lnTo>
                    <a:lnTo>
                      <a:pt x="1353" y="154"/>
                    </a:lnTo>
                    <a:lnTo>
                      <a:pt x="1353" y="144"/>
                    </a:lnTo>
                    <a:lnTo>
                      <a:pt x="1353" y="144"/>
                    </a:lnTo>
                    <a:lnTo>
                      <a:pt x="1353" y="138"/>
                    </a:lnTo>
                    <a:lnTo>
                      <a:pt x="1358" y="138"/>
                    </a:lnTo>
                    <a:lnTo>
                      <a:pt x="1363" y="138"/>
                    </a:lnTo>
                    <a:lnTo>
                      <a:pt x="1369" y="138"/>
                    </a:lnTo>
                    <a:lnTo>
                      <a:pt x="1374" y="138"/>
                    </a:lnTo>
                    <a:lnTo>
                      <a:pt x="1374" y="133"/>
                    </a:lnTo>
                    <a:lnTo>
                      <a:pt x="1374" y="133"/>
                    </a:lnTo>
                    <a:lnTo>
                      <a:pt x="1374" y="128"/>
                    </a:lnTo>
                    <a:lnTo>
                      <a:pt x="1379" y="122"/>
                    </a:lnTo>
                    <a:lnTo>
                      <a:pt x="1379" y="117"/>
                    </a:lnTo>
                    <a:lnTo>
                      <a:pt x="1390" y="112"/>
                    </a:lnTo>
                    <a:lnTo>
                      <a:pt x="1401" y="106"/>
                    </a:lnTo>
                    <a:lnTo>
                      <a:pt x="1401" y="106"/>
                    </a:lnTo>
                    <a:lnTo>
                      <a:pt x="1406" y="106"/>
                    </a:lnTo>
                    <a:lnTo>
                      <a:pt x="1406" y="106"/>
                    </a:lnTo>
                    <a:lnTo>
                      <a:pt x="1438" y="101"/>
                    </a:lnTo>
                    <a:lnTo>
                      <a:pt x="1448" y="101"/>
                    </a:lnTo>
                    <a:lnTo>
                      <a:pt x="1464" y="101"/>
                    </a:lnTo>
                    <a:lnTo>
                      <a:pt x="1475" y="101"/>
                    </a:lnTo>
                    <a:lnTo>
                      <a:pt x="1480" y="96"/>
                    </a:lnTo>
                    <a:lnTo>
                      <a:pt x="1480" y="96"/>
                    </a:lnTo>
                    <a:lnTo>
                      <a:pt x="1475" y="96"/>
                    </a:lnTo>
                    <a:lnTo>
                      <a:pt x="1464" y="91"/>
                    </a:lnTo>
                    <a:lnTo>
                      <a:pt x="1448" y="91"/>
                    </a:lnTo>
                    <a:lnTo>
                      <a:pt x="1438" y="85"/>
                    </a:lnTo>
                    <a:lnTo>
                      <a:pt x="1448" y="80"/>
                    </a:lnTo>
                    <a:lnTo>
                      <a:pt x="1443" y="80"/>
                    </a:lnTo>
                    <a:lnTo>
                      <a:pt x="1432" y="75"/>
                    </a:lnTo>
                    <a:lnTo>
                      <a:pt x="1422" y="75"/>
                    </a:lnTo>
                    <a:lnTo>
                      <a:pt x="1422" y="75"/>
                    </a:lnTo>
                    <a:lnTo>
                      <a:pt x="1422" y="80"/>
                    </a:lnTo>
                    <a:lnTo>
                      <a:pt x="1411" y="80"/>
                    </a:lnTo>
                    <a:lnTo>
                      <a:pt x="1401" y="75"/>
                    </a:lnTo>
                    <a:lnTo>
                      <a:pt x="1390" y="75"/>
                    </a:lnTo>
                    <a:lnTo>
                      <a:pt x="1374" y="75"/>
                    </a:lnTo>
                    <a:lnTo>
                      <a:pt x="1369" y="75"/>
                    </a:lnTo>
                    <a:lnTo>
                      <a:pt x="1363" y="69"/>
                    </a:lnTo>
                    <a:lnTo>
                      <a:pt x="1358" y="69"/>
                    </a:lnTo>
                    <a:lnTo>
                      <a:pt x="1353" y="69"/>
                    </a:lnTo>
                    <a:lnTo>
                      <a:pt x="1358" y="69"/>
                    </a:lnTo>
                    <a:lnTo>
                      <a:pt x="1358" y="64"/>
                    </a:lnTo>
                    <a:lnTo>
                      <a:pt x="1358" y="64"/>
                    </a:lnTo>
                    <a:lnTo>
                      <a:pt x="1363" y="64"/>
                    </a:lnTo>
                    <a:lnTo>
                      <a:pt x="1358" y="59"/>
                    </a:lnTo>
                    <a:lnTo>
                      <a:pt x="1358" y="59"/>
                    </a:lnTo>
                    <a:lnTo>
                      <a:pt x="1358" y="53"/>
                    </a:lnTo>
                    <a:lnTo>
                      <a:pt x="1347" y="53"/>
                    </a:lnTo>
                    <a:lnTo>
                      <a:pt x="1342" y="48"/>
                    </a:lnTo>
                    <a:lnTo>
                      <a:pt x="1337" y="48"/>
                    </a:lnTo>
                    <a:lnTo>
                      <a:pt x="1337" y="48"/>
                    </a:lnTo>
                    <a:lnTo>
                      <a:pt x="1316" y="59"/>
                    </a:lnTo>
                    <a:lnTo>
                      <a:pt x="1310" y="64"/>
                    </a:lnTo>
                    <a:lnTo>
                      <a:pt x="1310" y="59"/>
                    </a:lnTo>
                    <a:lnTo>
                      <a:pt x="1310" y="59"/>
                    </a:lnTo>
                    <a:lnTo>
                      <a:pt x="1310" y="53"/>
                    </a:lnTo>
                    <a:lnTo>
                      <a:pt x="1310" y="53"/>
                    </a:lnTo>
                    <a:lnTo>
                      <a:pt x="1316" y="48"/>
                    </a:lnTo>
                    <a:lnTo>
                      <a:pt x="1321" y="43"/>
                    </a:lnTo>
                    <a:lnTo>
                      <a:pt x="1316" y="37"/>
                    </a:lnTo>
                    <a:lnTo>
                      <a:pt x="1305" y="37"/>
                    </a:lnTo>
                    <a:lnTo>
                      <a:pt x="1305" y="32"/>
                    </a:lnTo>
                    <a:lnTo>
                      <a:pt x="1289" y="32"/>
                    </a:lnTo>
                    <a:lnTo>
                      <a:pt x="1273" y="32"/>
                    </a:lnTo>
                    <a:lnTo>
                      <a:pt x="1273" y="32"/>
                    </a:lnTo>
                    <a:lnTo>
                      <a:pt x="1273" y="32"/>
                    </a:lnTo>
                    <a:lnTo>
                      <a:pt x="1268" y="32"/>
                    </a:lnTo>
                    <a:lnTo>
                      <a:pt x="1268" y="32"/>
                    </a:lnTo>
                    <a:lnTo>
                      <a:pt x="1257" y="27"/>
                    </a:lnTo>
                    <a:lnTo>
                      <a:pt x="1252" y="27"/>
                    </a:lnTo>
                    <a:lnTo>
                      <a:pt x="1241" y="27"/>
                    </a:lnTo>
                    <a:lnTo>
                      <a:pt x="1236" y="27"/>
                    </a:lnTo>
                    <a:lnTo>
                      <a:pt x="1236" y="32"/>
                    </a:lnTo>
                    <a:lnTo>
                      <a:pt x="1236" y="32"/>
                    </a:lnTo>
                    <a:lnTo>
                      <a:pt x="1231" y="37"/>
                    </a:lnTo>
                    <a:lnTo>
                      <a:pt x="1225" y="43"/>
                    </a:lnTo>
                    <a:lnTo>
                      <a:pt x="1225" y="43"/>
                    </a:lnTo>
                    <a:lnTo>
                      <a:pt x="1225" y="43"/>
                    </a:lnTo>
                    <a:lnTo>
                      <a:pt x="1225" y="48"/>
                    </a:lnTo>
                    <a:lnTo>
                      <a:pt x="1231" y="53"/>
                    </a:lnTo>
                    <a:lnTo>
                      <a:pt x="1236" y="64"/>
                    </a:lnTo>
                    <a:lnTo>
                      <a:pt x="1247" y="75"/>
                    </a:lnTo>
                    <a:lnTo>
                      <a:pt x="1252" y="85"/>
                    </a:lnTo>
                    <a:lnTo>
                      <a:pt x="1252" y="85"/>
                    </a:lnTo>
                    <a:lnTo>
                      <a:pt x="1231" y="75"/>
                    </a:lnTo>
                    <a:lnTo>
                      <a:pt x="1225" y="75"/>
                    </a:lnTo>
                    <a:lnTo>
                      <a:pt x="1220" y="69"/>
                    </a:lnTo>
                    <a:lnTo>
                      <a:pt x="1210" y="59"/>
                    </a:lnTo>
                    <a:lnTo>
                      <a:pt x="1199" y="53"/>
                    </a:lnTo>
                    <a:lnTo>
                      <a:pt x="1194" y="48"/>
                    </a:lnTo>
                    <a:lnTo>
                      <a:pt x="1183" y="43"/>
                    </a:lnTo>
                    <a:lnTo>
                      <a:pt x="1172" y="37"/>
                    </a:lnTo>
                    <a:lnTo>
                      <a:pt x="1162" y="43"/>
                    </a:lnTo>
                    <a:lnTo>
                      <a:pt x="1151" y="48"/>
                    </a:lnTo>
                    <a:lnTo>
                      <a:pt x="1146" y="48"/>
                    </a:lnTo>
                    <a:lnTo>
                      <a:pt x="1146" y="53"/>
                    </a:lnTo>
                    <a:lnTo>
                      <a:pt x="1146" y="59"/>
                    </a:lnTo>
                    <a:lnTo>
                      <a:pt x="1146" y="59"/>
                    </a:lnTo>
                    <a:lnTo>
                      <a:pt x="1151" y="64"/>
                    </a:lnTo>
                    <a:lnTo>
                      <a:pt x="1146" y="64"/>
                    </a:lnTo>
                    <a:lnTo>
                      <a:pt x="1146" y="64"/>
                    </a:lnTo>
                    <a:lnTo>
                      <a:pt x="1141" y="64"/>
                    </a:lnTo>
                    <a:lnTo>
                      <a:pt x="1135" y="59"/>
                    </a:lnTo>
                    <a:lnTo>
                      <a:pt x="1130" y="59"/>
                    </a:lnTo>
                    <a:lnTo>
                      <a:pt x="1119" y="59"/>
                    </a:lnTo>
                    <a:lnTo>
                      <a:pt x="1119" y="59"/>
                    </a:lnTo>
                    <a:lnTo>
                      <a:pt x="1114" y="53"/>
                    </a:lnTo>
                    <a:lnTo>
                      <a:pt x="1109" y="48"/>
                    </a:lnTo>
                    <a:lnTo>
                      <a:pt x="1082" y="53"/>
                    </a:lnTo>
                    <a:lnTo>
                      <a:pt x="1103" y="43"/>
                    </a:lnTo>
                    <a:lnTo>
                      <a:pt x="1135" y="43"/>
                    </a:lnTo>
                    <a:lnTo>
                      <a:pt x="1141" y="43"/>
                    </a:lnTo>
                    <a:lnTo>
                      <a:pt x="1141" y="43"/>
                    </a:lnTo>
                    <a:lnTo>
                      <a:pt x="1141" y="37"/>
                    </a:lnTo>
                    <a:lnTo>
                      <a:pt x="1141" y="37"/>
                    </a:lnTo>
                    <a:lnTo>
                      <a:pt x="1130" y="37"/>
                    </a:lnTo>
                    <a:lnTo>
                      <a:pt x="1103" y="37"/>
                    </a:lnTo>
                    <a:lnTo>
                      <a:pt x="1088" y="37"/>
                    </a:lnTo>
                    <a:lnTo>
                      <a:pt x="1082" y="43"/>
                    </a:lnTo>
                    <a:lnTo>
                      <a:pt x="1072" y="37"/>
                    </a:lnTo>
                    <a:lnTo>
                      <a:pt x="1066" y="37"/>
                    </a:lnTo>
                    <a:lnTo>
                      <a:pt x="1066" y="43"/>
                    </a:lnTo>
                    <a:lnTo>
                      <a:pt x="1072" y="43"/>
                    </a:lnTo>
                    <a:lnTo>
                      <a:pt x="1066" y="43"/>
                    </a:lnTo>
                    <a:lnTo>
                      <a:pt x="1061" y="43"/>
                    </a:lnTo>
                    <a:lnTo>
                      <a:pt x="1045" y="37"/>
                    </a:lnTo>
                    <a:lnTo>
                      <a:pt x="1029" y="37"/>
                    </a:lnTo>
                    <a:lnTo>
                      <a:pt x="1024" y="37"/>
                    </a:lnTo>
                    <a:lnTo>
                      <a:pt x="1019" y="43"/>
                    </a:lnTo>
                    <a:lnTo>
                      <a:pt x="1019" y="43"/>
                    </a:lnTo>
                    <a:lnTo>
                      <a:pt x="1013" y="43"/>
                    </a:lnTo>
                    <a:lnTo>
                      <a:pt x="1008" y="37"/>
                    </a:lnTo>
                    <a:lnTo>
                      <a:pt x="1003" y="37"/>
                    </a:lnTo>
                    <a:lnTo>
                      <a:pt x="1003" y="37"/>
                    </a:lnTo>
                    <a:lnTo>
                      <a:pt x="997" y="43"/>
                    </a:lnTo>
                    <a:lnTo>
                      <a:pt x="997" y="43"/>
                    </a:lnTo>
                    <a:lnTo>
                      <a:pt x="1003" y="43"/>
                    </a:lnTo>
                    <a:close/>
                    <a:moveTo>
                      <a:pt x="1958" y="21"/>
                    </a:moveTo>
                    <a:lnTo>
                      <a:pt x="2000" y="16"/>
                    </a:lnTo>
                    <a:lnTo>
                      <a:pt x="2005" y="16"/>
                    </a:lnTo>
                    <a:lnTo>
                      <a:pt x="1995" y="16"/>
                    </a:lnTo>
                    <a:lnTo>
                      <a:pt x="1979" y="16"/>
                    </a:lnTo>
                    <a:lnTo>
                      <a:pt x="1979" y="16"/>
                    </a:lnTo>
                    <a:lnTo>
                      <a:pt x="1910" y="21"/>
                    </a:lnTo>
                    <a:lnTo>
                      <a:pt x="1915" y="21"/>
                    </a:lnTo>
                    <a:lnTo>
                      <a:pt x="1958" y="21"/>
                    </a:lnTo>
                    <a:close/>
                    <a:moveTo>
                      <a:pt x="1353" y="11"/>
                    </a:moveTo>
                    <a:lnTo>
                      <a:pt x="1342" y="11"/>
                    </a:lnTo>
                    <a:lnTo>
                      <a:pt x="1332" y="11"/>
                    </a:lnTo>
                    <a:lnTo>
                      <a:pt x="1326" y="11"/>
                    </a:lnTo>
                    <a:lnTo>
                      <a:pt x="1326" y="11"/>
                    </a:lnTo>
                    <a:lnTo>
                      <a:pt x="1342" y="16"/>
                    </a:lnTo>
                    <a:lnTo>
                      <a:pt x="1353" y="11"/>
                    </a:lnTo>
                    <a:close/>
                    <a:moveTo>
                      <a:pt x="1337" y="27"/>
                    </a:moveTo>
                    <a:lnTo>
                      <a:pt x="1358" y="27"/>
                    </a:lnTo>
                    <a:lnTo>
                      <a:pt x="1353" y="27"/>
                    </a:lnTo>
                    <a:lnTo>
                      <a:pt x="1347" y="32"/>
                    </a:lnTo>
                    <a:lnTo>
                      <a:pt x="1332" y="32"/>
                    </a:lnTo>
                    <a:lnTo>
                      <a:pt x="1332" y="32"/>
                    </a:lnTo>
                    <a:lnTo>
                      <a:pt x="1337" y="37"/>
                    </a:lnTo>
                    <a:lnTo>
                      <a:pt x="1342" y="37"/>
                    </a:lnTo>
                    <a:lnTo>
                      <a:pt x="1353" y="43"/>
                    </a:lnTo>
                    <a:lnTo>
                      <a:pt x="1363" y="43"/>
                    </a:lnTo>
                    <a:lnTo>
                      <a:pt x="1385" y="43"/>
                    </a:lnTo>
                    <a:lnTo>
                      <a:pt x="1395" y="43"/>
                    </a:lnTo>
                    <a:lnTo>
                      <a:pt x="1406" y="43"/>
                    </a:lnTo>
                    <a:lnTo>
                      <a:pt x="1416" y="37"/>
                    </a:lnTo>
                    <a:lnTo>
                      <a:pt x="1432" y="43"/>
                    </a:lnTo>
                    <a:lnTo>
                      <a:pt x="1443" y="43"/>
                    </a:lnTo>
                    <a:lnTo>
                      <a:pt x="1443" y="43"/>
                    </a:lnTo>
                    <a:lnTo>
                      <a:pt x="1438" y="43"/>
                    </a:lnTo>
                    <a:lnTo>
                      <a:pt x="1432" y="48"/>
                    </a:lnTo>
                    <a:lnTo>
                      <a:pt x="1422" y="48"/>
                    </a:lnTo>
                    <a:lnTo>
                      <a:pt x="1411" y="48"/>
                    </a:lnTo>
                    <a:lnTo>
                      <a:pt x="1401" y="48"/>
                    </a:lnTo>
                    <a:lnTo>
                      <a:pt x="1401" y="48"/>
                    </a:lnTo>
                    <a:lnTo>
                      <a:pt x="1395" y="48"/>
                    </a:lnTo>
                    <a:lnTo>
                      <a:pt x="1406" y="53"/>
                    </a:lnTo>
                    <a:lnTo>
                      <a:pt x="1416" y="53"/>
                    </a:lnTo>
                    <a:lnTo>
                      <a:pt x="1432" y="59"/>
                    </a:lnTo>
                    <a:lnTo>
                      <a:pt x="1448" y="59"/>
                    </a:lnTo>
                    <a:lnTo>
                      <a:pt x="1448" y="59"/>
                    </a:lnTo>
                    <a:lnTo>
                      <a:pt x="1448" y="59"/>
                    </a:lnTo>
                    <a:lnTo>
                      <a:pt x="1496" y="64"/>
                    </a:lnTo>
                    <a:lnTo>
                      <a:pt x="1539" y="59"/>
                    </a:lnTo>
                    <a:lnTo>
                      <a:pt x="1533" y="64"/>
                    </a:lnTo>
                    <a:lnTo>
                      <a:pt x="1539" y="69"/>
                    </a:lnTo>
                    <a:lnTo>
                      <a:pt x="1544" y="69"/>
                    </a:lnTo>
                    <a:lnTo>
                      <a:pt x="1581" y="69"/>
                    </a:lnTo>
                    <a:lnTo>
                      <a:pt x="1592" y="75"/>
                    </a:lnTo>
                    <a:lnTo>
                      <a:pt x="1597" y="69"/>
                    </a:lnTo>
                    <a:lnTo>
                      <a:pt x="1602" y="69"/>
                    </a:lnTo>
                    <a:lnTo>
                      <a:pt x="1607" y="64"/>
                    </a:lnTo>
                    <a:lnTo>
                      <a:pt x="1623" y="64"/>
                    </a:lnTo>
                    <a:lnTo>
                      <a:pt x="1629" y="64"/>
                    </a:lnTo>
                    <a:lnTo>
                      <a:pt x="1639" y="64"/>
                    </a:lnTo>
                    <a:lnTo>
                      <a:pt x="1645" y="64"/>
                    </a:lnTo>
                    <a:lnTo>
                      <a:pt x="1666" y="59"/>
                    </a:lnTo>
                    <a:lnTo>
                      <a:pt x="1666" y="59"/>
                    </a:lnTo>
                    <a:lnTo>
                      <a:pt x="1671" y="53"/>
                    </a:lnTo>
                    <a:lnTo>
                      <a:pt x="1676" y="48"/>
                    </a:lnTo>
                    <a:lnTo>
                      <a:pt x="1687" y="48"/>
                    </a:lnTo>
                    <a:lnTo>
                      <a:pt x="1724" y="37"/>
                    </a:lnTo>
                    <a:lnTo>
                      <a:pt x="1724" y="32"/>
                    </a:lnTo>
                    <a:lnTo>
                      <a:pt x="1724" y="27"/>
                    </a:lnTo>
                    <a:lnTo>
                      <a:pt x="1714" y="21"/>
                    </a:lnTo>
                    <a:lnTo>
                      <a:pt x="1708" y="21"/>
                    </a:lnTo>
                    <a:lnTo>
                      <a:pt x="1692" y="16"/>
                    </a:lnTo>
                    <a:lnTo>
                      <a:pt x="1666" y="16"/>
                    </a:lnTo>
                    <a:lnTo>
                      <a:pt x="1661" y="16"/>
                    </a:lnTo>
                    <a:lnTo>
                      <a:pt x="1655" y="16"/>
                    </a:lnTo>
                    <a:lnTo>
                      <a:pt x="1645" y="16"/>
                    </a:lnTo>
                    <a:lnTo>
                      <a:pt x="1623" y="11"/>
                    </a:lnTo>
                    <a:lnTo>
                      <a:pt x="1618" y="11"/>
                    </a:lnTo>
                    <a:lnTo>
                      <a:pt x="1613" y="11"/>
                    </a:lnTo>
                    <a:lnTo>
                      <a:pt x="1607" y="11"/>
                    </a:lnTo>
                    <a:lnTo>
                      <a:pt x="1607" y="11"/>
                    </a:lnTo>
                    <a:lnTo>
                      <a:pt x="1597" y="11"/>
                    </a:lnTo>
                    <a:lnTo>
                      <a:pt x="1592" y="11"/>
                    </a:lnTo>
                    <a:lnTo>
                      <a:pt x="1592" y="11"/>
                    </a:lnTo>
                    <a:lnTo>
                      <a:pt x="1592" y="11"/>
                    </a:lnTo>
                    <a:lnTo>
                      <a:pt x="1586" y="11"/>
                    </a:lnTo>
                    <a:lnTo>
                      <a:pt x="1581" y="11"/>
                    </a:lnTo>
                    <a:lnTo>
                      <a:pt x="1570" y="16"/>
                    </a:lnTo>
                    <a:lnTo>
                      <a:pt x="1570" y="16"/>
                    </a:lnTo>
                    <a:lnTo>
                      <a:pt x="1554" y="16"/>
                    </a:lnTo>
                    <a:lnTo>
                      <a:pt x="1544" y="16"/>
                    </a:lnTo>
                    <a:lnTo>
                      <a:pt x="1549" y="11"/>
                    </a:lnTo>
                    <a:lnTo>
                      <a:pt x="1549" y="5"/>
                    </a:lnTo>
                    <a:lnTo>
                      <a:pt x="1549" y="5"/>
                    </a:lnTo>
                    <a:lnTo>
                      <a:pt x="1549" y="5"/>
                    </a:lnTo>
                    <a:lnTo>
                      <a:pt x="1539" y="0"/>
                    </a:lnTo>
                    <a:lnTo>
                      <a:pt x="1533" y="0"/>
                    </a:lnTo>
                    <a:lnTo>
                      <a:pt x="1528" y="5"/>
                    </a:lnTo>
                    <a:lnTo>
                      <a:pt x="1523" y="5"/>
                    </a:lnTo>
                    <a:lnTo>
                      <a:pt x="1517" y="5"/>
                    </a:lnTo>
                    <a:lnTo>
                      <a:pt x="1512" y="5"/>
                    </a:lnTo>
                    <a:lnTo>
                      <a:pt x="1512" y="5"/>
                    </a:lnTo>
                    <a:lnTo>
                      <a:pt x="1512" y="11"/>
                    </a:lnTo>
                    <a:lnTo>
                      <a:pt x="1512" y="16"/>
                    </a:lnTo>
                    <a:lnTo>
                      <a:pt x="1512" y="21"/>
                    </a:lnTo>
                    <a:lnTo>
                      <a:pt x="1507" y="27"/>
                    </a:lnTo>
                    <a:lnTo>
                      <a:pt x="1507" y="27"/>
                    </a:lnTo>
                    <a:lnTo>
                      <a:pt x="1491" y="21"/>
                    </a:lnTo>
                    <a:lnTo>
                      <a:pt x="1485" y="21"/>
                    </a:lnTo>
                    <a:lnTo>
                      <a:pt x="1480" y="21"/>
                    </a:lnTo>
                    <a:lnTo>
                      <a:pt x="1480" y="16"/>
                    </a:lnTo>
                    <a:lnTo>
                      <a:pt x="1475" y="16"/>
                    </a:lnTo>
                    <a:lnTo>
                      <a:pt x="1448" y="16"/>
                    </a:lnTo>
                    <a:lnTo>
                      <a:pt x="1448" y="16"/>
                    </a:lnTo>
                    <a:lnTo>
                      <a:pt x="1438" y="11"/>
                    </a:lnTo>
                    <a:lnTo>
                      <a:pt x="1427" y="5"/>
                    </a:lnTo>
                    <a:lnTo>
                      <a:pt x="1422" y="5"/>
                    </a:lnTo>
                    <a:lnTo>
                      <a:pt x="1411" y="5"/>
                    </a:lnTo>
                    <a:lnTo>
                      <a:pt x="1401" y="0"/>
                    </a:lnTo>
                    <a:lnTo>
                      <a:pt x="1395" y="0"/>
                    </a:lnTo>
                    <a:lnTo>
                      <a:pt x="1390" y="5"/>
                    </a:lnTo>
                    <a:lnTo>
                      <a:pt x="1390" y="5"/>
                    </a:lnTo>
                    <a:lnTo>
                      <a:pt x="1395" y="11"/>
                    </a:lnTo>
                    <a:lnTo>
                      <a:pt x="1401" y="11"/>
                    </a:lnTo>
                    <a:lnTo>
                      <a:pt x="1401" y="11"/>
                    </a:lnTo>
                    <a:lnTo>
                      <a:pt x="1395" y="16"/>
                    </a:lnTo>
                    <a:lnTo>
                      <a:pt x="1390" y="16"/>
                    </a:lnTo>
                    <a:lnTo>
                      <a:pt x="1379" y="11"/>
                    </a:lnTo>
                    <a:lnTo>
                      <a:pt x="1374" y="11"/>
                    </a:lnTo>
                    <a:lnTo>
                      <a:pt x="1369" y="11"/>
                    </a:lnTo>
                    <a:lnTo>
                      <a:pt x="1369" y="11"/>
                    </a:lnTo>
                    <a:lnTo>
                      <a:pt x="1374" y="16"/>
                    </a:lnTo>
                    <a:lnTo>
                      <a:pt x="1379" y="16"/>
                    </a:lnTo>
                    <a:lnTo>
                      <a:pt x="1385" y="21"/>
                    </a:lnTo>
                    <a:lnTo>
                      <a:pt x="1379" y="21"/>
                    </a:lnTo>
                    <a:lnTo>
                      <a:pt x="1369" y="21"/>
                    </a:lnTo>
                    <a:lnTo>
                      <a:pt x="1363" y="16"/>
                    </a:lnTo>
                    <a:lnTo>
                      <a:pt x="1353" y="16"/>
                    </a:lnTo>
                    <a:lnTo>
                      <a:pt x="1326" y="16"/>
                    </a:lnTo>
                    <a:lnTo>
                      <a:pt x="1316" y="21"/>
                    </a:lnTo>
                    <a:lnTo>
                      <a:pt x="1326" y="21"/>
                    </a:lnTo>
                    <a:lnTo>
                      <a:pt x="1337" y="27"/>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srgbClr val="414042"/>
                  </a:solidFill>
                  <a:effectLst/>
                  <a:uLnTx/>
                  <a:uFillTx/>
                  <a:latin typeface="Pluto Sans DPD PPT Light"/>
                  <a:ea typeface="+mn-ea"/>
                  <a:cs typeface="+mn-cs"/>
                </a:endParaRPr>
              </a:p>
            </p:txBody>
          </p:sp>
          <p:sp>
            <p:nvSpPr>
              <p:cNvPr id="58" name="Freeform 42">
                <a:extLst>
                  <a:ext uri="{FF2B5EF4-FFF2-40B4-BE49-F238E27FC236}">
                    <a16:creationId xmlns:a16="http://schemas.microsoft.com/office/drawing/2014/main" id="{F12C3E86-1C62-4101-A98A-F4074CCD1D95}"/>
                  </a:ext>
                </a:extLst>
              </p:cNvPr>
              <p:cNvSpPr>
                <a:spLocks/>
              </p:cNvSpPr>
              <p:nvPr/>
            </p:nvSpPr>
            <p:spPr bwMode="auto">
              <a:xfrm>
                <a:off x="7597772" y="4822820"/>
                <a:ext cx="193675" cy="211138"/>
              </a:xfrm>
              <a:custGeom>
                <a:avLst/>
                <a:gdLst>
                  <a:gd name="T0" fmla="*/ 116 w 122"/>
                  <a:gd name="T1" fmla="*/ 48 h 133"/>
                  <a:gd name="T2" fmla="*/ 95 w 122"/>
                  <a:gd name="T3" fmla="*/ 37 h 133"/>
                  <a:gd name="T4" fmla="*/ 85 w 122"/>
                  <a:gd name="T5" fmla="*/ 37 h 133"/>
                  <a:gd name="T6" fmla="*/ 74 w 122"/>
                  <a:gd name="T7" fmla="*/ 32 h 133"/>
                  <a:gd name="T8" fmla="*/ 63 w 122"/>
                  <a:gd name="T9" fmla="*/ 16 h 133"/>
                  <a:gd name="T10" fmla="*/ 48 w 122"/>
                  <a:gd name="T11" fmla="*/ 11 h 133"/>
                  <a:gd name="T12" fmla="*/ 48 w 122"/>
                  <a:gd name="T13" fmla="*/ 5 h 133"/>
                  <a:gd name="T14" fmla="*/ 42 w 122"/>
                  <a:gd name="T15" fmla="*/ 0 h 133"/>
                  <a:gd name="T16" fmla="*/ 37 w 122"/>
                  <a:gd name="T17" fmla="*/ 5 h 133"/>
                  <a:gd name="T18" fmla="*/ 32 w 122"/>
                  <a:gd name="T19" fmla="*/ 0 h 133"/>
                  <a:gd name="T20" fmla="*/ 32 w 122"/>
                  <a:gd name="T21" fmla="*/ 5 h 133"/>
                  <a:gd name="T22" fmla="*/ 37 w 122"/>
                  <a:gd name="T23" fmla="*/ 16 h 133"/>
                  <a:gd name="T24" fmla="*/ 32 w 122"/>
                  <a:gd name="T25" fmla="*/ 21 h 133"/>
                  <a:gd name="T26" fmla="*/ 26 w 122"/>
                  <a:gd name="T27" fmla="*/ 16 h 133"/>
                  <a:gd name="T28" fmla="*/ 21 w 122"/>
                  <a:gd name="T29" fmla="*/ 21 h 133"/>
                  <a:gd name="T30" fmla="*/ 10 w 122"/>
                  <a:gd name="T31" fmla="*/ 27 h 133"/>
                  <a:gd name="T32" fmla="*/ 10 w 122"/>
                  <a:gd name="T33" fmla="*/ 32 h 133"/>
                  <a:gd name="T34" fmla="*/ 5 w 122"/>
                  <a:gd name="T35" fmla="*/ 42 h 133"/>
                  <a:gd name="T36" fmla="*/ 0 w 122"/>
                  <a:gd name="T37" fmla="*/ 48 h 133"/>
                  <a:gd name="T38" fmla="*/ 0 w 122"/>
                  <a:gd name="T39" fmla="*/ 58 h 133"/>
                  <a:gd name="T40" fmla="*/ 5 w 122"/>
                  <a:gd name="T41" fmla="*/ 69 h 133"/>
                  <a:gd name="T42" fmla="*/ 5 w 122"/>
                  <a:gd name="T43" fmla="*/ 74 h 133"/>
                  <a:gd name="T44" fmla="*/ 0 w 122"/>
                  <a:gd name="T45" fmla="*/ 80 h 133"/>
                  <a:gd name="T46" fmla="*/ 5 w 122"/>
                  <a:gd name="T47" fmla="*/ 85 h 133"/>
                  <a:gd name="T48" fmla="*/ 10 w 122"/>
                  <a:gd name="T49" fmla="*/ 90 h 133"/>
                  <a:gd name="T50" fmla="*/ 16 w 122"/>
                  <a:gd name="T51" fmla="*/ 85 h 133"/>
                  <a:gd name="T52" fmla="*/ 10 w 122"/>
                  <a:gd name="T53" fmla="*/ 90 h 133"/>
                  <a:gd name="T54" fmla="*/ 32 w 122"/>
                  <a:gd name="T55" fmla="*/ 101 h 133"/>
                  <a:gd name="T56" fmla="*/ 53 w 122"/>
                  <a:gd name="T57" fmla="*/ 128 h 133"/>
                  <a:gd name="T58" fmla="*/ 58 w 122"/>
                  <a:gd name="T59" fmla="*/ 128 h 133"/>
                  <a:gd name="T60" fmla="*/ 63 w 122"/>
                  <a:gd name="T61" fmla="*/ 117 h 133"/>
                  <a:gd name="T62" fmla="*/ 58 w 122"/>
                  <a:gd name="T63" fmla="*/ 112 h 133"/>
                  <a:gd name="T64" fmla="*/ 58 w 122"/>
                  <a:gd name="T65" fmla="*/ 101 h 133"/>
                  <a:gd name="T66" fmla="*/ 69 w 122"/>
                  <a:gd name="T67" fmla="*/ 90 h 133"/>
                  <a:gd name="T68" fmla="*/ 74 w 122"/>
                  <a:gd name="T69" fmla="*/ 80 h 133"/>
                  <a:gd name="T70" fmla="*/ 79 w 122"/>
                  <a:gd name="T71" fmla="*/ 69 h 133"/>
                  <a:gd name="T72" fmla="*/ 85 w 122"/>
                  <a:gd name="T73" fmla="*/ 74 h 133"/>
                  <a:gd name="T74" fmla="*/ 85 w 122"/>
                  <a:gd name="T75" fmla="*/ 85 h 133"/>
                  <a:gd name="T76" fmla="*/ 90 w 122"/>
                  <a:gd name="T77" fmla="*/ 85 h 133"/>
                  <a:gd name="T78" fmla="*/ 106 w 122"/>
                  <a:gd name="T79" fmla="*/ 80 h 133"/>
                  <a:gd name="T80" fmla="*/ 106 w 122"/>
                  <a:gd name="T81" fmla="*/ 80 h 133"/>
                  <a:gd name="T82" fmla="*/ 106 w 122"/>
                  <a:gd name="T83" fmla="*/ 69 h 133"/>
                  <a:gd name="T84" fmla="*/ 106 w 122"/>
                  <a:gd name="T85" fmla="*/ 64 h 133"/>
                  <a:gd name="T86" fmla="*/ 111 w 122"/>
                  <a:gd name="T87" fmla="*/ 64 h 133"/>
                  <a:gd name="T88" fmla="*/ 122 w 122"/>
                  <a:gd name="T89" fmla="*/ 58 h 133"/>
                  <a:gd name="T90" fmla="*/ 122 w 122"/>
                  <a:gd name="T91" fmla="*/ 5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2" h="133">
                    <a:moveTo>
                      <a:pt x="122" y="53"/>
                    </a:moveTo>
                    <a:lnTo>
                      <a:pt x="116" y="48"/>
                    </a:lnTo>
                    <a:lnTo>
                      <a:pt x="111" y="48"/>
                    </a:lnTo>
                    <a:lnTo>
                      <a:pt x="95" y="37"/>
                    </a:lnTo>
                    <a:lnTo>
                      <a:pt x="90" y="37"/>
                    </a:lnTo>
                    <a:lnTo>
                      <a:pt x="85" y="37"/>
                    </a:lnTo>
                    <a:lnTo>
                      <a:pt x="79" y="32"/>
                    </a:lnTo>
                    <a:lnTo>
                      <a:pt x="74" y="32"/>
                    </a:lnTo>
                    <a:lnTo>
                      <a:pt x="69" y="27"/>
                    </a:lnTo>
                    <a:lnTo>
                      <a:pt x="63" y="16"/>
                    </a:lnTo>
                    <a:lnTo>
                      <a:pt x="53" y="11"/>
                    </a:lnTo>
                    <a:lnTo>
                      <a:pt x="48" y="11"/>
                    </a:lnTo>
                    <a:lnTo>
                      <a:pt x="48" y="5"/>
                    </a:lnTo>
                    <a:lnTo>
                      <a:pt x="48" y="5"/>
                    </a:lnTo>
                    <a:lnTo>
                      <a:pt x="48" y="0"/>
                    </a:lnTo>
                    <a:lnTo>
                      <a:pt x="42" y="0"/>
                    </a:lnTo>
                    <a:lnTo>
                      <a:pt x="42" y="0"/>
                    </a:lnTo>
                    <a:lnTo>
                      <a:pt x="37" y="5"/>
                    </a:lnTo>
                    <a:lnTo>
                      <a:pt x="37" y="0"/>
                    </a:lnTo>
                    <a:lnTo>
                      <a:pt x="32" y="0"/>
                    </a:lnTo>
                    <a:lnTo>
                      <a:pt x="32" y="5"/>
                    </a:lnTo>
                    <a:lnTo>
                      <a:pt x="32" y="5"/>
                    </a:lnTo>
                    <a:lnTo>
                      <a:pt x="32" y="11"/>
                    </a:lnTo>
                    <a:lnTo>
                      <a:pt x="37" y="16"/>
                    </a:lnTo>
                    <a:lnTo>
                      <a:pt x="37" y="21"/>
                    </a:lnTo>
                    <a:lnTo>
                      <a:pt x="32" y="21"/>
                    </a:lnTo>
                    <a:lnTo>
                      <a:pt x="32" y="16"/>
                    </a:lnTo>
                    <a:lnTo>
                      <a:pt x="26" y="16"/>
                    </a:lnTo>
                    <a:lnTo>
                      <a:pt x="26" y="16"/>
                    </a:lnTo>
                    <a:lnTo>
                      <a:pt x="21" y="21"/>
                    </a:lnTo>
                    <a:lnTo>
                      <a:pt x="16" y="27"/>
                    </a:lnTo>
                    <a:lnTo>
                      <a:pt x="10" y="27"/>
                    </a:lnTo>
                    <a:lnTo>
                      <a:pt x="10" y="32"/>
                    </a:lnTo>
                    <a:lnTo>
                      <a:pt x="10" y="32"/>
                    </a:lnTo>
                    <a:lnTo>
                      <a:pt x="10" y="42"/>
                    </a:lnTo>
                    <a:lnTo>
                      <a:pt x="5" y="42"/>
                    </a:lnTo>
                    <a:lnTo>
                      <a:pt x="0" y="42"/>
                    </a:lnTo>
                    <a:lnTo>
                      <a:pt x="0" y="48"/>
                    </a:lnTo>
                    <a:lnTo>
                      <a:pt x="0" y="53"/>
                    </a:lnTo>
                    <a:lnTo>
                      <a:pt x="0" y="58"/>
                    </a:lnTo>
                    <a:lnTo>
                      <a:pt x="5" y="69"/>
                    </a:lnTo>
                    <a:lnTo>
                      <a:pt x="5" y="69"/>
                    </a:lnTo>
                    <a:lnTo>
                      <a:pt x="5" y="74"/>
                    </a:lnTo>
                    <a:lnTo>
                      <a:pt x="5" y="74"/>
                    </a:lnTo>
                    <a:lnTo>
                      <a:pt x="0" y="80"/>
                    </a:lnTo>
                    <a:lnTo>
                      <a:pt x="0" y="80"/>
                    </a:lnTo>
                    <a:lnTo>
                      <a:pt x="0" y="80"/>
                    </a:lnTo>
                    <a:lnTo>
                      <a:pt x="5" y="85"/>
                    </a:lnTo>
                    <a:lnTo>
                      <a:pt x="5" y="85"/>
                    </a:lnTo>
                    <a:lnTo>
                      <a:pt x="10" y="90"/>
                    </a:lnTo>
                    <a:lnTo>
                      <a:pt x="10" y="85"/>
                    </a:lnTo>
                    <a:lnTo>
                      <a:pt x="16" y="85"/>
                    </a:lnTo>
                    <a:lnTo>
                      <a:pt x="16" y="90"/>
                    </a:lnTo>
                    <a:lnTo>
                      <a:pt x="10" y="90"/>
                    </a:lnTo>
                    <a:lnTo>
                      <a:pt x="16" y="90"/>
                    </a:lnTo>
                    <a:lnTo>
                      <a:pt x="32" y="101"/>
                    </a:lnTo>
                    <a:lnTo>
                      <a:pt x="48" y="117"/>
                    </a:lnTo>
                    <a:lnTo>
                      <a:pt x="53" y="128"/>
                    </a:lnTo>
                    <a:lnTo>
                      <a:pt x="58" y="133"/>
                    </a:lnTo>
                    <a:lnTo>
                      <a:pt x="58" y="128"/>
                    </a:lnTo>
                    <a:lnTo>
                      <a:pt x="63" y="122"/>
                    </a:lnTo>
                    <a:lnTo>
                      <a:pt x="63" y="117"/>
                    </a:lnTo>
                    <a:lnTo>
                      <a:pt x="63" y="117"/>
                    </a:lnTo>
                    <a:lnTo>
                      <a:pt x="58" y="112"/>
                    </a:lnTo>
                    <a:lnTo>
                      <a:pt x="58" y="106"/>
                    </a:lnTo>
                    <a:lnTo>
                      <a:pt x="58" y="101"/>
                    </a:lnTo>
                    <a:lnTo>
                      <a:pt x="63" y="96"/>
                    </a:lnTo>
                    <a:lnTo>
                      <a:pt x="69" y="90"/>
                    </a:lnTo>
                    <a:lnTo>
                      <a:pt x="74" y="85"/>
                    </a:lnTo>
                    <a:lnTo>
                      <a:pt x="74" y="80"/>
                    </a:lnTo>
                    <a:lnTo>
                      <a:pt x="79" y="74"/>
                    </a:lnTo>
                    <a:lnTo>
                      <a:pt x="79" y="69"/>
                    </a:lnTo>
                    <a:lnTo>
                      <a:pt x="85" y="74"/>
                    </a:lnTo>
                    <a:lnTo>
                      <a:pt x="85" y="74"/>
                    </a:lnTo>
                    <a:lnTo>
                      <a:pt x="85" y="80"/>
                    </a:lnTo>
                    <a:lnTo>
                      <a:pt x="85" y="85"/>
                    </a:lnTo>
                    <a:lnTo>
                      <a:pt x="90" y="85"/>
                    </a:lnTo>
                    <a:lnTo>
                      <a:pt x="90" y="85"/>
                    </a:lnTo>
                    <a:lnTo>
                      <a:pt x="95" y="80"/>
                    </a:lnTo>
                    <a:lnTo>
                      <a:pt x="106" y="80"/>
                    </a:lnTo>
                    <a:lnTo>
                      <a:pt x="106" y="80"/>
                    </a:lnTo>
                    <a:lnTo>
                      <a:pt x="106" y="80"/>
                    </a:lnTo>
                    <a:lnTo>
                      <a:pt x="106" y="74"/>
                    </a:lnTo>
                    <a:lnTo>
                      <a:pt x="106" y="69"/>
                    </a:lnTo>
                    <a:lnTo>
                      <a:pt x="101" y="64"/>
                    </a:lnTo>
                    <a:lnTo>
                      <a:pt x="106" y="64"/>
                    </a:lnTo>
                    <a:lnTo>
                      <a:pt x="111" y="64"/>
                    </a:lnTo>
                    <a:lnTo>
                      <a:pt x="111" y="64"/>
                    </a:lnTo>
                    <a:lnTo>
                      <a:pt x="116" y="58"/>
                    </a:lnTo>
                    <a:lnTo>
                      <a:pt x="122" y="58"/>
                    </a:lnTo>
                    <a:lnTo>
                      <a:pt x="122" y="53"/>
                    </a:lnTo>
                    <a:lnTo>
                      <a:pt x="122" y="53"/>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srgbClr val="414042"/>
                  </a:solidFill>
                  <a:effectLst/>
                  <a:uLnTx/>
                  <a:uFillTx/>
                  <a:latin typeface="Pluto Sans DPD PPT Light"/>
                  <a:ea typeface="+mn-ea"/>
                  <a:cs typeface="+mn-cs"/>
                </a:endParaRPr>
              </a:p>
            </p:txBody>
          </p:sp>
          <p:sp>
            <p:nvSpPr>
              <p:cNvPr id="59" name="Freeform 43">
                <a:extLst>
                  <a:ext uri="{FF2B5EF4-FFF2-40B4-BE49-F238E27FC236}">
                    <a16:creationId xmlns:a16="http://schemas.microsoft.com/office/drawing/2014/main" id="{AA9030E4-9227-4B99-ADA6-7A8E9D12758A}"/>
                  </a:ext>
                </a:extLst>
              </p:cNvPr>
              <p:cNvSpPr>
                <a:spLocks/>
              </p:cNvSpPr>
              <p:nvPr/>
            </p:nvSpPr>
            <p:spPr bwMode="auto">
              <a:xfrm>
                <a:off x="7758111" y="4856159"/>
                <a:ext cx="176213" cy="177800"/>
              </a:xfrm>
              <a:custGeom>
                <a:avLst/>
                <a:gdLst>
                  <a:gd name="T0" fmla="*/ 111 w 111"/>
                  <a:gd name="T1" fmla="*/ 48 h 112"/>
                  <a:gd name="T2" fmla="*/ 90 w 111"/>
                  <a:gd name="T3" fmla="*/ 43 h 112"/>
                  <a:gd name="T4" fmla="*/ 84 w 111"/>
                  <a:gd name="T5" fmla="*/ 32 h 112"/>
                  <a:gd name="T6" fmla="*/ 79 w 111"/>
                  <a:gd name="T7" fmla="*/ 27 h 112"/>
                  <a:gd name="T8" fmla="*/ 69 w 111"/>
                  <a:gd name="T9" fmla="*/ 16 h 112"/>
                  <a:gd name="T10" fmla="*/ 53 w 111"/>
                  <a:gd name="T11" fmla="*/ 11 h 112"/>
                  <a:gd name="T12" fmla="*/ 53 w 111"/>
                  <a:gd name="T13" fmla="*/ 6 h 112"/>
                  <a:gd name="T14" fmla="*/ 47 w 111"/>
                  <a:gd name="T15" fmla="*/ 0 h 112"/>
                  <a:gd name="T16" fmla="*/ 42 w 111"/>
                  <a:gd name="T17" fmla="*/ 6 h 112"/>
                  <a:gd name="T18" fmla="*/ 37 w 111"/>
                  <a:gd name="T19" fmla="*/ 11 h 112"/>
                  <a:gd name="T20" fmla="*/ 42 w 111"/>
                  <a:gd name="T21" fmla="*/ 16 h 112"/>
                  <a:gd name="T22" fmla="*/ 37 w 111"/>
                  <a:gd name="T23" fmla="*/ 21 h 112"/>
                  <a:gd name="T24" fmla="*/ 26 w 111"/>
                  <a:gd name="T25" fmla="*/ 27 h 112"/>
                  <a:gd name="T26" fmla="*/ 31 w 111"/>
                  <a:gd name="T27" fmla="*/ 32 h 112"/>
                  <a:gd name="T28" fmla="*/ 15 w 111"/>
                  <a:gd name="T29" fmla="*/ 37 h 112"/>
                  <a:gd name="T30" fmla="*/ 10 w 111"/>
                  <a:gd name="T31" fmla="*/ 43 h 112"/>
                  <a:gd name="T32" fmla="*/ 0 w 111"/>
                  <a:gd name="T33" fmla="*/ 43 h 112"/>
                  <a:gd name="T34" fmla="*/ 5 w 111"/>
                  <a:gd name="T35" fmla="*/ 53 h 112"/>
                  <a:gd name="T36" fmla="*/ 5 w 111"/>
                  <a:gd name="T37" fmla="*/ 59 h 112"/>
                  <a:gd name="T38" fmla="*/ 10 w 111"/>
                  <a:gd name="T39" fmla="*/ 69 h 112"/>
                  <a:gd name="T40" fmla="*/ 21 w 111"/>
                  <a:gd name="T41" fmla="*/ 75 h 112"/>
                  <a:gd name="T42" fmla="*/ 31 w 111"/>
                  <a:gd name="T43" fmla="*/ 85 h 112"/>
                  <a:gd name="T44" fmla="*/ 37 w 111"/>
                  <a:gd name="T45" fmla="*/ 101 h 112"/>
                  <a:gd name="T46" fmla="*/ 37 w 111"/>
                  <a:gd name="T47" fmla="*/ 112 h 112"/>
                  <a:gd name="T48" fmla="*/ 47 w 111"/>
                  <a:gd name="T49" fmla="*/ 112 h 112"/>
                  <a:gd name="T50" fmla="*/ 53 w 111"/>
                  <a:gd name="T51" fmla="*/ 107 h 112"/>
                  <a:gd name="T52" fmla="*/ 53 w 111"/>
                  <a:gd name="T53" fmla="*/ 96 h 112"/>
                  <a:gd name="T54" fmla="*/ 74 w 111"/>
                  <a:gd name="T55" fmla="*/ 85 h 112"/>
                  <a:gd name="T56" fmla="*/ 84 w 111"/>
                  <a:gd name="T57" fmla="*/ 91 h 112"/>
                  <a:gd name="T58" fmla="*/ 84 w 111"/>
                  <a:gd name="T59" fmla="*/ 91 h 112"/>
                  <a:gd name="T60" fmla="*/ 90 w 111"/>
                  <a:gd name="T61" fmla="*/ 85 h 112"/>
                  <a:gd name="T62" fmla="*/ 100 w 111"/>
                  <a:gd name="T63" fmla="*/ 80 h 112"/>
                  <a:gd name="T64" fmla="*/ 100 w 111"/>
                  <a:gd name="T65" fmla="*/ 75 h 112"/>
                  <a:gd name="T66" fmla="*/ 106 w 111"/>
                  <a:gd name="T67" fmla="*/ 69 h 112"/>
                  <a:gd name="T68" fmla="*/ 111 w 111"/>
                  <a:gd name="T69" fmla="*/ 53 h 112"/>
                  <a:gd name="T70" fmla="*/ 111 w 111"/>
                  <a:gd name="T71" fmla="*/ 4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1" h="112">
                    <a:moveTo>
                      <a:pt x="111" y="48"/>
                    </a:moveTo>
                    <a:lnTo>
                      <a:pt x="111" y="48"/>
                    </a:lnTo>
                    <a:lnTo>
                      <a:pt x="106" y="48"/>
                    </a:lnTo>
                    <a:lnTo>
                      <a:pt x="90" y="43"/>
                    </a:lnTo>
                    <a:lnTo>
                      <a:pt x="90" y="37"/>
                    </a:lnTo>
                    <a:lnTo>
                      <a:pt x="84" y="32"/>
                    </a:lnTo>
                    <a:lnTo>
                      <a:pt x="79" y="27"/>
                    </a:lnTo>
                    <a:lnTo>
                      <a:pt x="79" y="27"/>
                    </a:lnTo>
                    <a:lnTo>
                      <a:pt x="69" y="21"/>
                    </a:lnTo>
                    <a:lnTo>
                      <a:pt x="69" y="16"/>
                    </a:lnTo>
                    <a:lnTo>
                      <a:pt x="58" y="11"/>
                    </a:lnTo>
                    <a:lnTo>
                      <a:pt x="53" y="11"/>
                    </a:lnTo>
                    <a:lnTo>
                      <a:pt x="53" y="11"/>
                    </a:lnTo>
                    <a:lnTo>
                      <a:pt x="53" y="6"/>
                    </a:lnTo>
                    <a:lnTo>
                      <a:pt x="53" y="6"/>
                    </a:lnTo>
                    <a:lnTo>
                      <a:pt x="47" y="0"/>
                    </a:lnTo>
                    <a:lnTo>
                      <a:pt x="47" y="0"/>
                    </a:lnTo>
                    <a:lnTo>
                      <a:pt x="42" y="6"/>
                    </a:lnTo>
                    <a:lnTo>
                      <a:pt x="37" y="6"/>
                    </a:lnTo>
                    <a:lnTo>
                      <a:pt x="37" y="11"/>
                    </a:lnTo>
                    <a:lnTo>
                      <a:pt x="37" y="11"/>
                    </a:lnTo>
                    <a:lnTo>
                      <a:pt x="42" y="16"/>
                    </a:lnTo>
                    <a:lnTo>
                      <a:pt x="42" y="16"/>
                    </a:lnTo>
                    <a:lnTo>
                      <a:pt x="37" y="21"/>
                    </a:lnTo>
                    <a:lnTo>
                      <a:pt x="31" y="27"/>
                    </a:lnTo>
                    <a:lnTo>
                      <a:pt x="26" y="27"/>
                    </a:lnTo>
                    <a:lnTo>
                      <a:pt x="31" y="32"/>
                    </a:lnTo>
                    <a:lnTo>
                      <a:pt x="31" y="32"/>
                    </a:lnTo>
                    <a:lnTo>
                      <a:pt x="21" y="37"/>
                    </a:lnTo>
                    <a:lnTo>
                      <a:pt x="15" y="37"/>
                    </a:lnTo>
                    <a:lnTo>
                      <a:pt x="10" y="43"/>
                    </a:lnTo>
                    <a:lnTo>
                      <a:pt x="10" y="43"/>
                    </a:lnTo>
                    <a:lnTo>
                      <a:pt x="5" y="43"/>
                    </a:lnTo>
                    <a:lnTo>
                      <a:pt x="0" y="43"/>
                    </a:lnTo>
                    <a:lnTo>
                      <a:pt x="5" y="48"/>
                    </a:lnTo>
                    <a:lnTo>
                      <a:pt x="5" y="53"/>
                    </a:lnTo>
                    <a:lnTo>
                      <a:pt x="5" y="59"/>
                    </a:lnTo>
                    <a:lnTo>
                      <a:pt x="5" y="59"/>
                    </a:lnTo>
                    <a:lnTo>
                      <a:pt x="5" y="59"/>
                    </a:lnTo>
                    <a:lnTo>
                      <a:pt x="10" y="69"/>
                    </a:lnTo>
                    <a:lnTo>
                      <a:pt x="15" y="75"/>
                    </a:lnTo>
                    <a:lnTo>
                      <a:pt x="21" y="75"/>
                    </a:lnTo>
                    <a:lnTo>
                      <a:pt x="26" y="80"/>
                    </a:lnTo>
                    <a:lnTo>
                      <a:pt x="31" y="85"/>
                    </a:lnTo>
                    <a:lnTo>
                      <a:pt x="37" y="85"/>
                    </a:lnTo>
                    <a:lnTo>
                      <a:pt x="37" y="101"/>
                    </a:lnTo>
                    <a:lnTo>
                      <a:pt x="42" y="107"/>
                    </a:lnTo>
                    <a:lnTo>
                      <a:pt x="37" y="112"/>
                    </a:lnTo>
                    <a:lnTo>
                      <a:pt x="42" y="112"/>
                    </a:lnTo>
                    <a:lnTo>
                      <a:pt x="47" y="112"/>
                    </a:lnTo>
                    <a:lnTo>
                      <a:pt x="47" y="112"/>
                    </a:lnTo>
                    <a:lnTo>
                      <a:pt x="53" y="107"/>
                    </a:lnTo>
                    <a:lnTo>
                      <a:pt x="53" y="101"/>
                    </a:lnTo>
                    <a:lnTo>
                      <a:pt x="53" y="96"/>
                    </a:lnTo>
                    <a:lnTo>
                      <a:pt x="69" y="85"/>
                    </a:lnTo>
                    <a:lnTo>
                      <a:pt x="74" y="85"/>
                    </a:lnTo>
                    <a:lnTo>
                      <a:pt x="79" y="91"/>
                    </a:lnTo>
                    <a:lnTo>
                      <a:pt x="84" y="91"/>
                    </a:lnTo>
                    <a:lnTo>
                      <a:pt x="84" y="91"/>
                    </a:lnTo>
                    <a:lnTo>
                      <a:pt x="84" y="91"/>
                    </a:lnTo>
                    <a:lnTo>
                      <a:pt x="84" y="85"/>
                    </a:lnTo>
                    <a:lnTo>
                      <a:pt x="90" y="85"/>
                    </a:lnTo>
                    <a:lnTo>
                      <a:pt x="100" y="80"/>
                    </a:lnTo>
                    <a:lnTo>
                      <a:pt x="100" y="80"/>
                    </a:lnTo>
                    <a:lnTo>
                      <a:pt x="100" y="80"/>
                    </a:lnTo>
                    <a:lnTo>
                      <a:pt x="100" y="75"/>
                    </a:lnTo>
                    <a:lnTo>
                      <a:pt x="100" y="75"/>
                    </a:lnTo>
                    <a:lnTo>
                      <a:pt x="106" y="69"/>
                    </a:lnTo>
                    <a:lnTo>
                      <a:pt x="106" y="69"/>
                    </a:lnTo>
                    <a:lnTo>
                      <a:pt x="111" y="53"/>
                    </a:lnTo>
                    <a:lnTo>
                      <a:pt x="111" y="48"/>
                    </a:lnTo>
                    <a:lnTo>
                      <a:pt x="111" y="48"/>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srgbClr val="414042"/>
                  </a:solidFill>
                  <a:effectLst/>
                  <a:uLnTx/>
                  <a:uFillTx/>
                  <a:latin typeface="Pluto Sans DPD PPT Light"/>
                  <a:ea typeface="+mn-ea"/>
                  <a:cs typeface="+mn-cs"/>
                </a:endParaRPr>
              </a:p>
            </p:txBody>
          </p:sp>
          <p:sp>
            <p:nvSpPr>
              <p:cNvPr id="60" name="Freeform 44">
                <a:extLst>
                  <a:ext uri="{FF2B5EF4-FFF2-40B4-BE49-F238E27FC236}">
                    <a16:creationId xmlns:a16="http://schemas.microsoft.com/office/drawing/2014/main" id="{CB66267A-30B0-4CB4-B43B-A250A8CBACB6}"/>
                  </a:ext>
                </a:extLst>
              </p:cNvPr>
              <p:cNvSpPr>
                <a:spLocks noEditPoints="1"/>
              </p:cNvSpPr>
              <p:nvPr/>
            </p:nvSpPr>
            <p:spPr bwMode="auto">
              <a:xfrm>
                <a:off x="7732710" y="5051421"/>
                <a:ext cx="917574" cy="860425"/>
              </a:xfrm>
              <a:custGeom>
                <a:avLst/>
                <a:gdLst>
                  <a:gd name="T0" fmla="*/ 350 w 578"/>
                  <a:gd name="T1" fmla="*/ 500 h 542"/>
                  <a:gd name="T2" fmla="*/ 307 w 578"/>
                  <a:gd name="T3" fmla="*/ 489 h 542"/>
                  <a:gd name="T4" fmla="*/ 276 w 578"/>
                  <a:gd name="T5" fmla="*/ 510 h 542"/>
                  <a:gd name="T6" fmla="*/ 424 w 578"/>
                  <a:gd name="T7" fmla="*/ 532 h 542"/>
                  <a:gd name="T8" fmla="*/ 509 w 578"/>
                  <a:gd name="T9" fmla="*/ 489 h 542"/>
                  <a:gd name="T10" fmla="*/ 238 w 578"/>
                  <a:gd name="T11" fmla="*/ 436 h 542"/>
                  <a:gd name="T12" fmla="*/ 557 w 578"/>
                  <a:gd name="T13" fmla="*/ 457 h 542"/>
                  <a:gd name="T14" fmla="*/ 398 w 578"/>
                  <a:gd name="T15" fmla="*/ 420 h 542"/>
                  <a:gd name="T16" fmla="*/ 557 w 578"/>
                  <a:gd name="T17" fmla="*/ 399 h 542"/>
                  <a:gd name="T18" fmla="*/ 387 w 578"/>
                  <a:gd name="T19" fmla="*/ 399 h 542"/>
                  <a:gd name="T20" fmla="*/ 520 w 578"/>
                  <a:gd name="T21" fmla="*/ 383 h 542"/>
                  <a:gd name="T22" fmla="*/ 339 w 578"/>
                  <a:gd name="T23" fmla="*/ 372 h 542"/>
                  <a:gd name="T24" fmla="*/ 498 w 578"/>
                  <a:gd name="T25" fmla="*/ 377 h 542"/>
                  <a:gd name="T26" fmla="*/ 387 w 578"/>
                  <a:gd name="T27" fmla="*/ 372 h 542"/>
                  <a:gd name="T28" fmla="*/ 323 w 578"/>
                  <a:gd name="T29" fmla="*/ 335 h 542"/>
                  <a:gd name="T30" fmla="*/ 387 w 578"/>
                  <a:gd name="T31" fmla="*/ 340 h 542"/>
                  <a:gd name="T32" fmla="*/ 366 w 578"/>
                  <a:gd name="T33" fmla="*/ 324 h 542"/>
                  <a:gd name="T34" fmla="*/ 313 w 578"/>
                  <a:gd name="T35" fmla="*/ 329 h 542"/>
                  <a:gd name="T36" fmla="*/ 498 w 578"/>
                  <a:gd name="T37" fmla="*/ 313 h 542"/>
                  <a:gd name="T38" fmla="*/ 355 w 578"/>
                  <a:gd name="T39" fmla="*/ 297 h 542"/>
                  <a:gd name="T40" fmla="*/ 254 w 578"/>
                  <a:gd name="T41" fmla="*/ 297 h 542"/>
                  <a:gd name="T42" fmla="*/ 63 w 578"/>
                  <a:gd name="T43" fmla="*/ 266 h 542"/>
                  <a:gd name="T44" fmla="*/ 79 w 578"/>
                  <a:gd name="T45" fmla="*/ 282 h 542"/>
                  <a:gd name="T46" fmla="*/ 413 w 578"/>
                  <a:gd name="T47" fmla="*/ 250 h 542"/>
                  <a:gd name="T48" fmla="*/ 74 w 578"/>
                  <a:gd name="T49" fmla="*/ 223 h 542"/>
                  <a:gd name="T50" fmla="*/ 318 w 578"/>
                  <a:gd name="T51" fmla="*/ 212 h 542"/>
                  <a:gd name="T52" fmla="*/ 217 w 578"/>
                  <a:gd name="T53" fmla="*/ 223 h 542"/>
                  <a:gd name="T54" fmla="*/ 297 w 578"/>
                  <a:gd name="T55" fmla="*/ 260 h 542"/>
                  <a:gd name="T56" fmla="*/ 329 w 578"/>
                  <a:gd name="T57" fmla="*/ 276 h 542"/>
                  <a:gd name="T58" fmla="*/ 254 w 578"/>
                  <a:gd name="T59" fmla="*/ 223 h 542"/>
                  <a:gd name="T60" fmla="*/ 429 w 578"/>
                  <a:gd name="T61" fmla="*/ 180 h 542"/>
                  <a:gd name="T62" fmla="*/ 456 w 578"/>
                  <a:gd name="T63" fmla="*/ 207 h 542"/>
                  <a:gd name="T64" fmla="*/ 16 w 578"/>
                  <a:gd name="T65" fmla="*/ 154 h 542"/>
                  <a:gd name="T66" fmla="*/ 366 w 578"/>
                  <a:gd name="T67" fmla="*/ 138 h 542"/>
                  <a:gd name="T68" fmla="*/ 355 w 578"/>
                  <a:gd name="T69" fmla="*/ 138 h 542"/>
                  <a:gd name="T70" fmla="*/ 387 w 578"/>
                  <a:gd name="T71" fmla="*/ 101 h 542"/>
                  <a:gd name="T72" fmla="*/ 297 w 578"/>
                  <a:gd name="T73" fmla="*/ 319 h 542"/>
                  <a:gd name="T74" fmla="*/ 212 w 578"/>
                  <a:gd name="T75" fmla="*/ 223 h 542"/>
                  <a:gd name="T76" fmla="*/ 233 w 578"/>
                  <a:gd name="T77" fmla="*/ 186 h 542"/>
                  <a:gd name="T78" fmla="*/ 196 w 578"/>
                  <a:gd name="T79" fmla="*/ 106 h 542"/>
                  <a:gd name="T80" fmla="*/ 265 w 578"/>
                  <a:gd name="T81" fmla="*/ 133 h 542"/>
                  <a:gd name="T82" fmla="*/ 276 w 578"/>
                  <a:gd name="T83" fmla="*/ 106 h 542"/>
                  <a:gd name="T84" fmla="*/ 276 w 578"/>
                  <a:gd name="T85" fmla="*/ 74 h 542"/>
                  <a:gd name="T86" fmla="*/ 413 w 578"/>
                  <a:gd name="T87" fmla="*/ 79 h 542"/>
                  <a:gd name="T88" fmla="*/ 445 w 578"/>
                  <a:gd name="T89" fmla="*/ 16 h 542"/>
                  <a:gd name="T90" fmla="*/ 419 w 578"/>
                  <a:gd name="T91" fmla="*/ 26 h 542"/>
                  <a:gd name="T92" fmla="*/ 318 w 578"/>
                  <a:gd name="T93" fmla="*/ 21 h 542"/>
                  <a:gd name="T94" fmla="*/ 244 w 578"/>
                  <a:gd name="T95" fmla="*/ 26 h 542"/>
                  <a:gd name="T96" fmla="*/ 159 w 578"/>
                  <a:gd name="T97" fmla="*/ 42 h 542"/>
                  <a:gd name="T98" fmla="*/ 90 w 578"/>
                  <a:gd name="T99" fmla="*/ 85 h 542"/>
                  <a:gd name="T100" fmla="*/ 47 w 578"/>
                  <a:gd name="T101" fmla="*/ 133 h 542"/>
                  <a:gd name="T102" fmla="*/ 26 w 578"/>
                  <a:gd name="T103" fmla="*/ 154 h 542"/>
                  <a:gd name="T104" fmla="*/ 100 w 578"/>
                  <a:gd name="T105" fmla="*/ 212 h 542"/>
                  <a:gd name="T106" fmla="*/ 116 w 578"/>
                  <a:gd name="T107" fmla="*/ 250 h 542"/>
                  <a:gd name="T108" fmla="*/ 212 w 578"/>
                  <a:gd name="T109" fmla="*/ 271 h 542"/>
                  <a:gd name="T110" fmla="*/ 212 w 578"/>
                  <a:gd name="T111" fmla="*/ 292 h 542"/>
                  <a:gd name="T112" fmla="*/ 111 w 578"/>
                  <a:gd name="T113" fmla="*/ 303 h 542"/>
                  <a:gd name="T114" fmla="*/ 169 w 578"/>
                  <a:gd name="T115" fmla="*/ 372 h 542"/>
                  <a:gd name="T116" fmla="*/ 238 w 578"/>
                  <a:gd name="T117" fmla="*/ 415 h 542"/>
                  <a:gd name="T118" fmla="*/ 233 w 578"/>
                  <a:gd name="T119" fmla="*/ 335 h 542"/>
                  <a:gd name="T120" fmla="*/ 233 w 578"/>
                  <a:gd name="T121" fmla="*/ 303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78" h="542">
                    <a:moveTo>
                      <a:pt x="451" y="516"/>
                    </a:moveTo>
                    <a:lnTo>
                      <a:pt x="440" y="516"/>
                    </a:lnTo>
                    <a:lnTo>
                      <a:pt x="429" y="521"/>
                    </a:lnTo>
                    <a:lnTo>
                      <a:pt x="424" y="526"/>
                    </a:lnTo>
                    <a:lnTo>
                      <a:pt x="424" y="526"/>
                    </a:lnTo>
                    <a:lnTo>
                      <a:pt x="419" y="526"/>
                    </a:lnTo>
                    <a:lnTo>
                      <a:pt x="419" y="521"/>
                    </a:lnTo>
                    <a:lnTo>
                      <a:pt x="419" y="510"/>
                    </a:lnTo>
                    <a:lnTo>
                      <a:pt x="419" y="505"/>
                    </a:lnTo>
                    <a:lnTo>
                      <a:pt x="408" y="510"/>
                    </a:lnTo>
                    <a:lnTo>
                      <a:pt x="403" y="510"/>
                    </a:lnTo>
                    <a:lnTo>
                      <a:pt x="387" y="505"/>
                    </a:lnTo>
                    <a:lnTo>
                      <a:pt x="376" y="505"/>
                    </a:lnTo>
                    <a:lnTo>
                      <a:pt x="371" y="500"/>
                    </a:lnTo>
                    <a:lnTo>
                      <a:pt x="350" y="500"/>
                    </a:lnTo>
                    <a:lnTo>
                      <a:pt x="345" y="500"/>
                    </a:lnTo>
                    <a:lnTo>
                      <a:pt x="339" y="505"/>
                    </a:lnTo>
                    <a:lnTo>
                      <a:pt x="334" y="505"/>
                    </a:lnTo>
                    <a:lnTo>
                      <a:pt x="329" y="505"/>
                    </a:lnTo>
                    <a:lnTo>
                      <a:pt x="323" y="505"/>
                    </a:lnTo>
                    <a:lnTo>
                      <a:pt x="323" y="505"/>
                    </a:lnTo>
                    <a:lnTo>
                      <a:pt x="318" y="500"/>
                    </a:lnTo>
                    <a:lnTo>
                      <a:pt x="318" y="500"/>
                    </a:lnTo>
                    <a:lnTo>
                      <a:pt x="313" y="500"/>
                    </a:lnTo>
                    <a:lnTo>
                      <a:pt x="313" y="494"/>
                    </a:lnTo>
                    <a:lnTo>
                      <a:pt x="307" y="494"/>
                    </a:lnTo>
                    <a:lnTo>
                      <a:pt x="313" y="494"/>
                    </a:lnTo>
                    <a:lnTo>
                      <a:pt x="318" y="489"/>
                    </a:lnTo>
                    <a:lnTo>
                      <a:pt x="313" y="489"/>
                    </a:lnTo>
                    <a:lnTo>
                      <a:pt x="307" y="489"/>
                    </a:lnTo>
                    <a:lnTo>
                      <a:pt x="302" y="489"/>
                    </a:lnTo>
                    <a:lnTo>
                      <a:pt x="302" y="494"/>
                    </a:lnTo>
                    <a:lnTo>
                      <a:pt x="297" y="494"/>
                    </a:lnTo>
                    <a:lnTo>
                      <a:pt x="291" y="489"/>
                    </a:lnTo>
                    <a:lnTo>
                      <a:pt x="286" y="489"/>
                    </a:lnTo>
                    <a:lnTo>
                      <a:pt x="286" y="484"/>
                    </a:lnTo>
                    <a:lnTo>
                      <a:pt x="286" y="484"/>
                    </a:lnTo>
                    <a:lnTo>
                      <a:pt x="281" y="484"/>
                    </a:lnTo>
                    <a:lnTo>
                      <a:pt x="281" y="489"/>
                    </a:lnTo>
                    <a:lnTo>
                      <a:pt x="281" y="494"/>
                    </a:lnTo>
                    <a:lnTo>
                      <a:pt x="276" y="494"/>
                    </a:lnTo>
                    <a:lnTo>
                      <a:pt x="276" y="489"/>
                    </a:lnTo>
                    <a:lnTo>
                      <a:pt x="276" y="489"/>
                    </a:lnTo>
                    <a:lnTo>
                      <a:pt x="270" y="500"/>
                    </a:lnTo>
                    <a:lnTo>
                      <a:pt x="276" y="510"/>
                    </a:lnTo>
                    <a:lnTo>
                      <a:pt x="276" y="516"/>
                    </a:lnTo>
                    <a:lnTo>
                      <a:pt x="281" y="516"/>
                    </a:lnTo>
                    <a:lnTo>
                      <a:pt x="286" y="516"/>
                    </a:lnTo>
                    <a:lnTo>
                      <a:pt x="297" y="516"/>
                    </a:lnTo>
                    <a:lnTo>
                      <a:pt x="302" y="516"/>
                    </a:lnTo>
                    <a:lnTo>
                      <a:pt x="334" y="521"/>
                    </a:lnTo>
                    <a:lnTo>
                      <a:pt x="345" y="526"/>
                    </a:lnTo>
                    <a:lnTo>
                      <a:pt x="350" y="526"/>
                    </a:lnTo>
                    <a:lnTo>
                      <a:pt x="355" y="532"/>
                    </a:lnTo>
                    <a:lnTo>
                      <a:pt x="355" y="532"/>
                    </a:lnTo>
                    <a:lnTo>
                      <a:pt x="355" y="537"/>
                    </a:lnTo>
                    <a:lnTo>
                      <a:pt x="360" y="542"/>
                    </a:lnTo>
                    <a:lnTo>
                      <a:pt x="387" y="537"/>
                    </a:lnTo>
                    <a:lnTo>
                      <a:pt x="413" y="537"/>
                    </a:lnTo>
                    <a:lnTo>
                      <a:pt x="424" y="532"/>
                    </a:lnTo>
                    <a:lnTo>
                      <a:pt x="440" y="532"/>
                    </a:lnTo>
                    <a:lnTo>
                      <a:pt x="451" y="532"/>
                    </a:lnTo>
                    <a:lnTo>
                      <a:pt x="456" y="532"/>
                    </a:lnTo>
                    <a:lnTo>
                      <a:pt x="456" y="526"/>
                    </a:lnTo>
                    <a:lnTo>
                      <a:pt x="456" y="521"/>
                    </a:lnTo>
                    <a:lnTo>
                      <a:pt x="456" y="516"/>
                    </a:lnTo>
                    <a:lnTo>
                      <a:pt x="456" y="510"/>
                    </a:lnTo>
                    <a:lnTo>
                      <a:pt x="456" y="510"/>
                    </a:lnTo>
                    <a:lnTo>
                      <a:pt x="451" y="516"/>
                    </a:lnTo>
                    <a:close/>
                    <a:moveTo>
                      <a:pt x="514" y="484"/>
                    </a:moveTo>
                    <a:lnTo>
                      <a:pt x="514" y="478"/>
                    </a:lnTo>
                    <a:lnTo>
                      <a:pt x="514" y="468"/>
                    </a:lnTo>
                    <a:lnTo>
                      <a:pt x="509" y="473"/>
                    </a:lnTo>
                    <a:lnTo>
                      <a:pt x="514" y="478"/>
                    </a:lnTo>
                    <a:lnTo>
                      <a:pt x="509" y="489"/>
                    </a:lnTo>
                    <a:lnTo>
                      <a:pt x="509" y="494"/>
                    </a:lnTo>
                    <a:lnTo>
                      <a:pt x="509" y="500"/>
                    </a:lnTo>
                    <a:lnTo>
                      <a:pt x="514" y="500"/>
                    </a:lnTo>
                    <a:lnTo>
                      <a:pt x="514" y="500"/>
                    </a:lnTo>
                    <a:lnTo>
                      <a:pt x="520" y="494"/>
                    </a:lnTo>
                    <a:lnTo>
                      <a:pt x="514" y="489"/>
                    </a:lnTo>
                    <a:lnTo>
                      <a:pt x="514" y="484"/>
                    </a:lnTo>
                    <a:close/>
                    <a:moveTo>
                      <a:pt x="228" y="420"/>
                    </a:moveTo>
                    <a:lnTo>
                      <a:pt x="228" y="425"/>
                    </a:lnTo>
                    <a:lnTo>
                      <a:pt x="228" y="425"/>
                    </a:lnTo>
                    <a:lnTo>
                      <a:pt x="228" y="436"/>
                    </a:lnTo>
                    <a:lnTo>
                      <a:pt x="228" y="441"/>
                    </a:lnTo>
                    <a:lnTo>
                      <a:pt x="238" y="441"/>
                    </a:lnTo>
                    <a:lnTo>
                      <a:pt x="238" y="436"/>
                    </a:lnTo>
                    <a:lnTo>
                      <a:pt x="238" y="436"/>
                    </a:lnTo>
                    <a:lnTo>
                      <a:pt x="233" y="425"/>
                    </a:lnTo>
                    <a:lnTo>
                      <a:pt x="228" y="420"/>
                    </a:lnTo>
                    <a:close/>
                    <a:moveTo>
                      <a:pt x="578" y="425"/>
                    </a:moveTo>
                    <a:lnTo>
                      <a:pt x="578" y="420"/>
                    </a:lnTo>
                    <a:lnTo>
                      <a:pt x="578" y="420"/>
                    </a:lnTo>
                    <a:lnTo>
                      <a:pt x="557" y="425"/>
                    </a:lnTo>
                    <a:lnTo>
                      <a:pt x="551" y="430"/>
                    </a:lnTo>
                    <a:lnTo>
                      <a:pt x="551" y="436"/>
                    </a:lnTo>
                    <a:lnTo>
                      <a:pt x="546" y="441"/>
                    </a:lnTo>
                    <a:lnTo>
                      <a:pt x="546" y="441"/>
                    </a:lnTo>
                    <a:lnTo>
                      <a:pt x="551" y="446"/>
                    </a:lnTo>
                    <a:lnTo>
                      <a:pt x="546" y="457"/>
                    </a:lnTo>
                    <a:lnTo>
                      <a:pt x="551" y="462"/>
                    </a:lnTo>
                    <a:lnTo>
                      <a:pt x="551" y="462"/>
                    </a:lnTo>
                    <a:lnTo>
                      <a:pt x="557" y="457"/>
                    </a:lnTo>
                    <a:lnTo>
                      <a:pt x="562" y="452"/>
                    </a:lnTo>
                    <a:lnTo>
                      <a:pt x="573" y="446"/>
                    </a:lnTo>
                    <a:lnTo>
                      <a:pt x="573" y="441"/>
                    </a:lnTo>
                    <a:lnTo>
                      <a:pt x="573" y="436"/>
                    </a:lnTo>
                    <a:lnTo>
                      <a:pt x="578" y="425"/>
                    </a:lnTo>
                    <a:close/>
                    <a:moveTo>
                      <a:pt x="398" y="420"/>
                    </a:moveTo>
                    <a:lnTo>
                      <a:pt x="398" y="420"/>
                    </a:lnTo>
                    <a:lnTo>
                      <a:pt x="392" y="415"/>
                    </a:lnTo>
                    <a:lnTo>
                      <a:pt x="392" y="415"/>
                    </a:lnTo>
                    <a:lnTo>
                      <a:pt x="392" y="420"/>
                    </a:lnTo>
                    <a:lnTo>
                      <a:pt x="392" y="420"/>
                    </a:lnTo>
                    <a:lnTo>
                      <a:pt x="392" y="425"/>
                    </a:lnTo>
                    <a:lnTo>
                      <a:pt x="392" y="425"/>
                    </a:lnTo>
                    <a:lnTo>
                      <a:pt x="392" y="425"/>
                    </a:lnTo>
                    <a:lnTo>
                      <a:pt x="398" y="420"/>
                    </a:lnTo>
                    <a:close/>
                    <a:moveTo>
                      <a:pt x="456" y="404"/>
                    </a:moveTo>
                    <a:lnTo>
                      <a:pt x="456" y="404"/>
                    </a:lnTo>
                    <a:lnTo>
                      <a:pt x="456" y="404"/>
                    </a:lnTo>
                    <a:lnTo>
                      <a:pt x="451" y="404"/>
                    </a:lnTo>
                    <a:lnTo>
                      <a:pt x="451" y="409"/>
                    </a:lnTo>
                    <a:lnTo>
                      <a:pt x="456" y="409"/>
                    </a:lnTo>
                    <a:lnTo>
                      <a:pt x="456" y="409"/>
                    </a:lnTo>
                    <a:lnTo>
                      <a:pt x="461" y="404"/>
                    </a:lnTo>
                    <a:lnTo>
                      <a:pt x="461" y="404"/>
                    </a:lnTo>
                    <a:lnTo>
                      <a:pt x="456" y="404"/>
                    </a:lnTo>
                    <a:close/>
                    <a:moveTo>
                      <a:pt x="551" y="409"/>
                    </a:moveTo>
                    <a:lnTo>
                      <a:pt x="557" y="409"/>
                    </a:lnTo>
                    <a:lnTo>
                      <a:pt x="557" y="404"/>
                    </a:lnTo>
                    <a:lnTo>
                      <a:pt x="557" y="404"/>
                    </a:lnTo>
                    <a:lnTo>
                      <a:pt x="557" y="399"/>
                    </a:lnTo>
                    <a:lnTo>
                      <a:pt x="551" y="404"/>
                    </a:lnTo>
                    <a:lnTo>
                      <a:pt x="551" y="404"/>
                    </a:lnTo>
                    <a:lnTo>
                      <a:pt x="551" y="404"/>
                    </a:lnTo>
                    <a:lnTo>
                      <a:pt x="551" y="409"/>
                    </a:lnTo>
                    <a:close/>
                    <a:moveTo>
                      <a:pt x="334" y="399"/>
                    </a:moveTo>
                    <a:lnTo>
                      <a:pt x="334" y="393"/>
                    </a:lnTo>
                    <a:lnTo>
                      <a:pt x="329" y="393"/>
                    </a:lnTo>
                    <a:lnTo>
                      <a:pt x="329" y="393"/>
                    </a:lnTo>
                    <a:lnTo>
                      <a:pt x="329" y="393"/>
                    </a:lnTo>
                    <a:lnTo>
                      <a:pt x="323" y="393"/>
                    </a:lnTo>
                    <a:lnTo>
                      <a:pt x="323" y="393"/>
                    </a:lnTo>
                    <a:lnTo>
                      <a:pt x="318" y="399"/>
                    </a:lnTo>
                    <a:lnTo>
                      <a:pt x="334" y="399"/>
                    </a:lnTo>
                    <a:lnTo>
                      <a:pt x="334" y="399"/>
                    </a:lnTo>
                    <a:close/>
                    <a:moveTo>
                      <a:pt x="387" y="399"/>
                    </a:moveTo>
                    <a:lnTo>
                      <a:pt x="392" y="399"/>
                    </a:lnTo>
                    <a:lnTo>
                      <a:pt x="392" y="393"/>
                    </a:lnTo>
                    <a:lnTo>
                      <a:pt x="382" y="388"/>
                    </a:lnTo>
                    <a:lnTo>
                      <a:pt x="382" y="393"/>
                    </a:lnTo>
                    <a:lnTo>
                      <a:pt x="382" y="393"/>
                    </a:lnTo>
                    <a:lnTo>
                      <a:pt x="387" y="399"/>
                    </a:lnTo>
                    <a:close/>
                    <a:moveTo>
                      <a:pt x="509" y="383"/>
                    </a:moveTo>
                    <a:lnTo>
                      <a:pt x="498" y="383"/>
                    </a:lnTo>
                    <a:lnTo>
                      <a:pt x="493" y="388"/>
                    </a:lnTo>
                    <a:lnTo>
                      <a:pt x="493" y="393"/>
                    </a:lnTo>
                    <a:lnTo>
                      <a:pt x="493" y="393"/>
                    </a:lnTo>
                    <a:lnTo>
                      <a:pt x="498" y="388"/>
                    </a:lnTo>
                    <a:lnTo>
                      <a:pt x="509" y="388"/>
                    </a:lnTo>
                    <a:lnTo>
                      <a:pt x="509" y="388"/>
                    </a:lnTo>
                    <a:lnTo>
                      <a:pt x="520" y="383"/>
                    </a:lnTo>
                    <a:lnTo>
                      <a:pt x="514" y="377"/>
                    </a:lnTo>
                    <a:lnTo>
                      <a:pt x="509" y="383"/>
                    </a:lnTo>
                    <a:close/>
                    <a:moveTo>
                      <a:pt x="419" y="388"/>
                    </a:moveTo>
                    <a:lnTo>
                      <a:pt x="429" y="383"/>
                    </a:lnTo>
                    <a:lnTo>
                      <a:pt x="435" y="377"/>
                    </a:lnTo>
                    <a:lnTo>
                      <a:pt x="429" y="377"/>
                    </a:lnTo>
                    <a:lnTo>
                      <a:pt x="424" y="383"/>
                    </a:lnTo>
                    <a:lnTo>
                      <a:pt x="419" y="383"/>
                    </a:lnTo>
                    <a:lnTo>
                      <a:pt x="419" y="388"/>
                    </a:lnTo>
                    <a:lnTo>
                      <a:pt x="419" y="388"/>
                    </a:lnTo>
                    <a:lnTo>
                      <a:pt x="413" y="388"/>
                    </a:lnTo>
                    <a:lnTo>
                      <a:pt x="413" y="388"/>
                    </a:lnTo>
                    <a:lnTo>
                      <a:pt x="419" y="388"/>
                    </a:lnTo>
                    <a:close/>
                    <a:moveTo>
                      <a:pt x="345" y="372"/>
                    </a:moveTo>
                    <a:lnTo>
                      <a:pt x="339" y="372"/>
                    </a:lnTo>
                    <a:lnTo>
                      <a:pt x="345" y="377"/>
                    </a:lnTo>
                    <a:lnTo>
                      <a:pt x="345" y="377"/>
                    </a:lnTo>
                    <a:lnTo>
                      <a:pt x="345" y="377"/>
                    </a:lnTo>
                    <a:lnTo>
                      <a:pt x="350" y="377"/>
                    </a:lnTo>
                    <a:lnTo>
                      <a:pt x="345" y="372"/>
                    </a:lnTo>
                    <a:lnTo>
                      <a:pt x="345" y="372"/>
                    </a:lnTo>
                    <a:close/>
                    <a:moveTo>
                      <a:pt x="498" y="377"/>
                    </a:moveTo>
                    <a:lnTo>
                      <a:pt x="498" y="372"/>
                    </a:lnTo>
                    <a:lnTo>
                      <a:pt x="498" y="372"/>
                    </a:lnTo>
                    <a:lnTo>
                      <a:pt x="498" y="372"/>
                    </a:lnTo>
                    <a:lnTo>
                      <a:pt x="493" y="367"/>
                    </a:lnTo>
                    <a:lnTo>
                      <a:pt x="488" y="367"/>
                    </a:lnTo>
                    <a:lnTo>
                      <a:pt x="493" y="372"/>
                    </a:lnTo>
                    <a:lnTo>
                      <a:pt x="493" y="377"/>
                    </a:lnTo>
                    <a:lnTo>
                      <a:pt x="498" y="377"/>
                    </a:lnTo>
                    <a:close/>
                    <a:moveTo>
                      <a:pt x="376" y="372"/>
                    </a:moveTo>
                    <a:lnTo>
                      <a:pt x="382" y="367"/>
                    </a:lnTo>
                    <a:lnTo>
                      <a:pt x="382" y="367"/>
                    </a:lnTo>
                    <a:lnTo>
                      <a:pt x="382" y="361"/>
                    </a:lnTo>
                    <a:lnTo>
                      <a:pt x="376" y="361"/>
                    </a:lnTo>
                    <a:lnTo>
                      <a:pt x="371" y="361"/>
                    </a:lnTo>
                    <a:lnTo>
                      <a:pt x="371" y="367"/>
                    </a:lnTo>
                    <a:lnTo>
                      <a:pt x="371" y="372"/>
                    </a:lnTo>
                    <a:lnTo>
                      <a:pt x="376" y="372"/>
                    </a:lnTo>
                    <a:close/>
                    <a:moveTo>
                      <a:pt x="403" y="367"/>
                    </a:moveTo>
                    <a:lnTo>
                      <a:pt x="403" y="361"/>
                    </a:lnTo>
                    <a:lnTo>
                      <a:pt x="398" y="356"/>
                    </a:lnTo>
                    <a:lnTo>
                      <a:pt x="398" y="356"/>
                    </a:lnTo>
                    <a:lnTo>
                      <a:pt x="387" y="367"/>
                    </a:lnTo>
                    <a:lnTo>
                      <a:pt x="387" y="372"/>
                    </a:lnTo>
                    <a:lnTo>
                      <a:pt x="392" y="377"/>
                    </a:lnTo>
                    <a:lnTo>
                      <a:pt x="398" y="372"/>
                    </a:lnTo>
                    <a:lnTo>
                      <a:pt x="403" y="367"/>
                    </a:lnTo>
                    <a:close/>
                    <a:moveTo>
                      <a:pt x="323" y="356"/>
                    </a:moveTo>
                    <a:lnTo>
                      <a:pt x="323" y="361"/>
                    </a:lnTo>
                    <a:lnTo>
                      <a:pt x="329" y="361"/>
                    </a:lnTo>
                    <a:lnTo>
                      <a:pt x="329" y="361"/>
                    </a:lnTo>
                    <a:lnTo>
                      <a:pt x="334" y="356"/>
                    </a:lnTo>
                    <a:lnTo>
                      <a:pt x="334" y="356"/>
                    </a:lnTo>
                    <a:lnTo>
                      <a:pt x="329" y="356"/>
                    </a:lnTo>
                    <a:lnTo>
                      <a:pt x="323" y="356"/>
                    </a:lnTo>
                    <a:close/>
                    <a:moveTo>
                      <a:pt x="323" y="345"/>
                    </a:moveTo>
                    <a:lnTo>
                      <a:pt x="323" y="345"/>
                    </a:lnTo>
                    <a:lnTo>
                      <a:pt x="329" y="340"/>
                    </a:lnTo>
                    <a:lnTo>
                      <a:pt x="323" y="335"/>
                    </a:lnTo>
                    <a:lnTo>
                      <a:pt x="323" y="335"/>
                    </a:lnTo>
                    <a:lnTo>
                      <a:pt x="323" y="335"/>
                    </a:lnTo>
                    <a:lnTo>
                      <a:pt x="318" y="340"/>
                    </a:lnTo>
                    <a:lnTo>
                      <a:pt x="323" y="340"/>
                    </a:lnTo>
                    <a:lnTo>
                      <a:pt x="323" y="345"/>
                    </a:lnTo>
                    <a:close/>
                    <a:moveTo>
                      <a:pt x="355" y="335"/>
                    </a:moveTo>
                    <a:lnTo>
                      <a:pt x="355" y="340"/>
                    </a:lnTo>
                    <a:lnTo>
                      <a:pt x="355" y="340"/>
                    </a:lnTo>
                    <a:lnTo>
                      <a:pt x="355" y="340"/>
                    </a:lnTo>
                    <a:lnTo>
                      <a:pt x="355" y="329"/>
                    </a:lnTo>
                    <a:lnTo>
                      <a:pt x="355" y="329"/>
                    </a:lnTo>
                    <a:lnTo>
                      <a:pt x="355" y="335"/>
                    </a:lnTo>
                    <a:close/>
                    <a:moveTo>
                      <a:pt x="382" y="329"/>
                    </a:moveTo>
                    <a:lnTo>
                      <a:pt x="382" y="340"/>
                    </a:lnTo>
                    <a:lnTo>
                      <a:pt x="387" y="340"/>
                    </a:lnTo>
                    <a:lnTo>
                      <a:pt x="392" y="335"/>
                    </a:lnTo>
                    <a:lnTo>
                      <a:pt x="392" y="335"/>
                    </a:lnTo>
                    <a:lnTo>
                      <a:pt x="382" y="329"/>
                    </a:lnTo>
                    <a:lnTo>
                      <a:pt x="382" y="329"/>
                    </a:lnTo>
                    <a:close/>
                    <a:moveTo>
                      <a:pt x="445" y="319"/>
                    </a:moveTo>
                    <a:lnTo>
                      <a:pt x="451" y="319"/>
                    </a:lnTo>
                    <a:lnTo>
                      <a:pt x="445" y="319"/>
                    </a:lnTo>
                    <a:lnTo>
                      <a:pt x="440" y="319"/>
                    </a:lnTo>
                    <a:lnTo>
                      <a:pt x="435" y="319"/>
                    </a:lnTo>
                    <a:lnTo>
                      <a:pt x="424" y="324"/>
                    </a:lnTo>
                    <a:lnTo>
                      <a:pt x="424" y="329"/>
                    </a:lnTo>
                    <a:lnTo>
                      <a:pt x="429" y="329"/>
                    </a:lnTo>
                    <a:lnTo>
                      <a:pt x="440" y="324"/>
                    </a:lnTo>
                    <a:lnTo>
                      <a:pt x="445" y="319"/>
                    </a:lnTo>
                    <a:close/>
                    <a:moveTo>
                      <a:pt x="366" y="324"/>
                    </a:moveTo>
                    <a:lnTo>
                      <a:pt x="371" y="329"/>
                    </a:lnTo>
                    <a:lnTo>
                      <a:pt x="376" y="329"/>
                    </a:lnTo>
                    <a:lnTo>
                      <a:pt x="376" y="324"/>
                    </a:lnTo>
                    <a:lnTo>
                      <a:pt x="376" y="319"/>
                    </a:lnTo>
                    <a:lnTo>
                      <a:pt x="366" y="319"/>
                    </a:lnTo>
                    <a:lnTo>
                      <a:pt x="360" y="313"/>
                    </a:lnTo>
                    <a:lnTo>
                      <a:pt x="360" y="319"/>
                    </a:lnTo>
                    <a:lnTo>
                      <a:pt x="360" y="319"/>
                    </a:lnTo>
                    <a:lnTo>
                      <a:pt x="366" y="324"/>
                    </a:lnTo>
                    <a:close/>
                    <a:moveTo>
                      <a:pt x="318" y="324"/>
                    </a:moveTo>
                    <a:lnTo>
                      <a:pt x="323" y="319"/>
                    </a:lnTo>
                    <a:lnTo>
                      <a:pt x="318" y="313"/>
                    </a:lnTo>
                    <a:lnTo>
                      <a:pt x="318" y="319"/>
                    </a:lnTo>
                    <a:lnTo>
                      <a:pt x="313" y="324"/>
                    </a:lnTo>
                    <a:lnTo>
                      <a:pt x="313" y="329"/>
                    </a:lnTo>
                    <a:lnTo>
                      <a:pt x="318" y="324"/>
                    </a:lnTo>
                    <a:close/>
                    <a:moveTo>
                      <a:pt x="498" y="313"/>
                    </a:moveTo>
                    <a:lnTo>
                      <a:pt x="493" y="308"/>
                    </a:lnTo>
                    <a:lnTo>
                      <a:pt x="493" y="308"/>
                    </a:lnTo>
                    <a:lnTo>
                      <a:pt x="488" y="308"/>
                    </a:lnTo>
                    <a:lnTo>
                      <a:pt x="482" y="303"/>
                    </a:lnTo>
                    <a:lnTo>
                      <a:pt x="477" y="308"/>
                    </a:lnTo>
                    <a:lnTo>
                      <a:pt x="467" y="308"/>
                    </a:lnTo>
                    <a:lnTo>
                      <a:pt x="467" y="313"/>
                    </a:lnTo>
                    <a:lnTo>
                      <a:pt x="467" y="313"/>
                    </a:lnTo>
                    <a:lnTo>
                      <a:pt x="472" y="313"/>
                    </a:lnTo>
                    <a:lnTo>
                      <a:pt x="477" y="319"/>
                    </a:lnTo>
                    <a:lnTo>
                      <a:pt x="482" y="319"/>
                    </a:lnTo>
                    <a:lnTo>
                      <a:pt x="493" y="313"/>
                    </a:lnTo>
                    <a:lnTo>
                      <a:pt x="498" y="313"/>
                    </a:lnTo>
                    <a:close/>
                    <a:moveTo>
                      <a:pt x="85" y="303"/>
                    </a:moveTo>
                    <a:lnTo>
                      <a:pt x="79" y="303"/>
                    </a:lnTo>
                    <a:lnTo>
                      <a:pt x="74" y="297"/>
                    </a:lnTo>
                    <a:lnTo>
                      <a:pt x="69" y="303"/>
                    </a:lnTo>
                    <a:lnTo>
                      <a:pt x="74" y="303"/>
                    </a:lnTo>
                    <a:lnTo>
                      <a:pt x="79" y="313"/>
                    </a:lnTo>
                    <a:lnTo>
                      <a:pt x="85" y="319"/>
                    </a:lnTo>
                    <a:lnTo>
                      <a:pt x="90" y="313"/>
                    </a:lnTo>
                    <a:lnTo>
                      <a:pt x="95" y="313"/>
                    </a:lnTo>
                    <a:lnTo>
                      <a:pt x="90" y="308"/>
                    </a:lnTo>
                    <a:lnTo>
                      <a:pt x="85" y="303"/>
                    </a:lnTo>
                    <a:close/>
                    <a:moveTo>
                      <a:pt x="360" y="308"/>
                    </a:moveTo>
                    <a:lnTo>
                      <a:pt x="360" y="308"/>
                    </a:lnTo>
                    <a:lnTo>
                      <a:pt x="355" y="303"/>
                    </a:lnTo>
                    <a:lnTo>
                      <a:pt x="355" y="297"/>
                    </a:lnTo>
                    <a:lnTo>
                      <a:pt x="350" y="297"/>
                    </a:lnTo>
                    <a:lnTo>
                      <a:pt x="345" y="292"/>
                    </a:lnTo>
                    <a:lnTo>
                      <a:pt x="345" y="292"/>
                    </a:lnTo>
                    <a:lnTo>
                      <a:pt x="339" y="292"/>
                    </a:lnTo>
                    <a:lnTo>
                      <a:pt x="339" y="297"/>
                    </a:lnTo>
                    <a:lnTo>
                      <a:pt x="345" y="303"/>
                    </a:lnTo>
                    <a:lnTo>
                      <a:pt x="345" y="303"/>
                    </a:lnTo>
                    <a:lnTo>
                      <a:pt x="350" y="308"/>
                    </a:lnTo>
                    <a:lnTo>
                      <a:pt x="360" y="313"/>
                    </a:lnTo>
                    <a:lnTo>
                      <a:pt x="360" y="308"/>
                    </a:lnTo>
                    <a:close/>
                    <a:moveTo>
                      <a:pt x="260" y="292"/>
                    </a:moveTo>
                    <a:lnTo>
                      <a:pt x="260" y="292"/>
                    </a:lnTo>
                    <a:lnTo>
                      <a:pt x="254" y="297"/>
                    </a:lnTo>
                    <a:lnTo>
                      <a:pt x="254" y="297"/>
                    </a:lnTo>
                    <a:lnTo>
                      <a:pt x="254" y="297"/>
                    </a:lnTo>
                    <a:lnTo>
                      <a:pt x="260" y="297"/>
                    </a:lnTo>
                    <a:lnTo>
                      <a:pt x="260" y="297"/>
                    </a:lnTo>
                    <a:lnTo>
                      <a:pt x="265" y="297"/>
                    </a:lnTo>
                    <a:lnTo>
                      <a:pt x="265" y="292"/>
                    </a:lnTo>
                    <a:lnTo>
                      <a:pt x="260" y="292"/>
                    </a:lnTo>
                    <a:lnTo>
                      <a:pt x="260" y="292"/>
                    </a:lnTo>
                    <a:close/>
                    <a:moveTo>
                      <a:pt x="79" y="282"/>
                    </a:moveTo>
                    <a:lnTo>
                      <a:pt x="79" y="276"/>
                    </a:lnTo>
                    <a:lnTo>
                      <a:pt x="74" y="271"/>
                    </a:lnTo>
                    <a:lnTo>
                      <a:pt x="69" y="266"/>
                    </a:lnTo>
                    <a:lnTo>
                      <a:pt x="69" y="260"/>
                    </a:lnTo>
                    <a:lnTo>
                      <a:pt x="63" y="250"/>
                    </a:lnTo>
                    <a:lnTo>
                      <a:pt x="63" y="255"/>
                    </a:lnTo>
                    <a:lnTo>
                      <a:pt x="63" y="260"/>
                    </a:lnTo>
                    <a:lnTo>
                      <a:pt x="63" y="266"/>
                    </a:lnTo>
                    <a:lnTo>
                      <a:pt x="58" y="266"/>
                    </a:lnTo>
                    <a:lnTo>
                      <a:pt x="58" y="260"/>
                    </a:lnTo>
                    <a:lnTo>
                      <a:pt x="58" y="260"/>
                    </a:lnTo>
                    <a:lnTo>
                      <a:pt x="53" y="271"/>
                    </a:lnTo>
                    <a:lnTo>
                      <a:pt x="53" y="276"/>
                    </a:lnTo>
                    <a:lnTo>
                      <a:pt x="53" y="276"/>
                    </a:lnTo>
                    <a:lnTo>
                      <a:pt x="58" y="271"/>
                    </a:lnTo>
                    <a:lnTo>
                      <a:pt x="58" y="271"/>
                    </a:lnTo>
                    <a:lnTo>
                      <a:pt x="63" y="276"/>
                    </a:lnTo>
                    <a:lnTo>
                      <a:pt x="63" y="276"/>
                    </a:lnTo>
                    <a:lnTo>
                      <a:pt x="63" y="282"/>
                    </a:lnTo>
                    <a:lnTo>
                      <a:pt x="69" y="282"/>
                    </a:lnTo>
                    <a:lnTo>
                      <a:pt x="69" y="282"/>
                    </a:lnTo>
                    <a:lnTo>
                      <a:pt x="79" y="287"/>
                    </a:lnTo>
                    <a:lnTo>
                      <a:pt x="79" y="282"/>
                    </a:lnTo>
                    <a:close/>
                    <a:moveTo>
                      <a:pt x="74" y="250"/>
                    </a:moveTo>
                    <a:lnTo>
                      <a:pt x="69" y="250"/>
                    </a:lnTo>
                    <a:lnTo>
                      <a:pt x="69" y="250"/>
                    </a:lnTo>
                    <a:lnTo>
                      <a:pt x="69" y="255"/>
                    </a:lnTo>
                    <a:lnTo>
                      <a:pt x="74" y="266"/>
                    </a:lnTo>
                    <a:lnTo>
                      <a:pt x="79" y="266"/>
                    </a:lnTo>
                    <a:lnTo>
                      <a:pt x="79" y="260"/>
                    </a:lnTo>
                    <a:lnTo>
                      <a:pt x="74" y="255"/>
                    </a:lnTo>
                    <a:lnTo>
                      <a:pt x="74" y="255"/>
                    </a:lnTo>
                    <a:lnTo>
                      <a:pt x="74" y="255"/>
                    </a:lnTo>
                    <a:lnTo>
                      <a:pt x="74" y="250"/>
                    </a:lnTo>
                    <a:close/>
                    <a:moveTo>
                      <a:pt x="429" y="244"/>
                    </a:moveTo>
                    <a:lnTo>
                      <a:pt x="424" y="239"/>
                    </a:lnTo>
                    <a:lnTo>
                      <a:pt x="413" y="244"/>
                    </a:lnTo>
                    <a:lnTo>
                      <a:pt x="413" y="250"/>
                    </a:lnTo>
                    <a:lnTo>
                      <a:pt x="419" y="255"/>
                    </a:lnTo>
                    <a:lnTo>
                      <a:pt x="424" y="260"/>
                    </a:lnTo>
                    <a:lnTo>
                      <a:pt x="419" y="266"/>
                    </a:lnTo>
                    <a:lnTo>
                      <a:pt x="413" y="266"/>
                    </a:lnTo>
                    <a:lnTo>
                      <a:pt x="419" y="271"/>
                    </a:lnTo>
                    <a:lnTo>
                      <a:pt x="424" y="276"/>
                    </a:lnTo>
                    <a:lnTo>
                      <a:pt x="429" y="271"/>
                    </a:lnTo>
                    <a:lnTo>
                      <a:pt x="429" y="271"/>
                    </a:lnTo>
                    <a:lnTo>
                      <a:pt x="429" y="266"/>
                    </a:lnTo>
                    <a:lnTo>
                      <a:pt x="435" y="266"/>
                    </a:lnTo>
                    <a:lnTo>
                      <a:pt x="435" y="250"/>
                    </a:lnTo>
                    <a:lnTo>
                      <a:pt x="429" y="250"/>
                    </a:lnTo>
                    <a:lnTo>
                      <a:pt x="435" y="244"/>
                    </a:lnTo>
                    <a:lnTo>
                      <a:pt x="429" y="244"/>
                    </a:lnTo>
                    <a:close/>
                    <a:moveTo>
                      <a:pt x="74" y="223"/>
                    </a:moveTo>
                    <a:lnTo>
                      <a:pt x="69" y="223"/>
                    </a:lnTo>
                    <a:lnTo>
                      <a:pt x="69" y="228"/>
                    </a:lnTo>
                    <a:lnTo>
                      <a:pt x="63" y="234"/>
                    </a:lnTo>
                    <a:lnTo>
                      <a:pt x="63" y="244"/>
                    </a:lnTo>
                    <a:lnTo>
                      <a:pt x="69" y="239"/>
                    </a:lnTo>
                    <a:lnTo>
                      <a:pt x="69" y="239"/>
                    </a:lnTo>
                    <a:lnTo>
                      <a:pt x="69" y="239"/>
                    </a:lnTo>
                    <a:lnTo>
                      <a:pt x="74" y="239"/>
                    </a:lnTo>
                    <a:lnTo>
                      <a:pt x="74" y="239"/>
                    </a:lnTo>
                    <a:lnTo>
                      <a:pt x="74" y="223"/>
                    </a:lnTo>
                    <a:lnTo>
                      <a:pt x="74" y="223"/>
                    </a:lnTo>
                    <a:close/>
                    <a:moveTo>
                      <a:pt x="329" y="218"/>
                    </a:moveTo>
                    <a:lnTo>
                      <a:pt x="329" y="212"/>
                    </a:lnTo>
                    <a:lnTo>
                      <a:pt x="323" y="212"/>
                    </a:lnTo>
                    <a:lnTo>
                      <a:pt x="318" y="212"/>
                    </a:lnTo>
                    <a:lnTo>
                      <a:pt x="318" y="218"/>
                    </a:lnTo>
                    <a:lnTo>
                      <a:pt x="329" y="223"/>
                    </a:lnTo>
                    <a:lnTo>
                      <a:pt x="329" y="223"/>
                    </a:lnTo>
                    <a:lnTo>
                      <a:pt x="323" y="228"/>
                    </a:lnTo>
                    <a:lnTo>
                      <a:pt x="329" y="228"/>
                    </a:lnTo>
                    <a:lnTo>
                      <a:pt x="334" y="223"/>
                    </a:lnTo>
                    <a:lnTo>
                      <a:pt x="329" y="218"/>
                    </a:lnTo>
                    <a:close/>
                    <a:moveTo>
                      <a:pt x="254" y="223"/>
                    </a:moveTo>
                    <a:lnTo>
                      <a:pt x="249" y="212"/>
                    </a:lnTo>
                    <a:lnTo>
                      <a:pt x="244" y="207"/>
                    </a:lnTo>
                    <a:lnTo>
                      <a:pt x="238" y="207"/>
                    </a:lnTo>
                    <a:lnTo>
                      <a:pt x="233" y="207"/>
                    </a:lnTo>
                    <a:lnTo>
                      <a:pt x="222" y="218"/>
                    </a:lnTo>
                    <a:lnTo>
                      <a:pt x="217" y="218"/>
                    </a:lnTo>
                    <a:lnTo>
                      <a:pt x="217" y="223"/>
                    </a:lnTo>
                    <a:lnTo>
                      <a:pt x="222" y="223"/>
                    </a:lnTo>
                    <a:lnTo>
                      <a:pt x="228" y="218"/>
                    </a:lnTo>
                    <a:lnTo>
                      <a:pt x="233" y="223"/>
                    </a:lnTo>
                    <a:lnTo>
                      <a:pt x="238" y="223"/>
                    </a:lnTo>
                    <a:lnTo>
                      <a:pt x="249" y="228"/>
                    </a:lnTo>
                    <a:lnTo>
                      <a:pt x="254" y="239"/>
                    </a:lnTo>
                    <a:lnTo>
                      <a:pt x="260" y="239"/>
                    </a:lnTo>
                    <a:lnTo>
                      <a:pt x="260" y="244"/>
                    </a:lnTo>
                    <a:lnTo>
                      <a:pt x="265" y="244"/>
                    </a:lnTo>
                    <a:lnTo>
                      <a:pt x="270" y="255"/>
                    </a:lnTo>
                    <a:lnTo>
                      <a:pt x="276" y="255"/>
                    </a:lnTo>
                    <a:lnTo>
                      <a:pt x="286" y="255"/>
                    </a:lnTo>
                    <a:lnTo>
                      <a:pt x="297" y="260"/>
                    </a:lnTo>
                    <a:lnTo>
                      <a:pt x="297" y="260"/>
                    </a:lnTo>
                    <a:lnTo>
                      <a:pt x="297" y="260"/>
                    </a:lnTo>
                    <a:lnTo>
                      <a:pt x="297" y="266"/>
                    </a:lnTo>
                    <a:lnTo>
                      <a:pt x="302" y="271"/>
                    </a:lnTo>
                    <a:lnTo>
                      <a:pt x="307" y="271"/>
                    </a:lnTo>
                    <a:lnTo>
                      <a:pt x="307" y="276"/>
                    </a:lnTo>
                    <a:lnTo>
                      <a:pt x="307" y="282"/>
                    </a:lnTo>
                    <a:lnTo>
                      <a:pt x="313" y="287"/>
                    </a:lnTo>
                    <a:lnTo>
                      <a:pt x="318" y="287"/>
                    </a:lnTo>
                    <a:lnTo>
                      <a:pt x="318" y="287"/>
                    </a:lnTo>
                    <a:lnTo>
                      <a:pt x="323" y="292"/>
                    </a:lnTo>
                    <a:lnTo>
                      <a:pt x="323" y="292"/>
                    </a:lnTo>
                    <a:lnTo>
                      <a:pt x="329" y="292"/>
                    </a:lnTo>
                    <a:lnTo>
                      <a:pt x="329" y="292"/>
                    </a:lnTo>
                    <a:lnTo>
                      <a:pt x="329" y="287"/>
                    </a:lnTo>
                    <a:lnTo>
                      <a:pt x="334" y="282"/>
                    </a:lnTo>
                    <a:lnTo>
                      <a:pt x="329" y="276"/>
                    </a:lnTo>
                    <a:lnTo>
                      <a:pt x="323" y="276"/>
                    </a:lnTo>
                    <a:lnTo>
                      <a:pt x="318" y="276"/>
                    </a:lnTo>
                    <a:lnTo>
                      <a:pt x="313" y="271"/>
                    </a:lnTo>
                    <a:lnTo>
                      <a:pt x="307" y="260"/>
                    </a:lnTo>
                    <a:lnTo>
                      <a:pt x="302" y="250"/>
                    </a:lnTo>
                    <a:lnTo>
                      <a:pt x="307" y="250"/>
                    </a:lnTo>
                    <a:lnTo>
                      <a:pt x="302" y="244"/>
                    </a:lnTo>
                    <a:lnTo>
                      <a:pt x="302" y="244"/>
                    </a:lnTo>
                    <a:lnTo>
                      <a:pt x="297" y="239"/>
                    </a:lnTo>
                    <a:lnTo>
                      <a:pt x="297" y="234"/>
                    </a:lnTo>
                    <a:lnTo>
                      <a:pt x="281" y="234"/>
                    </a:lnTo>
                    <a:lnTo>
                      <a:pt x="270" y="228"/>
                    </a:lnTo>
                    <a:lnTo>
                      <a:pt x="265" y="228"/>
                    </a:lnTo>
                    <a:lnTo>
                      <a:pt x="260" y="223"/>
                    </a:lnTo>
                    <a:lnTo>
                      <a:pt x="254" y="223"/>
                    </a:lnTo>
                    <a:close/>
                    <a:moveTo>
                      <a:pt x="270" y="202"/>
                    </a:moveTo>
                    <a:lnTo>
                      <a:pt x="276" y="202"/>
                    </a:lnTo>
                    <a:lnTo>
                      <a:pt x="260" y="191"/>
                    </a:lnTo>
                    <a:lnTo>
                      <a:pt x="265" y="202"/>
                    </a:lnTo>
                    <a:lnTo>
                      <a:pt x="270" y="202"/>
                    </a:lnTo>
                    <a:close/>
                    <a:moveTo>
                      <a:pt x="286" y="186"/>
                    </a:moveTo>
                    <a:lnTo>
                      <a:pt x="281" y="191"/>
                    </a:lnTo>
                    <a:lnTo>
                      <a:pt x="276" y="196"/>
                    </a:lnTo>
                    <a:lnTo>
                      <a:pt x="281" y="196"/>
                    </a:lnTo>
                    <a:lnTo>
                      <a:pt x="286" y="191"/>
                    </a:lnTo>
                    <a:lnTo>
                      <a:pt x="286" y="186"/>
                    </a:lnTo>
                    <a:close/>
                    <a:moveTo>
                      <a:pt x="445" y="180"/>
                    </a:moveTo>
                    <a:lnTo>
                      <a:pt x="440" y="180"/>
                    </a:lnTo>
                    <a:lnTo>
                      <a:pt x="429" y="180"/>
                    </a:lnTo>
                    <a:lnTo>
                      <a:pt x="429" y="180"/>
                    </a:lnTo>
                    <a:lnTo>
                      <a:pt x="424" y="186"/>
                    </a:lnTo>
                    <a:lnTo>
                      <a:pt x="419" y="186"/>
                    </a:lnTo>
                    <a:lnTo>
                      <a:pt x="413" y="186"/>
                    </a:lnTo>
                    <a:lnTo>
                      <a:pt x="408" y="191"/>
                    </a:lnTo>
                    <a:lnTo>
                      <a:pt x="408" y="196"/>
                    </a:lnTo>
                    <a:lnTo>
                      <a:pt x="413" y="196"/>
                    </a:lnTo>
                    <a:lnTo>
                      <a:pt x="424" y="202"/>
                    </a:lnTo>
                    <a:lnTo>
                      <a:pt x="429" y="191"/>
                    </a:lnTo>
                    <a:lnTo>
                      <a:pt x="435" y="191"/>
                    </a:lnTo>
                    <a:lnTo>
                      <a:pt x="435" y="196"/>
                    </a:lnTo>
                    <a:lnTo>
                      <a:pt x="429" y="202"/>
                    </a:lnTo>
                    <a:lnTo>
                      <a:pt x="429" y="207"/>
                    </a:lnTo>
                    <a:lnTo>
                      <a:pt x="445" y="212"/>
                    </a:lnTo>
                    <a:lnTo>
                      <a:pt x="451" y="212"/>
                    </a:lnTo>
                    <a:lnTo>
                      <a:pt x="456" y="207"/>
                    </a:lnTo>
                    <a:lnTo>
                      <a:pt x="451" y="207"/>
                    </a:lnTo>
                    <a:lnTo>
                      <a:pt x="451" y="202"/>
                    </a:lnTo>
                    <a:lnTo>
                      <a:pt x="456" y="202"/>
                    </a:lnTo>
                    <a:lnTo>
                      <a:pt x="456" y="207"/>
                    </a:lnTo>
                    <a:lnTo>
                      <a:pt x="461" y="207"/>
                    </a:lnTo>
                    <a:lnTo>
                      <a:pt x="456" y="202"/>
                    </a:lnTo>
                    <a:lnTo>
                      <a:pt x="456" y="196"/>
                    </a:lnTo>
                    <a:lnTo>
                      <a:pt x="445" y="186"/>
                    </a:lnTo>
                    <a:lnTo>
                      <a:pt x="445" y="180"/>
                    </a:lnTo>
                    <a:close/>
                    <a:moveTo>
                      <a:pt x="26" y="175"/>
                    </a:moveTo>
                    <a:lnTo>
                      <a:pt x="21" y="170"/>
                    </a:lnTo>
                    <a:lnTo>
                      <a:pt x="21" y="170"/>
                    </a:lnTo>
                    <a:lnTo>
                      <a:pt x="21" y="159"/>
                    </a:lnTo>
                    <a:lnTo>
                      <a:pt x="21" y="159"/>
                    </a:lnTo>
                    <a:lnTo>
                      <a:pt x="16" y="154"/>
                    </a:lnTo>
                    <a:lnTo>
                      <a:pt x="16" y="154"/>
                    </a:lnTo>
                    <a:lnTo>
                      <a:pt x="21" y="149"/>
                    </a:lnTo>
                    <a:lnTo>
                      <a:pt x="21" y="149"/>
                    </a:lnTo>
                    <a:lnTo>
                      <a:pt x="16" y="143"/>
                    </a:lnTo>
                    <a:lnTo>
                      <a:pt x="16" y="143"/>
                    </a:lnTo>
                    <a:lnTo>
                      <a:pt x="5" y="143"/>
                    </a:lnTo>
                    <a:lnTo>
                      <a:pt x="0" y="149"/>
                    </a:lnTo>
                    <a:lnTo>
                      <a:pt x="0" y="149"/>
                    </a:lnTo>
                    <a:lnTo>
                      <a:pt x="10" y="159"/>
                    </a:lnTo>
                    <a:lnTo>
                      <a:pt x="16" y="170"/>
                    </a:lnTo>
                    <a:lnTo>
                      <a:pt x="26" y="175"/>
                    </a:lnTo>
                    <a:lnTo>
                      <a:pt x="31" y="180"/>
                    </a:lnTo>
                    <a:lnTo>
                      <a:pt x="31" y="175"/>
                    </a:lnTo>
                    <a:lnTo>
                      <a:pt x="26" y="175"/>
                    </a:lnTo>
                    <a:close/>
                    <a:moveTo>
                      <a:pt x="366" y="138"/>
                    </a:moveTo>
                    <a:lnTo>
                      <a:pt x="366" y="138"/>
                    </a:lnTo>
                    <a:lnTo>
                      <a:pt x="366" y="138"/>
                    </a:lnTo>
                    <a:lnTo>
                      <a:pt x="366" y="138"/>
                    </a:lnTo>
                    <a:lnTo>
                      <a:pt x="366" y="143"/>
                    </a:lnTo>
                    <a:lnTo>
                      <a:pt x="371" y="143"/>
                    </a:lnTo>
                    <a:lnTo>
                      <a:pt x="376" y="143"/>
                    </a:lnTo>
                    <a:lnTo>
                      <a:pt x="376" y="138"/>
                    </a:lnTo>
                    <a:lnTo>
                      <a:pt x="376" y="133"/>
                    </a:lnTo>
                    <a:lnTo>
                      <a:pt x="376" y="133"/>
                    </a:lnTo>
                    <a:lnTo>
                      <a:pt x="371" y="127"/>
                    </a:lnTo>
                    <a:lnTo>
                      <a:pt x="371" y="133"/>
                    </a:lnTo>
                    <a:lnTo>
                      <a:pt x="366" y="133"/>
                    </a:lnTo>
                    <a:lnTo>
                      <a:pt x="355" y="127"/>
                    </a:lnTo>
                    <a:lnTo>
                      <a:pt x="355" y="133"/>
                    </a:lnTo>
                    <a:lnTo>
                      <a:pt x="355" y="138"/>
                    </a:lnTo>
                    <a:lnTo>
                      <a:pt x="355" y="138"/>
                    </a:lnTo>
                    <a:lnTo>
                      <a:pt x="360" y="143"/>
                    </a:lnTo>
                    <a:lnTo>
                      <a:pt x="360" y="143"/>
                    </a:lnTo>
                    <a:lnTo>
                      <a:pt x="366" y="138"/>
                    </a:lnTo>
                    <a:close/>
                    <a:moveTo>
                      <a:pt x="376" y="127"/>
                    </a:moveTo>
                    <a:lnTo>
                      <a:pt x="376" y="133"/>
                    </a:lnTo>
                    <a:lnTo>
                      <a:pt x="376" y="133"/>
                    </a:lnTo>
                    <a:lnTo>
                      <a:pt x="382" y="133"/>
                    </a:lnTo>
                    <a:lnTo>
                      <a:pt x="376" y="127"/>
                    </a:lnTo>
                    <a:close/>
                    <a:moveTo>
                      <a:pt x="392" y="101"/>
                    </a:moveTo>
                    <a:lnTo>
                      <a:pt x="392" y="95"/>
                    </a:lnTo>
                    <a:lnTo>
                      <a:pt x="387" y="95"/>
                    </a:lnTo>
                    <a:lnTo>
                      <a:pt x="387" y="95"/>
                    </a:lnTo>
                    <a:lnTo>
                      <a:pt x="376" y="95"/>
                    </a:lnTo>
                    <a:lnTo>
                      <a:pt x="387" y="101"/>
                    </a:lnTo>
                    <a:lnTo>
                      <a:pt x="392" y="101"/>
                    </a:lnTo>
                    <a:close/>
                    <a:moveTo>
                      <a:pt x="334" y="79"/>
                    </a:moveTo>
                    <a:lnTo>
                      <a:pt x="329" y="74"/>
                    </a:lnTo>
                    <a:lnTo>
                      <a:pt x="323" y="74"/>
                    </a:lnTo>
                    <a:lnTo>
                      <a:pt x="318" y="74"/>
                    </a:lnTo>
                    <a:lnTo>
                      <a:pt x="318" y="79"/>
                    </a:lnTo>
                    <a:lnTo>
                      <a:pt x="318" y="85"/>
                    </a:lnTo>
                    <a:lnTo>
                      <a:pt x="323" y="90"/>
                    </a:lnTo>
                    <a:lnTo>
                      <a:pt x="334" y="85"/>
                    </a:lnTo>
                    <a:lnTo>
                      <a:pt x="334" y="85"/>
                    </a:lnTo>
                    <a:lnTo>
                      <a:pt x="334" y="79"/>
                    </a:lnTo>
                    <a:lnTo>
                      <a:pt x="334" y="79"/>
                    </a:lnTo>
                    <a:close/>
                    <a:moveTo>
                      <a:pt x="286" y="308"/>
                    </a:moveTo>
                    <a:lnTo>
                      <a:pt x="291" y="319"/>
                    </a:lnTo>
                    <a:lnTo>
                      <a:pt x="297" y="319"/>
                    </a:lnTo>
                    <a:lnTo>
                      <a:pt x="297" y="313"/>
                    </a:lnTo>
                    <a:lnTo>
                      <a:pt x="297" y="308"/>
                    </a:lnTo>
                    <a:lnTo>
                      <a:pt x="297" y="303"/>
                    </a:lnTo>
                    <a:lnTo>
                      <a:pt x="297" y="292"/>
                    </a:lnTo>
                    <a:lnTo>
                      <a:pt x="297" y="276"/>
                    </a:lnTo>
                    <a:lnTo>
                      <a:pt x="291" y="271"/>
                    </a:lnTo>
                    <a:lnTo>
                      <a:pt x="291" y="266"/>
                    </a:lnTo>
                    <a:lnTo>
                      <a:pt x="281" y="266"/>
                    </a:lnTo>
                    <a:lnTo>
                      <a:pt x="270" y="260"/>
                    </a:lnTo>
                    <a:lnTo>
                      <a:pt x="265" y="250"/>
                    </a:lnTo>
                    <a:lnTo>
                      <a:pt x="249" y="250"/>
                    </a:lnTo>
                    <a:lnTo>
                      <a:pt x="244" y="234"/>
                    </a:lnTo>
                    <a:lnTo>
                      <a:pt x="233" y="234"/>
                    </a:lnTo>
                    <a:lnTo>
                      <a:pt x="228" y="228"/>
                    </a:lnTo>
                    <a:lnTo>
                      <a:pt x="212" y="223"/>
                    </a:lnTo>
                    <a:lnTo>
                      <a:pt x="201" y="223"/>
                    </a:lnTo>
                    <a:lnTo>
                      <a:pt x="201" y="223"/>
                    </a:lnTo>
                    <a:lnTo>
                      <a:pt x="196" y="218"/>
                    </a:lnTo>
                    <a:lnTo>
                      <a:pt x="196" y="218"/>
                    </a:lnTo>
                    <a:lnTo>
                      <a:pt x="201" y="218"/>
                    </a:lnTo>
                    <a:lnTo>
                      <a:pt x="212" y="218"/>
                    </a:lnTo>
                    <a:lnTo>
                      <a:pt x="217" y="212"/>
                    </a:lnTo>
                    <a:lnTo>
                      <a:pt x="228" y="207"/>
                    </a:lnTo>
                    <a:lnTo>
                      <a:pt x="222" y="207"/>
                    </a:lnTo>
                    <a:lnTo>
                      <a:pt x="217" y="202"/>
                    </a:lnTo>
                    <a:lnTo>
                      <a:pt x="217" y="196"/>
                    </a:lnTo>
                    <a:lnTo>
                      <a:pt x="212" y="186"/>
                    </a:lnTo>
                    <a:lnTo>
                      <a:pt x="217" y="186"/>
                    </a:lnTo>
                    <a:lnTo>
                      <a:pt x="222" y="180"/>
                    </a:lnTo>
                    <a:lnTo>
                      <a:pt x="233" y="186"/>
                    </a:lnTo>
                    <a:lnTo>
                      <a:pt x="233" y="191"/>
                    </a:lnTo>
                    <a:lnTo>
                      <a:pt x="233" y="196"/>
                    </a:lnTo>
                    <a:lnTo>
                      <a:pt x="233" y="202"/>
                    </a:lnTo>
                    <a:lnTo>
                      <a:pt x="238" y="202"/>
                    </a:lnTo>
                    <a:lnTo>
                      <a:pt x="244" y="196"/>
                    </a:lnTo>
                    <a:lnTo>
                      <a:pt x="244" y="186"/>
                    </a:lnTo>
                    <a:lnTo>
                      <a:pt x="238" y="180"/>
                    </a:lnTo>
                    <a:lnTo>
                      <a:pt x="228" y="170"/>
                    </a:lnTo>
                    <a:lnTo>
                      <a:pt x="222" y="164"/>
                    </a:lnTo>
                    <a:lnTo>
                      <a:pt x="217" y="159"/>
                    </a:lnTo>
                    <a:lnTo>
                      <a:pt x="212" y="143"/>
                    </a:lnTo>
                    <a:lnTo>
                      <a:pt x="191" y="133"/>
                    </a:lnTo>
                    <a:lnTo>
                      <a:pt x="191" y="127"/>
                    </a:lnTo>
                    <a:lnTo>
                      <a:pt x="191" y="111"/>
                    </a:lnTo>
                    <a:lnTo>
                      <a:pt x="196" y="106"/>
                    </a:lnTo>
                    <a:lnTo>
                      <a:pt x="196" y="101"/>
                    </a:lnTo>
                    <a:lnTo>
                      <a:pt x="196" y="95"/>
                    </a:lnTo>
                    <a:lnTo>
                      <a:pt x="201" y="90"/>
                    </a:lnTo>
                    <a:lnTo>
                      <a:pt x="207" y="90"/>
                    </a:lnTo>
                    <a:lnTo>
                      <a:pt x="212" y="90"/>
                    </a:lnTo>
                    <a:lnTo>
                      <a:pt x="212" y="95"/>
                    </a:lnTo>
                    <a:lnTo>
                      <a:pt x="207" y="95"/>
                    </a:lnTo>
                    <a:lnTo>
                      <a:pt x="212" y="101"/>
                    </a:lnTo>
                    <a:lnTo>
                      <a:pt x="222" y="111"/>
                    </a:lnTo>
                    <a:lnTo>
                      <a:pt x="238" y="117"/>
                    </a:lnTo>
                    <a:lnTo>
                      <a:pt x="238" y="127"/>
                    </a:lnTo>
                    <a:lnTo>
                      <a:pt x="244" y="127"/>
                    </a:lnTo>
                    <a:lnTo>
                      <a:pt x="260" y="133"/>
                    </a:lnTo>
                    <a:lnTo>
                      <a:pt x="265" y="133"/>
                    </a:lnTo>
                    <a:lnTo>
                      <a:pt x="265" y="133"/>
                    </a:lnTo>
                    <a:lnTo>
                      <a:pt x="249" y="127"/>
                    </a:lnTo>
                    <a:lnTo>
                      <a:pt x="249" y="127"/>
                    </a:lnTo>
                    <a:lnTo>
                      <a:pt x="244" y="117"/>
                    </a:lnTo>
                    <a:lnTo>
                      <a:pt x="249" y="111"/>
                    </a:lnTo>
                    <a:lnTo>
                      <a:pt x="260" y="117"/>
                    </a:lnTo>
                    <a:lnTo>
                      <a:pt x="276" y="133"/>
                    </a:lnTo>
                    <a:lnTo>
                      <a:pt x="281" y="133"/>
                    </a:lnTo>
                    <a:lnTo>
                      <a:pt x="286" y="127"/>
                    </a:lnTo>
                    <a:lnTo>
                      <a:pt x="281" y="127"/>
                    </a:lnTo>
                    <a:lnTo>
                      <a:pt x="281" y="122"/>
                    </a:lnTo>
                    <a:lnTo>
                      <a:pt x="270" y="117"/>
                    </a:lnTo>
                    <a:lnTo>
                      <a:pt x="265" y="111"/>
                    </a:lnTo>
                    <a:lnTo>
                      <a:pt x="265" y="106"/>
                    </a:lnTo>
                    <a:lnTo>
                      <a:pt x="270" y="106"/>
                    </a:lnTo>
                    <a:lnTo>
                      <a:pt x="276" y="106"/>
                    </a:lnTo>
                    <a:lnTo>
                      <a:pt x="286" y="111"/>
                    </a:lnTo>
                    <a:lnTo>
                      <a:pt x="291" y="111"/>
                    </a:lnTo>
                    <a:lnTo>
                      <a:pt x="297" y="117"/>
                    </a:lnTo>
                    <a:lnTo>
                      <a:pt x="307" y="122"/>
                    </a:lnTo>
                    <a:lnTo>
                      <a:pt x="302" y="117"/>
                    </a:lnTo>
                    <a:lnTo>
                      <a:pt x="297" y="111"/>
                    </a:lnTo>
                    <a:lnTo>
                      <a:pt x="286" y="101"/>
                    </a:lnTo>
                    <a:lnTo>
                      <a:pt x="281" y="101"/>
                    </a:lnTo>
                    <a:lnTo>
                      <a:pt x="276" y="101"/>
                    </a:lnTo>
                    <a:lnTo>
                      <a:pt x="270" y="95"/>
                    </a:lnTo>
                    <a:lnTo>
                      <a:pt x="276" y="90"/>
                    </a:lnTo>
                    <a:lnTo>
                      <a:pt x="270" y="85"/>
                    </a:lnTo>
                    <a:lnTo>
                      <a:pt x="265" y="79"/>
                    </a:lnTo>
                    <a:lnTo>
                      <a:pt x="265" y="74"/>
                    </a:lnTo>
                    <a:lnTo>
                      <a:pt x="276" y="74"/>
                    </a:lnTo>
                    <a:lnTo>
                      <a:pt x="286" y="79"/>
                    </a:lnTo>
                    <a:lnTo>
                      <a:pt x="297" y="74"/>
                    </a:lnTo>
                    <a:lnTo>
                      <a:pt x="307" y="63"/>
                    </a:lnTo>
                    <a:lnTo>
                      <a:pt x="313" y="58"/>
                    </a:lnTo>
                    <a:lnTo>
                      <a:pt x="318" y="58"/>
                    </a:lnTo>
                    <a:lnTo>
                      <a:pt x="323" y="63"/>
                    </a:lnTo>
                    <a:lnTo>
                      <a:pt x="334" y="69"/>
                    </a:lnTo>
                    <a:lnTo>
                      <a:pt x="345" y="58"/>
                    </a:lnTo>
                    <a:lnTo>
                      <a:pt x="350" y="58"/>
                    </a:lnTo>
                    <a:lnTo>
                      <a:pt x="360" y="63"/>
                    </a:lnTo>
                    <a:lnTo>
                      <a:pt x="366" y="58"/>
                    </a:lnTo>
                    <a:lnTo>
                      <a:pt x="376" y="63"/>
                    </a:lnTo>
                    <a:lnTo>
                      <a:pt x="403" y="69"/>
                    </a:lnTo>
                    <a:lnTo>
                      <a:pt x="413" y="74"/>
                    </a:lnTo>
                    <a:lnTo>
                      <a:pt x="413" y="79"/>
                    </a:lnTo>
                    <a:lnTo>
                      <a:pt x="419" y="74"/>
                    </a:lnTo>
                    <a:lnTo>
                      <a:pt x="419" y="74"/>
                    </a:lnTo>
                    <a:lnTo>
                      <a:pt x="424" y="69"/>
                    </a:lnTo>
                    <a:lnTo>
                      <a:pt x="424" y="63"/>
                    </a:lnTo>
                    <a:lnTo>
                      <a:pt x="429" y="58"/>
                    </a:lnTo>
                    <a:lnTo>
                      <a:pt x="435" y="58"/>
                    </a:lnTo>
                    <a:lnTo>
                      <a:pt x="435" y="53"/>
                    </a:lnTo>
                    <a:lnTo>
                      <a:pt x="429" y="53"/>
                    </a:lnTo>
                    <a:lnTo>
                      <a:pt x="429" y="47"/>
                    </a:lnTo>
                    <a:lnTo>
                      <a:pt x="429" y="42"/>
                    </a:lnTo>
                    <a:lnTo>
                      <a:pt x="429" y="37"/>
                    </a:lnTo>
                    <a:lnTo>
                      <a:pt x="445" y="26"/>
                    </a:lnTo>
                    <a:lnTo>
                      <a:pt x="445" y="26"/>
                    </a:lnTo>
                    <a:lnTo>
                      <a:pt x="451" y="26"/>
                    </a:lnTo>
                    <a:lnTo>
                      <a:pt x="445" y="16"/>
                    </a:lnTo>
                    <a:lnTo>
                      <a:pt x="445" y="10"/>
                    </a:lnTo>
                    <a:lnTo>
                      <a:pt x="440" y="10"/>
                    </a:lnTo>
                    <a:lnTo>
                      <a:pt x="440" y="5"/>
                    </a:lnTo>
                    <a:lnTo>
                      <a:pt x="435" y="5"/>
                    </a:lnTo>
                    <a:lnTo>
                      <a:pt x="435" y="0"/>
                    </a:lnTo>
                    <a:lnTo>
                      <a:pt x="429" y="0"/>
                    </a:lnTo>
                    <a:lnTo>
                      <a:pt x="419" y="0"/>
                    </a:lnTo>
                    <a:lnTo>
                      <a:pt x="413" y="0"/>
                    </a:lnTo>
                    <a:lnTo>
                      <a:pt x="413" y="0"/>
                    </a:lnTo>
                    <a:lnTo>
                      <a:pt x="413" y="5"/>
                    </a:lnTo>
                    <a:lnTo>
                      <a:pt x="413" y="5"/>
                    </a:lnTo>
                    <a:lnTo>
                      <a:pt x="413" y="10"/>
                    </a:lnTo>
                    <a:lnTo>
                      <a:pt x="419" y="16"/>
                    </a:lnTo>
                    <a:lnTo>
                      <a:pt x="419" y="21"/>
                    </a:lnTo>
                    <a:lnTo>
                      <a:pt x="419" y="26"/>
                    </a:lnTo>
                    <a:lnTo>
                      <a:pt x="413" y="26"/>
                    </a:lnTo>
                    <a:lnTo>
                      <a:pt x="403" y="31"/>
                    </a:lnTo>
                    <a:lnTo>
                      <a:pt x="392" y="31"/>
                    </a:lnTo>
                    <a:lnTo>
                      <a:pt x="392" y="31"/>
                    </a:lnTo>
                    <a:lnTo>
                      <a:pt x="382" y="31"/>
                    </a:lnTo>
                    <a:lnTo>
                      <a:pt x="376" y="31"/>
                    </a:lnTo>
                    <a:lnTo>
                      <a:pt x="371" y="37"/>
                    </a:lnTo>
                    <a:lnTo>
                      <a:pt x="360" y="37"/>
                    </a:lnTo>
                    <a:lnTo>
                      <a:pt x="355" y="31"/>
                    </a:lnTo>
                    <a:lnTo>
                      <a:pt x="345" y="26"/>
                    </a:lnTo>
                    <a:lnTo>
                      <a:pt x="334" y="26"/>
                    </a:lnTo>
                    <a:lnTo>
                      <a:pt x="329" y="26"/>
                    </a:lnTo>
                    <a:lnTo>
                      <a:pt x="329" y="26"/>
                    </a:lnTo>
                    <a:lnTo>
                      <a:pt x="323" y="21"/>
                    </a:lnTo>
                    <a:lnTo>
                      <a:pt x="318" y="21"/>
                    </a:lnTo>
                    <a:lnTo>
                      <a:pt x="313" y="21"/>
                    </a:lnTo>
                    <a:lnTo>
                      <a:pt x="313" y="10"/>
                    </a:lnTo>
                    <a:lnTo>
                      <a:pt x="307" y="10"/>
                    </a:lnTo>
                    <a:lnTo>
                      <a:pt x="302" y="16"/>
                    </a:lnTo>
                    <a:lnTo>
                      <a:pt x="297" y="16"/>
                    </a:lnTo>
                    <a:lnTo>
                      <a:pt x="291" y="16"/>
                    </a:lnTo>
                    <a:lnTo>
                      <a:pt x="281" y="16"/>
                    </a:lnTo>
                    <a:lnTo>
                      <a:pt x="281" y="21"/>
                    </a:lnTo>
                    <a:lnTo>
                      <a:pt x="281" y="21"/>
                    </a:lnTo>
                    <a:lnTo>
                      <a:pt x="276" y="21"/>
                    </a:lnTo>
                    <a:lnTo>
                      <a:pt x="270" y="21"/>
                    </a:lnTo>
                    <a:lnTo>
                      <a:pt x="265" y="21"/>
                    </a:lnTo>
                    <a:lnTo>
                      <a:pt x="254" y="26"/>
                    </a:lnTo>
                    <a:lnTo>
                      <a:pt x="249" y="26"/>
                    </a:lnTo>
                    <a:lnTo>
                      <a:pt x="244" y="26"/>
                    </a:lnTo>
                    <a:lnTo>
                      <a:pt x="238" y="26"/>
                    </a:lnTo>
                    <a:lnTo>
                      <a:pt x="228" y="26"/>
                    </a:lnTo>
                    <a:lnTo>
                      <a:pt x="222" y="31"/>
                    </a:lnTo>
                    <a:lnTo>
                      <a:pt x="217" y="31"/>
                    </a:lnTo>
                    <a:lnTo>
                      <a:pt x="207" y="31"/>
                    </a:lnTo>
                    <a:lnTo>
                      <a:pt x="207" y="31"/>
                    </a:lnTo>
                    <a:lnTo>
                      <a:pt x="201" y="31"/>
                    </a:lnTo>
                    <a:lnTo>
                      <a:pt x="196" y="31"/>
                    </a:lnTo>
                    <a:lnTo>
                      <a:pt x="196" y="42"/>
                    </a:lnTo>
                    <a:lnTo>
                      <a:pt x="191" y="42"/>
                    </a:lnTo>
                    <a:lnTo>
                      <a:pt x="180" y="47"/>
                    </a:lnTo>
                    <a:lnTo>
                      <a:pt x="175" y="47"/>
                    </a:lnTo>
                    <a:lnTo>
                      <a:pt x="164" y="42"/>
                    </a:lnTo>
                    <a:lnTo>
                      <a:pt x="164" y="42"/>
                    </a:lnTo>
                    <a:lnTo>
                      <a:pt x="159" y="42"/>
                    </a:lnTo>
                    <a:lnTo>
                      <a:pt x="148" y="47"/>
                    </a:lnTo>
                    <a:lnTo>
                      <a:pt x="148" y="47"/>
                    </a:lnTo>
                    <a:lnTo>
                      <a:pt x="138" y="58"/>
                    </a:lnTo>
                    <a:lnTo>
                      <a:pt x="127" y="63"/>
                    </a:lnTo>
                    <a:lnTo>
                      <a:pt x="122" y="63"/>
                    </a:lnTo>
                    <a:lnTo>
                      <a:pt x="116" y="63"/>
                    </a:lnTo>
                    <a:lnTo>
                      <a:pt x="111" y="63"/>
                    </a:lnTo>
                    <a:lnTo>
                      <a:pt x="106" y="63"/>
                    </a:lnTo>
                    <a:lnTo>
                      <a:pt x="95" y="69"/>
                    </a:lnTo>
                    <a:lnTo>
                      <a:pt x="95" y="69"/>
                    </a:lnTo>
                    <a:lnTo>
                      <a:pt x="85" y="69"/>
                    </a:lnTo>
                    <a:lnTo>
                      <a:pt x="85" y="74"/>
                    </a:lnTo>
                    <a:lnTo>
                      <a:pt x="85" y="79"/>
                    </a:lnTo>
                    <a:lnTo>
                      <a:pt x="90" y="85"/>
                    </a:lnTo>
                    <a:lnTo>
                      <a:pt x="90" y="85"/>
                    </a:lnTo>
                    <a:lnTo>
                      <a:pt x="90" y="90"/>
                    </a:lnTo>
                    <a:lnTo>
                      <a:pt x="85" y="95"/>
                    </a:lnTo>
                    <a:lnTo>
                      <a:pt x="79" y="95"/>
                    </a:lnTo>
                    <a:lnTo>
                      <a:pt x="74" y="101"/>
                    </a:lnTo>
                    <a:lnTo>
                      <a:pt x="74" y="106"/>
                    </a:lnTo>
                    <a:lnTo>
                      <a:pt x="74" y="106"/>
                    </a:lnTo>
                    <a:lnTo>
                      <a:pt x="69" y="111"/>
                    </a:lnTo>
                    <a:lnTo>
                      <a:pt x="69" y="117"/>
                    </a:lnTo>
                    <a:lnTo>
                      <a:pt x="69" y="122"/>
                    </a:lnTo>
                    <a:lnTo>
                      <a:pt x="69" y="127"/>
                    </a:lnTo>
                    <a:lnTo>
                      <a:pt x="63" y="127"/>
                    </a:lnTo>
                    <a:lnTo>
                      <a:pt x="58" y="127"/>
                    </a:lnTo>
                    <a:lnTo>
                      <a:pt x="53" y="127"/>
                    </a:lnTo>
                    <a:lnTo>
                      <a:pt x="53" y="133"/>
                    </a:lnTo>
                    <a:lnTo>
                      <a:pt x="47" y="133"/>
                    </a:lnTo>
                    <a:lnTo>
                      <a:pt x="47" y="127"/>
                    </a:lnTo>
                    <a:lnTo>
                      <a:pt x="42" y="133"/>
                    </a:lnTo>
                    <a:lnTo>
                      <a:pt x="42" y="133"/>
                    </a:lnTo>
                    <a:lnTo>
                      <a:pt x="47" y="138"/>
                    </a:lnTo>
                    <a:lnTo>
                      <a:pt x="47" y="143"/>
                    </a:lnTo>
                    <a:lnTo>
                      <a:pt x="47" y="143"/>
                    </a:lnTo>
                    <a:lnTo>
                      <a:pt x="47" y="143"/>
                    </a:lnTo>
                    <a:lnTo>
                      <a:pt x="42" y="143"/>
                    </a:lnTo>
                    <a:lnTo>
                      <a:pt x="42" y="143"/>
                    </a:lnTo>
                    <a:lnTo>
                      <a:pt x="42" y="149"/>
                    </a:lnTo>
                    <a:lnTo>
                      <a:pt x="42" y="154"/>
                    </a:lnTo>
                    <a:lnTo>
                      <a:pt x="42" y="154"/>
                    </a:lnTo>
                    <a:lnTo>
                      <a:pt x="37" y="154"/>
                    </a:lnTo>
                    <a:lnTo>
                      <a:pt x="31" y="154"/>
                    </a:lnTo>
                    <a:lnTo>
                      <a:pt x="26" y="154"/>
                    </a:lnTo>
                    <a:lnTo>
                      <a:pt x="26" y="154"/>
                    </a:lnTo>
                    <a:lnTo>
                      <a:pt x="26" y="154"/>
                    </a:lnTo>
                    <a:lnTo>
                      <a:pt x="31" y="159"/>
                    </a:lnTo>
                    <a:lnTo>
                      <a:pt x="37" y="164"/>
                    </a:lnTo>
                    <a:lnTo>
                      <a:pt x="47" y="180"/>
                    </a:lnTo>
                    <a:lnTo>
                      <a:pt x="58" y="186"/>
                    </a:lnTo>
                    <a:lnTo>
                      <a:pt x="63" y="196"/>
                    </a:lnTo>
                    <a:lnTo>
                      <a:pt x="74" y="202"/>
                    </a:lnTo>
                    <a:lnTo>
                      <a:pt x="74" y="207"/>
                    </a:lnTo>
                    <a:lnTo>
                      <a:pt x="79" y="207"/>
                    </a:lnTo>
                    <a:lnTo>
                      <a:pt x="90" y="207"/>
                    </a:lnTo>
                    <a:lnTo>
                      <a:pt x="95" y="207"/>
                    </a:lnTo>
                    <a:lnTo>
                      <a:pt x="95" y="207"/>
                    </a:lnTo>
                    <a:lnTo>
                      <a:pt x="100" y="207"/>
                    </a:lnTo>
                    <a:lnTo>
                      <a:pt x="100" y="212"/>
                    </a:lnTo>
                    <a:lnTo>
                      <a:pt x="100" y="218"/>
                    </a:lnTo>
                    <a:lnTo>
                      <a:pt x="100" y="218"/>
                    </a:lnTo>
                    <a:lnTo>
                      <a:pt x="95" y="218"/>
                    </a:lnTo>
                    <a:lnTo>
                      <a:pt x="85" y="212"/>
                    </a:lnTo>
                    <a:lnTo>
                      <a:pt x="79" y="212"/>
                    </a:lnTo>
                    <a:lnTo>
                      <a:pt x="79" y="218"/>
                    </a:lnTo>
                    <a:lnTo>
                      <a:pt x="79" y="223"/>
                    </a:lnTo>
                    <a:lnTo>
                      <a:pt x="85" y="228"/>
                    </a:lnTo>
                    <a:lnTo>
                      <a:pt x="95" y="239"/>
                    </a:lnTo>
                    <a:lnTo>
                      <a:pt x="100" y="250"/>
                    </a:lnTo>
                    <a:lnTo>
                      <a:pt x="100" y="260"/>
                    </a:lnTo>
                    <a:lnTo>
                      <a:pt x="106" y="260"/>
                    </a:lnTo>
                    <a:lnTo>
                      <a:pt x="116" y="260"/>
                    </a:lnTo>
                    <a:lnTo>
                      <a:pt x="116" y="255"/>
                    </a:lnTo>
                    <a:lnTo>
                      <a:pt x="116" y="250"/>
                    </a:lnTo>
                    <a:lnTo>
                      <a:pt x="116" y="250"/>
                    </a:lnTo>
                    <a:lnTo>
                      <a:pt x="122" y="255"/>
                    </a:lnTo>
                    <a:lnTo>
                      <a:pt x="127" y="266"/>
                    </a:lnTo>
                    <a:lnTo>
                      <a:pt x="132" y="260"/>
                    </a:lnTo>
                    <a:lnTo>
                      <a:pt x="138" y="260"/>
                    </a:lnTo>
                    <a:lnTo>
                      <a:pt x="143" y="260"/>
                    </a:lnTo>
                    <a:lnTo>
                      <a:pt x="148" y="260"/>
                    </a:lnTo>
                    <a:lnTo>
                      <a:pt x="159" y="255"/>
                    </a:lnTo>
                    <a:lnTo>
                      <a:pt x="175" y="260"/>
                    </a:lnTo>
                    <a:lnTo>
                      <a:pt x="180" y="260"/>
                    </a:lnTo>
                    <a:lnTo>
                      <a:pt x="185" y="260"/>
                    </a:lnTo>
                    <a:lnTo>
                      <a:pt x="185" y="255"/>
                    </a:lnTo>
                    <a:lnTo>
                      <a:pt x="196" y="260"/>
                    </a:lnTo>
                    <a:lnTo>
                      <a:pt x="212" y="266"/>
                    </a:lnTo>
                    <a:lnTo>
                      <a:pt x="212" y="271"/>
                    </a:lnTo>
                    <a:lnTo>
                      <a:pt x="217" y="271"/>
                    </a:lnTo>
                    <a:lnTo>
                      <a:pt x="222" y="271"/>
                    </a:lnTo>
                    <a:lnTo>
                      <a:pt x="228" y="271"/>
                    </a:lnTo>
                    <a:lnTo>
                      <a:pt x="228" y="271"/>
                    </a:lnTo>
                    <a:lnTo>
                      <a:pt x="233" y="276"/>
                    </a:lnTo>
                    <a:lnTo>
                      <a:pt x="238" y="276"/>
                    </a:lnTo>
                    <a:lnTo>
                      <a:pt x="238" y="282"/>
                    </a:lnTo>
                    <a:lnTo>
                      <a:pt x="238" y="282"/>
                    </a:lnTo>
                    <a:lnTo>
                      <a:pt x="233" y="282"/>
                    </a:lnTo>
                    <a:lnTo>
                      <a:pt x="222" y="282"/>
                    </a:lnTo>
                    <a:lnTo>
                      <a:pt x="222" y="287"/>
                    </a:lnTo>
                    <a:lnTo>
                      <a:pt x="222" y="287"/>
                    </a:lnTo>
                    <a:lnTo>
                      <a:pt x="222" y="292"/>
                    </a:lnTo>
                    <a:lnTo>
                      <a:pt x="217" y="292"/>
                    </a:lnTo>
                    <a:lnTo>
                      <a:pt x="212" y="292"/>
                    </a:lnTo>
                    <a:lnTo>
                      <a:pt x="207" y="287"/>
                    </a:lnTo>
                    <a:lnTo>
                      <a:pt x="196" y="282"/>
                    </a:lnTo>
                    <a:lnTo>
                      <a:pt x="175" y="276"/>
                    </a:lnTo>
                    <a:lnTo>
                      <a:pt x="159" y="266"/>
                    </a:lnTo>
                    <a:lnTo>
                      <a:pt x="148" y="266"/>
                    </a:lnTo>
                    <a:lnTo>
                      <a:pt x="143" y="266"/>
                    </a:lnTo>
                    <a:lnTo>
                      <a:pt x="138" y="276"/>
                    </a:lnTo>
                    <a:lnTo>
                      <a:pt x="132" y="276"/>
                    </a:lnTo>
                    <a:lnTo>
                      <a:pt x="127" y="271"/>
                    </a:lnTo>
                    <a:lnTo>
                      <a:pt x="122" y="276"/>
                    </a:lnTo>
                    <a:lnTo>
                      <a:pt x="116" y="287"/>
                    </a:lnTo>
                    <a:lnTo>
                      <a:pt x="106" y="297"/>
                    </a:lnTo>
                    <a:lnTo>
                      <a:pt x="106" y="297"/>
                    </a:lnTo>
                    <a:lnTo>
                      <a:pt x="106" y="303"/>
                    </a:lnTo>
                    <a:lnTo>
                      <a:pt x="111" y="303"/>
                    </a:lnTo>
                    <a:lnTo>
                      <a:pt x="116" y="308"/>
                    </a:lnTo>
                    <a:lnTo>
                      <a:pt x="116" y="319"/>
                    </a:lnTo>
                    <a:lnTo>
                      <a:pt x="122" y="319"/>
                    </a:lnTo>
                    <a:lnTo>
                      <a:pt x="132" y="329"/>
                    </a:lnTo>
                    <a:lnTo>
                      <a:pt x="143" y="340"/>
                    </a:lnTo>
                    <a:lnTo>
                      <a:pt x="143" y="345"/>
                    </a:lnTo>
                    <a:lnTo>
                      <a:pt x="138" y="356"/>
                    </a:lnTo>
                    <a:lnTo>
                      <a:pt x="138" y="367"/>
                    </a:lnTo>
                    <a:lnTo>
                      <a:pt x="148" y="383"/>
                    </a:lnTo>
                    <a:lnTo>
                      <a:pt x="159" y="393"/>
                    </a:lnTo>
                    <a:lnTo>
                      <a:pt x="159" y="388"/>
                    </a:lnTo>
                    <a:lnTo>
                      <a:pt x="159" y="383"/>
                    </a:lnTo>
                    <a:lnTo>
                      <a:pt x="164" y="372"/>
                    </a:lnTo>
                    <a:lnTo>
                      <a:pt x="164" y="372"/>
                    </a:lnTo>
                    <a:lnTo>
                      <a:pt x="169" y="372"/>
                    </a:lnTo>
                    <a:lnTo>
                      <a:pt x="175" y="377"/>
                    </a:lnTo>
                    <a:lnTo>
                      <a:pt x="175" y="377"/>
                    </a:lnTo>
                    <a:lnTo>
                      <a:pt x="180" y="383"/>
                    </a:lnTo>
                    <a:lnTo>
                      <a:pt x="191" y="399"/>
                    </a:lnTo>
                    <a:lnTo>
                      <a:pt x="191" y="399"/>
                    </a:lnTo>
                    <a:lnTo>
                      <a:pt x="191" y="409"/>
                    </a:lnTo>
                    <a:lnTo>
                      <a:pt x="196" y="415"/>
                    </a:lnTo>
                    <a:lnTo>
                      <a:pt x="201" y="415"/>
                    </a:lnTo>
                    <a:lnTo>
                      <a:pt x="196" y="409"/>
                    </a:lnTo>
                    <a:lnTo>
                      <a:pt x="207" y="388"/>
                    </a:lnTo>
                    <a:lnTo>
                      <a:pt x="212" y="388"/>
                    </a:lnTo>
                    <a:lnTo>
                      <a:pt x="217" y="388"/>
                    </a:lnTo>
                    <a:lnTo>
                      <a:pt x="222" y="399"/>
                    </a:lnTo>
                    <a:lnTo>
                      <a:pt x="233" y="409"/>
                    </a:lnTo>
                    <a:lnTo>
                      <a:pt x="238" y="415"/>
                    </a:lnTo>
                    <a:lnTo>
                      <a:pt x="238" y="415"/>
                    </a:lnTo>
                    <a:lnTo>
                      <a:pt x="244" y="415"/>
                    </a:lnTo>
                    <a:lnTo>
                      <a:pt x="238" y="409"/>
                    </a:lnTo>
                    <a:lnTo>
                      <a:pt x="233" y="399"/>
                    </a:lnTo>
                    <a:lnTo>
                      <a:pt x="238" y="388"/>
                    </a:lnTo>
                    <a:lnTo>
                      <a:pt x="233" y="383"/>
                    </a:lnTo>
                    <a:lnTo>
                      <a:pt x="233" y="372"/>
                    </a:lnTo>
                    <a:lnTo>
                      <a:pt x="222" y="345"/>
                    </a:lnTo>
                    <a:lnTo>
                      <a:pt x="212" y="340"/>
                    </a:lnTo>
                    <a:lnTo>
                      <a:pt x="212" y="329"/>
                    </a:lnTo>
                    <a:lnTo>
                      <a:pt x="212" y="324"/>
                    </a:lnTo>
                    <a:lnTo>
                      <a:pt x="217" y="329"/>
                    </a:lnTo>
                    <a:lnTo>
                      <a:pt x="222" y="329"/>
                    </a:lnTo>
                    <a:lnTo>
                      <a:pt x="228" y="335"/>
                    </a:lnTo>
                    <a:lnTo>
                      <a:pt x="233" y="335"/>
                    </a:lnTo>
                    <a:lnTo>
                      <a:pt x="238" y="340"/>
                    </a:lnTo>
                    <a:lnTo>
                      <a:pt x="238" y="345"/>
                    </a:lnTo>
                    <a:lnTo>
                      <a:pt x="244" y="345"/>
                    </a:lnTo>
                    <a:lnTo>
                      <a:pt x="244" y="340"/>
                    </a:lnTo>
                    <a:lnTo>
                      <a:pt x="260" y="335"/>
                    </a:lnTo>
                    <a:lnTo>
                      <a:pt x="260" y="335"/>
                    </a:lnTo>
                    <a:lnTo>
                      <a:pt x="260" y="329"/>
                    </a:lnTo>
                    <a:lnTo>
                      <a:pt x="254" y="329"/>
                    </a:lnTo>
                    <a:lnTo>
                      <a:pt x="254" y="324"/>
                    </a:lnTo>
                    <a:lnTo>
                      <a:pt x="254" y="324"/>
                    </a:lnTo>
                    <a:lnTo>
                      <a:pt x="244" y="324"/>
                    </a:lnTo>
                    <a:lnTo>
                      <a:pt x="244" y="319"/>
                    </a:lnTo>
                    <a:lnTo>
                      <a:pt x="238" y="313"/>
                    </a:lnTo>
                    <a:lnTo>
                      <a:pt x="238" y="308"/>
                    </a:lnTo>
                    <a:lnTo>
                      <a:pt x="233" y="303"/>
                    </a:lnTo>
                    <a:lnTo>
                      <a:pt x="228" y="297"/>
                    </a:lnTo>
                    <a:lnTo>
                      <a:pt x="233" y="297"/>
                    </a:lnTo>
                    <a:lnTo>
                      <a:pt x="233" y="297"/>
                    </a:lnTo>
                    <a:lnTo>
                      <a:pt x="238" y="292"/>
                    </a:lnTo>
                    <a:lnTo>
                      <a:pt x="254" y="292"/>
                    </a:lnTo>
                    <a:lnTo>
                      <a:pt x="260" y="287"/>
                    </a:lnTo>
                    <a:lnTo>
                      <a:pt x="265" y="287"/>
                    </a:lnTo>
                    <a:lnTo>
                      <a:pt x="265" y="287"/>
                    </a:lnTo>
                    <a:lnTo>
                      <a:pt x="276" y="297"/>
                    </a:lnTo>
                    <a:lnTo>
                      <a:pt x="286" y="308"/>
                    </a:lnTo>
                    <a:close/>
                    <a:moveTo>
                      <a:pt x="286" y="127"/>
                    </a:moveTo>
                    <a:lnTo>
                      <a:pt x="286" y="127"/>
                    </a:lnTo>
                    <a:lnTo>
                      <a:pt x="286" y="133"/>
                    </a:lnTo>
                    <a:lnTo>
                      <a:pt x="286" y="127"/>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srgbClr val="414042"/>
                  </a:solidFill>
                  <a:effectLst/>
                  <a:uLnTx/>
                  <a:uFillTx/>
                  <a:latin typeface="Pluto Sans DPD PPT Light"/>
                  <a:ea typeface="+mn-ea"/>
                  <a:cs typeface="+mn-cs"/>
                </a:endParaRPr>
              </a:p>
            </p:txBody>
          </p:sp>
          <p:sp>
            <p:nvSpPr>
              <p:cNvPr id="61" name="Freeform 45">
                <a:extLst>
                  <a:ext uri="{FF2B5EF4-FFF2-40B4-BE49-F238E27FC236}">
                    <a16:creationId xmlns:a16="http://schemas.microsoft.com/office/drawing/2014/main" id="{2F2F014B-7A12-4E10-9D63-7BE681C92259}"/>
                  </a:ext>
                </a:extLst>
              </p:cNvPr>
              <p:cNvSpPr>
                <a:spLocks noEditPoints="1"/>
              </p:cNvSpPr>
              <p:nvPr/>
            </p:nvSpPr>
            <p:spPr bwMode="auto">
              <a:xfrm>
                <a:off x="7623172" y="1681161"/>
                <a:ext cx="1009649" cy="1147762"/>
              </a:xfrm>
              <a:custGeom>
                <a:avLst/>
                <a:gdLst>
                  <a:gd name="T0" fmla="*/ 111 w 636"/>
                  <a:gd name="T1" fmla="*/ 697 h 723"/>
                  <a:gd name="T2" fmla="*/ 143 w 636"/>
                  <a:gd name="T3" fmla="*/ 686 h 723"/>
                  <a:gd name="T4" fmla="*/ 148 w 636"/>
                  <a:gd name="T5" fmla="*/ 697 h 723"/>
                  <a:gd name="T6" fmla="*/ 116 w 636"/>
                  <a:gd name="T7" fmla="*/ 675 h 723"/>
                  <a:gd name="T8" fmla="*/ 79 w 636"/>
                  <a:gd name="T9" fmla="*/ 665 h 723"/>
                  <a:gd name="T10" fmla="*/ 69 w 636"/>
                  <a:gd name="T11" fmla="*/ 479 h 723"/>
                  <a:gd name="T12" fmla="*/ 63 w 636"/>
                  <a:gd name="T13" fmla="*/ 473 h 723"/>
                  <a:gd name="T14" fmla="*/ 260 w 636"/>
                  <a:gd name="T15" fmla="*/ 346 h 723"/>
                  <a:gd name="T16" fmla="*/ 631 w 636"/>
                  <a:gd name="T17" fmla="*/ 495 h 723"/>
                  <a:gd name="T18" fmla="*/ 541 w 636"/>
                  <a:gd name="T19" fmla="*/ 441 h 723"/>
                  <a:gd name="T20" fmla="*/ 557 w 636"/>
                  <a:gd name="T21" fmla="*/ 399 h 723"/>
                  <a:gd name="T22" fmla="*/ 520 w 636"/>
                  <a:gd name="T23" fmla="*/ 362 h 723"/>
                  <a:gd name="T24" fmla="*/ 514 w 636"/>
                  <a:gd name="T25" fmla="*/ 335 h 723"/>
                  <a:gd name="T26" fmla="*/ 504 w 636"/>
                  <a:gd name="T27" fmla="*/ 303 h 723"/>
                  <a:gd name="T28" fmla="*/ 504 w 636"/>
                  <a:gd name="T29" fmla="*/ 266 h 723"/>
                  <a:gd name="T30" fmla="*/ 456 w 636"/>
                  <a:gd name="T31" fmla="*/ 218 h 723"/>
                  <a:gd name="T32" fmla="*/ 498 w 636"/>
                  <a:gd name="T33" fmla="*/ 165 h 723"/>
                  <a:gd name="T34" fmla="*/ 424 w 636"/>
                  <a:gd name="T35" fmla="*/ 90 h 723"/>
                  <a:gd name="T36" fmla="*/ 429 w 636"/>
                  <a:gd name="T37" fmla="*/ 74 h 723"/>
                  <a:gd name="T38" fmla="*/ 435 w 636"/>
                  <a:gd name="T39" fmla="*/ 26 h 723"/>
                  <a:gd name="T40" fmla="*/ 329 w 636"/>
                  <a:gd name="T41" fmla="*/ 10 h 723"/>
                  <a:gd name="T42" fmla="*/ 276 w 636"/>
                  <a:gd name="T43" fmla="*/ 26 h 723"/>
                  <a:gd name="T44" fmla="*/ 254 w 636"/>
                  <a:gd name="T45" fmla="*/ 80 h 723"/>
                  <a:gd name="T46" fmla="*/ 201 w 636"/>
                  <a:gd name="T47" fmla="*/ 96 h 723"/>
                  <a:gd name="T48" fmla="*/ 132 w 636"/>
                  <a:gd name="T49" fmla="*/ 96 h 723"/>
                  <a:gd name="T50" fmla="*/ 63 w 636"/>
                  <a:gd name="T51" fmla="*/ 64 h 723"/>
                  <a:gd name="T52" fmla="*/ 26 w 636"/>
                  <a:gd name="T53" fmla="*/ 69 h 723"/>
                  <a:gd name="T54" fmla="*/ 32 w 636"/>
                  <a:gd name="T55" fmla="*/ 85 h 723"/>
                  <a:gd name="T56" fmla="*/ 95 w 636"/>
                  <a:gd name="T57" fmla="*/ 112 h 723"/>
                  <a:gd name="T58" fmla="*/ 164 w 636"/>
                  <a:gd name="T59" fmla="*/ 143 h 723"/>
                  <a:gd name="T60" fmla="*/ 159 w 636"/>
                  <a:gd name="T61" fmla="*/ 175 h 723"/>
                  <a:gd name="T62" fmla="*/ 169 w 636"/>
                  <a:gd name="T63" fmla="*/ 191 h 723"/>
                  <a:gd name="T64" fmla="*/ 191 w 636"/>
                  <a:gd name="T65" fmla="*/ 223 h 723"/>
                  <a:gd name="T66" fmla="*/ 180 w 636"/>
                  <a:gd name="T67" fmla="*/ 261 h 723"/>
                  <a:gd name="T68" fmla="*/ 228 w 636"/>
                  <a:gd name="T69" fmla="*/ 292 h 723"/>
                  <a:gd name="T70" fmla="*/ 276 w 636"/>
                  <a:gd name="T71" fmla="*/ 314 h 723"/>
                  <a:gd name="T72" fmla="*/ 276 w 636"/>
                  <a:gd name="T73" fmla="*/ 356 h 723"/>
                  <a:gd name="T74" fmla="*/ 233 w 636"/>
                  <a:gd name="T75" fmla="*/ 372 h 723"/>
                  <a:gd name="T76" fmla="*/ 164 w 636"/>
                  <a:gd name="T77" fmla="*/ 431 h 723"/>
                  <a:gd name="T78" fmla="*/ 122 w 636"/>
                  <a:gd name="T79" fmla="*/ 457 h 723"/>
                  <a:gd name="T80" fmla="*/ 85 w 636"/>
                  <a:gd name="T81" fmla="*/ 479 h 723"/>
                  <a:gd name="T82" fmla="*/ 63 w 636"/>
                  <a:gd name="T83" fmla="*/ 527 h 723"/>
                  <a:gd name="T84" fmla="*/ 90 w 636"/>
                  <a:gd name="T85" fmla="*/ 585 h 723"/>
                  <a:gd name="T86" fmla="*/ 95 w 636"/>
                  <a:gd name="T87" fmla="*/ 601 h 723"/>
                  <a:gd name="T88" fmla="*/ 90 w 636"/>
                  <a:gd name="T89" fmla="*/ 649 h 723"/>
                  <a:gd name="T90" fmla="*/ 116 w 636"/>
                  <a:gd name="T91" fmla="*/ 675 h 723"/>
                  <a:gd name="T92" fmla="*/ 159 w 636"/>
                  <a:gd name="T93" fmla="*/ 691 h 723"/>
                  <a:gd name="T94" fmla="*/ 154 w 636"/>
                  <a:gd name="T95" fmla="*/ 707 h 723"/>
                  <a:gd name="T96" fmla="*/ 185 w 636"/>
                  <a:gd name="T97" fmla="*/ 702 h 723"/>
                  <a:gd name="T98" fmla="*/ 196 w 636"/>
                  <a:gd name="T99" fmla="*/ 723 h 723"/>
                  <a:gd name="T100" fmla="*/ 276 w 636"/>
                  <a:gd name="T101" fmla="*/ 702 h 723"/>
                  <a:gd name="T102" fmla="*/ 339 w 636"/>
                  <a:gd name="T103" fmla="*/ 691 h 723"/>
                  <a:gd name="T104" fmla="*/ 371 w 636"/>
                  <a:gd name="T105" fmla="*/ 681 h 723"/>
                  <a:gd name="T106" fmla="*/ 387 w 636"/>
                  <a:gd name="T107" fmla="*/ 681 h 723"/>
                  <a:gd name="T108" fmla="*/ 451 w 636"/>
                  <a:gd name="T109" fmla="*/ 670 h 723"/>
                  <a:gd name="T110" fmla="*/ 525 w 636"/>
                  <a:gd name="T111" fmla="*/ 617 h 723"/>
                  <a:gd name="T112" fmla="*/ 610 w 636"/>
                  <a:gd name="T113" fmla="*/ 542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36" h="723">
                    <a:moveTo>
                      <a:pt x="100" y="697"/>
                    </a:moveTo>
                    <a:lnTo>
                      <a:pt x="100" y="702"/>
                    </a:lnTo>
                    <a:lnTo>
                      <a:pt x="100" y="702"/>
                    </a:lnTo>
                    <a:lnTo>
                      <a:pt x="100" y="702"/>
                    </a:lnTo>
                    <a:lnTo>
                      <a:pt x="106" y="702"/>
                    </a:lnTo>
                    <a:lnTo>
                      <a:pt x="106" y="702"/>
                    </a:lnTo>
                    <a:lnTo>
                      <a:pt x="106" y="697"/>
                    </a:lnTo>
                    <a:lnTo>
                      <a:pt x="100" y="697"/>
                    </a:lnTo>
                    <a:close/>
                    <a:moveTo>
                      <a:pt x="111" y="697"/>
                    </a:moveTo>
                    <a:lnTo>
                      <a:pt x="111" y="702"/>
                    </a:lnTo>
                    <a:lnTo>
                      <a:pt x="111" y="702"/>
                    </a:lnTo>
                    <a:lnTo>
                      <a:pt x="116" y="702"/>
                    </a:lnTo>
                    <a:lnTo>
                      <a:pt x="116" y="697"/>
                    </a:lnTo>
                    <a:lnTo>
                      <a:pt x="111" y="697"/>
                    </a:lnTo>
                    <a:lnTo>
                      <a:pt x="111" y="697"/>
                    </a:lnTo>
                    <a:close/>
                    <a:moveTo>
                      <a:pt x="148" y="686"/>
                    </a:moveTo>
                    <a:lnTo>
                      <a:pt x="143" y="686"/>
                    </a:lnTo>
                    <a:lnTo>
                      <a:pt x="143" y="686"/>
                    </a:lnTo>
                    <a:lnTo>
                      <a:pt x="138" y="681"/>
                    </a:lnTo>
                    <a:lnTo>
                      <a:pt x="132" y="686"/>
                    </a:lnTo>
                    <a:lnTo>
                      <a:pt x="132" y="686"/>
                    </a:lnTo>
                    <a:lnTo>
                      <a:pt x="132" y="691"/>
                    </a:lnTo>
                    <a:lnTo>
                      <a:pt x="132" y="691"/>
                    </a:lnTo>
                    <a:lnTo>
                      <a:pt x="138" y="691"/>
                    </a:lnTo>
                    <a:lnTo>
                      <a:pt x="138" y="697"/>
                    </a:lnTo>
                    <a:lnTo>
                      <a:pt x="143" y="697"/>
                    </a:lnTo>
                    <a:lnTo>
                      <a:pt x="148" y="697"/>
                    </a:lnTo>
                    <a:lnTo>
                      <a:pt x="148" y="697"/>
                    </a:lnTo>
                    <a:lnTo>
                      <a:pt x="143" y="691"/>
                    </a:lnTo>
                    <a:lnTo>
                      <a:pt x="143" y="691"/>
                    </a:lnTo>
                    <a:lnTo>
                      <a:pt x="148" y="686"/>
                    </a:lnTo>
                    <a:close/>
                    <a:moveTo>
                      <a:pt x="122" y="681"/>
                    </a:moveTo>
                    <a:lnTo>
                      <a:pt x="122" y="681"/>
                    </a:lnTo>
                    <a:lnTo>
                      <a:pt x="122" y="681"/>
                    </a:lnTo>
                    <a:lnTo>
                      <a:pt x="116" y="675"/>
                    </a:lnTo>
                    <a:lnTo>
                      <a:pt x="116" y="675"/>
                    </a:lnTo>
                    <a:lnTo>
                      <a:pt x="116" y="681"/>
                    </a:lnTo>
                    <a:lnTo>
                      <a:pt x="116" y="681"/>
                    </a:lnTo>
                    <a:lnTo>
                      <a:pt x="116" y="681"/>
                    </a:lnTo>
                    <a:lnTo>
                      <a:pt x="122" y="686"/>
                    </a:lnTo>
                    <a:lnTo>
                      <a:pt x="127" y="686"/>
                    </a:lnTo>
                    <a:lnTo>
                      <a:pt x="127" y="686"/>
                    </a:lnTo>
                    <a:lnTo>
                      <a:pt x="122" y="681"/>
                    </a:lnTo>
                    <a:close/>
                    <a:moveTo>
                      <a:pt x="85" y="665"/>
                    </a:moveTo>
                    <a:lnTo>
                      <a:pt x="79" y="665"/>
                    </a:lnTo>
                    <a:lnTo>
                      <a:pt x="79" y="665"/>
                    </a:lnTo>
                    <a:lnTo>
                      <a:pt x="85" y="670"/>
                    </a:lnTo>
                    <a:lnTo>
                      <a:pt x="85" y="675"/>
                    </a:lnTo>
                    <a:lnTo>
                      <a:pt x="90" y="675"/>
                    </a:lnTo>
                    <a:lnTo>
                      <a:pt x="95" y="675"/>
                    </a:lnTo>
                    <a:lnTo>
                      <a:pt x="95" y="670"/>
                    </a:lnTo>
                    <a:lnTo>
                      <a:pt x="85" y="665"/>
                    </a:lnTo>
                    <a:lnTo>
                      <a:pt x="85" y="665"/>
                    </a:lnTo>
                    <a:close/>
                    <a:moveTo>
                      <a:pt x="69" y="479"/>
                    </a:moveTo>
                    <a:lnTo>
                      <a:pt x="69" y="479"/>
                    </a:lnTo>
                    <a:lnTo>
                      <a:pt x="74" y="479"/>
                    </a:lnTo>
                    <a:lnTo>
                      <a:pt x="74" y="479"/>
                    </a:lnTo>
                    <a:lnTo>
                      <a:pt x="74" y="479"/>
                    </a:lnTo>
                    <a:lnTo>
                      <a:pt x="74" y="473"/>
                    </a:lnTo>
                    <a:lnTo>
                      <a:pt x="74" y="473"/>
                    </a:lnTo>
                    <a:lnTo>
                      <a:pt x="69" y="473"/>
                    </a:lnTo>
                    <a:lnTo>
                      <a:pt x="69" y="479"/>
                    </a:lnTo>
                    <a:lnTo>
                      <a:pt x="63" y="473"/>
                    </a:lnTo>
                    <a:lnTo>
                      <a:pt x="63" y="473"/>
                    </a:lnTo>
                    <a:lnTo>
                      <a:pt x="69" y="473"/>
                    </a:lnTo>
                    <a:lnTo>
                      <a:pt x="58" y="473"/>
                    </a:lnTo>
                    <a:lnTo>
                      <a:pt x="63" y="479"/>
                    </a:lnTo>
                    <a:lnTo>
                      <a:pt x="69" y="484"/>
                    </a:lnTo>
                    <a:lnTo>
                      <a:pt x="69" y="479"/>
                    </a:lnTo>
                    <a:close/>
                    <a:moveTo>
                      <a:pt x="249" y="351"/>
                    </a:moveTo>
                    <a:lnTo>
                      <a:pt x="254" y="346"/>
                    </a:lnTo>
                    <a:lnTo>
                      <a:pt x="260" y="346"/>
                    </a:lnTo>
                    <a:lnTo>
                      <a:pt x="254" y="346"/>
                    </a:lnTo>
                    <a:lnTo>
                      <a:pt x="249" y="346"/>
                    </a:lnTo>
                    <a:lnTo>
                      <a:pt x="238" y="346"/>
                    </a:lnTo>
                    <a:lnTo>
                      <a:pt x="233" y="346"/>
                    </a:lnTo>
                    <a:lnTo>
                      <a:pt x="238" y="351"/>
                    </a:lnTo>
                    <a:lnTo>
                      <a:pt x="244" y="351"/>
                    </a:lnTo>
                    <a:lnTo>
                      <a:pt x="249" y="351"/>
                    </a:lnTo>
                    <a:close/>
                    <a:moveTo>
                      <a:pt x="636" y="500"/>
                    </a:moveTo>
                    <a:lnTo>
                      <a:pt x="631" y="495"/>
                    </a:lnTo>
                    <a:lnTo>
                      <a:pt x="626" y="489"/>
                    </a:lnTo>
                    <a:lnTo>
                      <a:pt x="620" y="489"/>
                    </a:lnTo>
                    <a:lnTo>
                      <a:pt x="615" y="484"/>
                    </a:lnTo>
                    <a:lnTo>
                      <a:pt x="610" y="479"/>
                    </a:lnTo>
                    <a:lnTo>
                      <a:pt x="599" y="473"/>
                    </a:lnTo>
                    <a:lnTo>
                      <a:pt x="578" y="463"/>
                    </a:lnTo>
                    <a:lnTo>
                      <a:pt x="567" y="457"/>
                    </a:lnTo>
                    <a:lnTo>
                      <a:pt x="546" y="441"/>
                    </a:lnTo>
                    <a:lnTo>
                      <a:pt x="541" y="441"/>
                    </a:lnTo>
                    <a:lnTo>
                      <a:pt x="541" y="441"/>
                    </a:lnTo>
                    <a:lnTo>
                      <a:pt x="551" y="436"/>
                    </a:lnTo>
                    <a:lnTo>
                      <a:pt x="562" y="425"/>
                    </a:lnTo>
                    <a:lnTo>
                      <a:pt x="567" y="420"/>
                    </a:lnTo>
                    <a:lnTo>
                      <a:pt x="567" y="415"/>
                    </a:lnTo>
                    <a:lnTo>
                      <a:pt x="567" y="409"/>
                    </a:lnTo>
                    <a:lnTo>
                      <a:pt x="562" y="404"/>
                    </a:lnTo>
                    <a:lnTo>
                      <a:pt x="562" y="404"/>
                    </a:lnTo>
                    <a:lnTo>
                      <a:pt x="557" y="399"/>
                    </a:lnTo>
                    <a:lnTo>
                      <a:pt x="541" y="394"/>
                    </a:lnTo>
                    <a:lnTo>
                      <a:pt x="536" y="388"/>
                    </a:lnTo>
                    <a:lnTo>
                      <a:pt x="530" y="383"/>
                    </a:lnTo>
                    <a:lnTo>
                      <a:pt x="530" y="383"/>
                    </a:lnTo>
                    <a:lnTo>
                      <a:pt x="536" y="372"/>
                    </a:lnTo>
                    <a:lnTo>
                      <a:pt x="536" y="372"/>
                    </a:lnTo>
                    <a:lnTo>
                      <a:pt x="536" y="367"/>
                    </a:lnTo>
                    <a:lnTo>
                      <a:pt x="536" y="367"/>
                    </a:lnTo>
                    <a:lnTo>
                      <a:pt x="520" y="362"/>
                    </a:lnTo>
                    <a:lnTo>
                      <a:pt x="514" y="362"/>
                    </a:lnTo>
                    <a:lnTo>
                      <a:pt x="509" y="356"/>
                    </a:lnTo>
                    <a:lnTo>
                      <a:pt x="509" y="351"/>
                    </a:lnTo>
                    <a:lnTo>
                      <a:pt x="504" y="351"/>
                    </a:lnTo>
                    <a:lnTo>
                      <a:pt x="509" y="346"/>
                    </a:lnTo>
                    <a:lnTo>
                      <a:pt x="514" y="346"/>
                    </a:lnTo>
                    <a:lnTo>
                      <a:pt x="514" y="340"/>
                    </a:lnTo>
                    <a:lnTo>
                      <a:pt x="514" y="340"/>
                    </a:lnTo>
                    <a:lnTo>
                      <a:pt x="514" y="335"/>
                    </a:lnTo>
                    <a:lnTo>
                      <a:pt x="514" y="335"/>
                    </a:lnTo>
                    <a:lnTo>
                      <a:pt x="504" y="335"/>
                    </a:lnTo>
                    <a:lnTo>
                      <a:pt x="504" y="335"/>
                    </a:lnTo>
                    <a:lnTo>
                      <a:pt x="504" y="330"/>
                    </a:lnTo>
                    <a:lnTo>
                      <a:pt x="504" y="330"/>
                    </a:lnTo>
                    <a:lnTo>
                      <a:pt x="509" y="324"/>
                    </a:lnTo>
                    <a:lnTo>
                      <a:pt x="509" y="314"/>
                    </a:lnTo>
                    <a:lnTo>
                      <a:pt x="514" y="308"/>
                    </a:lnTo>
                    <a:lnTo>
                      <a:pt x="504" y="303"/>
                    </a:lnTo>
                    <a:lnTo>
                      <a:pt x="504" y="303"/>
                    </a:lnTo>
                    <a:lnTo>
                      <a:pt x="514" y="303"/>
                    </a:lnTo>
                    <a:lnTo>
                      <a:pt x="520" y="303"/>
                    </a:lnTo>
                    <a:lnTo>
                      <a:pt x="525" y="303"/>
                    </a:lnTo>
                    <a:lnTo>
                      <a:pt x="525" y="298"/>
                    </a:lnTo>
                    <a:lnTo>
                      <a:pt x="525" y="292"/>
                    </a:lnTo>
                    <a:lnTo>
                      <a:pt x="514" y="276"/>
                    </a:lnTo>
                    <a:lnTo>
                      <a:pt x="509" y="271"/>
                    </a:lnTo>
                    <a:lnTo>
                      <a:pt x="504" y="266"/>
                    </a:lnTo>
                    <a:lnTo>
                      <a:pt x="498" y="261"/>
                    </a:lnTo>
                    <a:lnTo>
                      <a:pt x="498" y="261"/>
                    </a:lnTo>
                    <a:lnTo>
                      <a:pt x="493" y="255"/>
                    </a:lnTo>
                    <a:lnTo>
                      <a:pt x="488" y="250"/>
                    </a:lnTo>
                    <a:lnTo>
                      <a:pt x="482" y="245"/>
                    </a:lnTo>
                    <a:lnTo>
                      <a:pt x="477" y="234"/>
                    </a:lnTo>
                    <a:lnTo>
                      <a:pt x="472" y="229"/>
                    </a:lnTo>
                    <a:lnTo>
                      <a:pt x="461" y="218"/>
                    </a:lnTo>
                    <a:lnTo>
                      <a:pt x="456" y="218"/>
                    </a:lnTo>
                    <a:lnTo>
                      <a:pt x="456" y="213"/>
                    </a:lnTo>
                    <a:lnTo>
                      <a:pt x="456" y="213"/>
                    </a:lnTo>
                    <a:lnTo>
                      <a:pt x="467" y="202"/>
                    </a:lnTo>
                    <a:lnTo>
                      <a:pt x="472" y="197"/>
                    </a:lnTo>
                    <a:lnTo>
                      <a:pt x="482" y="186"/>
                    </a:lnTo>
                    <a:lnTo>
                      <a:pt x="488" y="181"/>
                    </a:lnTo>
                    <a:lnTo>
                      <a:pt x="498" y="170"/>
                    </a:lnTo>
                    <a:lnTo>
                      <a:pt x="498" y="165"/>
                    </a:lnTo>
                    <a:lnTo>
                      <a:pt x="498" y="165"/>
                    </a:lnTo>
                    <a:lnTo>
                      <a:pt x="488" y="159"/>
                    </a:lnTo>
                    <a:lnTo>
                      <a:pt x="472" y="143"/>
                    </a:lnTo>
                    <a:lnTo>
                      <a:pt x="461" y="138"/>
                    </a:lnTo>
                    <a:lnTo>
                      <a:pt x="445" y="133"/>
                    </a:lnTo>
                    <a:lnTo>
                      <a:pt x="424" y="128"/>
                    </a:lnTo>
                    <a:lnTo>
                      <a:pt x="419" y="117"/>
                    </a:lnTo>
                    <a:lnTo>
                      <a:pt x="408" y="106"/>
                    </a:lnTo>
                    <a:lnTo>
                      <a:pt x="408" y="106"/>
                    </a:lnTo>
                    <a:lnTo>
                      <a:pt x="424" y="90"/>
                    </a:lnTo>
                    <a:lnTo>
                      <a:pt x="424" y="85"/>
                    </a:lnTo>
                    <a:lnTo>
                      <a:pt x="424" y="85"/>
                    </a:lnTo>
                    <a:lnTo>
                      <a:pt x="419" y="80"/>
                    </a:lnTo>
                    <a:lnTo>
                      <a:pt x="419" y="80"/>
                    </a:lnTo>
                    <a:lnTo>
                      <a:pt x="403" y="80"/>
                    </a:lnTo>
                    <a:lnTo>
                      <a:pt x="403" y="80"/>
                    </a:lnTo>
                    <a:lnTo>
                      <a:pt x="408" y="80"/>
                    </a:lnTo>
                    <a:lnTo>
                      <a:pt x="419" y="74"/>
                    </a:lnTo>
                    <a:lnTo>
                      <a:pt x="429" y="74"/>
                    </a:lnTo>
                    <a:lnTo>
                      <a:pt x="429" y="69"/>
                    </a:lnTo>
                    <a:lnTo>
                      <a:pt x="424" y="69"/>
                    </a:lnTo>
                    <a:lnTo>
                      <a:pt x="424" y="64"/>
                    </a:lnTo>
                    <a:lnTo>
                      <a:pt x="424" y="58"/>
                    </a:lnTo>
                    <a:lnTo>
                      <a:pt x="429" y="53"/>
                    </a:lnTo>
                    <a:lnTo>
                      <a:pt x="440" y="48"/>
                    </a:lnTo>
                    <a:lnTo>
                      <a:pt x="440" y="48"/>
                    </a:lnTo>
                    <a:lnTo>
                      <a:pt x="445" y="42"/>
                    </a:lnTo>
                    <a:lnTo>
                      <a:pt x="435" y="26"/>
                    </a:lnTo>
                    <a:lnTo>
                      <a:pt x="414" y="21"/>
                    </a:lnTo>
                    <a:lnTo>
                      <a:pt x="392" y="16"/>
                    </a:lnTo>
                    <a:lnTo>
                      <a:pt x="387" y="16"/>
                    </a:lnTo>
                    <a:lnTo>
                      <a:pt x="371" y="5"/>
                    </a:lnTo>
                    <a:lnTo>
                      <a:pt x="366" y="0"/>
                    </a:lnTo>
                    <a:lnTo>
                      <a:pt x="355" y="0"/>
                    </a:lnTo>
                    <a:lnTo>
                      <a:pt x="350" y="0"/>
                    </a:lnTo>
                    <a:lnTo>
                      <a:pt x="339" y="5"/>
                    </a:lnTo>
                    <a:lnTo>
                      <a:pt x="329" y="10"/>
                    </a:lnTo>
                    <a:lnTo>
                      <a:pt x="329" y="10"/>
                    </a:lnTo>
                    <a:lnTo>
                      <a:pt x="329" y="10"/>
                    </a:lnTo>
                    <a:lnTo>
                      <a:pt x="318" y="10"/>
                    </a:lnTo>
                    <a:lnTo>
                      <a:pt x="307" y="10"/>
                    </a:lnTo>
                    <a:lnTo>
                      <a:pt x="297" y="10"/>
                    </a:lnTo>
                    <a:lnTo>
                      <a:pt x="297" y="10"/>
                    </a:lnTo>
                    <a:lnTo>
                      <a:pt x="286" y="21"/>
                    </a:lnTo>
                    <a:lnTo>
                      <a:pt x="281" y="26"/>
                    </a:lnTo>
                    <a:lnTo>
                      <a:pt x="276" y="26"/>
                    </a:lnTo>
                    <a:lnTo>
                      <a:pt x="270" y="26"/>
                    </a:lnTo>
                    <a:lnTo>
                      <a:pt x="270" y="32"/>
                    </a:lnTo>
                    <a:lnTo>
                      <a:pt x="265" y="48"/>
                    </a:lnTo>
                    <a:lnTo>
                      <a:pt x="265" y="53"/>
                    </a:lnTo>
                    <a:lnTo>
                      <a:pt x="265" y="58"/>
                    </a:lnTo>
                    <a:lnTo>
                      <a:pt x="265" y="69"/>
                    </a:lnTo>
                    <a:lnTo>
                      <a:pt x="265" y="74"/>
                    </a:lnTo>
                    <a:lnTo>
                      <a:pt x="260" y="80"/>
                    </a:lnTo>
                    <a:lnTo>
                      <a:pt x="254" y="80"/>
                    </a:lnTo>
                    <a:lnTo>
                      <a:pt x="254" y="80"/>
                    </a:lnTo>
                    <a:lnTo>
                      <a:pt x="244" y="80"/>
                    </a:lnTo>
                    <a:lnTo>
                      <a:pt x="238" y="85"/>
                    </a:lnTo>
                    <a:lnTo>
                      <a:pt x="238" y="90"/>
                    </a:lnTo>
                    <a:lnTo>
                      <a:pt x="233" y="96"/>
                    </a:lnTo>
                    <a:lnTo>
                      <a:pt x="228" y="101"/>
                    </a:lnTo>
                    <a:lnTo>
                      <a:pt x="217" y="101"/>
                    </a:lnTo>
                    <a:lnTo>
                      <a:pt x="212" y="96"/>
                    </a:lnTo>
                    <a:lnTo>
                      <a:pt x="201" y="96"/>
                    </a:lnTo>
                    <a:lnTo>
                      <a:pt x="196" y="90"/>
                    </a:lnTo>
                    <a:lnTo>
                      <a:pt x="185" y="90"/>
                    </a:lnTo>
                    <a:lnTo>
                      <a:pt x="175" y="85"/>
                    </a:lnTo>
                    <a:lnTo>
                      <a:pt x="169" y="85"/>
                    </a:lnTo>
                    <a:lnTo>
                      <a:pt x="164" y="90"/>
                    </a:lnTo>
                    <a:lnTo>
                      <a:pt x="164" y="90"/>
                    </a:lnTo>
                    <a:lnTo>
                      <a:pt x="148" y="96"/>
                    </a:lnTo>
                    <a:lnTo>
                      <a:pt x="143" y="96"/>
                    </a:lnTo>
                    <a:lnTo>
                      <a:pt x="132" y="96"/>
                    </a:lnTo>
                    <a:lnTo>
                      <a:pt x="127" y="96"/>
                    </a:lnTo>
                    <a:lnTo>
                      <a:pt x="116" y="96"/>
                    </a:lnTo>
                    <a:lnTo>
                      <a:pt x="100" y="90"/>
                    </a:lnTo>
                    <a:lnTo>
                      <a:pt x="95" y="90"/>
                    </a:lnTo>
                    <a:lnTo>
                      <a:pt x="95" y="90"/>
                    </a:lnTo>
                    <a:lnTo>
                      <a:pt x="90" y="80"/>
                    </a:lnTo>
                    <a:lnTo>
                      <a:pt x="74" y="74"/>
                    </a:lnTo>
                    <a:lnTo>
                      <a:pt x="69" y="69"/>
                    </a:lnTo>
                    <a:lnTo>
                      <a:pt x="63" y="64"/>
                    </a:lnTo>
                    <a:lnTo>
                      <a:pt x="53" y="53"/>
                    </a:lnTo>
                    <a:lnTo>
                      <a:pt x="47" y="53"/>
                    </a:lnTo>
                    <a:lnTo>
                      <a:pt x="42" y="53"/>
                    </a:lnTo>
                    <a:lnTo>
                      <a:pt x="32" y="53"/>
                    </a:lnTo>
                    <a:lnTo>
                      <a:pt x="26" y="58"/>
                    </a:lnTo>
                    <a:lnTo>
                      <a:pt x="21" y="58"/>
                    </a:lnTo>
                    <a:lnTo>
                      <a:pt x="21" y="58"/>
                    </a:lnTo>
                    <a:lnTo>
                      <a:pt x="26" y="69"/>
                    </a:lnTo>
                    <a:lnTo>
                      <a:pt x="26" y="69"/>
                    </a:lnTo>
                    <a:lnTo>
                      <a:pt x="26" y="69"/>
                    </a:lnTo>
                    <a:lnTo>
                      <a:pt x="16" y="69"/>
                    </a:lnTo>
                    <a:lnTo>
                      <a:pt x="5" y="69"/>
                    </a:lnTo>
                    <a:lnTo>
                      <a:pt x="0" y="69"/>
                    </a:lnTo>
                    <a:lnTo>
                      <a:pt x="16" y="74"/>
                    </a:lnTo>
                    <a:lnTo>
                      <a:pt x="16" y="74"/>
                    </a:lnTo>
                    <a:lnTo>
                      <a:pt x="16" y="74"/>
                    </a:lnTo>
                    <a:lnTo>
                      <a:pt x="16" y="80"/>
                    </a:lnTo>
                    <a:lnTo>
                      <a:pt x="32" y="85"/>
                    </a:lnTo>
                    <a:lnTo>
                      <a:pt x="37" y="85"/>
                    </a:lnTo>
                    <a:lnTo>
                      <a:pt x="42" y="90"/>
                    </a:lnTo>
                    <a:lnTo>
                      <a:pt x="47" y="96"/>
                    </a:lnTo>
                    <a:lnTo>
                      <a:pt x="53" y="96"/>
                    </a:lnTo>
                    <a:lnTo>
                      <a:pt x="58" y="101"/>
                    </a:lnTo>
                    <a:lnTo>
                      <a:pt x="69" y="101"/>
                    </a:lnTo>
                    <a:lnTo>
                      <a:pt x="74" y="106"/>
                    </a:lnTo>
                    <a:lnTo>
                      <a:pt x="85" y="106"/>
                    </a:lnTo>
                    <a:lnTo>
                      <a:pt x="95" y="112"/>
                    </a:lnTo>
                    <a:lnTo>
                      <a:pt x="116" y="112"/>
                    </a:lnTo>
                    <a:lnTo>
                      <a:pt x="122" y="117"/>
                    </a:lnTo>
                    <a:lnTo>
                      <a:pt x="127" y="117"/>
                    </a:lnTo>
                    <a:lnTo>
                      <a:pt x="132" y="122"/>
                    </a:lnTo>
                    <a:lnTo>
                      <a:pt x="138" y="133"/>
                    </a:lnTo>
                    <a:lnTo>
                      <a:pt x="148" y="133"/>
                    </a:lnTo>
                    <a:lnTo>
                      <a:pt x="148" y="133"/>
                    </a:lnTo>
                    <a:lnTo>
                      <a:pt x="154" y="138"/>
                    </a:lnTo>
                    <a:lnTo>
                      <a:pt x="164" y="143"/>
                    </a:lnTo>
                    <a:lnTo>
                      <a:pt x="164" y="143"/>
                    </a:lnTo>
                    <a:lnTo>
                      <a:pt x="159" y="149"/>
                    </a:lnTo>
                    <a:lnTo>
                      <a:pt x="159" y="154"/>
                    </a:lnTo>
                    <a:lnTo>
                      <a:pt x="159" y="159"/>
                    </a:lnTo>
                    <a:lnTo>
                      <a:pt x="159" y="165"/>
                    </a:lnTo>
                    <a:lnTo>
                      <a:pt x="159" y="170"/>
                    </a:lnTo>
                    <a:lnTo>
                      <a:pt x="159" y="170"/>
                    </a:lnTo>
                    <a:lnTo>
                      <a:pt x="159" y="175"/>
                    </a:lnTo>
                    <a:lnTo>
                      <a:pt x="159" y="175"/>
                    </a:lnTo>
                    <a:lnTo>
                      <a:pt x="159" y="175"/>
                    </a:lnTo>
                    <a:lnTo>
                      <a:pt x="159" y="181"/>
                    </a:lnTo>
                    <a:lnTo>
                      <a:pt x="164" y="181"/>
                    </a:lnTo>
                    <a:lnTo>
                      <a:pt x="169" y="181"/>
                    </a:lnTo>
                    <a:lnTo>
                      <a:pt x="175" y="181"/>
                    </a:lnTo>
                    <a:lnTo>
                      <a:pt x="175" y="186"/>
                    </a:lnTo>
                    <a:lnTo>
                      <a:pt x="175" y="186"/>
                    </a:lnTo>
                    <a:lnTo>
                      <a:pt x="169" y="191"/>
                    </a:lnTo>
                    <a:lnTo>
                      <a:pt x="169" y="191"/>
                    </a:lnTo>
                    <a:lnTo>
                      <a:pt x="169" y="197"/>
                    </a:lnTo>
                    <a:lnTo>
                      <a:pt x="169" y="202"/>
                    </a:lnTo>
                    <a:lnTo>
                      <a:pt x="175" y="207"/>
                    </a:lnTo>
                    <a:lnTo>
                      <a:pt x="175" y="207"/>
                    </a:lnTo>
                    <a:lnTo>
                      <a:pt x="185" y="213"/>
                    </a:lnTo>
                    <a:lnTo>
                      <a:pt x="185" y="218"/>
                    </a:lnTo>
                    <a:lnTo>
                      <a:pt x="191" y="223"/>
                    </a:lnTo>
                    <a:lnTo>
                      <a:pt x="191" y="223"/>
                    </a:lnTo>
                    <a:lnTo>
                      <a:pt x="191" y="223"/>
                    </a:lnTo>
                    <a:lnTo>
                      <a:pt x="185" y="229"/>
                    </a:lnTo>
                    <a:lnTo>
                      <a:pt x="185" y="234"/>
                    </a:lnTo>
                    <a:lnTo>
                      <a:pt x="185" y="239"/>
                    </a:lnTo>
                    <a:lnTo>
                      <a:pt x="180" y="245"/>
                    </a:lnTo>
                    <a:lnTo>
                      <a:pt x="180" y="245"/>
                    </a:lnTo>
                    <a:lnTo>
                      <a:pt x="175" y="250"/>
                    </a:lnTo>
                    <a:lnTo>
                      <a:pt x="175" y="255"/>
                    </a:lnTo>
                    <a:lnTo>
                      <a:pt x="180" y="261"/>
                    </a:lnTo>
                    <a:lnTo>
                      <a:pt x="180" y="261"/>
                    </a:lnTo>
                    <a:lnTo>
                      <a:pt x="180" y="266"/>
                    </a:lnTo>
                    <a:lnTo>
                      <a:pt x="185" y="266"/>
                    </a:lnTo>
                    <a:lnTo>
                      <a:pt x="191" y="271"/>
                    </a:lnTo>
                    <a:lnTo>
                      <a:pt x="196" y="276"/>
                    </a:lnTo>
                    <a:lnTo>
                      <a:pt x="201" y="282"/>
                    </a:lnTo>
                    <a:lnTo>
                      <a:pt x="207" y="292"/>
                    </a:lnTo>
                    <a:lnTo>
                      <a:pt x="212" y="292"/>
                    </a:lnTo>
                    <a:lnTo>
                      <a:pt x="223" y="292"/>
                    </a:lnTo>
                    <a:lnTo>
                      <a:pt x="228" y="292"/>
                    </a:lnTo>
                    <a:lnTo>
                      <a:pt x="228" y="287"/>
                    </a:lnTo>
                    <a:lnTo>
                      <a:pt x="233" y="287"/>
                    </a:lnTo>
                    <a:lnTo>
                      <a:pt x="233" y="292"/>
                    </a:lnTo>
                    <a:lnTo>
                      <a:pt x="228" y="298"/>
                    </a:lnTo>
                    <a:lnTo>
                      <a:pt x="238" y="303"/>
                    </a:lnTo>
                    <a:lnTo>
                      <a:pt x="238" y="303"/>
                    </a:lnTo>
                    <a:lnTo>
                      <a:pt x="244" y="303"/>
                    </a:lnTo>
                    <a:lnTo>
                      <a:pt x="265" y="314"/>
                    </a:lnTo>
                    <a:lnTo>
                      <a:pt x="276" y="314"/>
                    </a:lnTo>
                    <a:lnTo>
                      <a:pt x="270" y="324"/>
                    </a:lnTo>
                    <a:lnTo>
                      <a:pt x="270" y="335"/>
                    </a:lnTo>
                    <a:lnTo>
                      <a:pt x="270" y="340"/>
                    </a:lnTo>
                    <a:lnTo>
                      <a:pt x="276" y="340"/>
                    </a:lnTo>
                    <a:lnTo>
                      <a:pt x="276" y="346"/>
                    </a:lnTo>
                    <a:lnTo>
                      <a:pt x="281" y="351"/>
                    </a:lnTo>
                    <a:lnTo>
                      <a:pt x="276" y="351"/>
                    </a:lnTo>
                    <a:lnTo>
                      <a:pt x="270" y="351"/>
                    </a:lnTo>
                    <a:lnTo>
                      <a:pt x="276" y="356"/>
                    </a:lnTo>
                    <a:lnTo>
                      <a:pt x="276" y="362"/>
                    </a:lnTo>
                    <a:lnTo>
                      <a:pt x="270" y="362"/>
                    </a:lnTo>
                    <a:lnTo>
                      <a:pt x="265" y="356"/>
                    </a:lnTo>
                    <a:lnTo>
                      <a:pt x="254" y="356"/>
                    </a:lnTo>
                    <a:lnTo>
                      <a:pt x="244" y="362"/>
                    </a:lnTo>
                    <a:lnTo>
                      <a:pt x="244" y="362"/>
                    </a:lnTo>
                    <a:lnTo>
                      <a:pt x="238" y="362"/>
                    </a:lnTo>
                    <a:lnTo>
                      <a:pt x="233" y="367"/>
                    </a:lnTo>
                    <a:lnTo>
                      <a:pt x="233" y="372"/>
                    </a:lnTo>
                    <a:lnTo>
                      <a:pt x="223" y="383"/>
                    </a:lnTo>
                    <a:lnTo>
                      <a:pt x="212" y="394"/>
                    </a:lnTo>
                    <a:lnTo>
                      <a:pt x="207" y="399"/>
                    </a:lnTo>
                    <a:lnTo>
                      <a:pt x="201" y="404"/>
                    </a:lnTo>
                    <a:lnTo>
                      <a:pt x="191" y="409"/>
                    </a:lnTo>
                    <a:lnTo>
                      <a:pt x="191" y="420"/>
                    </a:lnTo>
                    <a:lnTo>
                      <a:pt x="185" y="420"/>
                    </a:lnTo>
                    <a:lnTo>
                      <a:pt x="175" y="431"/>
                    </a:lnTo>
                    <a:lnTo>
                      <a:pt x="164" y="431"/>
                    </a:lnTo>
                    <a:lnTo>
                      <a:pt x="159" y="436"/>
                    </a:lnTo>
                    <a:lnTo>
                      <a:pt x="148" y="441"/>
                    </a:lnTo>
                    <a:lnTo>
                      <a:pt x="132" y="447"/>
                    </a:lnTo>
                    <a:lnTo>
                      <a:pt x="132" y="452"/>
                    </a:lnTo>
                    <a:lnTo>
                      <a:pt x="127" y="457"/>
                    </a:lnTo>
                    <a:lnTo>
                      <a:pt x="122" y="457"/>
                    </a:lnTo>
                    <a:lnTo>
                      <a:pt x="122" y="457"/>
                    </a:lnTo>
                    <a:lnTo>
                      <a:pt x="127" y="463"/>
                    </a:lnTo>
                    <a:lnTo>
                      <a:pt x="122" y="457"/>
                    </a:lnTo>
                    <a:lnTo>
                      <a:pt x="122" y="463"/>
                    </a:lnTo>
                    <a:lnTo>
                      <a:pt x="122" y="463"/>
                    </a:lnTo>
                    <a:lnTo>
                      <a:pt x="127" y="468"/>
                    </a:lnTo>
                    <a:lnTo>
                      <a:pt x="127" y="468"/>
                    </a:lnTo>
                    <a:lnTo>
                      <a:pt x="116" y="473"/>
                    </a:lnTo>
                    <a:lnTo>
                      <a:pt x="100" y="479"/>
                    </a:lnTo>
                    <a:lnTo>
                      <a:pt x="95" y="473"/>
                    </a:lnTo>
                    <a:lnTo>
                      <a:pt x="85" y="479"/>
                    </a:lnTo>
                    <a:lnTo>
                      <a:pt x="85" y="479"/>
                    </a:lnTo>
                    <a:lnTo>
                      <a:pt x="85" y="484"/>
                    </a:lnTo>
                    <a:lnTo>
                      <a:pt x="90" y="489"/>
                    </a:lnTo>
                    <a:lnTo>
                      <a:pt x="79" y="489"/>
                    </a:lnTo>
                    <a:lnTo>
                      <a:pt x="79" y="495"/>
                    </a:lnTo>
                    <a:lnTo>
                      <a:pt x="69" y="505"/>
                    </a:lnTo>
                    <a:lnTo>
                      <a:pt x="63" y="511"/>
                    </a:lnTo>
                    <a:lnTo>
                      <a:pt x="63" y="516"/>
                    </a:lnTo>
                    <a:lnTo>
                      <a:pt x="63" y="521"/>
                    </a:lnTo>
                    <a:lnTo>
                      <a:pt x="63" y="527"/>
                    </a:lnTo>
                    <a:lnTo>
                      <a:pt x="69" y="537"/>
                    </a:lnTo>
                    <a:lnTo>
                      <a:pt x="74" y="537"/>
                    </a:lnTo>
                    <a:lnTo>
                      <a:pt x="79" y="542"/>
                    </a:lnTo>
                    <a:lnTo>
                      <a:pt x="79" y="548"/>
                    </a:lnTo>
                    <a:lnTo>
                      <a:pt x="74" y="558"/>
                    </a:lnTo>
                    <a:lnTo>
                      <a:pt x="74" y="564"/>
                    </a:lnTo>
                    <a:lnTo>
                      <a:pt x="85" y="569"/>
                    </a:lnTo>
                    <a:lnTo>
                      <a:pt x="90" y="580"/>
                    </a:lnTo>
                    <a:lnTo>
                      <a:pt x="90" y="585"/>
                    </a:lnTo>
                    <a:lnTo>
                      <a:pt x="95" y="590"/>
                    </a:lnTo>
                    <a:lnTo>
                      <a:pt x="95" y="596"/>
                    </a:lnTo>
                    <a:lnTo>
                      <a:pt x="95" y="596"/>
                    </a:lnTo>
                    <a:lnTo>
                      <a:pt x="95" y="596"/>
                    </a:lnTo>
                    <a:lnTo>
                      <a:pt x="90" y="596"/>
                    </a:lnTo>
                    <a:lnTo>
                      <a:pt x="90" y="596"/>
                    </a:lnTo>
                    <a:lnTo>
                      <a:pt x="90" y="601"/>
                    </a:lnTo>
                    <a:lnTo>
                      <a:pt x="95" y="601"/>
                    </a:lnTo>
                    <a:lnTo>
                      <a:pt x="95" y="601"/>
                    </a:lnTo>
                    <a:lnTo>
                      <a:pt x="90" y="601"/>
                    </a:lnTo>
                    <a:lnTo>
                      <a:pt x="90" y="606"/>
                    </a:lnTo>
                    <a:lnTo>
                      <a:pt x="95" y="606"/>
                    </a:lnTo>
                    <a:lnTo>
                      <a:pt x="95" y="617"/>
                    </a:lnTo>
                    <a:lnTo>
                      <a:pt x="90" y="622"/>
                    </a:lnTo>
                    <a:lnTo>
                      <a:pt x="90" y="628"/>
                    </a:lnTo>
                    <a:lnTo>
                      <a:pt x="85" y="633"/>
                    </a:lnTo>
                    <a:lnTo>
                      <a:pt x="85" y="638"/>
                    </a:lnTo>
                    <a:lnTo>
                      <a:pt x="90" y="649"/>
                    </a:lnTo>
                    <a:lnTo>
                      <a:pt x="90" y="654"/>
                    </a:lnTo>
                    <a:lnTo>
                      <a:pt x="90" y="660"/>
                    </a:lnTo>
                    <a:lnTo>
                      <a:pt x="90" y="665"/>
                    </a:lnTo>
                    <a:lnTo>
                      <a:pt x="90" y="665"/>
                    </a:lnTo>
                    <a:lnTo>
                      <a:pt x="95" y="670"/>
                    </a:lnTo>
                    <a:lnTo>
                      <a:pt x="100" y="670"/>
                    </a:lnTo>
                    <a:lnTo>
                      <a:pt x="111" y="670"/>
                    </a:lnTo>
                    <a:lnTo>
                      <a:pt x="111" y="665"/>
                    </a:lnTo>
                    <a:lnTo>
                      <a:pt x="116" y="675"/>
                    </a:lnTo>
                    <a:lnTo>
                      <a:pt x="122" y="675"/>
                    </a:lnTo>
                    <a:lnTo>
                      <a:pt x="138" y="681"/>
                    </a:lnTo>
                    <a:lnTo>
                      <a:pt x="154" y="681"/>
                    </a:lnTo>
                    <a:lnTo>
                      <a:pt x="159" y="681"/>
                    </a:lnTo>
                    <a:lnTo>
                      <a:pt x="159" y="681"/>
                    </a:lnTo>
                    <a:lnTo>
                      <a:pt x="159" y="686"/>
                    </a:lnTo>
                    <a:lnTo>
                      <a:pt x="154" y="691"/>
                    </a:lnTo>
                    <a:lnTo>
                      <a:pt x="154" y="691"/>
                    </a:lnTo>
                    <a:lnTo>
                      <a:pt x="159" y="691"/>
                    </a:lnTo>
                    <a:lnTo>
                      <a:pt x="159" y="691"/>
                    </a:lnTo>
                    <a:lnTo>
                      <a:pt x="159" y="697"/>
                    </a:lnTo>
                    <a:lnTo>
                      <a:pt x="154" y="697"/>
                    </a:lnTo>
                    <a:lnTo>
                      <a:pt x="154" y="697"/>
                    </a:lnTo>
                    <a:lnTo>
                      <a:pt x="154" y="697"/>
                    </a:lnTo>
                    <a:lnTo>
                      <a:pt x="154" y="702"/>
                    </a:lnTo>
                    <a:lnTo>
                      <a:pt x="154" y="702"/>
                    </a:lnTo>
                    <a:lnTo>
                      <a:pt x="154" y="707"/>
                    </a:lnTo>
                    <a:lnTo>
                      <a:pt x="154" y="707"/>
                    </a:lnTo>
                    <a:lnTo>
                      <a:pt x="164" y="707"/>
                    </a:lnTo>
                    <a:lnTo>
                      <a:pt x="169" y="707"/>
                    </a:lnTo>
                    <a:lnTo>
                      <a:pt x="169" y="707"/>
                    </a:lnTo>
                    <a:lnTo>
                      <a:pt x="169" y="707"/>
                    </a:lnTo>
                    <a:lnTo>
                      <a:pt x="175" y="702"/>
                    </a:lnTo>
                    <a:lnTo>
                      <a:pt x="175" y="697"/>
                    </a:lnTo>
                    <a:lnTo>
                      <a:pt x="175" y="697"/>
                    </a:lnTo>
                    <a:lnTo>
                      <a:pt x="180" y="697"/>
                    </a:lnTo>
                    <a:lnTo>
                      <a:pt x="185" y="702"/>
                    </a:lnTo>
                    <a:lnTo>
                      <a:pt x="191" y="707"/>
                    </a:lnTo>
                    <a:lnTo>
                      <a:pt x="191" y="707"/>
                    </a:lnTo>
                    <a:lnTo>
                      <a:pt x="196" y="707"/>
                    </a:lnTo>
                    <a:lnTo>
                      <a:pt x="196" y="713"/>
                    </a:lnTo>
                    <a:lnTo>
                      <a:pt x="191" y="718"/>
                    </a:lnTo>
                    <a:lnTo>
                      <a:pt x="185" y="718"/>
                    </a:lnTo>
                    <a:lnTo>
                      <a:pt x="185" y="723"/>
                    </a:lnTo>
                    <a:lnTo>
                      <a:pt x="185" y="723"/>
                    </a:lnTo>
                    <a:lnTo>
                      <a:pt x="196" y="723"/>
                    </a:lnTo>
                    <a:lnTo>
                      <a:pt x="201" y="718"/>
                    </a:lnTo>
                    <a:lnTo>
                      <a:pt x="212" y="713"/>
                    </a:lnTo>
                    <a:lnTo>
                      <a:pt x="217" y="713"/>
                    </a:lnTo>
                    <a:lnTo>
                      <a:pt x="228" y="713"/>
                    </a:lnTo>
                    <a:lnTo>
                      <a:pt x="244" y="707"/>
                    </a:lnTo>
                    <a:lnTo>
                      <a:pt x="260" y="707"/>
                    </a:lnTo>
                    <a:lnTo>
                      <a:pt x="265" y="707"/>
                    </a:lnTo>
                    <a:lnTo>
                      <a:pt x="270" y="707"/>
                    </a:lnTo>
                    <a:lnTo>
                      <a:pt x="276" y="702"/>
                    </a:lnTo>
                    <a:lnTo>
                      <a:pt x="286" y="697"/>
                    </a:lnTo>
                    <a:lnTo>
                      <a:pt x="291" y="697"/>
                    </a:lnTo>
                    <a:lnTo>
                      <a:pt x="302" y="697"/>
                    </a:lnTo>
                    <a:lnTo>
                      <a:pt x="313" y="691"/>
                    </a:lnTo>
                    <a:lnTo>
                      <a:pt x="323" y="691"/>
                    </a:lnTo>
                    <a:lnTo>
                      <a:pt x="323" y="686"/>
                    </a:lnTo>
                    <a:lnTo>
                      <a:pt x="334" y="686"/>
                    </a:lnTo>
                    <a:lnTo>
                      <a:pt x="334" y="691"/>
                    </a:lnTo>
                    <a:lnTo>
                      <a:pt x="339" y="691"/>
                    </a:lnTo>
                    <a:lnTo>
                      <a:pt x="345" y="686"/>
                    </a:lnTo>
                    <a:lnTo>
                      <a:pt x="350" y="686"/>
                    </a:lnTo>
                    <a:lnTo>
                      <a:pt x="355" y="686"/>
                    </a:lnTo>
                    <a:lnTo>
                      <a:pt x="355" y="681"/>
                    </a:lnTo>
                    <a:lnTo>
                      <a:pt x="350" y="681"/>
                    </a:lnTo>
                    <a:lnTo>
                      <a:pt x="350" y="675"/>
                    </a:lnTo>
                    <a:lnTo>
                      <a:pt x="350" y="675"/>
                    </a:lnTo>
                    <a:lnTo>
                      <a:pt x="360" y="681"/>
                    </a:lnTo>
                    <a:lnTo>
                      <a:pt x="371" y="681"/>
                    </a:lnTo>
                    <a:lnTo>
                      <a:pt x="376" y="675"/>
                    </a:lnTo>
                    <a:lnTo>
                      <a:pt x="376" y="670"/>
                    </a:lnTo>
                    <a:lnTo>
                      <a:pt x="382" y="665"/>
                    </a:lnTo>
                    <a:lnTo>
                      <a:pt x="382" y="665"/>
                    </a:lnTo>
                    <a:lnTo>
                      <a:pt x="382" y="665"/>
                    </a:lnTo>
                    <a:lnTo>
                      <a:pt x="382" y="670"/>
                    </a:lnTo>
                    <a:lnTo>
                      <a:pt x="382" y="675"/>
                    </a:lnTo>
                    <a:lnTo>
                      <a:pt x="382" y="681"/>
                    </a:lnTo>
                    <a:lnTo>
                      <a:pt x="387" y="681"/>
                    </a:lnTo>
                    <a:lnTo>
                      <a:pt x="392" y="675"/>
                    </a:lnTo>
                    <a:lnTo>
                      <a:pt x="403" y="675"/>
                    </a:lnTo>
                    <a:lnTo>
                      <a:pt x="408" y="670"/>
                    </a:lnTo>
                    <a:lnTo>
                      <a:pt x="419" y="670"/>
                    </a:lnTo>
                    <a:lnTo>
                      <a:pt x="419" y="670"/>
                    </a:lnTo>
                    <a:lnTo>
                      <a:pt x="435" y="675"/>
                    </a:lnTo>
                    <a:lnTo>
                      <a:pt x="435" y="675"/>
                    </a:lnTo>
                    <a:lnTo>
                      <a:pt x="445" y="675"/>
                    </a:lnTo>
                    <a:lnTo>
                      <a:pt x="451" y="670"/>
                    </a:lnTo>
                    <a:lnTo>
                      <a:pt x="451" y="670"/>
                    </a:lnTo>
                    <a:lnTo>
                      <a:pt x="467" y="654"/>
                    </a:lnTo>
                    <a:lnTo>
                      <a:pt x="482" y="644"/>
                    </a:lnTo>
                    <a:lnTo>
                      <a:pt x="482" y="644"/>
                    </a:lnTo>
                    <a:lnTo>
                      <a:pt x="488" y="638"/>
                    </a:lnTo>
                    <a:lnTo>
                      <a:pt x="493" y="638"/>
                    </a:lnTo>
                    <a:lnTo>
                      <a:pt x="498" y="633"/>
                    </a:lnTo>
                    <a:lnTo>
                      <a:pt x="509" y="628"/>
                    </a:lnTo>
                    <a:lnTo>
                      <a:pt x="525" y="617"/>
                    </a:lnTo>
                    <a:lnTo>
                      <a:pt x="536" y="606"/>
                    </a:lnTo>
                    <a:lnTo>
                      <a:pt x="541" y="601"/>
                    </a:lnTo>
                    <a:lnTo>
                      <a:pt x="546" y="596"/>
                    </a:lnTo>
                    <a:lnTo>
                      <a:pt x="557" y="585"/>
                    </a:lnTo>
                    <a:lnTo>
                      <a:pt x="562" y="580"/>
                    </a:lnTo>
                    <a:lnTo>
                      <a:pt x="578" y="569"/>
                    </a:lnTo>
                    <a:lnTo>
                      <a:pt x="583" y="558"/>
                    </a:lnTo>
                    <a:lnTo>
                      <a:pt x="589" y="553"/>
                    </a:lnTo>
                    <a:lnTo>
                      <a:pt x="610" y="542"/>
                    </a:lnTo>
                    <a:lnTo>
                      <a:pt x="620" y="532"/>
                    </a:lnTo>
                    <a:lnTo>
                      <a:pt x="626" y="521"/>
                    </a:lnTo>
                    <a:lnTo>
                      <a:pt x="626" y="516"/>
                    </a:lnTo>
                    <a:lnTo>
                      <a:pt x="631" y="511"/>
                    </a:lnTo>
                    <a:lnTo>
                      <a:pt x="636" y="500"/>
                    </a:lnTo>
                    <a:lnTo>
                      <a:pt x="636" y="500"/>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srgbClr val="414042"/>
                  </a:solidFill>
                  <a:effectLst/>
                  <a:uLnTx/>
                  <a:uFillTx/>
                  <a:latin typeface="Pluto Sans DPD PPT Light"/>
                  <a:ea typeface="+mn-ea"/>
                  <a:cs typeface="+mn-cs"/>
                </a:endParaRPr>
              </a:p>
            </p:txBody>
          </p:sp>
          <p:sp>
            <p:nvSpPr>
              <p:cNvPr id="62" name="Freeform 46">
                <a:extLst>
                  <a:ext uri="{FF2B5EF4-FFF2-40B4-BE49-F238E27FC236}">
                    <a16:creationId xmlns:a16="http://schemas.microsoft.com/office/drawing/2014/main" id="{8B347306-A8B8-45E0-8F3C-FA5B8D684DF9}"/>
                  </a:ext>
                </a:extLst>
              </p:cNvPr>
              <p:cNvSpPr>
                <a:spLocks/>
              </p:cNvSpPr>
              <p:nvPr/>
            </p:nvSpPr>
            <p:spPr bwMode="auto">
              <a:xfrm>
                <a:off x="7319961" y="4603746"/>
                <a:ext cx="387350" cy="346075"/>
              </a:xfrm>
              <a:custGeom>
                <a:avLst/>
                <a:gdLst>
                  <a:gd name="T0" fmla="*/ 238 w 244"/>
                  <a:gd name="T1" fmla="*/ 106 h 218"/>
                  <a:gd name="T2" fmla="*/ 244 w 244"/>
                  <a:gd name="T3" fmla="*/ 101 h 218"/>
                  <a:gd name="T4" fmla="*/ 228 w 244"/>
                  <a:gd name="T5" fmla="*/ 85 h 218"/>
                  <a:gd name="T6" fmla="*/ 212 w 244"/>
                  <a:gd name="T7" fmla="*/ 79 h 218"/>
                  <a:gd name="T8" fmla="*/ 212 w 244"/>
                  <a:gd name="T9" fmla="*/ 69 h 218"/>
                  <a:gd name="T10" fmla="*/ 223 w 244"/>
                  <a:gd name="T11" fmla="*/ 47 h 218"/>
                  <a:gd name="T12" fmla="*/ 228 w 244"/>
                  <a:gd name="T13" fmla="*/ 37 h 218"/>
                  <a:gd name="T14" fmla="*/ 212 w 244"/>
                  <a:gd name="T15" fmla="*/ 32 h 218"/>
                  <a:gd name="T16" fmla="*/ 201 w 244"/>
                  <a:gd name="T17" fmla="*/ 37 h 218"/>
                  <a:gd name="T18" fmla="*/ 191 w 244"/>
                  <a:gd name="T19" fmla="*/ 32 h 218"/>
                  <a:gd name="T20" fmla="*/ 180 w 244"/>
                  <a:gd name="T21" fmla="*/ 16 h 218"/>
                  <a:gd name="T22" fmla="*/ 164 w 244"/>
                  <a:gd name="T23" fmla="*/ 10 h 218"/>
                  <a:gd name="T24" fmla="*/ 148 w 244"/>
                  <a:gd name="T25" fmla="*/ 10 h 218"/>
                  <a:gd name="T26" fmla="*/ 132 w 244"/>
                  <a:gd name="T27" fmla="*/ 16 h 218"/>
                  <a:gd name="T28" fmla="*/ 116 w 244"/>
                  <a:gd name="T29" fmla="*/ 5 h 218"/>
                  <a:gd name="T30" fmla="*/ 106 w 244"/>
                  <a:gd name="T31" fmla="*/ 10 h 218"/>
                  <a:gd name="T32" fmla="*/ 90 w 244"/>
                  <a:gd name="T33" fmla="*/ 5 h 218"/>
                  <a:gd name="T34" fmla="*/ 63 w 244"/>
                  <a:gd name="T35" fmla="*/ 5 h 218"/>
                  <a:gd name="T36" fmla="*/ 37 w 244"/>
                  <a:gd name="T37" fmla="*/ 16 h 218"/>
                  <a:gd name="T38" fmla="*/ 26 w 244"/>
                  <a:gd name="T39" fmla="*/ 16 h 218"/>
                  <a:gd name="T40" fmla="*/ 5 w 244"/>
                  <a:gd name="T41" fmla="*/ 5 h 218"/>
                  <a:gd name="T42" fmla="*/ 0 w 244"/>
                  <a:gd name="T43" fmla="*/ 21 h 218"/>
                  <a:gd name="T44" fmla="*/ 5 w 244"/>
                  <a:gd name="T45" fmla="*/ 53 h 218"/>
                  <a:gd name="T46" fmla="*/ 21 w 244"/>
                  <a:gd name="T47" fmla="*/ 69 h 218"/>
                  <a:gd name="T48" fmla="*/ 37 w 244"/>
                  <a:gd name="T49" fmla="*/ 95 h 218"/>
                  <a:gd name="T50" fmla="*/ 53 w 244"/>
                  <a:gd name="T51" fmla="*/ 111 h 218"/>
                  <a:gd name="T52" fmla="*/ 74 w 244"/>
                  <a:gd name="T53" fmla="*/ 133 h 218"/>
                  <a:gd name="T54" fmla="*/ 100 w 244"/>
                  <a:gd name="T55" fmla="*/ 149 h 218"/>
                  <a:gd name="T56" fmla="*/ 106 w 244"/>
                  <a:gd name="T57" fmla="*/ 165 h 218"/>
                  <a:gd name="T58" fmla="*/ 122 w 244"/>
                  <a:gd name="T59" fmla="*/ 180 h 218"/>
                  <a:gd name="T60" fmla="*/ 127 w 244"/>
                  <a:gd name="T61" fmla="*/ 191 h 218"/>
                  <a:gd name="T62" fmla="*/ 138 w 244"/>
                  <a:gd name="T63" fmla="*/ 191 h 218"/>
                  <a:gd name="T64" fmla="*/ 154 w 244"/>
                  <a:gd name="T65" fmla="*/ 207 h 218"/>
                  <a:gd name="T66" fmla="*/ 175 w 244"/>
                  <a:gd name="T67" fmla="*/ 218 h 218"/>
                  <a:gd name="T68" fmla="*/ 180 w 244"/>
                  <a:gd name="T69" fmla="*/ 212 h 218"/>
                  <a:gd name="T70" fmla="*/ 175 w 244"/>
                  <a:gd name="T71" fmla="*/ 196 h 218"/>
                  <a:gd name="T72" fmla="*/ 175 w 244"/>
                  <a:gd name="T73" fmla="*/ 180 h 218"/>
                  <a:gd name="T74" fmla="*/ 185 w 244"/>
                  <a:gd name="T75" fmla="*/ 170 h 218"/>
                  <a:gd name="T76" fmla="*/ 191 w 244"/>
                  <a:gd name="T77" fmla="*/ 165 h 218"/>
                  <a:gd name="T78" fmla="*/ 201 w 244"/>
                  <a:gd name="T79" fmla="*/ 154 h 218"/>
                  <a:gd name="T80" fmla="*/ 212 w 244"/>
                  <a:gd name="T81" fmla="*/ 159 h 218"/>
                  <a:gd name="T82" fmla="*/ 207 w 244"/>
                  <a:gd name="T83" fmla="*/ 143 h 218"/>
                  <a:gd name="T84" fmla="*/ 212 w 244"/>
                  <a:gd name="T85" fmla="*/ 138 h 218"/>
                  <a:gd name="T86" fmla="*/ 217 w 244"/>
                  <a:gd name="T87" fmla="*/ 138 h 218"/>
                  <a:gd name="T88" fmla="*/ 228 w 244"/>
                  <a:gd name="T89" fmla="*/ 138 h 218"/>
                  <a:gd name="T90" fmla="*/ 238 w 244"/>
                  <a:gd name="T91" fmla="*/ 138 h 218"/>
                  <a:gd name="T92" fmla="*/ 238 w 244"/>
                  <a:gd name="T93" fmla="*/ 127 h 218"/>
                  <a:gd name="T94" fmla="*/ 223 w 244"/>
                  <a:gd name="T95" fmla="*/ 106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4" h="218">
                    <a:moveTo>
                      <a:pt x="228" y="106"/>
                    </a:moveTo>
                    <a:lnTo>
                      <a:pt x="228" y="106"/>
                    </a:lnTo>
                    <a:lnTo>
                      <a:pt x="238" y="106"/>
                    </a:lnTo>
                    <a:lnTo>
                      <a:pt x="244" y="106"/>
                    </a:lnTo>
                    <a:lnTo>
                      <a:pt x="244" y="101"/>
                    </a:lnTo>
                    <a:lnTo>
                      <a:pt x="244" y="101"/>
                    </a:lnTo>
                    <a:lnTo>
                      <a:pt x="244" y="101"/>
                    </a:lnTo>
                    <a:lnTo>
                      <a:pt x="233" y="90"/>
                    </a:lnTo>
                    <a:lnTo>
                      <a:pt x="228" y="85"/>
                    </a:lnTo>
                    <a:lnTo>
                      <a:pt x="223" y="85"/>
                    </a:lnTo>
                    <a:lnTo>
                      <a:pt x="217" y="79"/>
                    </a:lnTo>
                    <a:lnTo>
                      <a:pt x="212" y="79"/>
                    </a:lnTo>
                    <a:lnTo>
                      <a:pt x="212" y="74"/>
                    </a:lnTo>
                    <a:lnTo>
                      <a:pt x="212" y="74"/>
                    </a:lnTo>
                    <a:lnTo>
                      <a:pt x="212" y="69"/>
                    </a:lnTo>
                    <a:lnTo>
                      <a:pt x="217" y="63"/>
                    </a:lnTo>
                    <a:lnTo>
                      <a:pt x="217" y="58"/>
                    </a:lnTo>
                    <a:lnTo>
                      <a:pt x="223" y="47"/>
                    </a:lnTo>
                    <a:lnTo>
                      <a:pt x="228" y="42"/>
                    </a:lnTo>
                    <a:lnTo>
                      <a:pt x="228" y="37"/>
                    </a:lnTo>
                    <a:lnTo>
                      <a:pt x="228" y="37"/>
                    </a:lnTo>
                    <a:lnTo>
                      <a:pt x="223" y="32"/>
                    </a:lnTo>
                    <a:lnTo>
                      <a:pt x="217" y="32"/>
                    </a:lnTo>
                    <a:lnTo>
                      <a:pt x="212" y="32"/>
                    </a:lnTo>
                    <a:lnTo>
                      <a:pt x="207" y="37"/>
                    </a:lnTo>
                    <a:lnTo>
                      <a:pt x="207" y="37"/>
                    </a:lnTo>
                    <a:lnTo>
                      <a:pt x="201" y="37"/>
                    </a:lnTo>
                    <a:lnTo>
                      <a:pt x="196" y="37"/>
                    </a:lnTo>
                    <a:lnTo>
                      <a:pt x="191" y="32"/>
                    </a:lnTo>
                    <a:lnTo>
                      <a:pt x="191" y="32"/>
                    </a:lnTo>
                    <a:lnTo>
                      <a:pt x="191" y="26"/>
                    </a:lnTo>
                    <a:lnTo>
                      <a:pt x="191" y="16"/>
                    </a:lnTo>
                    <a:lnTo>
                      <a:pt x="180" y="16"/>
                    </a:lnTo>
                    <a:lnTo>
                      <a:pt x="169" y="16"/>
                    </a:lnTo>
                    <a:lnTo>
                      <a:pt x="169" y="10"/>
                    </a:lnTo>
                    <a:lnTo>
                      <a:pt x="164" y="10"/>
                    </a:lnTo>
                    <a:lnTo>
                      <a:pt x="159" y="10"/>
                    </a:lnTo>
                    <a:lnTo>
                      <a:pt x="154" y="10"/>
                    </a:lnTo>
                    <a:lnTo>
                      <a:pt x="148" y="10"/>
                    </a:lnTo>
                    <a:lnTo>
                      <a:pt x="138" y="10"/>
                    </a:lnTo>
                    <a:lnTo>
                      <a:pt x="138" y="10"/>
                    </a:lnTo>
                    <a:lnTo>
                      <a:pt x="132" y="16"/>
                    </a:lnTo>
                    <a:lnTo>
                      <a:pt x="127" y="16"/>
                    </a:lnTo>
                    <a:lnTo>
                      <a:pt x="122" y="5"/>
                    </a:lnTo>
                    <a:lnTo>
                      <a:pt x="116" y="5"/>
                    </a:lnTo>
                    <a:lnTo>
                      <a:pt x="111" y="10"/>
                    </a:lnTo>
                    <a:lnTo>
                      <a:pt x="111" y="10"/>
                    </a:lnTo>
                    <a:lnTo>
                      <a:pt x="106" y="10"/>
                    </a:lnTo>
                    <a:lnTo>
                      <a:pt x="95" y="5"/>
                    </a:lnTo>
                    <a:lnTo>
                      <a:pt x="95" y="5"/>
                    </a:lnTo>
                    <a:lnTo>
                      <a:pt x="90" y="5"/>
                    </a:lnTo>
                    <a:lnTo>
                      <a:pt x="85" y="5"/>
                    </a:lnTo>
                    <a:lnTo>
                      <a:pt x="74" y="0"/>
                    </a:lnTo>
                    <a:lnTo>
                      <a:pt x="63" y="5"/>
                    </a:lnTo>
                    <a:lnTo>
                      <a:pt x="47" y="5"/>
                    </a:lnTo>
                    <a:lnTo>
                      <a:pt x="42" y="5"/>
                    </a:lnTo>
                    <a:lnTo>
                      <a:pt x="37" y="16"/>
                    </a:lnTo>
                    <a:lnTo>
                      <a:pt x="31" y="21"/>
                    </a:lnTo>
                    <a:lnTo>
                      <a:pt x="26" y="16"/>
                    </a:lnTo>
                    <a:lnTo>
                      <a:pt x="26" y="16"/>
                    </a:lnTo>
                    <a:lnTo>
                      <a:pt x="16" y="5"/>
                    </a:lnTo>
                    <a:lnTo>
                      <a:pt x="10" y="5"/>
                    </a:lnTo>
                    <a:lnTo>
                      <a:pt x="5" y="5"/>
                    </a:lnTo>
                    <a:lnTo>
                      <a:pt x="5" y="5"/>
                    </a:lnTo>
                    <a:lnTo>
                      <a:pt x="0" y="5"/>
                    </a:lnTo>
                    <a:lnTo>
                      <a:pt x="0" y="21"/>
                    </a:lnTo>
                    <a:lnTo>
                      <a:pt x="0" y="37"/>
                    </a:lnTo>
                    <a:lnTo>
                      <a:pt x="0" y="42"/>
                    </a:lnTo>
                    <a:lnTo>
                      <a:pt x="5" y="53"/>
                    </a:lnTo>
                    <a:lnTo>
                      <a:pt x="16" y="63"/>
                    </a:lnTo>
                    <a:lnTo>
                      <a:pt x="21" y="63"/>
                    </a:lnTo>
                    <a:lnTo>
                      <a:pt x="21" y="69"/>
                    </a:lnTo>
                    <a:lnTo>
                      <a:pt x="26" y="74"/>
                    </a:lnTo>
                    <a:lnTo>
                      <a:pt x="31" y="85"/>
                    </a:lnTo>
                    <a:lnTo>
                      <a:pt x="37" y="95"/>
                    </a:lnTo>
                    <a:lnTo>
                      <a:pt x="42" y="101"/>
                    </a:lnTo>
                    <a:lnTo>
                      <a:pt x="47" y="106"/>
                    </a:lnTo>
                    <a:lnTo>
                      <a:pt x="53" y="111"/>
                    </a:lnTo>
                    <a:lnTo>
                      <a:pt x="58" y="117"/>
                    </a:lnTo>
                    <a:lnTo>
                      <a:pt x="63" y="122"/>
                    </a:lnTo>
                    <a:lnTo>
                      <a:pt x="74" y="133"/>
                    </a:lnTo>
                    <a:lnTo>
                      <a:pt x="85" y="143"/>
                    </a:lnTo>
                    <a:lnTo>
                      <a:pt x="95" y="143"/>
                    </a:lnTo>
                    <a:lnTo>
                      <a:pt x="100" y="149"/>
                    </a:lnTo>
                    <a:lnTo>
                      <a:pt x="100" y="154"/>
                    </a:lnTo>
                    <a:lnTo>
                      <a:pt x="100" y="159"/>
                    </a:lnTo>
                    <a:lnTo>
                      <a:pt x="106" y="165"/>
                    </a:lnTo>
                    <a:lnTo>
                      <a:pt x="122" y="180"/>
                    </a:lnTo>
                    <a:lnTo>
                      <a:pt x="122" y="180"/>
                    </a:lnTo>
                    <a:lnTo>
                      <a:pt x="122" y="180"/>
                    </a:lnTo>
                    <a:lnTo>
                      <a:pt x="122" y="186"/>
                    </a:lnTo>
                    <a:lnTo>
                      <a:pt x="122" y="186"/>
                    </a:lnTo>
                    <a:lnTo>
                      <a:pt x="127" y="191"/>
                    </a:lnTo>
                    <a:lnTo>
                      <a:pt x="127" y="186"/>
                    </a:lnTo>
                    <a:lnTo>
                      <a:pt x="132" y="191"/>
                    </a:lnTo>
                    <a:lnTo>
                      <a:pt x="138" y="191"/>
                    </a:lnTo>
                    <a:lnTo>
                      <a:pt x="143" y="196"/>
                    </a:lnTo>
                    <a:lnTo>
                      <a:pt x="148" y="202"/>
                    </a:lnTo>
                    <a:lnTo>
                      <a:pt x="154" y="207"/>
                    </a:lnTo>
                    <a:lnTo>
                      <a:pt x="164" y="212"/>
                    </a:lnTo>
                    <a:lnTo>
                      <a:pt x="169" y="212"/>
                    </a:lnTo>
                    <a:lnTo>
                      <a:pt x="175" y="218"/>
                    </a:lnTo>
                    <a:lnTo>
                      <a:pt x="175" y="218"/>
                    </a:lnTo>
                    <a:lnTo>
                      <a:pt x="180" y="212"/>
                    </a:lnTo>
                    <a:lnTo>
                      <a:pt x="180" y="212"/>
                    </a:lnTo>
                    <a:lnTo>
                      <a:pt x="180" y="207"/>
                    </a:lnTo>
                    <a:lnTo>
                      <a:pt x="180" y="207"/>
                    </a:lnTo>
                    <a:lnTo>
                      <a:pt x="175" y="196"/>
                    </a:lnTo>
                    <a:lnTo>
                      <a:pt x="175" y="191"/>
                    </a:lnTo>
                    <a:lnTo>
                      <a:pt x="175" y="186"/>
                    </a:lnTo>
                    <a:lnTo>
                      <a:pt x="175" y="180"/>
                    </a:lnTo>
                    <a:lnTo>
                      <a:pt x="180" y="180"/>
                    </a:lnTo>
                    <a:lnTo>
                      <a:pt x="185" y="180"/>
                    </a:lnTo>
                    <a:lnTo>
                      <a:pt x="185" y="170"/>
                    </a:lnTo>
                    <a:lnTo>
                      <a:pt x="185" y="170"/>
                    </a:lnTo>
                    <a:lnTo>
                      <a:pt x="185" y="165"/>
                    </a:lnTo>
                    <a:lnTo>
                      <a:pt x="191" y="165"/>
                    </a:lnTo>
                    <a:lnTo>
                      <a:pt x="196" y="159"/>
                    </a:lnTo>
                    <a:lnTo>
                      <a:pt x="201" y="154"/>
                    </a:lnTo>
                    <a:lnTo>
                      <a:pt x="201" y="154"/>
                    </a:lnTo>
                    <a:lnTo>
                      <a:pt x="207" y="154"/>
                    </a:lnTo>
                    <a:lnTo>
                      <a:pt x="207" y="159"/>
                    </a:lnTo>
                    <a:lnTo>
                      <a:pt x="212" y="159"/>
                    </a:lnTo>
                    <a:lnTo>
                      <a:pt x="212" y="154"/>
                    </a:lnTo>
                    <a:lnTo>
                      <a:pt x="207" y="149"/>
                    </a:lnTo>
                    <a:lnTo>
                      <a:pt x="207" y="143"/>
                    </a:lnTo>
                    <a:lnTo>
                      <a:pt x="207" y="143"/>
                    </a:lnTo>
                    <a:lnTo>
                      <a:pt x="207" y="138"/>
                    </a:lnTo>
                    <a:lnTo>
                      <a:pt x="212" y="138"/>
                    </a:lnTo>
                    <a:lnTo>
                      <a:pt x="212" y="143"/>
                    </a:lnTo>
                    <a:lnTo>
                      <a:pt x="217" y="138"/>
                    </a:lnTo>
                    <a:lnTo>
                      <a:pt x="217" y="138"/>
                    </a:lnTo>
                    <a:lnTo>
                      <a:pt x="223" y="138"/>
                    </a:lnTo>
                    <a:lnTo>
                      <a:pt x="223" y="138"/>
                    </a:lnTo>
                    <a:lnTo>
                      <a:pt x="228" y="138"/>
                    </a:lnTo>
                    <a:lnTo>
                      <a:pt x="233" y="138"/>
                    </a:lnTo>
                    <a:lnTo>
                      <a:pt x="233" y="138"/>
                    </a:lnTo>
                    <a:lnTo>
                      <a:pt x="238" y="138"/>
                    </a:lnTo>
                    <a:lnTo>
                      <a:pt x="238" y="138"/>
                    </a:lnTo>
                    <a:lnTo>
                      <a:pt x="238" y="133"/>
                    </a:lnTo>
                    <a:lnTo>
                      <a:pt x="238" y="127"/>
                    </a:lnTo>
                    <a:lnTo>
                      <a:pt x="233" y="117"/>
                    </a:lnTo>
                    <a:lnTo>
                      <a:pt x="223" y="106"/>
                    </a:lnTo>
                    <a:lnTo>
                      <a:pt x="223" y="106"/>
                    </a:lnTo>
                    <a:lnTo>
                      <a:pt x="223" y="106"/>
                    </a:lnTo>
                    <a:lnTo>
                      <a:pt x="228" y="106"/>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srgbClr val="414042"/>
                  </a:solidFill>
                  <a:effectLst/>
                  <a:uLnTx/>
                  <a:uFillTx/>
                  <a:latin typeface="Pluto Sans DPD PPT Light"/>
                  <a:ea typeface="+mn-ea"/>
                  <a:cs typeface="+mn-cs"/>
                </a:endParaRPr>
              </a:p>
            </p:txBody>
          </p:sp>
          <p:sp>
            <p:nvSpPr>
              <p:cNvPr id="63" name="Freeform 47">
                <a:extLst>
                  <a:ext uri="{FF2B5EF4-FFF2-40B4-BE49-F238E27FC236}">
                    <a16:creationId xmlns:a16="http://schemas.microsoft.com/office/drawing/2014/main" id="{6D174B09-4795-4133-9863-F7BA287ECE2D}"/>
                  </a:ext>
                </a:extLst>
              </p:cNvPr>
              <p:cNvSpPr>
                <a:spLocks/>
              </p:cNvSpPr>
              <p:nvPr/>
            </p:nvSpPr>
            <p:spPr bwMode="auto">
              <a:xfrm>
                <a:off x="7689848" y="4932359"/>
                <a:ext cx="185738" cy="363538"/>
              </a:xfrm>
              <a:custGeom>
                <a:avLst/>
                <a:gdLst>
                  <a:gd name="T0" fmla="*/ 112 w 117"/>
                  <a:gd name="T1" fmla="*/ 154 h 229"/>
                  <a:gd name="T2" fmla="*/ 112 w 117"/>
                  <a:gd name="T3" fmla="*/ 144 h 229"/>
                  <a:gd name="T4" fmla="*/ 106 w 117"/>
                  <a:gd name="T5" fmla="*/ 138 h 229"/>
                  <a:gd name="T6" fmla="*/ 96 w 117"/>
                  <a:gd name="T7" fmla="*/ 138 h 229"/>
                  <a:gd name="T8" fmla="*/ 90 w 117"/>
                  <a:gd name="T9" fmla="*/ 128 h 229"/>
                  <a:gd name="T10" fmla="*/ 85 w 117"/>
                  <a:gd name="T11" fmla="*/ 122 h 229"/>
                  <a:gd name="T12" fmla="*/ 80 w 117"/>
                  <a:gd name="T13" fmla="*/ 106 h 229"/>
                  <a:gd name="T14" fmla="*/ 74 w 117"/>
                  <a:gd name="T15" fmla="*/ 91 h 229"/>
                  <a:gd name="T16" fmla="*/ 80 w 117"/>
                  <a:gd name="T17" fmla="*/ 85 h 229"/>
                  <a:gd name="T18" fmla="*/ 80 w 117"/>
                  <a:gd name="T19" fmla="*/ 75 h 229"/>
                  <a:gd name="T20" fmla="*/ 80 w 117"/>
                  <a:gd name="T21" fmla="*/ 64 h 229"/>
                  <a:gd name="T22" fmla="*/ 80 w 117"/>
                  <a:gd name="T23" fmla="*/ 53 h 229"/>
                  <a:gd name="T24" fmla="*/ 74 w 117"/>
                  <a:gd name="T25" fmla="*/ 37 h 229"/>
                  <a:gd name="T26" fmla="*/ 64 w 117"/>
                  <a:gd name="T27" fmla="*/ 27 h 229"/>
                  <a:gd name="T28" fmla="*/ 53 w 117"/>
                  <a:gd name="T29" fmla="*/ 21 h 229"/>
                  <a:gd name="T30" fmla="*/ 48 w 117"/>
                  <a:gd name="T31" fmla="*/ 11 h 229"/>
                  <a:gd name="T32" fmla="*/ 37 w 117"/>
                  <a:gd name="T33" fmla="*/ 11 h 229"/>
                  <a:gd name="T34" fmla="*/ 32 w 117"/>
                  <a:gd name="T35" fmla="*/ 16 h 229"/>
                  <a:gd name="T36" fmla="*/ 27 w 117"/>
                  <a:gd name="T37" fmla="*/ 11 h 229"/>
                  <a:gd name="T38" fmla="*/ 27 w 117"/>
                  <a:gd name="T39" fmla="*/ 5 h 229"/>
                  <a:gd name="T40" fmla="*/ 21 w 117"/>
                  <a:gd name="T41" fmla="*/ 5 h 229"/>
                  <a:gd name="T42" fmla="*/ 16 w 117"/>
                  <a:gd name="T43" fmla="*/ 16 h 229"/>
                  <a:gd name="T44" fmla="*/ 5 w 117"/>
                  <a:gd name="T45" fmla="*/ 27 h 229"/>
                  <a:gd name="T46" fmla="*/ 0 w 117"/>
                  <a:gd name="T47" fmla="*/ 37 h 229"/>
                  <a:gd name="T48" fmla="*/ 5 w 117"/>
                  <a:gd name="T49" fmla="*/ 48 h 229"/>
                  <a:gd name="T50" fmla="*/ 5 w 117"/>
                  <a:gd name="T51" fmla="*/ 53 h 229"/>
                  <a:gd name="T52" fmla="*/ 0 w 117"/>
                  <a:gd name="T53" fmla="*/ 64 h 229"/>
                  <a:gd name="T54" fmla="*/ 16 w 117"/>
                  <a:gd name="T55" fmla="*/ 69 h 229"/>
                  <a:gd name="T56" fmla="*/ 16 w 117"/>
                  <a:gd name="T57" fmla="*/ 85 h 229"/>
                  <a:gd name="T58" fmla="*/ 11 w 117"/>
                  <a:gd name="T59" fmla="*/ 96 h 229"/>
                  <a:gd name="T60" fmla="*/ 16 w 117"/>
                  <a:gd name="T61" fmla="*/ 112 h 229"/>
                  <a:gd name="T62" fmla="*/ 11 w 117"/>
                  <a:gd name="T63" fmla="*/ 138 h 229"/>
                  <a:gd name="T64" fmla="*/ 5 w 117"/>
                  <a:gd name="T65" fmla="*/ 160 h 229"/>
                  <a:gd name="T66" fmla="*/ 11 w 117"/>
                  <a:gd name="T67" fmla="*/ 170 h 229"/>
                  <a:gd name="T68" fmla="*/ 11 w 117"/>
                  <a:gd name="T69" fmla="*/ 181 h 229"/>
                  <a:gd name="T70" fmla="*/ 5 w 117"/>
                  <a:gd name="T71" fmla="*/ 176 h 229"/>
                  <a:gd name="T72" fmla="*/ 11 w 117"/>
                  <a:gd name="T73" fmla="*/ 181 h 229"/>
                  <a:gd name="T74" fmla="*/ 16 w 117"/>
                  <a:gd name="T75" fmla="*/ 192 h 229"/>
                  <a:gd name="T76" fmla="*/ 48 w 117"/>
                  <a:gd name="T77" fmla="*/ 213 h 229"/>
                  <a:gd name="T78" fmla="*/ 53 w 117"/>
                  <a:gd name="T79" fmla="*/ 229 h 229"/>
                  <a:gd name="T80" fmla="*/ 53 w 117"/>
                  <a:gd name="T81" fmla="*/ 229 h 229"/>
                  <a:gd name="T82" fmla="*/ 64 w 117"/>
                  <a:gd name="T83" fmla="*/ 229 h 229"/>
                  <a:gd name="T84" fmla="*/ 69 w 117"/>
                  <a:gd name="T85" fmla="*/ 229 h 229"/>
                  <a:gd name="T86" fmla="*/ 69 w 117"/>
                  <a:gd name="T87" fmla="*/ 218 h 229"/>
                  <a:gd name="T88" fmla="*/ 74 w 117"/>
                  <a:gd name="T89" fmla="*/ 218 h 229"/>
                  <a:gd name="T90" fmla="*/ 74 w 117"/>
                  <a:gd name="T91" fmla="*/ 218 h 229"/>
                  <a:gd name="T92" fmla="*/ 69 w 117"/>
                  <a:gd name="T93" fmla="*/ 208 h 229"/>
                  <a:gd name="T94" fmla="*/ 74 w 117"/>
                  <a:gd name="T95" fmla="*/ 202 h 229"/>
                  <a:gd name="T96" fmla="*/ 80 w 117"/>
                  <a:gd name="T97" fmla="*/ 208 h 229"/>
                  <a:gd name="T98" fmla="*/ 85 w 117"/>
                  <a:gd name="T99" fmla="*/ 202 h 229"/>
                  <a:gd name="T100" fmla="*/ 96 w 117"/>
                  <a:gd name="T101" fmla="*/ 202 h 229"/>
                  <a:gd name="T102" fmla="*/ 96 w 117"/>
                  <a:gd name="T103" fmla="*/ 192 h 229"/>
                  <a:gd name="T104" fmla="*/ 101 w 117"/>
                  <a:gd name="T105" fmla="*/ 181 h 229"/>
                  <a:gd name="T106" fmla="*/ 101 w 117"/>
                  <a:gd name="T107" fmla="*/ 176 h 229"/>
                  <a:gd name="T108" fmla="*/ 112 w 117"/>
                  <a:gd name="T109" fmla="*/ 170 h 229"/>
                  <a:gd name="T110" fmla="*/ 117 w 117"/>
                  <a:gd name="T111" fmla="*/ 16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 h="229">
                    <a:moveTo>
                      <a:pt x="117" y="160"/>
                    </a:moveTo>
                    <a:lnTo>
                      <a:pt x="112" y="154"/>
                    </a:lnTo>
                    <a:lnTo>
                      <a:pt x="112" y="149"/>
                    </a:lnTo>
                    <a:lnTo>
                      <a:pt x="112" y="144"/>
                    </a:lnTo>
                    <a:lnTo>
                      <a:pt x="112" y="138"/>
                    </a:lnTo>
                    <a:lnTo>
                      <a:pt x="106" y="138"/>
                    </a:lnTo>
                    <a:lnTo>
                      <a:pt x="106" y="138"/>
                    </a:lnTo>
                    <a:lnTo>
                      <a:pt x="96" y="138"/>
                    </a:lnTo>
                    <a:lnTo>
                      <a:pt x="96" y="138"/>
                    </a:lnTo>
                    <a:lnTo>
                      <a:pt x="90" y="128"/>
                    </a:lnTo>
                    <a:lnTo>
                      <a:pt x="85" y="122"/>
                    </a:lnTo>
                    <a:lnTo>
                      <a:pt x="85" y="122"/>
                    </a:lnTo>
                    <a:lnTo>
                      <a:pt x="80" y="106"/>
                    </a:lnTo>
                    <a:lnTo>
                      <a:pt x="80" y="106"/>
                    </a:lnTo>
                    <a:lnTo>
                      <a:pt x="80" y="101"/>
                    </a:lnTo>
                    <a:lnTo>
                      <a:pt x="74" y="91"/>
                    </a:lnTo>
                    <a:lnTo>
                      <a:pt x="74" y="85"/>
                    </a:lnTo>
                    <a:lnTo>
                      <a:pt x="80" y="85"/>
                    </a:lnTo>
                    <a:lnTo>
                      <a:pt x="80" y="80"/>
                    </a:lnTo>
                    <a:lnTo>
                      <a:pt x="80" y="75"/>
                    </a:lnTo>
                    <a:lnTo>
                      <a:pt x="80" y="64"/>
                    </a:lnTo>
                    <a:lnTo>
                      <a:pt x="80" y="64"/>
                    </a:lnTo>
                    <a:lnTo>
                      <a:pt x="85" y="59"/>
                    </a:lnTo>
                    <a:lnTo>
                      <a:pt x="80" y="53"/>
                    </a:lnTo>
                    <a:lnTo>
                      <a:pt x="80" y="37"/>
                    </a:lnTo>
                    <a:lnTo>
                      <a:pt x="74" y="37"/>
                    </a:lnTo>
                    <a:lnTo>
                      <a:pt x="69" y="32"/>
                    </a:lnTo>
                    <a:lnTo>
                      <a:pt x="64" y="27"/>
                    </a:lnTo>
                    <a:lnTo>
                      <a:pt x="58" y="27"/>
                    </a:lnTo>
                    <a:lnTo>
                      <a:pt x="53" y="21"/>
                    </a:lnTo>
                    <a:lnTo>
                      <a:pt x="48" y="11"/>
                    </a:lnTo>
                    <a:lnTo>
                      <a:pt x="48" y="11"/>
                    </a:lnTo>
                    <a:lnTo>
                      <a:pt x="48" y="11"/>
                    </a:lnTo>
                    <a:lnTo>
                      <a:pt x="37" y="11"/>
                    </a:lnTo>
                    <a:lnTo>
                      <a:pt x="32" y="16"/>
                    </a:lnTo>
                    <a:lnTo>
                      <a:pt x="32" y="16"/>
                    </a:lnTo>
                    <a:lnTo>
                      <a:pt x="27" y="16"/>
                    </a:lnTo>
                    <a:lnTo>
                      <a:pt x="27" y="11"/>
                    </a:lnTo>
                    <a:lnTo>
                      <a:pt x="27" y="5"/>
                    </a:lnTo>
                    <a:lnTo>
                      <a:pt x="27" y="5"/>
                    </a:lnTo>
                    <a:lnTo>
                      <a:pt x="21" y="0"/>
                    </a:lnTo>
                    <a:lnTo>
                      <a:pt x="21" y="5"/>
                    </a:lnTo>
                    <a:lnTo>
                      <a:pt x="16" y="11"/>
                    </a:lnTo>
                    <a:lnTo>
                      <a:pt x="16" y="16"/>
                    </a:lnTo>
                    <a:lnTo>
                      <a:pt x="11" y="21"/>
                    </a:lnTo>
                    <a:lnTo>
                      <a:pt x="5" y="27"/>
                    </a:lnTo>
                    <a:lnTo>
                      <a:pt x="0" y="32"/>
                    </a:lnTo>
                    <a:lnTo>
                      <a:pt x="0" y="37"/>
                    </a:lnTo>
                    <a:lnTo>
                      <a:pt x="0" y="43"/>
                    </a:lnTo>
                    <a:lnTo>
                      <a:pt x="5" y="48"/>
                    </a:lnTo>
                    <a:lnTo>
                      <a:pt x="5" y="48"/>
                    </a:lnTo>
                    <a:lnTo>
                      <a:pt x="5" y="53"/>
                    </a:lnTo>
                    <a:lnTo>
                      <a:pt x="0" y="59"/>
                    </a:lnTo>
                    <a:lnTo>
                      <a:pt x="0" y="64"/>
                    </a:lnTo>
                    <a:lnTo>
                      <a:pt x="11" y="64"/>
                    </a:lnTo>
                    <a:lnTo>
                      <a:pt x="16" y="69"/>
                    </a:lnTo>
                    <a:lnTo>
                      <a:pt x="16" y="80"/>
                    </a:lnTo>
                    <a:lnTo>
                      <a:pt x="16" y="85"/>
                    </a:lnTo>
                    <a:lnTo>
                      <a:pt x="16" y="85"/>
                    </a:lnTo>
                    <a:lnTo>
                      <a:pt x="11" y="96"/>
                    </a:lnTo>
                    <a:lnTo>
                      <a:pt x="11" y="106"/>
                    </a:lnTo>
                    <a:lnTo>
                      <a:pt x="16" y="112"/>
                    </a:lnTo>
                    <a:lnTo>
                      <a:pt x="11" y="122"/>
                    </a:lnTo>
                    <a:lnTo>
                      <a:pt x="11" y="138"/>
                    </a:lnTo>
                    <a:lnTo>
                      <a:pt x="11" y="149"/>
                    </a:lnTo>
                    <a:lnTo>
                      <a:pt x="5" y="160"/>
                    </a:lnTo>
                    <a:lnTo>
                      <a:pt x="5" y="160"/>
                    </a:lnTo>
                    <a:lnTo>
                      <a:pt x="11" y="170"/>
                    </a:lnTo>
                    <a:lnTo>
                      <a:pt x="16" y="176"/>
                    </a:lnTo>
                    <a:lnTo>
                      <a:pt x="11" y="181"/>
                    </a:lnTo>
                    <a:lnTo>
                      <a:pt x="11" y="181"/>
                    </a:lnTo>
                    <a:lnTo>
                      <a:pt x="5" y="176"/>
                    </a:lnTo>
                    <a:lnTo>
                      <a:pt x="5" y="176"/>
                    </a:lnTo>
                    <a:lnTo>
                      <a:pt x="11" y="181"/>
                    </a:lnTo>
                    <a:lnTo>
                      <a:pt x="11" y="186"/>
                    </a:lnTo>
                    <a:lnTo>
                      <a:pt x="16" y="192"/>
                    </a:lnTo>
                    <a:lnTo>
                      <a:pt x="43" y="208"/>
                    </a:lnTo>
                    <a:lnTo>
                      <a:pt x="48" y="213"/>
                    </a:lnTo>
                    <a:lnTo>
                      <a:pt x="53" y="218"/>
                    </a:lnTo>
                    <a:lnTo>
                      <a:pt x="53" y="229"/>
                    </a:lnTo>
                    <a:lnTo>
                      <a:pt x="53" y="229"/>
                    </a:lnTo>
                    <a:lnTo>
                      <a:pt x="53" y="229"/>
                    </a:lnTo>
                    <a:lnTo>
                      <a:pt x="58" y="229"/>
                    </a:lnTo>
                    <a:lnTo>
                      <a:pt x="64" y="229"/>
                    </a:lnTo>
                    <a:lnTo>
                      <a:pt x="69" y="229"/>
                    </a:lnTo>
                    <a:lnTo>
                      <a:pt x="69" y="229"/>
                    </a:lnTo>
                    <a:lnTo>
                      <a:pt x="69" y="224"/>
                    </a:lnTo>
                    <a:lnTo>
                      <a:pt x="69" y="218"/>
                    </a:lnTo>
                    <a:lnTo>
                      <a:pt x="69" y="218"/>
                    </a:lnTo>
                    <a:lnTo>
                      <a:pt x="74" y="218"/>
                    </a:lnTo>
                    <a:lnTo>
                      <a:pt x="74" y="218"/>
                    </a:lnTo>
                    <a:lnTo>
                      <a:pt x="74" y="218"/>
                    </a:lnTo>
                    <a:lnTo>
                      <a:pt x="74" y="213"/>
                    </a:lnTo>
                    <a:lnTo>
                      <a:pt x="69" y="208"/>
                    </a:lnTo>
                    <a:lnTo>
                      <a:pt x="69" y="208"/>
                    </a:lnTo>
                    <a:lnTo>
                      <a:pt x="74" y="202"/>
                    </a:lnTo>
                    <a:lnTo>
                      <a:pt x="74" y="208"/>
                    </a:lnTo>
                    <a:lnTo>
                      <a:pt x="80" y="208"/>
                    </a:lnTo>
                    <a:lnTo>
                      <a:pt x="80" y="202"/>
                    </a:lnTo>
                    <a:lnTo>
                      <a:pt x="85" y="202"/>
                    </a:lnTo>
                    <a:lnTo>
                      <a:pt x="90" y="202"/>
                    </a:lnTo>
                    <a:lnTo>
                      <a:pt x="96" y="202"/>
                    </a:lnTo>
                    <a:lnTo>
                      <a:pt x="96" y="197"/>
                    </a:lnTo>
                    <a:lnTo>
                      <a:pt x="96" y="192"/>
                    </a:lnTo>
                    <a:lnTo>
                      <a:pt x="96" y="186"/>
                    </a:lnTo>
                    <a:lnTo>
                      <a:pt x="101" y="181"/>
                    </a:lnTo>
                    <a:lnTo>
                      <a:pt x="101" y="181"/>
                    </a:lnTo>
                    <a:lnTo>
                      <a:pt x="101" y="176"/>
                    </a:lnTo>
                    <a:lnTo>
                      <a:pt x="106" y="170"/>
                    </a:lnTo>
                    <a:lnTo>
                      <a:pt x="112" y="170"/>
                    </a:lnTo>
                    <a:lnTo>
                      <a:pt x="117" y="165"/>
                    </a:lnTo>
                    <a:lnTo>
                      <a:pt x="117" y="160"/>
                    </a:lnTo>
                    <a:lnTo>
                      <a:pt x="117" y="160"/>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srgbClr val="414042"/>
                  </a:solidFill>
                  <a:effectLst/>
                  <a:uLnTx/>
                  <a:uFillTx/>
                  <a:latin typeface="Pluto Sans DPD PPT Light"/>
                  <a:ea typeface="+mn-ea"/>
                  <a:cs typeface="+mn-cs"/>
                </a:endParaRPr>
              </a:p>
            </p:txBody>
          </p:sp>
          <p:sp>
            <p:nvSpPr>
              <p:cNvPr id="64" name="Freeform 48">
                <a:extLst>
                  <a:ext uri="{FF2B5EF4-FFF2-40B4-BE49-F238E27FC236}">
                    <a16:creationId xmlns:a16="http://schemas.microsoft.com/office/drawing/2014/main" id="{41A84254-A3FE-48A8-BE04-B075F83211B2}"/>
                  </a:ext>
                </a:extLst>
              </p:cNvPr>
              <p:cNvSpPr>
                <a:spLocks/>
              </p:cNvSpPr>
              <p:nvPr/>
            </p:nvSpPr>
            <p:spPr bwMode="auto">
              <a:xfrm>
                <a:off x="8380411" y="4197347"/>
                <a:ext cx="371475" cy="380999"/>
              </a:xfrm>
              <a:custGeom>
                <a:avLst/>
                <a:gdLst>
                  <a:gd name="T0" fmla="*/ 218 w 234"/>
                  <a:gd name="T1" fmla="*/ 139 h 240"/>
                  <a:gd name="T2" fmla="*/ 202 w 234"/>
                  <a:gd name="T3" fmla="*/ 128 h 240"/>
                  <a:gd name="T4" fmla="*/ 191 w 234"/>
                  <a:gd name="T5" fmla="*/ 117 h 240"/>
                  <a:gd name="T6" fmla="*/ 186 w 234"/>
                  <a:gd name="T7" fmla="*/ 107 h 240"/>
                  <a:gd name="T8" fmla="*/ 191 w 234"/>
                  <a:gd name="T9" fmla="*/ 96 h 240"/>
                  <a:gd name="T10" fmla="*/ 181 w 234"/>
                  <a:gd name="T11" fmla="*/ 91 h 240"/>
                  <a:gd name="T12" fmla="*/ 165 w 234"/>
                  <a:gd name="T13" fmla="*/ 85 h 240"/>
                  <a:gd name="T14" fmla="*/ 165 w 234"/>
                  <a:gd name="T15" fmla="*/ 75 h 240"/>
                  <a:gd name="T16" fmla="*/ 165 w 234"/>
                  <a:gd name="T17" fmla="*/ 59 h 240"/>
                  <a:gd name="T18" fmla="*/ 154 w 234"/>
                  <a:gd name="T19" fmla="*/ 43 h 240"/>
                  <a:gd name="T20" fmla="*/ 143 w 234"/>
                  <a:gd name="T21" fmla="*/ 43 h 240"/>
                  <a:gd name="T22" fmla="*/ 122 w 234"/>
                  <a:gd name="T23" fmla="*/ 27 h 240"/>
                  <a:gd name="T24" fmla="*/ 112 w 234"/>
                  <a:gd name="T25" fmla="*/ 32 h 240"/>
                  <a:gd name="T26" fmla="*/ 106 w 234"/>
                  <a:gd name="T27" fmla="*/ 27 h 240"/>
                  <a:gd name="T28" fmla="*/ 106 w 234"/>
                  <a:gd name="T29" fmla="*/ 21 h 240"/>
                  <a:gd name="T30" fmla="*/ 90 w 234"/>
                  <a:gd name="T31" fmla="*/ 16 h 240"/>
                  <a:gd name="T32" fmla="*/ 80 w 234"/>
                  <a:gd name="T33" fmla="*/ 11 h 240"/>
                  <a:gd name="T34" fmla="*/ 59 w 234"/>
                  <a:gd name="T35" fmla="*/ 6 h 240"/>
                  <a:gd name="T36" fmla="*/ 53 w 234"/>
                  <a:gd name="T37" fmla="*/ 6 h 240"/>
                  <a:gd name="T38" fmla="*/ 37 w 234"/>
                  <a:gd name="T39" fmla="*/ 11 h 240"/>
                  <a:gd name="T40" fmla="*/ 11 w 234"/>
                  <a:gd name="T41" fmla="*/ 11 h 240"/>
                  <a:gd name="T42" fmla="*/ 5 w 234"/>
                  <a:gd name="T43" fmla="*/ 21 h 240"/>
                  <a:gd name="T44" fmla="*/ 21 w 234"/>
                  <a:gd name="T45" fmla="*/ 27 h 240"/>
                  <a:gd name="T46" fmla="*/ 37 w 234"/>
                  <a:gd name="T47" fmla="*/ 43 h 240"/>
                  <a:gd name="T48" fmla="*/ 43 w 234"/>
                  <a:gd name="T49" fmla="*/ 64 h 240"/>
                  <a:gd name="T50" fmla="*/ 59 w 234"/>
                  <a:gd name="T51" fmla="*/ 75 h 240"/>
                  <a:gd name="T52" fmla="*/ 74 w 234"/>
                  <a:gd name="T53" fmla="*/ 96 h 240"/>
                  <a:gd name="T54" fmla="*/ 85 w 234"/>
                  <a:gd name="T55" fmla="*/ 112 h 240"/>
                  <a:gd name="T56" fmla="*/ 106 w 234"/>
                  <a:gd name="T57" fmla="*/ 133 h 240"/>
                  <a:gd name="T58" fmla="*/ 112 w 234"/>
                  <a:gd name="T59" fmla="*/ 160 h 240"/>
                  <a:gd name="T60" fmla="*/ 106 w 234"/>
                  <a:gd name="T61" fmla="*/ 186 h 240"/>
                  <a:gd name="T62" fmla="*/ 112 w 234"/>
                  <a:gd name="T63" fmla="*/ 213 h 240"/>
                  <a:gd name="T64" fmla="*/ 112 w 234"/>
                  <a:gd name="T65" fmla="*/ 224 h 240"/>
                  <a:gd name="T66" fmla="*/ 106 w 234"/>
                  <a:gd name="T67" fmla="*/ 229 h 240"/>
                  <a:gd name="T68" fmla="*/ 117 w 234"/>
                  <a:gd name="T69" fmla="*/ 240 h 240"/>
                  <a:gd name="T70" fmla="*/ 133 w 234"/>
                  <a:gd name="T71" fmla="*/ 234 h 240"/>
                  <a:gd name="T72" fmla="*/ 138 w 234"/>
                  <a:gd name="T73" fmla="*/ 229 h 240"/>
                  <a:gd name="T74" fmla="*/ 138 w 234"/>
                  <a:gd name="T75" fmla="*/ 218 h 240"/>
                  <a:gd name="T76" fmla="*/ 149 w 234"/>
                  <a:gd name="T77" fmla="*/ 202 h 240"/>
                  <a:gd name="T78" fmla="*/ 159 w 234"/>
                  <a:gd name="T79" fmla="*/ 186 h 240"/>
                  <a:gd name="T80" fmla="*/ 159 w 234"/>
                  <a:gd name="T81" fmla="*/ 170 h 240"/>
                  <a:gd name="T82" fmla="*/ 165 w 234"/>
                  <a:gd name="T83" fmla="*/ 160 h 240"/>
                  <a:gd name="T84" fmla="*/ 175 w 234"/>
                  <a:gd name="T85" fmla="*/ 160 h 240"/>
                  <a:gd name="T86" fmla="*/ 175 w 234"/>
                  <a:gd name="T87" fmla="*/ 165 h 240"/>
                  <a:gd name="T88" fmla="*/ 186 w 234"/>
                  <a:gd name="T89" fmla="*/ 165 h 240"/>
                  <a:gd name="T90" fmla="*/ 191 w 234"/>
                  <a:gd name="T91" fmla="*/ 165 h 240"/>
                  <a:gd name="T92" fmla="*/ 202 w 234"/>
                  <a:gd name="T93" fmla="*/ 165 h 240"/>
                  <a:gd name="T94" fmla="*/ 212 w 234"/>
                  <a:gd name="T95" fmla="*/ 170 h 240"/>
                  <a:gd name="T96" fmla="*/ 228 w 234"/>
                  <a:gd name="T97" fmla="*/ 165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4" h="240">
                    <a:moveTo>
                      <a:pt x="218" y="154"/>
                    </a:moveTo>
                    <a:lnTo>
                      <a:pt x="218" y="149"/>
                    </a:lnTo>
                    <a:lnTo>
                      <a:pt x="218" y="139"/>
                    </a:lnTo>
                    <a:lnTo>
                      <a:pt x="218" y="139"/>
                    </a:lnTo>
                    <a:lnTo>
                      <a:pt x="212" y="133"/>
                    </a:lnTo>
                    <a:lnTo>
                      <a:pt x="202" y="128"/>
                    </a:lnTo>
                    <a:lnTo>
                      <a:pt x="196" y="123"/>
                    </a:lnTo>
                    <a:lnTo>
                      <a:pt x="191" y="123"/>
                    </a:lnTo>
                    <a:lnTo>
                      <a:pt x="191" y="117"/>
                    </a:lnTo>
                    <a:lnTo>
                      <a:pt x="191" y="117"/>
                    </a:lnTo>
                    <a:lnTo>
                      <a:pt x="186" y="112"/>
                    </a:lnTo>
                    <a:lnTo>
                      <a:pt x="186" y="107"/>
                    </a:lnTo>
                    <a:lnTo>
                      <a:pt x="191" y="107"/>
                    </a:lnTo>
                    <a:lnTo>
                      <a:pt x="191" y="101"/>
                    </a:lnTo>
                    <a:lnTo>
                      <a:pt x="191" y="96"/>
                    </a:lnTo>
                    <a:lnTo>
                      <a:pt x="186" y="96"/>
                    </a:lnTo>
                    <a:lnTo>
                      <a:pt x="186" y="96"/>
                    </a:lnTo>
                    <a:lnTo>
                      <a:pt x="181" y="91"/>
                    </a:lnTo>
                    <a:lnTo>
                      <a:pt x="175" y="91"/>
                    </a:lnTo>
                    <a:lnTo>
                      <a:pt x="165" y="85"/>
                    </a:lnTo>
                    <a:lnTo>
                      <a:pt x="165" y="85"/>
                    </a:lnTo>
                    <a:lnTo>
                      <a:pt x="159" y="80"/>
                    </a:lnTo>
                    <a:lnTo>
                      <a:pt x="159" y="75"/>
                    </a:lnTo>
                    <a:lnTo>
                      <a:pt x="165" y="75"/>
                    </a:lnTo>
                    <a:lnTo>
                      <a:pt x="165" y="69"/>
                    </a:lnTo>
                    <a:lnTo>
                      <a:pt x="165" y="64"/>
                    </a:lnTo>
                    <a:lnTo>
                      <a:pt x="165" y="59"/>
                    </a:lnTo>
                    <a:lnTo>
                      <a:pt x="165" y="48"/>
                    </a:lnTo>
                    <a:lnTo>
                      <a:pt x="159" y="43"/>
                    </a:lnTo>
                    <a:lnTo>
                      <a:pt x="154" y="43"/>
                    </a:lnTo>
                    <a:lnTo>
                      <a:pt x="154" y="43"/>
                    </a:lnTo>
                    <a:lnTo>
                      <a:pt x="149" y="48"/>
                    </a:lnTo>
                    <a:lnTo>
                      <a:pt x="143" y="43"/>
                    </a:lnTo>
                    <a:lnTo>
                      <a:pt x="143" y="43"/>
                    </a:lnTo>
                    <a:lnTo>
                      <a:pt x="133" y="32"/>
                    </a:lnTo>
                    <a:lnTo>
                      <a:pt x="122" y="27"/>
                    </a:lnTo>
                    <a:lnTo>
                      <a:pt x="117" y="27"/>
                    </a:lnTo>
                    <a:lnTo>
                      <a:pt x="117" y="32"/>
                    </a:lnTo>
                    <a:lnTo>
                      <a:pt x="112" y="32"/>
                    </a:lnTo>
                    <a:lnTo>
                      <a:pt x="112" y="27"/>
                    </a:lnTo>
                    <a:lnTo>
                      <a:pt x="112" y="27"/>
                    </a:lnTo>
                    <a:lnTo>
                      <a:pt x="106" y="27"/>
                    </a:lnTo>
                    <a:lnTo>
                      <a:pt x="106" y="27"/>
                    </a:lnTo>
                    <a:lnTo>
                      <a:pt x="106" y="21"/>
                    </a:lnTo>
                    <a:lnTo>
                      <a:pt x="106" y="21"/>
                    </a:lnTo>
                    <a:lnTo>
                      <a:pt x="96" y="21"/>
                    </a:lnTo>
                    <a:lnTo>
                      <a:pt x="90" y="21"/>
                    </a:lnTo>
                    <a:lnTo>
                      <a:pt x="90" y="16"/>
                    </a:lnTo>
                    <a:lnTo>
                      <a:pt x="85" y="16"/>
                    </a:lnTo>
                    <a:lnTo>
                      <a:pt x="85" y="16"/>
                    </a:lnTo>
                    <a:lnTo>
                      <a:pt x="80" y="11"/>
                    </a:lnTo>
                    <a:lnTo>
                      <a:pt x="74" y="6"/>
                    </a:lnTo>
                    <a:lnTo>
                      <a:pt x="69" y="6"/>
                    </a:lnTo>
                    <a:lnTo>
                      <a:pt x="59" y="6"/>
                    </a:lnTo>
                    <a:lnTo>
                      <a:pt x="59" y="6"/>
                    </a:lnTo>
                    <a:lnTo>
                      <a:pt x="59" y="0"/>
                    </a:lnTo>
                    <a:lnTo>
                      <a:pt x="53" y="6"/>
                    </a:lnTo>
                    <a:lnTo>
                      <a:pt x="48" y="6"/>
                    </a:lnTo>
                    <a:lnTo>
                      <a:pt x="43" y="6"/>
                    </a:lnTo>
                    <a:lnTo>
                      <a:pt x="37" y="11"/>
                    </a:lnTo>
                    <a:lnTo>
                      <a:pt x="21" y="11"/>
                    </a:lnTo>
                    <a:lnTo>
                      <a:pt x="16" y="11"/>
                    </a:lnTo>
                    <a:lnTo>
                      <a:pt x="11" y="11"/>
                    </a:lnTo>
                    <a:lnTo>
                      <a:pt x="0" y="16"/>
                    </a:lnTo>
                    <a:lnTo>
                      <a:pt x="0" y="21"/>
                    </a:lnTo>
                    <a:lnTo>
                      <a:pt x="5" y="21"/>
                    </a:lnTo>
                    <a:lnTo>
                      <a:pt x="11" y="21"/>
                    </a:lnTo>
                    <a:lnTo>
                      <a:pt x="16" y="21"/>
                    </a:lnTo>
                    <a:lnTo>
                      <a:pt x="21" y="27"/>
                    </a:lnTo>
                    <a:lnTo>
                      <a:pt x="27" y="32"/>
                    </a:lnTo>
                    <a:lnTo>
                      <a:pt x="32" y="37"/>
                    </a:lnTo>
                    <a:lnTo>
                      <a:pt x="37" y="43"/>
                    </a:lnTo>
                    <a:lnTo>
                      <a:pt x="43" y="53"/>
                    </a:lnTo>
                    <a:lnTo>
                      <a:pt x="43" y="59"/>
                    </a:lnTo>
                    <a:lnTo>
                      <a:pt x="43" y="64"/>
                    </a:lnTo>
                    <a:lnTo>
                      <a:pt x="48" y="69"/>
                    </a:lnTo>
                    <a:lnTo>
                      <a:pt x="59" y="75"/>
                    </a:lnTo>
                    <a:lnTo>
                      <a:pt x="59" y="75"/>
                    </a:lnTo>
                    <a:lnTo>
                      <a:pt x="59" y="80"/>
                    </a:lnTo>
                    <a:lnTo>
                      <a:pt x="69" y="91"/>
                    </a:lnTo>
                    <a:lnTo>
                      <a:pt x="74" y="96"/>
                    </a:lnTo>
                    <a:lnTo>
                      <a:pt x="80" y="101"/>
                    </a:lnTo>
                    <a:lnTo>
                      <a:pt x="80" y="107"/>
                    </a:lnTo>
                    <a:lnTo>
                      <a:pt x="85" y="112"/>
                    </a:lnTo>
                    <a:lnTo>
                      <a:pt x="90" y="117"/>
                    </a:lnTo>
                    <a:lnTo>
                      <a:pt x="101" y="123"/>
                    </a:lnTo>
                    <a:lnTo>
                      <a:pt x="106" y="133"/>
                    </a:lnTo>
                    <a:lnTo>
                      <a:pt x="112" y="144"/>
                    </a:lnTo>
                    <a:lnTo>
                      <a:pt x="112" y="149"/>
                    </a:lnTo>
                    <a:lnTo>
                      <a:pt x="112" y="160"/>
                    </a:lnTo>
                    <a:lnTo>
                      <a:pt x="112" y="160"/>
                    </a:lnTo>
                    <a:lnTo>
                      <a:pt x="112" y="170"/>
                    </a:lnTo>
                    <a:lnTo>
                      <a:pt x="106" y="186"/>
                    </a:lnTo>
                    <a:lnTo>
                      <a:pt x="106" y="197"/>
                    </a:lnTo>
                    <a:lnTo>
                      <a:pt x="106" y="208"/>
                    </a:lnTo>
                    <a:lnTo>
                      <a:pt x="112" y="213"/>
                    </a:lnTo>
                    <a:lnTo>
                      <a:pt x="112" y="213"/>
                    </a:lnTo>
                    <a:lnTo>
                      <a:pt x="112" y="218"/>
                    </a:lnTo>
                    <a:lnTo>
                      <a:pt x="112" y="224"/>
                    </a:lnTo>
                    <a:lnTo>
                      <a:pt x="112" y="229"/>
                    </a:lnTo>
                    <a:lnTo>
                      <a:pt x="112" y="229"/>
                    </a:lnTo>
                    <a:lnTo>
                      <a:pt x="106" y="229"/>
                    </a:lnTo>
                    <a:lnTo>
                      <a:pt x="112" y="229"/>
                    </a:lnTo>
                    <a:lnTo>
                      <a:pt x="117" y="234"/>
                    </a:lnTo>
                    <a:lnTo>
                      <a:pt x="117" y="240"/>
                    </a:lnTo>
                    <a:lnTo>
                      <a:pt x="122" y="240"/>
                    </a:lnTo>
                    <a:lnTo>
                      <a:pt x="122" y="234"/>
                    </a:lnTo>
                    <a:lnTo>
                      <a:pt x="133" y="234"/>
                    </a:lnTo>
                    <a:lnTo>
                      <a:pt x="138" y="234"/>
                    </a:lnTo>
                    <a:lnTo>
                      <a:pt x="138" y="234"/>
                    </a:lnTo>
                    <a:lnTo>
                      <a:pt x="138" y="229"/>
                    </a:lnTo>
                    <a:lnTo>
                      <a:pt x="138" y="229"/>
                    </a:lnTo>
                    <a:lnTo>
                      <a:pt x="133" y="224"/>
                    </a:lnTo>
                    <a:lnTo>
                      <a:pt x="138" y="218"/>
                    </a:lnTo>
                    <a:lnTo>
                      <a:pt x="143" y="213"/>
                    </a:lnTo>
                    <a:lnTo>
                      <a:pt x="149" y="208"/>
                    </a:lnTo>
                    <a:lnTo>
                      <a:pt x="149" y="202"/>
                    </a:lnTo>
                    <a:lnTo>
                      <a:pt x="154" y="197"/>
                    </a:lnTo>
                    <a:lnTo>
                      <a:pt x="159" y="192"/>
                    </a:lnTo>
                    <a:lnTo>
                      <a:pt x="159" y="186"/>
                    </a:lnTo>
                    <a:lnTo>
                      <a:pt x="165" y="181"/>
                    </a:lnTo>
                    <a:lnTo>
                      <a:pt x="159" y="176"/>
                    </a:lnTo>
                    <a:lnTo>
                      <a:pt x="159" y="170"/>
                    </a:lnTo>
                    <a:lnTo>
                      <a:pt x="154" y="165"/>
                    </a:lnTo>
                    <a:lnTo>
                      <a:pt x="159" y="160"/>
                    </a:lnTo>
                    <a:lnTo>
                      <a:pt x="165" y="160"/>
                    </a:lnTo>
                    <a:lnTo>
                      <a:pt x="170" y="154"/>
                    </a:lnTo>
                    <a:lnTo>
                      <a:pt x="170" y="154"/>
                    </a:lnTo>
                    <a:lnTo>
                      <a:pt x="175" y="160"/>
                    </a:lnTo>
                    <a:lnTo>
                      <a:pt x="175" y="165"/>
                    </a:lnTo>
                    <a:lnTo>
                      <a:pt x="175" y="170"/>
                    </a:lnTo>
                    <a:lnTo>
                      <a:pt x="175" y="165"/>
                    </a:lnTo>
                    <a:lnTo>
                      <a:pt x="181" y="160"/>
                    </a:lnTo>
                    <a:lnTo>
                      <a:pt x="181" y="165"/>
                    </a:lnTo>
                    <a:lnTo>
                      <a:pt x="186" y="165"/>
                    </a:lnTo>
                    <a:lnTo>
                      <a:pt x="186" y="160"/>
                    </a:lnTo>
                    <a:lnTo>
                      <a:pt x="191" y="160"/>
                    </a:lnTo>
                    <a:lnTo>
                      <a:pt x="191" y="165"/>
                    </a:lnTo>
                    <a:lnTo>
                      <a:pt x="196" y="165"/>
                    </a:lnTo>
                    <a:lnTo>
                      <a:pt x="202" y="165"/>
                    </a:lnTo>
                    <a:lnTo>
                      <a:pt x="202" y="165"/>
                    </a:lnTo>
                    <a:lnTo>
                      <a:pt x="207" y="160"/>
                    </a:lnTo>
                    <a:lnTo>
                      <a:pt x="207" y="165"/>
                    </a:lnTo>
                    <a:lnTo>
                      <a:pt x="212" y="170"/>
                    </a:lnTo>
                    <a:lnTo>
                      <a:pt x="218" y="170"/>
                    </a:lnTo>
                    <a:lnTo>
                      <a:pt x="228" y="170"/>
                    </a:lnTo>
                    <a:lnTo>
                      <a:pt x="228" y="165"/>
                    </a:lnTo>
                    <a:lnTo>
                      <a:pt x="234" y="165"/>
                    </a:lnTo>
                    <a:lnTo>
                      <a:pt x="218" y="154"/>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srgbClr val="414042"/>
                  </a:solidFill>
                  <a:effectLst/>
                  <a:uLnTx/>
                  <a:uFillTx/>
                  <a:latin typeface="Pluto Sans DPD PPT Light"/>
                  <a:ea typeface="+mn-ea"/>
                  <a:cs typeface="+mn-cs"/>
                </a:endParaRPr>
              </a:p>
            </p:txBody>
          </p:sp>
          <p:sp>
            <p:nvSpPr>
              <p:cNvPr id="65" name="Freeform 49">
                <a:extLst>
                  <a:ext uri="{FF2B5EF4-FFF2-40B4-BE49-F238E27FC236}">
                    <a16:creationId xmlns:a16="http://schemas.microsoft.com/office/drawing/2014/main" id="{06DAF8C9-CE6A-47B9-901F-11FE70F873D6}"/>
                  </a:ext>
                </a:extLst>
              </p:cNvPr>
              <p:cNvSpPr>
                <a:spLocks/>
              </p:cNvSpPr>
              <p:nvPr/>
            </p:nvSpPr>
            <p:spPr bwMode="auto">
              <a:xfrm>
                <a:off x="7807322" y="4975220"/>
                <a:ext cx="261938" cy="185738"/>
              </a:xfrm>
              <a:custGeom>
                <a:avLst/>
                <a:gdLst>
                  <a:gd name="T0" fmla="*/ 165 w 165"/>
                  <a:gd name="T1" fmla="*/ 42 h 117"/>
                  <a:gd name="T2" fmla="*/ 160 w 165"/>
                  <a:gd name="T3" fmla="*/ 37 h 117"/>
                  <a:gd name="T4" fmla="*/ 149 w 165"/>
                  <a:gd name="T5" fmla="*/ 21 h 117"/>
                  <a:gd name="T6" fmla="*/ 138 w 165"/>
                  <a:gd name="T7" fmla="*/ 16 h 117"/>
                  <a:gd name="T8" fmla="*/ 122 w 165"/>
                  <a:gd name="T9" fmla="*/ 0 h 117"/>
                  <a:gd name="T10" fmla="*/ 117 w 165"/>
                  <a:gd name="T11" fmla="*/ 0 h 117"/>
                  <a:gd name="T12" fmla="*/ 107 w 165"/>
                  <a:gd name="T13" fmla="*/ 0 h 117"/>
                  <a:gd name="T14" fmla="*/ 96 w 165"/>
                  <a:gd name="T15" fmla="*/ 0 h 117"/>
                  <a:gd name="T16" fmla="*/ 91 w 165"/>
                  <a:gd name="T17" fmla="*/ 0 h 117"/>
                  <a:gd name="T18" fmla="*/ 80 w 165"/>
                  <a:gd name="T19" fmla="*/ 5 h 117"/>
                  <a:gd name="T20" fmla="*/ 69 w 165"/>
                  <a:gd name="T21" fmla="*/ 5 h 117"/>
                  <a:gd name="T22" fmla="*/ 59 w 165"/>
                  <a:gd name="T23" fmla="*/ 10 h 117"/>
                  <a:gd name="T24" fmla="*/ 53 w 165"/>
                  <a:gd name="T25" fmla="*/ 16 h 117"/>
                  <a:gd name="T26" fmla="*/ 53 w 165"/>
                  <a:gd name="T27" fmla="*/ 16 h 117"/>
                  <a:gd name="T28" fmla="*/ 43 w 165"/>
                  <a:gd name="T29" fmla="*/ 10 h 117"/>
                  <a:gd name="T30" fmla="*/ 22 w 165"/>
                  <a:gd name="T31" fmla="*/ 21 h 117"/>
                  <a:gd name="T32" fmla="*/ 22 w 165"/>
                  <a:gd name="T33" fmla="*/ 32 h 117"/>
                  <a:gd name="T34" fmla="*/ 16 w 165"/>
                  <a:gd name="T35" fmla="*/ 37 h 117"/>
                  <a:gd name="T36" fmla="*/ 6 w 165"/>
                  <a:gd name="T37" fmla="*/ 37 h 117"/>
                  <a:gd name="T38" fmla="*/ 6 w 165"/>
                  <a:gd name="T39" fmla="*/ 48 h 117"/>
                  <a:gd name="T40" fmla="*/ 6 w 165"/>
                  <a:gd name="T41" fmla="*/ 58 h 117"/>
                  <a:gd name="T42" fmla="*/ 0 w 165"/>
                  <a:gd name="T43" fmla="*/ 64 h 117"/>
                  <a:gd name="T44" fmla="*/ 6 w 165"/>
                  <a:gd name="T45" fmla="*/ 79 h 117"/>
                  <a:gd name="T46" fmla="*/ 11 w 165"/>
                  <a:gd name="T47" fmla="*/ 95 h 117"/>
                  <a:gd name="T48" fmla="*/ 16 w 165"/>
                  <a:gd name="T49" fmla="*/ 101 h 117"/>
                  <a:gd name="T50" fmla="*/ 22 w 165"/>
                  <a:gd name="T51" fmla="*/ 111 h 117"/>
                  <a:gd name="T52" fmla="*/ 32 w 165"/>
                  <a:gd name="T53" fmla="*/ 111 h 117"/>
                  <a:gd name="T54" fmla="*/ 38 w 165"/>
                  <a:gd name="T55" fmla="*/ 117 h 117"/>
                  <a:gd name="T56" fmla="*/ 48 w 165"/>
                  <a:gd name="T57" fmla="*/ 117 h 117"/>
                  <a:gd name="T58" fmla="*/ 64 w 165"/>
                  <a:gd name="T59" fmla="*/ 111 h 117"/>
                  <a:gd name="T60" fmla="*/ 75 w 165"/>
                  <a:gd name="T61" fmla="*/ 111 h 117"/>
                  <a:gd name="T62" fmla="*/ 91 w 165"/>
                  <a:gd name="T63" fmla="*/ 106 h 117"/>
                  <a:gd name="T64" fmla="*/ 101 w 165"/>
                  <a:gd name="T65" fmla="*/ 95 h 117"/>
                  <a:gd name="T66" fmla="*/ 117 w 165"/>
                  <a:gd name="T67" fmla="*/ 90 h 117"/>
                  <a:gd name="T68" fmla="*/ 128 w 165"/>
                  <a:gd name="T69" fmla="*/ 95 h 117"/>
                  <a:gd name="T70" fmla="*/ 144 w 165"/>
                  <a:gd name="T71" fmla="*/ 90 h 117"/>
                  <a:gd name="T72" fmla="*/ 149 w 165"/>
                  <a:gd name="T73" fmla="*/ 79 h 117"/>
                  <a:gd name="T74" fmla="*/ 160 w 165"/>
                  <a:gd name="T75" fmla="*/ 79 h 117"/>
                  <a:gd name="T76" fmla="*/ 165 w 165"/>
                  <a:gd name="T77" fmla="*/ 74 h 117"/>
                  <a:gd name="T78" fmla="*/ 165 w 165"/>
                  <a:gd name="T79" fmla="*/ 48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5" h="117">
                    <a:moveTo>
                      <a:pt x="165" y="48"/>
                    </a:moveTo>
                    <a:lnTo>
                      <a:pt x="165" y="42"/>
                    </a:lnTo>
                    <a:lnTo>
                      <a:pt x="160" y="42"/>
                    </a:lnTo>
                    <a:lnTo>
                      <a:pt x="160" y="37"/>
                    </a:lnTo>
                    <a:lnTo>
                      <a:pt x="154" y="26"/>
                    </a:lnTo>
                    <a:lnTo>
                      <a:pt x="149" y="21"/>
                    </a:lnTo>
                    <a:lnTo>
                      <a:pt x="144" y="21"/>
                    </a:lnTo>
                    <a:lnTo>
                      <a:pt x="138" y="16"/>
                    </a:lnTo>
                    <a:lnTo>
                      <a:pt x="133" y="10"/>
                    </a:lnTo>
                    <a:lnTo>
                      <a:pt x="122" y="0"/>
                    </a:lnTo>
                    <a:lnTo>
                      <a:pt x="117" y="0"/>
                    </a:lnTo>
                    <a:lnTo>
                      <a:pt x="117" y="0"/>
                    </a:lnTo>
                    <a:lnTo>
                      <a:pt x="112" y="0"/>
                    </a:lnTo>
                    <a:lnTo>
                      <a:pt x="107" y="0"/>
                    </a:lnTo>
                    <a:lnTo>
                      <a:pt x="101" y="0"/>
                    </a:lnTo>
                    <a:lnTo>
                      <a:pt x="96" y="0"/>
                    </a:lnTo>
                    <a:lnTo>
                      <a:pt x="91" y="0"/>
                    </a:lnTo>
                    <a:lnTo>
                      <a:pt x="91" y="0"/>
                    </a:lnTo>
                    <a:lnTo>
                      <a:pt x="85" y="0"/>
                    </a:lnTo>
                    <a:lnTo>
                      <a:pt x="80" y="5"/>
                    </a:lnTo>
                    <a:lnTo>
                      <a:pt x="75" y="5"/>
                    </a:lnTo>
                    <a:lnTo>
                      <a:pt x="69" y="5"/>
                    </a:lnTo>
                    <a:lnTo>
                      <a:pt x="69" y="5"/>
                    </a:lnTo>
                    <a:lnTo>
                      <a:pt x="59" y="10"/>
                    </a:lnTo>
                    <a:lnTo>
                      <a:pt x="53" y="10"/>
                    </a:lnTo>
                    <a:lnTo>
                      <a:pt x="53" y="16"/>
                    </a:lnTo>
                    <a:lnTo>
                      <a:pt x="53" y="16"/>
                    </a:lnTo>
                    <a:lnTo>
                      <a:pt x="53" y="16"/>
                    </a:lnTo>
                    <a:lnTo>
                      <a:pt x="48" y="16"/>
                    </a:lnTo>
                    <a:lnTo>
                      <a:pt x="43" y="10"/>
                    </a:lnTo>
                    <a:lnTo>
                      <a:pt x="38" y="10"/>
                    </a:lnTo>
                    <a:lnTo>
                      <a:pt x="22" y="21"/>
                    </a:lnTo>
                    <a:lnTo>
                      <a:pt x="22" y="26"/>
                    </a:lnTo>
                    <a:lnTo>
                      <a:pt x="22" y="32"/>
                    </a:lnTo>
                    <a:lnTo>
                      <a:pt x="16" y="37"/>
                    </a:lnTo>
                    <a:lnTo>
                      <a:pt x="16" y="37"/>
                    </a:lnTo>
                    <a:lnTo>
                      <a:pt x="11" y="37"/>
                    </a:lnTo>
                    <a:lnTo>
                      <a:pt x="6" y="37"/>
                    </a:lnTo>
                    <a:lnTo>
                      <a:pt x="6" y="37"/>
                    </a:lnTo>
                    <a:lnTo>
                      <a:pt x="6" y="48"/>
                    </a:lnTo>
                    <a:lnTo>
                      <a:pt x="6" y="53"/>
                    </a:lnTo>
                    <a:lnTo>
                      <a:pt x="6" y="58"/>
                    </a:lnTo>
                    <a:lnTo>
                      <a:pt x="0" y="58"/>
                    </a:lnTo>
                    <a:lnTo>
                      <a:pt x="0" y="64"/>
                    </a:lnTo>
                    <a:lnTo>
                      <a:pt x="6" y="74"/>
                    </a:lnTo>
                    <a:lnTo>
                      <a:pt x="6" y="79"/>
                    </a:lnTo>
                    <a:lnTo>
                      <a:pt x="6" y="79"/>
                    </a:lnTo>
                    <a:lnTo>
                      <a:pt x="11" y="95"/>
                    </a:lnTo>
                    <a:lnTo>
                      <a:pt x="11" y="95"/>
                    </a:lnTo>
                    <a:lnTo>
                      <a:pt x="16" y="101"/>
                    </a:lnTo>
                    <a:lnTo>
                      <a:pt x="22" y="111"/>
                    </a:lnTo>
                    <a:lnTo>
                      <a:pt x="22" y="111"/>
                    </a:lnTo>
                    <a:lnTo>
                      <a:pt x="32" y="111"/>
                    </a:lnTo>
                    <a:lnTo>
                      <a:pt x="32" y="111"/>
                    </a:lnTo>
                    <a:lnTo>
                      <a:pt x="38" y="111"/>
                    </a:lnTo>
                    <a:lnTo>
                      <a:pt x="38" y="117"/>
                    </a:lnTo>
                    <a:lnTo>
                      <a:pt x="48" y="117"/>
                    </a:lnTo>
                    <a:lnTo>
                      <a:pt x="48" y="117"/>
                    </a:lnTo>
                    <a:lnTo>
                      <a:pt x="59" y="111"/>
                    </a:lnTo>
                    <a:lnTo>
                      <a:pt x="64" y="111"/>
                    </a:lnTo>
                    <a:lnTo>
                      <a:pt x="69" y="111"/>
                    </a:lnTo>
                    <a:lnTo>
                      <a:pt x="75" y="111"/>
                    </a:lnTo>
                    <a:lnTo>
                      <a:pt x="80" y="111"/>
                    </a:lnTo>
                    <a:lnTo>
                      <a:pt x="91" y="106"/>
                    </a:lnTo>
                    <a:lnTo>
                      <a:pt x="101" y="95"/>
                    </a:lnTo>
                    <a:lnTo>
                      <a:pt x="101" y="95"/>
                    </a:lnTo>
                    <a:lnTo>
                      <a:pt x="112" y="90"/>
                    </a:lnTo>
                    <a:lnTo>
                      <a:pt x="117" y="90"/>
                    </a:lnTo>
                    <a:lnTo>
                      <a:pt x="117" y="90"/>
                    </a:lnTo>
                    <a:lnTo>
                      <a:pt x="128" y="95"/>
                    </a:lnTo>
                    <a:lnTo>
                      <a:pt x="133" y="95"/>
                    </a:lnTo>
                    <a:lnTo>
                      <a:pt x="144" y="90"/>
                    </a:lnTo>
                    <a:lnTo>
                      <a:pt x="149" y="90"/>
                    </a:lnTo>
                    <a:lnTo>
                      <a:pt x="149" y="79"/>
                    </a:lnTo>
                    <a:lnTo>
                      <a:pt x="154" y="79"/>
                    </a:lnTo>
                    <a:lnTo>
                      <a:pt x="160" y="79"/>
                    </a:lnTo>
                    <a:lnTo>
                      <a:pt x="160" y="79"/>
                    </a:lnTo>
                    <a:lnTo>
                      <a:pt x="165" y="74"/>
                    </a:lnTo>
                    <a:lnTo>
                      <a:pt x="165" y="58"/>
                    </a:lnTo>
                    <a:lnTo>
                      <a:pt x="165" y="48"/>
                    </a:lnTo>
                    <a:lnTo>
                      <a:pt x="165" y="48"/>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srgbClr val="414042"/>
                  </a:solidFill>
                  <a:effectLst/>
                  <a:uLnTx/>
                  <a:uFillTx/>
                  <a:latin typeface="Pluto Sans DPD PPT Light"/>
                  <a:ea typeface="+mn-ea"/>
                  <a:cs typeface="+mn-cs"/>
                </a:endParaRPr>
              </a:p>
            </p:txBody>
          </p:sp>
          <p:sp>
            <p:nvSpPr>
              <p:cNvPr id="66" name="Freeform 50">
                <a:extLst>
                  <a:ext uri="{FF2B5EF4-FFF2-40B4-BE49-F238E27FC236}">
                    <a16:creationId xmlns:a16="http://schemas.microsoft.com/office/drawing/2014/main" id="{9357B1E5-6D03-40D7-9366-7C12B6A33043}"/>
                  </a:ext>
                </a:extLst>
              </p:cNvPr>
              <p:cNvSpPr>
                <a:spLocks noEditPoints="1"/>
              </p:cNvSpPr>
              <p:nvPr/>
            </p:nvSpPr>
            <p:spPr bwMode="auto">
              <a:xfrm>
                <a:off x="6569075" y="3074988"/>
                <a:ext cx="657225" cy="371475"/>
              </a:xfrm>
              <a:custGeom>
                <a:avLst/>
                <a:gdLst>
                  <a:gd name="T0" fmla="*/ 186 w 414"/>
                  <a:gd name="T1" fmla="*/ 212 h 234"/>
                  <a:gd name="T2" fmla="*/ 202 w 414"/>
                  <a:gd name="T3" fmla="*/ 234 h 234"/>
                  <a:gd name="T4" fmla="*/ 133 w 414"/>
                  <a:gd name="T5" fmla="*/ 212 h 234"/>
                  <a:gd name="T6" fmla="*/ 133 w 414"/>
                  <a:gd name="T7" fmla="*/ 218 h 234"/>
                  <a:gd name="T8" fmla="*/ 255 w 414"/>
                  <a:gd name="T9" fmla="*/ 207 h 234"/>
                  <a:gd name="T10" fmla="*/ 239 w 414"/>
                  <a:gd name="T11" fmla="*/ 207 h 234"/>
                  <a:gd name="T12" fmla="*/ 250 w 414"/>
                  <a:gd name="T13" fmla="*/ 207 h 234"/>
                  <a:gd name="T14" fmla="*/ 112 w 414"/>
                  <a:gd name="T15" fmla="*/ 207 h 234"/>
                  <a:gd name="T16" fmla="*/ 107 w 414"/>
                  <a:gd name="T17" fmla="*/ 212 h 234"/>
                  <a:gd name="T18" fmla="*/ 160 w 414"/>
                  <a:gd name="T19" fmla="*/ 202 h 234"/>
                  <a:gd name="T20" fmla="*/ 149 w 414"/>
                  <a:gd name="T21" fmla="*/ 228 h 234"/>
                  <a:gd name="T22" fmla="*/ 165 w 414"/>
                  <a:gd name="T23" fmla="*/ 196 h 234"/>
                  <a:gd name="T24" fmla="*/ 388 w 414"/>
                  <a:gd name="T25" fmla="*/ 196 h 234"/>
                  <a:gd name="T26" fmla="*/ 414 w 414"/>
                  <a:gd name="T27" fmla="*/ 196 h 234"/>
                  <a:gd name="T28" fmla="*/ 138 w 414"/>
                  <a:gd name="T29" fmla="*/ 165 h 234"/>
                  <a:gd name="T30" fmla="*/ 101 w 414"/>
                  <a:gd name="T31" fmla="*/ 170 h 234"/>
                  <a:gd name="T32" fmla="*/ 128 w 414"/>
                  <a:gd name="T33" fmla="*/ 202 h 234"/>
                  <a:gd name="T34" fmla="*/ 160 w 414"/>
                  <a:gd name="T35" fmla="*/ 186 h 234"/>
                  <a:gd name="T36" fmla="*/ 260 w 414"/>
                  <a:gd name="T37" fmla="*/ 159 h 234"/>
                  <a:gd name="T38" fmla="*/ 266 w 414"/>
                  <a:gd name="T39" fmla="*/ 159 h 234"/>
                  <a:gd name="T40" fmla="*/ 149 w 414"/>
                  <a:gd name="T41" fmla="*/ 143 h 234"/>
                  <a:gd name="T42" fmla="*/ 144 w 414"/>
                  <a:gd name="T43" fmla="*/ 138 h 234"/>
                  <a:gd name="T44" fmla="*/ 250 w 414"/>
                  <a:gd name="T45" fmla="*/ 175 h 234"/>
                  <a:gd name="T46" fmla="*/ 250 w 414"/>
                  <a:gd name="T47" fmla="*/ 159 h 234"/>
                  <a:gd name="T48" fmla="*/ 260 w 414"/>
                  <a:gd name="T49" fmla="*/ 138 h 234"/>
                  <a:gd name="T50" fmla="*/ 255 w 414"/>
                  <a:gd name="T51" fmla="*/ 122 h 234"/>
                  <a:gd name="T52" fmla="*/ 223 w 414"/>
                  <a:gd name="T53" fmla="*/ 138 h 234"/>
                  <a:gd name="T54" fmla="*/ 218 w 414"/>
                  <a:gd name="T55" fmla="*/ 154 h 234"/>
                  <a:gd name="T56" fmla="*/ 207 w 414"/>
                  <a:gd name="T57" fmla="*/ 133 h 234"/>
                  <a:gd name="T58" fmla="*/ 186 w 414"/>
                  <a:gd name="T59" fmla="*/ 149 h 234"/>
                  <a:gd name="T60" fmla="*/ 176 w 414"/>
                  <a:gd name="T61" fmla="*/ 159 h 234"/>
                  <a:gd name="T62" fmla="*/ 181 w 414"/>
                  <a:gd name="T63" fmla="*/ 181 h 234"/>
                  <a:gd name="T64" fmla="*/ 207 w 414"/>
                  <a:gd name="T65" fmla="*/ 191 h 234"/>
                  <a:gd name="T66" fmla="*/ 223 w 414"/>
                  <a:gd name="T67" fmla="*/ 223 h 234"/>
                  <a:gd name="T68" fmla="*/ 234 w 414"/>
                  <a:gd name="T69" fmla="*/ 191 h 234"/>
                  <a:gd name="T70" fmla="*/ 176 w 414"/>
                  <a:gd name="T71" fmla="*/ 32 h 234"/>
                  <a:gd name="T72" fmla="*/ 96 w 414"/>
                  <a:gd name="T73" fmla="*/ 207 h 234"/>
                  <a:gd name="T74" fmla="*/ 80 w 414"/>
                  <a:gd name="T75" fmla="*/ 196 h 234"/>
                  <a:gd name="T76" fmla="*/ 85 w 414"/>
                  <a:gd name="T77" fmla="*/ 170 h 234"/>
                  <a:gd name="T78" fmla="*/ 112 w 414"/>
                  <a:gd name="T79" fmla="*/ 149 h 234"/>
                  <a:gd name="T80" fmla="*/ 117 w 414"/>
                  <a:gd name="T81" fmla="*/ 138 h 234"/>
                  <a:gd name="T82" fmla="*/ 133 w 414"/>
                  <a:gd name="T83" fmla="*/ 111 h 234"/>
                  <a:gd name="T84" fmla="*/ 160 w 414"/>
                  <a:gd name="T85" fmla="*/ 106 h 234"/>
                  <a:gd name="T86" fmla="*/ 138 w 414"/>
                  <a:gd name="T87" fmla="*/ 90 h 234"/>
                  <a:gd name="T88" fmla="*/ 128 w 414"/>
                  <a:gd name="T89" fmla="*/ 58 h 234"/>
                  <a:gd name="T90" fmla="*/ 144 w 414"/>
                  <a:gd name="T91" fmla="*/ 21 h 234"/>
                  <a:gd name="T92" fmla="*/ 144 w 414"/>
                  <a:gd name="T93" fmla="*/ 0 h 234"/>
                  <a:gd name="T94" fmla="*/ 80 w 414"/>
                  <a:gd name="T95" fmla="*/ 42 h 234"/>
                  <a:gd name="T96" fmla="*/ 32 w 414"/>
                  <a:gd name="T97" fmla="*/ 48 h 234"/>
                  <a:gd name="T98" fmla="*/ 16 w 414"/>
                  <a:gd name="T99" fmla="*/ 79 h 234"/>
                  <a:gd name="T100" fmla="*/ 54 w 414"/>
                  <a:gd name="T101" fmla="*/ 53 h 234"/>
                  <a:gd name="T102" fmla="*/ 59 w 414"/>
                  <a:gd name="T103" fmla="*/ 74 h 234"/>
                  <a:gd name="T104" fmla="*/ 38 w 414"/>
                  <a:gd name="T105" fmla="*/ 90 h 234"/>
                  <a:gd name="T106" fmla="*/ 11 w 414"/>
                  <a:gd name="T107" fmla="*/ 85 h 234"/>
                  <a:gd name="T108" fmla="*/ 6 w 414"/>
                  <a:gd name="T109" fmla="*/ 133 h 234"/>
                  <a:gd name="T110" fmla="*/ 32 w 414"/>
                  <a:gd name="T111" fmla="*/ 181 h 234"/>
                  <a:gd name="T112" fmla="*/ 32 w 414"/>
                  <a:gd name="T113" fmla="*/ 212 h 234"/>
                  <a:gd name="T114" fmla="*/ 64 w 414"/>
                  <a:gd name="T115" fmla="*/ 223 h 234"/>
                  <a:gd name="T116" fmla="*/ 96 w 414"/>
                  <a:gd name="T117" fmla="*/ 218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4" h="234">
                    <a:moveTo>
                      <a:pt x="213" y="223"/>
                    </a:moveTo>
                    <a:lnTo>
                      <a:pt x="207" y="218"/>
                    </a:lnTo>
                    <a:lnTo>
                      <a:pt x="202" y="218"/>
                    </a:lnTo>
                    <a:lnTo>
                      <a:pt x="191" y="212"/>
                    </a:lnTo>
                    <a:lnTo>
                      <a:pt x="186" y="212"/>
                    </a:lnTo>
                    <a:lnTo>
                      <a:pt x="176" y="212"/>
                    </a:lnTo>
                    <a:lnTo>
                      <a:pt x="170" y="212"/>
                    </a:lnTo>
                    <a:lnTo>
                      <a:pt x="170" y="223"/>
                    </a:lnTo>
                    <a:lnTo>
                      <a:pt x="197" y="234"/>
                    </a:lnTo>
                    <a:lnTo>
                      <a:pt x="202" y="234"/>
                    </a:lnTo>
                    <a:lnTo>
                      <a:pt x="213" y="234"/>
                    </a:lnTo>
                    <a:lnTo>
                      <a:pt x="213" y="228"/>
                    </a:lnTo>
                    <a:lnTo>
                      <a:pt x="213" y="223"/>
                    </a:lnTo>
                    <a:lnTo>
                      <a:pt x="213" y="223"/>
                    </a:lnTo>
                    <a:close/>
                    <a:moveTo>
                      <a:pt x="133" y="212"/>
                    </a:moveTo>
                    <a:lnTo>
                      <a:pt x="128" y="212"/>
                    </a:lnTo>
                    <a:lnTo>
                      <a:pt x="122" y="207"/>
                    </a:lnTo>
                    <a:lnTo>
                      <a:pt x="122" y="212"/>
                    </a:lnTo>
                    <a:lnTo>
                      <a:pt x="133" y="218"/>
                    </a:lnTo>
                    <a:lnTo>
                      <a:pt x="133" y="218"/>
                    </a:lnTo>
                    <a:lnTo>
                      <a:pt x="138" y="218"/>
                    </a:lnTo>
                    <a:lnTo>
                      <a:pt x="138" y="218"/>
                    </a:lnTo>
                    <a:lnTo>
                      <a:pt x="133" y="212"/>
                    </a:lnTo>
                    <a:lnTo>
                      <a:pt x="133" y="212"/>
                    </a:lnTo>
                    <a:close/>
                    <a:moveTo>
                      <a:pt x="255" y="207"/>
                    </a:moveTo>
                    <a:lnTo>
                      <a:pt x="255" y="202"/>
                    </a:lnTo>
                    <a:lnTo>
                      <a:pt x="245" y="202"/>
                    </a:lnTo>
                    <a:lnTo>
                      <a:pt x="245" y="202"/>
                    </a:lnTo>
                    <a:lnTo>
                      <a:pt x="245" y="207"/>
                    </a:lnTo>
                    <a:lnTo>
                      <a:pt x="239" y="207"/>
                    </a:lnTo>
                    <a:lnTo>
                      <a:pt x="239" y="207"/>
                    </a:lnTo>
                    <a:lnTo>
                      <a:pt x="239" y="207"/>
                    </a:lnTo>
                    <a:lnTo>
                      <a:pt x="234" y="212"/>
                    </a:lnTo>
                    <a:lnTo>
                      <a:pt x="239" y="212"/>
                    </a:lnTo>
                    <a:lnTo>
                      <a:pt x="250" y="207"/>
                    </a:lnTo>
                    <a:lnTo>
                      <a:pt x="260" y="212"/>
                    </a:lnTo>
                    <a:lnTo>
                      <a:pt x="260" y="207"/>
                    </a:lnTo>
                    <a:lnTo>
                      <a:pt x="260" y="207"/>
                    </a:lnTo>
                    <a:lnTo>
                      <a:pt x="255" y="207"/>
                    </a:lnTo>
                    <a:close/>
                    <a:moveTo>
                      <a:pt x="112" y="207"/>
                    </a:moveTo>
                    <a:lnTo>
                      <a:pt x="101" y="202"/>
                    </a:lnTo>
                    <a:lnTo>
                      <a:pt x="96" y="202"/>
                    </a:lnTo>
                    <a:lnTo>
                      <a:pt x="96" y="202"/>
                    </a:lnTo>
                    <a:lnTo>
                      <a:pt x="101" y="212"/>
                    </a:lnTo>
                    <a:lnTo>
                      <a:pt x="107" y="212"/>
                    </a:lnTo>
                    <a:lnTo>
                      <a:pt x="107" y="218"/>
                    </a:lnTo>
                    <a:lnTo>
                      <a:pt x="112" y="212"/>
                    </a:lnTo>
                    <a:lnTo>
                      <a:pt x="112" y="212"/>
                    </a:lnTo>
                    <a:lnTo>
                      <a:pt x="112" y="207"/>
                    </a:lnTo>
                    <a:close/>
                    <a:moveTo>
                      <a:pt x="160" y="202"/>
                    </a:moveTo>
                    <a:lnTo>
                      <a:pt x="154" y="207"/>
                    </a:lnTo>
                    <a:lnTo>
                      <a:pt x="149" y="212"/>
                    </a:lnTo>
                    <a:lnTo>
                      <a:pt x="149" y="218"/>
                    </a:lnTo>
                    <a:lnTo>
                      <a:pt x="149" y="218"/>
                    </a:lnTo>
                    <a:lnTo>
                      <a:pt x="149" y="228"/>
                    </a:lnTo>
                    <a:lnTo>
                      <a:pt x="154" y="223"/>
                    </a:lnTo>
                    <a:lnTo>
                      <a:pt x="154" y="223"/>
                    </a:lnTo>
                    <a:lnTo>
                      <a:pt x="165" y="202"/>
                    </a:lnTo>
                    <a:lnTo>
                      <a:pt x="165" y="196"/>
                    </a:lnTo>
                    <a:lnTo>
                      <a:pt x="165" y="196"/>
                    </a:lnTo>
                    <a:lnTo>
                      <a:pt x="160" y="202"/>
                    </a:lnTo>
                    <a:close/>
                    <a:moveTo>
                      <a:pt x="414" y="196"/>
                    </a:moveTo>
                    <a:lnTo>
                      <a:pt x="393" y="186"/>
                    </a:lnTo>
                    <a:lnTo>
                      <a:pt x="388" y="186"/>
                    </a:lnTo>
                    <a:lnTo>
                      <a:pt x="388" y="196"/>
                    </a:lnTo>
                    <a:lnTo>
                      <a:pt x="398" y="202"/>
                    </a:lnTo>
                    <a:lnTo>
                      <a:pt x="409" y="207"/>
                    </a:lnTo>
                    <a:lnTo>
                      <a:pt x="409" y="207"/>
                    </a:lnTo>
                    <a:lnTo>
                      <a:pt x="414" y="202"/>
                    </a:lnTo>
                    <a:lnTo>
                      <a:pt x="414" y="196"/>
                    </a:lnTo>
                    <a:close/>
                    <a:moveTo>
                      <a:pt x="154" y="175"/>
                    </a:moveTo>
                    <a:lnTo>
                      <a:pt x="149" y="165"/>
                    </a:lnTo>
                    <a:lnTo>
                      <a:pt x="149" y="159"/>
                    </a:lnTo>
                    <a:lnTo>
                      <a:pt x="149" y="159"/>
                    </a:lnTo>
                    <a:lnTo>
                      <a:pt x="138" y="165"/>
                    </a:lnTo>
                    <a:lnTo>
                      <a:pt x="138" y="165"/>
                    </a:lnTo>
                    <a:lnTo>
                      <a:pt x="133" y="159"/>
                    </a:lnTo>
                    <a:lnTo>
                      <a:pt x="128" y="159"/>
                    </a:lnTo>
                    <a:lnTo>
                      <a:pt x="112" y="165"/>
                    </a:lnTo>
                    <a:lnTo>
                      <a:pt x="101" y="170"/>
                    </a:lnTo>
                    <a:lnTo>
                      <a:pt x="101" y="181"/>
                    </a:lnTo>
                    <a:lnTo>
                      <a:pt x="107" y="191"/>
                    </a:lnTo>
                    <a:lnTo>
                      <a:pt x="107" y="191"/>
                    </a:lnTo>
                    <a:lnTo>
                      <a:pt x="112" y="196"/>
                    </a:lnTo>
                    <a:lnTo>
                      <a:pt x="128" y="202"/>
                    </a:lnTo>
                    <a:lnTo>
                      <a:pt x="138" y="202"/>
                    </a:lnTo>
                    <a:lnTo>
                      <a:pt x="149" y="202"/>
                    </a:lnTo>
                    <a:lnTo>
                      <a:pt x="160" y="196"/>
                    </a:lnTo>
                    <a:lnTo>
                      <a:pt x="160" y="191"/>
                    </a:lnTo>
                    <a:lnTo>
                      <a:pt x="160" y="186"/>
                    </a:lnTo>
                    <a:lnTo>
                      <a:pt x="160" y="181"/>
                    </a:lnTo>
                    <a:lnTo>
                      <a:pt x="154" y="175"/>
                    </a:lnTo>
                    <a:close/>
                    <a:moveTo>
                      <a:pt x="266" y="154"/>
                    </a:moveTo>
                    <a:lnTo>
                      <a:pt x="266" y="154"/>
                    </a:lnTo>
                    <a:lnTo>
                      <a:pt x="260" y="159"/>
                    </a:lnTo>
                    <a:lnTo>
                      <a:pt x="260" y="159"/>
                    </a:lnTo>
                    <a:lnTo>
                      <a:pt x="260" y="165"/>
                    </a:lnTo>
                    <a:lnTo>
                      <a:pt x="260" y="165"/>
                    </a:lnTo>
                    <a:lnTo>
                      <a:pt x="266" y="159"/>
                    </a:lnTo>
                    <a:lnTo>
                      <a:pt x="266" y="159"/>
                    </a:lnTo>
                    <a:lnTo>
                      <a:pt x="266" y="154"/>
                    </a:lnTo>
                    <a:close/>
                    <a:moveTo>
                      <a:pt x="144" y="149"/>
                    </a:moveTo>
                    <a:lnTo>
                      <a:pt x="144" y="149"/>
                    </a:lnTo>
                    <a:lnTo>
                      <a:pt x="149" y="149"/>
                    </a:lnTo>
                    <a:lnTo>
                      <a:pt x="149" y="143"/>
                    </a:lnTo>
                    <a:lnTo>
                      <a:pt x="149" y="138"/>
                    </a:lnTo>
                    <a:lnTo>
                      <a:pt x="149" y="138"/>
                    </a:lnTo>
                    <a:lnTo>
                      <a:pt x="144" y="133"/>
                    </a:lnTo>
                    <a:lnTo>
                      <a:pt x="144" y="133"/>
                    </a:lnTo>
                    <a:lnTo>
                      <a:pt x="144" y="138"/>
                    </a:lnTo>
                    <a:lnTo>
                      <a:pt x="144" y="143"/>
                    </a:lnTo>
                    <a:lnTo>
                      <a:pt x="144" y="149"/>
                    </a:lnTo>
                    <a:close/>
                    <a:moveTo>
                      <a:pt x="250" y="186"/>
                    </a:moveTo>
                    <a:lnTo>
                      <a:pt x="255" y="186"/>
                    </a:lnTo>
                    <a:lnTo>
                      <a:pt x="250" y="175"/>
                    </a:lnTo>
                    <a:lnTo>
                      <a:pt x="245" y="175"/>
                    </a:lnTo>
                    <a:lnTo>
                      <a:pt x="239" y="170"/>
                    </a:lnTo>
                    <a:lnTo>
                      <a:pt x="245" y="165"/>
                    </a:lnTo>
                    <a:lnTo>
                      <a:pt x="250" y="165"/>
                    </a:lnTo>
                    <a:lnTo>
                      <a:pt x="250" y="159"/>
                    </a:lnTo>
                    <a:lnTo>
                      <a:pt x="260" y="159"/>
                    </a:lnTo>
                    <a:lnTo>
                      <a:pt x="260" y="159"/>
                    </a:lnTo>
                    <a:lnTo>
                      <a:pt x="260" y="154"/>
                    </a:lnTo>
                    <a:lnTo>
                      <a:pt x="260" y="149"/>
                    </a:lnTo>
                    <a:lnTo>
                      <a:pt x="260" y="138"/>
                    </a:lnTo>
                    <a:lnTo>
                      <a:pt x="260" y="133"/>
                    </a:lnTo>
                    <a:lnTo>
                      <a:pt x="266" y="127"/>
                    </a:lnTo>
                    <a:lnTo>
                      <a:pt x="260" y="127"/>
                    </a:lnTo>
                    <a:lnTo>
                      <a:pt x="260" y="122"/>
                    </a:lnTo>
                    <a:lnTo>
                      <a:pt x="255" y="122"/>
                    </a:lnTo>
                    <a:lnTo>
                      <a:pt x="250" y="122"/>
                    </a:lnTo>
                    <a:lnTo>
                      <a:pt x="239" y="122"/>
                    </a:lnTo>
                    <a:lnTo>
                      <a:pt x="229" y="127"/>
                    </a:lnTo>
                    <a:lnTo>
                      <a:pt x="218" y="133"/>
                    </a:lnTo>
                    <a:lnTo>
                      <a:pt x="223" y="138"/>
                    </a:lnTo>
                    <a:lnTo>
                      <a:pt x="223" y="138"/>
                    </a:lnTo>
                    <a:lnTo>
                      <a:pt x="223" y="143"/>
                    </a:lnTo>
                    <a:lnTo>
                      <a:pt x="223" y="143"/>
                    </a:lnTo>
                    <a:lnTo>
                      <a:pt x="218" y="149"/>
                    </a:lnTo>
                    <a:lnTo>
                      <a:pt x="218" y="154"/>
                    </a:lnTo>
                    <a:lnTo>
                      <a:pt x="218" y="154"/>
                    </a:lnTo>
                    <a:lnTo>
                      <a:pt x="213" y="154"/>
                    </a:lnTo>
                    <a:lnTo>
                      <a:pt x="207" y="143"/>
                    </a:lnTo>
                    <a:lnTo>
                      <a:pt x="213" y="138"/>
                    </a:lnTo>
                    <a:lnTo>
                      <a:pt x="207" y="133"/>
                    </a:lnTo>
                    <a:lnTo>
                      <a:pt x="197" y="133"/>
                    </a:lnTo>
                    <a:lnTo>
                      <a:pt x="197" y="138"/>
                    </a:lnTo>
                    <a:lnTo>
                      <a:pt x="197" y="138"/>
                    </a:lnTo>
                    <a:lnTo>
                      <a:pt x="186" y="149"/>
                    </a:lnTo>
                    <a:lnTo>
                      <a:pt x="186" y="149"/>
                    </a:lnTo>
                    <a:lnTo>
                      <a:pt x="181" y="149"/>
                    </a:lnTo>
                    <a:lnTo>
                      <a:pt x="170" y="149"/>
                    </a:lnTo>
                    <a:lnTo>
                      <a:pt x="170" y="154"/>
                    </a:lnTo>
                    <a:lnTo>
                      <a:pt x="170" y="159"/>
                    </a:lnTo>
                    <a:lnTo>
                      <a:pt x="176" y="159"/>
                    </a:lnTo>
                    <a:lnTo>
                      <a:pt x="176" y="159"/>
                    </a:lnTo>
                    <a:lnTo>
                      <a:pt x="176" y="165"/>
                    </a:lnTo>
                    <a:lnTo>
                      <a:pt x="176" y="165"/>
                    </a:lnTo>
                    <a:lnTo>
                      <a:pt x="181" y="170"/>
                    </a:lnTo>
                    <a:lnTo>
                      <a:pt x="181" y="181"/>
                    </a:lnTo>
                    <a:lnTo>
                      <a:pt x="186" y="191"/>
                    </a:lnTo>
                    <a:lnTo>
                      <a:pt x="186" y="191"/>
                    </a:lnTo>
                    <a:lnTo>
                      <a:pt x="191" y="191"/>
                    </a:lnTo>
                    <a:lnTo>
                      <a:pt x="197" y="191"/>
                    </a:lnTo>
                    <a:lnTo>
                      <a:pt x="207" y="191"/>
                    </a:lnTo>
                    <a:lnTo>
                      <a:pt x="213" y="202"/>
                    </a:lnTo>
                    <a:lnTo>
                      <a:pt x="213" y="202"/>
                    </a:lnTo>
                    <a:lnTo>
                      <a:pt x="213" y="207"/>
                    </a:lnTo>
                    <a:lnTo>
                      <a:pt x="213" y="212"/>
                    </a:lnTo>
                    <a:lnTo>
                      <a:pt x="223" y="223"/>
                    </a:lnTo>
                    <a:lnTo>
                      <a:pt x="234" y="223"/>
                    </a:lnTo>
                    <a:lnTo>
                      <a:pt x="234" y="212"/>
                    </a:lnTo>
                    <a:lnTo>
                      <a:pt x="234" y="207"/>
                    </a:lnTo>
                    <a:lnTo>
                      <a:pt x="234" y="202"/>
                    </a:lnTo>
                    <a:lnTo>
                      <a:pt x="234" y="191"/>
                    </a:lnTo>
                    <a:lnTo>
                      <a:pt x="250" y="186"/>
                    </a:lnTo>
                    <a:close/>
                    <a:moveTo>
                      <a:pt x="170" y="37"/>
                    </a:moveTo>
                    <a:lnTo>
                      <a:pt x="176" y="37"/>
                    </a:lnTo>
                    <a:lnTo>
                      <a:pt x="181" y="32"/>
                    </a:lnTo>
                    <a:lnTo>
                      <a:pt x="176" y="32"/>
                    </a:lnTo>
                    <a:lnTo>
                      <a:pt x="165" y="32"/>
                    </a:lnTo>
                    <a:lnTo>
                      <a:pt x="165" y="37"/>
                    </a:lnTo>
                    <a:lnTo>
                      <a:pt x="170" y="37"/>
                    </a:lnTo>
                    <a:lnTo>
                      <a:pt x="170" y="37"/>
                    </a:lnTo>
                    <a:close/>
                    <a:moveTo>
                      <a:pt x="96" y="207"/>
                    </a:moveTo>
                    <a:lnTo>
                      <a:pt x="91" y="207"/>
                    </a:lnTo>
                    <a:lnTo>
                      <a:pt x="91" y="207"/>
                    </a:lnTo>
                    <a:lnTo>
                      <a:pt x="85" y="202"/>
                    </a:lnTo>
                    <a:lnTo>
                      <a:pt x="80" y="202"/>
                    </a:lnTo>
                    <a:lnTo>
                      <a:pt x="80" y="196"/>
                    </a:lnTo>
                    <a:lnTo>
                      <a:pt x="91" y="191"/>
                    </a:lnTo>
                    <a:lnTo>
                      <a:pt x="91" y="186"/>
                    </a:lnTo>
                    <a:lnTo>
                      <a:pt x="91" y="181"/>
                    </a:lnTo>
                    <a:lnTo>
                      <a:pt x="91" y="175"/>
                    </a:lnTo>
                    <a:lnTo>
                      <a:pt x="85" y="170"/>
                    </a:lnTo>
                    <a:lnTo>
                      <a:pt x="91" y="165"/>
                    </a:lnTo>
                    <a:lnTo>
                      <a:pt x="96" y="159"/>
                    </a:lnTo>
                    <a:lnTo>
                      <a:pt x="101" y="159"/>
                    </a:lnTo>
                    <a:lnTo>
                      <a:pt x="107" y="154"/>
                    </a:lnTo>
                    <a:lnTo>
                      <a:pt x="112" y="149"/>
                    </a:lnTo>
                    <a:lnTo>
                      <a:pt x="112" y="149"/>
                    </a:lnTo>
                    <a:lnTo>
                      <a:pt x="107" y="143"/>
                    </a:lnTo>
                    <a:lnTo>
                      <a:pt x="107" y="143"/>
                    </a:lnTo>
                    <a:lnTo>
                      <a:pt x="112" y="138"/>
                    </a:lnTo>
                    <a:lnTo>
                      <a:pt x="117" y="138"/>
                    </a:lnTo>
                    <a:lnTo>
                      <a:pt x="122" y="143"/>
                    </a:lnTo>
                    <a:lnTo>
                      <a:pt x="122" y="143"/>
                    </a:lnTo>
                    <a:lnTo>
                      <a:pt x="122" y="133"/>
                    </a:lnTo>
                    <a:lnTo>
                      <a:pt x="128" y="117"/>
                    </a:lnTo>
                    <a:lnTo>
                      <a:pt x="133" y="111"/>
                    </a:lnTo>
                    <a:lnTo>
                      <a:pt x="138" y="111"/>
                    </a:lnTo>
                    <a:lnTo>
                      <a:pt x="144" y="117"/>
                    </a:lnTo>
                    <a:lnTo>
                      <a:pt x="149" y="117"/>
                    </a:lnTo>
                    <a:lnTo>
                      <a:pt x="154" y="111"/>
                    </a:lnTo>
                    <a:lnTo>
                      <a:pt x="160" y="106"/>
                    </a:lnTo>
                    <a:lnTo>
                      <a:pt x="165" y="106"/>
                    </a:lnTo>
                    <a:lnTo>
                      <a:pt x="165" y="95"/>
                    </a:lnTo>
                    <a:lnTo>
                      <a:pt x="165" y="95"/>
                    </a:lnTo>
                    <a:lnTo>
                      <a:pt x="160" y="90"/>
                    </a:lnTo>
                    <a:lnTo>
                      <a:pt x="138" y="90"/>
                    </a:lnTo>
                    <a:lnTo>
                      <a:pt x="133" y="90"/>
                    </a:lnTo>
                    <a:lnTo>
                      <a:pt x="128" y="85"/>
                    </a:lnTo>
                    <a:lnTo>
                      <a:pt x="128" y="74"/>
                    </a:lnTo>
                    <a:lnTo>
                      <a:pt x="128" y="69"/>
                    </a:lnTo>
                    <a:lnTo>
                      <a:pt x="128" y="58"/>
                    </a:lnTo>
                    <a:lnTo>
                      <a:pt x="133" y="53"/>
                    </a:lnTo>
                    <a:lnTo>
                      <a:pt x="138" y="42"/>
                    </a:lnTo>
                    <a:lnTo>
                      <a:pt x="144" y="37"/>
                    </a:lnTo>
                    <a:lnTo>
                      <a:pt x="144" y="26"/>
                    </a:lnTo>
                    <a:lnTo>
                      <a:pt x="144" y="21"/>
                    </a:lnTo>
                    <a:lnTo>
                      <a:pt x="138" y="16"/>
                    </a:lnTo>
                    <a:lnTo>
                      <a:pt x="138" y="10"/>
                    </a:lnTo>
                    <a:lnTo>
                      <a:pt x="138" y="5"/>
                    </a:lnTo>
                    <a:lnTo>
                      <a:pt x="149" y="0"/>
                    </a:lnTo>
                    <a:lnTo>
                      <a:pt x="144" y="0"/>
                    </a:lnTo>
                    <a:lnTo>
                      <a:pt x="128" y="10"/>
                    </a:lnTo>
                    <a:lnTo>
                      <a:pt x="112" y="10"/>
                    </a:lnTo>
                    <a:lnTo>
                      <a:pt x="101" y="21"/>
                    </a:lnTo>
                    <a:lnTo>
                      <a:pt x="85" y="37"/>
                    </a:lnTo>
                    <a:lnTo>
                      <a:pt x="80" y="42"/>
                    </a:lnTo>
                    <a:lnTo>
                      <a:pt x="69" y="42"/>
                    </a:lnTo>
                    <a:lnTo>
                      <a:pt x="54" y="42"/>
                    </a:lnTo>
                    <a:lnTo>
                      <a:pt x="54" y="42"/>
                    </a:lnTo>
                    <a:lnTo>
                      <a:pt x="43" y="48"/>
                    </a:lnTo>
                    <a:lnTo>
                      <a:pt x="32" y="48"/>
                    </a:lnTo>
                    <a:lnTo>
                      <a:pt x="22" y="58"/>
                    </a:lnTo>
                    <a:lnTo>
                      <a:pt x="11" y="69"/>
                    </a:lnTo>
                    <a:lnTo>
                      <a:pt x="11" y="69"/>
                    </a:lnTo>
                    <a:lnTo>
                      <a:pt x="11" y="74"/>
                    </a:lnTo>
                    <a:lnTo>
                      <a:pt x="16" y="79"/>
                    </a:lnTo>
                    <a:lnTo>
                      <a:pt x="22" y="79"/>
                    </a:lnTo>
                    <a:lnTo>
                      <a:pt x="32" y="79"/>
                    </a:lnTo>
                    <a:lnTo>
                      <a:pt x="38" y="74"/>
                    </a:lnTo>
                    <a:lnTo>
                      <a:pt x="48" y="63"/>
                    </a:lnTo>
                    <a:lnTo>
                      <a:pt x="54" y="53"/>
                    </a:lnTo>
                    <a:lnTo>
                      <a:pt x="59" y="53"/>
                    </a:lnTo>
                    <a:lnTo>
                      <a:pt x="69" y="53"/>
                    </a:lnTo>
                    <a:lnTo>
                      <a:pt x="64" y="69"/>
                    </a:lnTo>
                    <a:lnTo>
                      <a:pt x="64" y="79"/>
                    </a:lnTo>
                    <a:lnTo>
                      <a:pt x="59" y="74"/>
                    </a:lnTo>
                    <a:lnTo>
                      <a:pt x="59" y="69"/>
                    </a:lnTo>
                    <a:lnTo>
                      <a:pt x="54" y="74"/>
                    </a:lnTo>
                    <a:lnTo>
                      <a:pt x="48" y="74"/>
                    </a:lnTo>
                    <a:lnTo>
                      <a:pt x="38" y="85"/>
                    </a:lnTo>
                    <a:lnTo>
                      <a:pt x="38" y="90"/>
                    </a:lnTo>
                    <a:lnTo>
                      <a:pt x="32" y="95"/>
                    </a:lnTo>
                    <a:lnTo>
                      <a:pt x="32" y="90"/>
                    </a:lnTo>
                    <a:lnTo>
                      <a:pt x="27" y="90"/>
                    </a:lnTo>
                    <a:lnTo>
                      <a:pt x="22" y="90"/>
                    </a:lnTo>
                    <a:lnTo>
                      <a:pt x="11" y="85"/>
                    </a:lnTo>
                    <a:lnTo>
                      <a:pt x="6" y="85"/>
                    </a:lnTo>
                    <a:lnTo>
                      <a:pt x="6" y="85"/>
                    </a:lnTo>
                    <a:lnTo>
                      <a:pt x="0" y="106"/>
                    </a:lnTo>
                    <a:lnTo>
                      <a:pt x="0" y="122"/>
                    </a:lnTo>
                    <a:lnTo>
                      <a:pt x="6" y="133"/>
                    </a:lnTo>
                    <a:lnTo>
                      <a:pt x="6" y="138"/>
                    </a:lnTo>
                    <a:lnTo>
                      <a:pt x="0" y="159"/>
                    </a:lnTo>
                    <a:lnTo>
                      <a:pt x="11" y="170"/>
                    </a:lnTo>
                    <a:lnTo>
                      <a:pt x="27" y="175"/>
                    </a:lnTo>
                    <a:lnTo>
                      <a:pt x="32" y="181"/>
                    </a:lnTo>
                    <a:lnTo>
                      <a:pt x="32" y="196"/>
                    </a:lnTo>
                    <a:lnTo>
                      <a:pt x="27" y="196"/>
                    </a:lnTo>
                    <a:lnTo>
                      <a:pt x="32" y="202"/>
                    </a:lnTo>
                    <a:lnTo>
                      <a:pt x="32" y="207"/>
                    </a:lnTo>
                    <a:lnTo>
                      <a:pt x="32" y="212"/>
                    </a:lnTo>
                    <a:lnTo>
                      <a:pt x="32" y="212"/>
                    </a:lnTo>
                    <a:lnTo>
                      <a:pt x="43" y="212"/>
                    </a:lnTo>
                    <a:lnTo>
                      <a:pt x="48" y="212"/>
                    </a:lnTo>
                    <a:lnTo>
                      <a:pt x="64" y="218"/>
                    </a:lnTo>
                    <a:lnTo>
                      <a:pt x="64" y="223"/>
                    </a:lnTo>
                    <a:lnTo>
                      <a:pt x="69" y="223"/>
                    </a:lnTo>
                    <a:lnTo>
                      <a:pt x="80" y="218"/>
                    </a:lnTo>
                    <a:lnTo>
                      <a:pt x="85" y="218"/>
                    </a:lnTo>
                    <a:lnTo>
                      <a:pt x="91" y="218"/>
                    </a:lnTo>
                    <a:lnTo>
                      <a:pt x="96" y="218"/>
                    </a:lnTo>
                    <a:lnTo>
                      <a:pt x="96" y="218"/>
                    </a:lnTo>
                    <a:lnTo>
                      <a:pt x="91" y="212"/>
                    </a:lnTo>
                    <a:lnTo>
                      <a:pt x="96" y="207"/>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srgbClr val="414042"/>
                  </a:solidFill>
                  <a:effectLst/>
                  <a:uLnTx/>
                  <a:uFillTx/>
                  <a:latin typeface="Pluto Sans DPD PPT Light"/>
                  <a:ea typeface="+mn-ea"/>
                  <a:cs typeface="+mn-cs"/>
                </a:endParaRPr>
              </a:p>
            </p:txBody>
          </p:sp>
        </p:grpSp>
        <p:sp>
          <p:nvSpPr>
            <p:cNvPr id="21" name="Freeform 21">
              <a:extLst>
                <a:ext uri="{FF2B5EF4-FFF2-40B4-BE49-F238E27FC236}">
                  <a16:creationId xmlns:a16="http://schemas.microsoft.com/office/drawing/2014/main" id="{0B241739-1EED-4E54-8D23-8E41F6F7E6DA}"/>
                </a:ext>
              </a:extLst>
            </p:cNvPr>
            <p:cNvSpPr>
              <a:spLocks noEditPoints="1"/>
            </p:cNvSpPr>
            <p:nvPr/>
          </p:nvSpPr>
          <p:spPr bwMode="auto">
            <a:xfrm>
              <a:off x="8067052" y="3427778"/>
              <a:ext cx="961439" cy="1037387"/>
            </a:xfrm>
            <a:custGeom>
              <a:avLst/>
              <a:gdLst>
                <a:gd name="T0" fmla="*/ 504 w 557"/>
                <a:gd name="T1" fmla="*/ 85 h 601"/>
                <a:gd name="T2" fmla="*/ 329 w 557"/>
                <a:gd name="T3" fmla="*/ 42 h 601"/>
                <a:gd name="T4" fmla="*/ 456 w 557"/>
                <a:gd name="T5" fmla="*/ 64 h 601"/>
                <a:gd name="T6" fmla="*/ 472 w 557"/>
                <a:gd name="T7" fmla="*/ 42 h 601"/>
                <a:gd name="T8" fmla="*/ 441 w 557"/>
                <a:gd name="T9" fmla="*/ 37 h 601"/>
                <a:gd name="T10" fmla="*/ 170 w 557"/>
                <a:gd name="T11" fmla="*/ 26 h 601"/>
                <a:gd name="T12" fmla="*/ 541 w 557"/>
                <a:gd name="T13" fmla="*/ 260 h 601"/>
                <a:gd name="T14" fmla="*/ 541 w 557"/>
                <a:gd name="T15" fmla="*/ 229 h 601"/>
                <a:gd name="T16" fmla="*/ 531 w 557"/>
                <a:gd name="T17" fmla="*/ 191 h 601"/>
                <a:gd name="T18" fmla="*/ 515 w 557"/>
                <a:gd name="T19" fmla="*/ 138 h 601"/>
                <a:gd name="T20" fmla="*/ 483 w 557"/>
                <a:gd name="T21" fmla="*/ 90 h 601"/>
                <a:gd name="T22" fmla="*/ 393 w 557"/>
                <a:gd name="T23" fmla="*/ 53 h 601"/>
                <a:gd name="T24" fmla="*/ 308 w 557"/>
                <a:gd name="T25" fmla="*/ 80 h 601"/>
                <a:gd name="T26" fmla="*/ 265 w 557"/>
                <a:gd name="T27" fmla="*/ 48 h 601"/>
                <a:gd name="T28" fmla="*/ 239 w 557"/>
                <a:gd name="T29" fmla="*/ 21 h 601"/>
                <a:gd name="T30" fmla="*/ 191 w 557"/>
                <a:gd name="T31" fmla="*/ 10 h 601"/>
                <a:gd name="T32" fmla="*/ 186 w 557"/>
                <a:gd name="T33" fmla="*/ 48 h 601"/>
                <a:gd name="T34" fmla="*/ 191 w 557"/>
                <a:gd name="T35" fmla="*/ 85 h 601"/>
                <a:gd name="T36" fmla="*/ 212 w 557"/>
                <a:gd name="T37" fmla="*/ 96 h 601"/>
                <a:gd name="T38" fmla="*/ 165 w 557"/>
                <a:gd name="T39" fmla="*/ 117 h 601"/>
                <a:gd name="T40" fmla="*/ 133 w 557"/>
                <a:gd name="T41" fmla="*/ 106 h 601"/>
                <a:gd name="T42" fmla="*/ 85 w 557"/>
                <a:gd name="T43" fmla="*/ 143 h 601"/>
                <a:gd name="T44" fmla="*/ 53 w 557"/>
                <a:gd name="T45" fmla="*/ 186 h 601"/>
                <a:gd name="T46" fmla="*/ 69 w 557"/>
                <a:gd name="T47" fmla="*/ 202 h 601"/>
                <a:gd name="T48" fmla="*/ 53 w 557"/>
                <a:gd name="T49" fmla="*/ 229 h 601"/>
                <a:gd name="T50" fmla="*/ 32 w 557"/>
                <a:gd name="T51" fmla="*/ 245 h 601"/>
                <a:gd name="T52" fmla="*/ 16 w 557"/>
                <a:gd name="T53" fmla="*/ 260 h 601"/>
                <a:gd name="T54" fmla="*/ 11 w 557"/>
                <a:gd name="T55" fmla="*/ 298 h 601"/>
                <a:gd name="T56" fmla="*/ 0 w 557"/>
                <a:gd name="T57" fmla="*/ 314 h 601"/>
                <a:gd name="T58" fmla="*/ 16 w 557"/>
                <a:gd name="T59" fmla="*/ 346 h 601"/>
                <a:gd name="T60" fmla="*/ 11 w 557"/>
                <a:gd name="T61" fmla="*/ 378 h 601"/>
                <a:gd name="T62" fmla="*/ 37 w 557"/>
                <a:gd name="T63" fmla="*/ 409 h 601"/>
                <a:gd name="T64" fmla="*/ 37 w 557"/>
                <a:gd name="T65" fmla="*/ 436 h 601"/>
                <a:gd name="T66" fmla="*/ 64 w 557"/>
                <a:gd name="T67" fmla="*/ 452 h 601"/>
                <a:gd name="T68" fmla="*/ 96 w 557"/>
                <a:gd name="T69" fmla="*/ 457 h 601"/>
                <a:gd name="T70" fmla="*/ 122 w 557"/>
                <a:gd name="T71" fmla="*/ 489 h 601"/>
                <a:gd name="T72" fmla="*/ 96 w 557"/>
                <a:gd name="T73" fmla="*/ 564 h 601"/>
                <a:gd name="T74" fmla="*/ 149 w 557"/>
                <a:gd name="T75" fmla="*/ 580 h 601"/>
                <a:gd name="T76" fmla="*/ 149 w 557"/>
                <a:gd name="T77" fmla="*/ 574 h 601"/>
                <a:gd name="T78" fmla="*/ 175 w 557"/>
                <a:gd name="T79" fmla="*/ 569 h 601"/>
                <a:gd name="T80" fmla="*/ 228 w 557"/>
                <a:gd name="T81" fmla="*/ 585 h 601"/>
                <a:gd name="T82" fmla="*/ 255 w 557"/>
                <a:gd name="T83" fmla="*/ 596 h 601"/>
                <a:gd name="T84" fmla="*/ 276 w 557"/>
                <a:gd name="T85" fmla="*/ 580 h 601"/>
                <a:gd name="T86" fmla="*/ 313 w 557"/>
                <a:gd name="T87" fmla="*/ 590 h 601"/>
                <a:gd name="T88" fmla="*/ 350 w 557"/>
                <a:gd name="T89" fmla="*/ 580 h 601"/>
                <a:gd name="T90" fmla="*/ 403 w 557"/>
                <a:gd name="T91" fmla="*/ 574 h 601"/>
                <a:gd name="T92" fmla="*/ 430 w 557"/>
                <a:gd name="T93" fmla="*/ 585 h 601"/>
                <a:gd name="T94" fmla="*/ 430 w 557"/>
                <a:gd name="T95" fmla="*/ 569 h 601"/>
                <a:gd name="T96" fmla="*/ 441 w 557"/>
                <a:gd name="T97" fmla="*/ 521 h 601"/>
                <a:gd name="T98" fmla="*/ 478 w 557"/>
                <a:gd name="T99" fmla="*/ 505 h 601"/>
                <a:gd name="T100" fmla="*/ 478 w 557"/>
                <a:gd name="T101" fmla="*/ 479 h 601"/>
                <a:gd name="T102" fmla="*/ 435 w 557"/>
                <a:gd name="T103" fmla="*/ 447 h 601"/>
                <a:gd name="T104" fmla="*/ 398 w 557"/>
                <a:gd name="T105" fmla="*/ 409 h 601"/>
                <a:gd name="T106" fmla="*/ 393 w 557"/>
                <a:gd name="T107" fmla="*/ 383 h 601"/>
                <a:gd name="T108" fmla="*/ 382 w 557"/>
                <a:gd name="T109" fmla="*/ 367 h 601"/>
                <a:gd name="T110" fmla="*/ 419 w 557"/>
                <a:gd name="T111" fmla="*/ 356 h 601"/>
                <a:gd name="T112" fmla="*/ 451 w 557"/>
                <a:gd name="T113" fmla="*/ 346 h 601"/>
                <a:gd name="T114" fmla="*/ 488 w 557"/>
                <a:gd name="T115" fmla="*/ 330 h 601"/>
                <a:gd name="T116" fmla="*/ 515 w 557"/>
                <a:gd name="T117" fmla="*/ 308 h 601"/>
                <a:gd name="T118" fmla="*/ 536 w 557"/>
                <a:gd name="T119" fmla="*/ 324 h 601"/>
                <a:gd name="T120" fmla="*/ 552 w 557"/>
                <a:gd name="T121" fmla="*/ 282 h 601"/>
                <a:gd name="T122" fmla="*/ 159 w 557"/>
                <a:gd name="T123" fmla="*/ 0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57" h="601">
                  <a:moveTo>
                    <a:pt x="483" y="80"/>
                  </a:moveTo>
                  <a:lnTo>
                    <a:pt x="488" y="80"/>
                  </a:lnTo>
                  <a:lnTo>
                    <a:pt x="488" y="85"/>
                  </a:lnTo>
                  <a:lnTo>
                    <a:pt x="488" y="90"/>
                  </a:lnTo>
                  <a:lnTo>
                    <a:pt x="494" y="90"/>
                  </a:lnTo>
                  <a:lnTo>
                    <a:pt x="504" y="90"/>
                  </a:lnTo>
                  <a:lnTo>
                    <a:pt x="504" y="90"/>
                  </a:lnTo>
                  <a:lnTo>
                    <a:pt x="504" y="85"/>
                  </a:lnTo>
                  <a:lnTo>
                    <a:pt x="504" y="85"/>
                  </a:lnTo>
                  <a:lnTo>
                    <a:pt x="494" y="80"/>
                  </a:lnTo>
                  <a:lnTo>
                    <a:pt x="483" y="69"/>
                  </a:lnTo>
                  <a:lnTo>
                    <a:pt x="483" y="74"/>
                  </a:lnTo>
                  <a:lnTo>
                    <a:pt x="483" y="74"/>
                  </a:lnTo>
                  <a:lnTo>
                    <a:pt x="483" y="80"/>
                  </a:lnTo>
                  <a:close/>
                  <a:moveTo>
                    <a:pt x="319" y="48"/>
                  </a:moveTo>
                  <a:lnTo>
                    <a:pt x="329" y="48"/>
                  </a:lnTo>
                  <a:lnTo>
                    <a:pt x="329" y="48"/>
                  </a:lnTo>
                  <a:lnTo>
                    <a:pt x="329" y="42"/>
                  </a:lnTo>
                  <a:lnTo>
                    <a:pt x="319" y="42"/>
                  </a:lnTo>
                  <a:lnTo>
                    <a:pt x="313" y="42"/>
                  </a:lnTo>
                  <a:lnTo>
                    <a:pt x="313" y="42"/>
                  </a:lnTo>
                  <a:lnTo>
                    <a:pt x="319" y="48"/>
                  </a:lnTo>
                  <a:lnTo>
                    <a:pt x="319" y="48"/>
                  </a:lnTo>
                  <a:close/>
                  <a:moveTo>
                    <a:pt x="441" y="53"/>
                  </a:moveTo>
                  <a:lnTo>
                    <a:pt x="441" y="53"/>
                  </a:lnTo>
                  <a:lnTo>
                    <a:pt x="451" y="64"/>
                  </a:lnTo>
                  <a:lnTo>
                    <a:pt x="456" y="64"/>
                  </a:lnTo>
                  <a:lnTo>
                    <a:pt x="462" y="53"/>
                  </a:lnTo>
                  <a:lnTo>
                    <a:pt x="467" y="53"/>
                  </a:lnTo>
                  <a:lnTo>
                    <a:pt x="472" y="58"/>
                  </a:lnTo>
                  <a:lnTo>
                    <a:pt x="478" y="58"/>
                  </a:lnTo>
                  <a:lnTo>
                    <a:pt x="472" y="53"/>
                  </a:lnTo>
                  <a:lnTo>
                    <a:pt x="467" y="48"/>
                  </a:lnTo>
                  <a:lnTo>
                    <a:pt x="467" y="48"/>
                  </a:lnTo>
                  <a:lnTo>
                    <a:pt x="467" y="42"/>
                  </a:lnTo>
                  <a:lnTo>
                    <a:pt x="472" y="42"/>
                  </a:lnTo>
                  <a:lnTo>
                    <a:pt x="472" y="37"/>
                  </a:lnTo>
                  <a:lnTo>
                    <a:pt x="467" y="37"/>
                  </a:lnTo>
                  <a:lnTo>
                    <a:pt x="462" y="32"/>
                  </a:lnTo>
                  <a:lnTo>
                    <a:pt x="456" y="32"/>
                  </a:lnTo>
                  <a:lnTo>
                    <a:pt x="456" y="26"/>
                  </a:lnTo>
                  <a:lnTo>
                    <a:pt x="451" y="26"/>
                  </a:lnTo>
                  <a:lnTo>
                    <a:pt x="446" y="32"/>
                  </a:lnTo>
                  <a:lnTo>
                    <a:pt x="446" y="37"/>
                  </a:lnTo>
                  <a:lnTo>
                    <a:pt x="441" y="37"/>
                  </a:lnTo>
                  <a:lnTo>
                    <a:pt x="441" y="42"/>
                  </a:lnTo>
                  <a:lnTo>
                    <a:pt x="441" y="48"/>
                  </a:lnTo>
                  <a:lnTo>
                    <a:pt x="441" y="53"/>
                  </a:lnTo>
                  <a:close/>
                  <a:moveTo>
                    <a:pt x="165" y="21"/>
                  </a:moveTo>
                  <a:lnTo>
                    <a:pt x="159" y="26"/>
                  </a:lnTo>
                  <a:lnTo>
                    <a:pt x="159" y="26"/>
                  </a:lnTo>
                  <a:lnTo>
                    <a:pt x="159" y="26"/>
                  </a:lnTo>
                  <a:lnTo>
                    <a:pt x="170" y="26"/>
                  </a:lnTo>
                  <a:lnTo>
                    <a:pt x="170" y="26"/>
                  </a:lnTo>
                  <a:lnTo>
                    <a:pt x="170" y="21"/>
                  </a:lnTo>
                  <a:lnTo>
                    <a:pt x="165" y="21"/>
                  </a:lnTo>
                  <a:lnTo>
                    <a:pt x="165" y="21"/>
                  </a:lnTo>
                  <a:close/>
                  <a:moveTo>
                    <a:pt x="552" y="282"/>
                  </a:moveTo>
                  <a:lnTo>
                    <a:pt x="552" y="276"/>
                  </a:lnTo>
                  <a:lnTo>
                    <a:pt x="552" y="276"/>
                  </a:lnTo>
                  <a:lnTo>
                    <a:pt x="541" y="271"/>
                  </a:lnTo>
                  <a:lnTo>
                    <a:pt x="536" y="271"/>
                  </a:lnTo>
                  <a:lnTo>
                    <a:pt x="541" y="260"/>
                  </a:lnTo>
                  <a:lnTo>
                    <a:pt x="541" y="260"/>
                  </a:lnTo>
                  <a:lnTo>
                    <a:pt x="536" y="255"/>
                  </a:lnTo>
                  <a:lnTo>
                    <a:pt x="531" y="250"/>
                  </a:lnTo>
                  <a:lnTo>
                    <a:pt x="531" y="245"/>
                  </a:lnTo>
                  <a:lnTo>
                    <a:pt x="536" y="239"/>
                  </a:lnTo>
                  <a:lnTo>
                    <a:pt x="536" y="239"/>
                  </a:lnTo>
                  <a:lnTo>
                    <a:pt x="536" y="234"/>
                  </a:lnTo>
                  <a:lnTo>
                    <a:pt x="541" y="229"/>
                  </a:lnTo>
                  <a:lnTo>
                    <a:pt x="541" y="229"/>
                  </a:lnTo>
                  <a:lnTo>
                    <a:pt x="536" y="223"/>
                  </a:lnTo>
                  <a:lnTo>
                    <a:pt x="536" y="223"/>
                  </a:lnTo>
                  <a:lnTo>
                    <a:pt x="536" y="218"/>
                  </a:lnTo>
                  <a:lnTo>
                    <a:pt x="536" y="213"/>
                  </a:lnTo>
                  <a:lnTo>
                    <a:pt x="531" y="213"/>
                  </a:lnTo>
                  <a:lnTo>
                    <a:pt x="531" y="207"/>
                  </a:lnTo>
                  <a:lnTo>
                    <a:pt x="525" y="207"/>
                  </a:lnTo>
                  <a:lnTo>
                    <a:pt x="531" y="202"/>
                  </a:lnTo>
                  <a:lnTo>
                    <a:pt x="531" y="191"/>
                  </a:lnTo>
                  <a:lnTo>
                    <a:pt x="525" y="186"/>
                  </a:lnTo>
                  <a:lnTo>
                    <a:pt x="510" y="175"/>
                  </a:lnTo>
                  <a:lnTo>
                    <a:pt x="499" y="165"/>
                  </a:lnTo>
                  <a:lnTo>
                    <a:pt x="499" y="159"/>
                  </a:lnTo>
                  <a:lnTo>
                    <a:pt x="504" y="159"/>
                  </a:lnTo>
                  <a:lnTo>
                    <a:pt x="510" y="154"/>
                  </a:lnTo>
                  <a:lnTo>
                    <a:pt x="515" y="149"/>
                  </a:lnTo>
                  <a:lnTo>
                    <a:pt x="515" y="143"/>
                  </a:lnTo>
                  <a:lnTo>
                    <a:pt x="515" y="138"/>
                  </a:lnTo>
                  <a:lnTo>
                    <a:pt x="515" y="133"/>
                  </a:lnTo>
                  <a:lnTo>
                    <a:pt x="510" y="117"/>
                  </a:lnTo>
                  <a:lnTo>
                    <a:pt x="510" y="112"/>
                  </a:lnTo>
                  <a:lnTo>
                    <a:pt x="510" y="101"/>
                  </a:lnTo>
                  <a:lnTo>
                    <a:pt x="510" y="101"/>
                  </a:lnTo>
                  <a:lnTo>
                    <a:pt x="504" y="101"/>
                  </a:lnTo>
                  <a:lnTo>
                    <a:pt x="494" y="96"/>
                  </a:lnTo>
                  <a:lnTo>
                    <a:pt x="488" y="96"/>
                  </a:lnTo>
                  <a:lnTo>
                    <a:pt x="483" y="90"/>
                  </a:lnTo>
                  <a:lnTo>
                    <a:pt x="483" y="80"/>
                  </a:lnTo>
                  <a:lnTo>
                    <a:pt x="472" y="69"/>
                  </a:lnTo>
                  <a:lnTo>
                    <a:pt x="456" y="69"/>
                  </a:lnTo>
                  <a:lnTo>
                    <a:pt x="441" y="58"/>
                  </a:lnTo>
                  <a:lnTo>
                    <a:pt x="435" y="48"/>
                  </a:lnTo>
                  <a:lnTo>
                    <a:pt x="425" y="48"/>
                  </a:lnTo>
                  <a:lnTo>
                    <a:pt x="419" y="48"/>
                  </a:lnTo>
                  <a:lnTo>
                    <a:pt x="409" y="42"/>
                  </a:lnTo>
                  <a:lnTo>
                    <a:pt x="393" y="53"/>
                  </a:lnTo>
                  <a:lnTo>
                    <a:pt x="388" y="58"/>
                  </a:lnTo>
                  <a:lnTo>
                    <a:pt x="382" y="64"/>
                  </a:lnTo>
                  <a:lnTo>
                    <a:pt x="377" y="69"/>
                  </a:lnTo>
                  <a:lnTo>
                    <a:pt x="361" y="69"/>
                  </a:lnTo>
                  <a:lnTo>
                    <a:pt x="356" y="74"/>
                  </a:lnTo>
                  <a:lnTo>
                    <a:pt x="340" y="85"/>
                  </a:lnTo>
                  <a:lnTo>
                    <a:pt x="334" y="85"/>
                  </a:lnTo>
                  <a:lnTo>
                    <a:pt x="319" y="80"/>
                  </a:lnTo>
                  <a:lnTo>
                    <a:pt x="308" y="80"/>
                  </a:lnTo>
                  <a:lnTo>
                    <a:pt x="303" y="80"/>
                  </a:lnTo>
                  <a:lnTo>
                    <a:pt x="303" y="74"/>
                  </a:lnTo>
                  <a:lnTo>
                    <a:pt x="313" y="69"/>
                  </a:lnTo>
                  <a:lnTo>
                    <a:pt x="319" y="58"/>
                  </a:lnTo>
                  <a:lnTo>
                    <a:pt x="313" y="53"/>
                  </a:lnTo>
                  <a:lnTo>
                    <a:pt x="308" y="53"/>
                  </a:lnTo>
                  <a:lnTo>
                    <a:pt x="297" y="58"/>
                  </a:lnTo>
                  <a:lnTo>
                    <a:pt x="276" y="48"/>
                  </a:lnTo>
                  <a:lnTo>
                    <a:pt x="265" y="48"/>
                  </a:lnTo>
                  <a:lnTo>
                    <a:pt x="265" y="48"/>
                  </a:lnTo>
                  <a:lnTo>
                    <a:pt x="260" y="42"/>
                  </a:lnTo>
                  <a:lnTo>
                    <a:pt x="244" y="42"/>
                  </a:lnTo>
                  <a:lnTo>
                    <a:pt x="250" y="42"/>
                  </a:lnTo>
                  <a:lnTo>
                    <a:pt x="255" y="37"/>
                  </a:lnTo>
                  <a:lnTo>
                    <a:pt x="255" y="32"/>
                  </a:lnTo>
                  <a:lnTo>
                    <a:pt x="250" y="26"/>
                  </a:lnTo>
                  <a:lnTo>
                    <a:pt x="250" y="21"/>
                  </a:lnTo>
                  <a:lnTo>
                    <a:pt x="239" y="21"/>
                  </a:lnTo>
                  <a:lnTo>
                    <a:pt x="239" y="16"/>
                  </a:lnTo>
                  <a:lnTo>
                    <a:pt x="239" y="16"/>
                  </a:lnTo>
                  <a:lnTo>
                    <a:pt x="234" y="16"/>
                  </a:lnTo>
                  <a:lnTo>
                    <a:pt x="228" y="16"/>
                  </a:lnTo>
                  <a:lnTo>
                    <a:pt x="223" y="16"/>
                  </a:lnTo>
                  <a:lnTo>
                    <a:pt x="212" y="21"/>
                  </a:lnTo>
                  <a:lnTo>
                    <a:pt x="207" y="21"/>
                  </a:lnTo>
                  <a:lnTo>
                    <a:pt x="207" y="16"/>
                  </a:lnTo>
                  <a:lnTo>
                    <a:pt x="191" y="10"/>
                  </a:lnTo>
                  <a:lnTo>
                    <a:pt x="186" y="10"/>
                  </a:lnTo>
                  <a:lnTo>
                    <a:pt x="175" y="10"/>
                  </a:lnTo>
                  <a:lnTo>
                    <a:pt x="175" y="10"/>
                  </a:lnTo>
                  <a:lnTo>
                    <a:pt x="175" y="21"/>
                  </a:lnTo>
                  <a:lnTo>
                    <a:pt x="181" y="26"/>
                  </a:lnTo>
                  <a:lnTo>
                    <a:pt x="186" y="37"/>
                  </a:lnTo>
                  <a:lnTo>
                    <a:pt x="191" y="37"/>
                  </a:lnTo>
                  <a:lnTo>
                    <a:pt x="191" y="42"/>
                  </a:lnTo>
                  <a:lnTo>
                    <a:pt x="186" y="48"/>
                  </a:lnTo>
                  <a:lnTo>
                    <a:pt x="175" y="48"/>
                  </a:lnTo>
                  <a:lnTo>
                    <a:pt x="170" y="53"/>
                  </a:lnTo>
                  <a:lnTo>
                    <a:pt x="175" y="58"/>
                  </a:lnTo>
                  <a:lnTo>
                    <a:pt x="181" y="58"/>
                  </a:lnTo>
                  <a:lnTo>
                    <a:pt x="181" y="58"/>
                  </a:lnTo>
                  <a:lnTo>
                    <a:pt x="186" y="58"/>
                  </a:lnTo>
                  <a:lnTo>
                    <a:pt x="186" y="58"/>
                  </a:lnTo>
                  <a:lnTo>
                    <a:pt x="186" y="80"/>
                  </a:lnTo>
                  <a:lnTo>
                    <a:pt x="191" y="85"/>
                  </a:lnTo>
                  <a:lnTo>
                    <a:pt x="191" y="85"/>
                  </a:lnTo>
                  <a:lnTo>
                    <a:pt x="197" y="90"/>
                  </a:lnTo>
                  <a:lnTo>
                    <a:pt x="207" y="90"/>
                  </a:lnTo>
                  <a:lnTo>
                    <a:pt x="212" y="90"/>
                  </a:lnTo>
                  <a:lnTo>
                    <a:pt x="228" y="112"/>
                  </a:lnTo>
                  <a:lnTo>
                    <a:pt x="239" y="117"/>
                  </a:lnTo>
                  <a:lnTo>
                    <a:pt x="234" y="112"/>
                  </a:lnTo>
                  <a:lnTo>
                    <a:pt x="228" y="112"/>
                  </a:lnTo>
                  <a:lnTo>
                    <a:pt x="212" y="96"/>
                  </a:lnTo>
                  <a:lnTo>
                    <a:pt x="207" y="90"/>
                  </a:lnTo>
                  <a:lnTo>
                    <a:pt x="186" y="96"/>
                  </a:lnTo>
                  <a:lnTo>
                    <a:pt x="170" y="90"/>
                  </a:lnTo>
                  <a:lnTo>
                    <a:pt x="170" y="90"/>
                  </a:lnTo>
                  <a:lnTo>
                    <a:pt x="165" y="96"/>
                  </a:lnTo>
                  <a:lnTo>
                    <a:pt x="165" y="106"/>
                  </a:lnTo>
                  <a:lnTo>
                    <a:pt x="165" y="117"/>
                  </a:lnTo>
                  <a:lnTo>
                    <a:pt x="165" y="127"/>
                  </a:lnTo>
                  <a:lnTo>
                    <a:pt x="165" y="117"/>
                  </a:lnTo>
                  <a:lnTo>
                    <a:pt x="159" y="117"/>
                  </a:lnTo>
                  <a:lnTo>
                    <a:pt x="154" y="112"/>
                  </a:lnTo>
                  <a:lnTo>
                    <a:pt x="149" y="112"/>
                  </a:lnTo>
                  <a:lnTo>
                    <a:pt x="149" y="117"/>
                  </a:lnTo>
                  <a:lnTo>
                    <a:pt x="149" y="122"/>
                  </a:lnTo>
                  <a:lnTo>
                    <a:pt x="143" y="122"/>
                  </a:lnTo>
                  <a:lnTo>
                    <a:pt x="138" y="122"/>
                  </a:lnTo>
                  <a:lnTo>
                    <a:pt x="143" y="117"/>
                  </a:lnTo>
                  <a:lnTo>
                    <a:pt x="133" y="106"/>
                  </a:lnTo>
                  <a:lnTo>
                    <a:pt x="112" y="101"/>
                  </a:lnTo>
                  <a:lnTo>
                    <a:pt x="90" y="106"/>
                  </a:lnTo>
                  <a:lnTo>
                    <a:pt x="85" y="106"/>
                  </a:lnTo>
                  <a:lnTo>
                    <a:pt x="80" y="117"/>
                  </a:lnTo>
                  <a:lnTo>
                    <a:pt x="80" y="122"/>
                  </a:lnTo>
                  <a:lnTo>
                    <a:pt x="74" y="127"/>
                  </a:lnTo>
                  <a:lnTo>
                    <a:pt x="80" y="133"/>
                  </a:lnTo>
                  <a:lnTo>
                    <a:pt x="85" y="133"/>
                  </a:lnTo>
                  <a:lnTo>
                    <a:pt x="85" y="143"/>
                  </a:lnTo>
                  <a:lnTo>
                    <a:pt x="85" y="159"/>
                  </a:lnTo>
                  <a:lnTo>
                    <a:pt x="85" y="159"/>
                  </a:lnTo>
                  <a:lnTo>
                    <a:pt x="80" y="165"/>
                  </a:lnTo>
                  <a:lnTo>
                    <a:pt x="74" y="175"/>
                  </a:lnTo>
                  <a:lnTo>
                    <a:pt x="74" y="186"/>
                  </a:lnTo>
                  <a:lnTo>
                    <a:pt x="74" y="186"/>
                  </a:lnTo>
                  <a:lnTo>
                    <a:pt x="59" y="186"/>
                  </a:lnTo>
                  <a:lnTo>
                    <a:pt x="53" y="186"/>
                  </a:lnTo>
                  <a:lnTo>
                    <a:pt x="53" y="186"/>
                  </a:lnTo>
                  <a:lnTo>
                    <a:pt x="53" y="191"/>
                  </a:lnTo>
                  <a:lnTo>
                    <a:pt x="53" y="191"/>
                  </a:lnTo>
                  <a:lnTo>
                    <a:pt x="53" y="191"/>
                  </a:lnTo>
                  <a:lnTo>
                    <a:pt x="53" y="197"/>
                  </a:lnTo>
                  <a:lnTo>
                    <a:pt x="59" y="197"/>
                  </a:lnTo>
                  <a:lnTo>
                    <a:pt x="64" y="202"/>
                  </a:lnTo>
                  <a:lnTo>
                    <a:pt x="69" y="202"/>
                  </a:lnTo>
                  <a:lnTo>
                    <a:pt x="69" y="202"/>
                  </a:lnTo>
                  <a:lnTo>
                    <a:pt x="69" y="202"/>
                  </a:lnTo>
                  <a:lnTo>
                    <a:pt x="74" y="202"/>
                  </a:lnTo>
                  <a:lnTo>
                    <a:pt x="74" y="207"/>
                  </a:lnTo>
                  <a:lnTo>
                    <a:pt x="74" y="213"/>
                  </a:lnTo>
                  <a:lnTo>
                    <a:pt x="69" y="218"/>
                  </a:lnTo>
                  <a:lnTo>
                    <a:pt x="64" y="223"/>
                  </a:lnTo>
                  <a:lnTo>
                    <a:pt x="59" y="223"/>
                  </a:lnTo>
                  <a:lnTo>
                    <a:pt x="53" y="229"/>
                  </a:lnTo>
                  <a:lnTo>
                    <a:pt x="53" y="229"/>
                  </a:lnTo>
                  <a:lnTo>
                    <a:pt x="53" y="229"/>
                  </a:lnTo>
                  <a:lnTo>
                    <a:pt x="53" y="229"/>
                  </a:lnTo>
                  <a:lnTo>
                    <a:pt x="59" y="234"/>
                  </a:lnTo>
                  <a:lnTo>
                    <a:pt x="59" y="234"/>
                  </a:lnTo>
                  <a:lnTo>
                    <a:pt x="59" y="239"/>
                  </a:lnTo>
                  <a:lnTo>
                    <a:pt x="53" y="239"/>
                  </a:lnTo>
                  <a:lnTo>
                    <a:pt x="43" y="245"/>
                  </a:lnTo>
                  <a:lnTo>
                    <a:pt x="37" y="245"/>
                  </a:lnTo>
                  <a:lnTo>
                    <a:pt x="32" y="245"/>
                  </a:lnTo>
                  <a:lnTo>
                    <a:pt x="32" y="245"/>
                  </a:lnTo>
                  <a:lnTo>
                    <a:pt x="27" y="245"/>
                  </a:lnTo>
                  <a:lnTo>
                    <a:pt x="21" y="245"/>
                  </a:lnTo>
                  <a:lnTo>
                    <a:pt x="16" y="245"/>
                  </a:lnTo>
                  <a:lnTo>
                    <a:pt x="16" y="245"/>
                  </a:lnTo>
                  <a:lnTo>
                    <a:pt x="11" y="245"/>
                  </a:lnTo>
                  <a:lnTo>
                    <a:pt x="5" y="250"/>
                  </a:lnTo>
                  <a:lnTo>
                    <a:pt x="5" y="250"/>
                  </a:lnTo>
                  <a:lnTo>
                    <a:pt x="11" y="260"/>
                  </a:lnTo>
                  <a:lnTo>
                    <a:pt x="16" y="260"/>
                  </a:lnTo>
                  <a:lnTo>
                    <a:pt x="16" y="266"/>
                  </a:lnTo>
                  <a:lnTo>
                    <a:pt x="16" y="266"/>
                  </a:lnTo>
                  <a:lnTo>
                    <a:pt x="21" y="271"/>
                  </a:lnTo>
                  <a:lnTo>
                    <a:pt x="21" y="276"/>
                  </a:lnTo>
                  <a:lnTo>
                    <a:pt x="21" y="282"/>
                  </a:lnTo>
                  <a:lnTo>
                    <a:pt x="16" y="282"/>
                  </a:lnTo>
                  <a:lnTo>
                    <a:pt x="11" y="292"/>
                  </a:lnTo>
                  <a:lnTo>
                    <a:pt x="11" y="298"/>
                  </a:lnTo>
                  <a:lnTo>
                    <a:pt x="11" y="298"/>
                  </a:lnTo>
                  <a:lnTo>
                    <a:pt x="16" y="298"/>
                  </a:lnTo>
                  <a:lnTo>
                    <a:pt x="16" y="298"/>
                  </a:lnTo>
                  <a:lnTo>
                    <a:pt x="16" y="298"/>
                  </a:lnTo>
                  <a:lnTo>
                    <a:pt x="5" y="308"/>
                  </a:lnTo>
                  <a:lnTo>
                    <a:pt x="5" y="308"/>
                  </a:lnTo>
                  <a:lnTo>
                    <a:pt x="0" y="308"/>
                  </a:lnTo>
                  <a:lnTo>
                    <a:pt x="0" y="308"/>
                  </a:lnTo>
                  <a:lnTo>
                    <a:pt x="0" y="308"/>
                  </a:lnTo>
                  <a:lnTo>
                    <a:pt x="0" y="314"/>
                  </a:lnTo>
                  <a:lnTo>
                    <a:pt x="5" y="314"/>
                  </a:lnTo>
                  <a:lnTo>
                    <a:pt x="5" y="314"/>
                  </a:lnTo>
                  <a:lnTo>
                    <a:pt x="11" y="319"/>
                  </a:lnTo>
                  <a:lnTo>
                    <a:pt x="5" y="330"/>
                  </a:lnTo>
                  <a:lnTo>
                    <a:pt x="5" y="330"/>
                  </a:lnTo>
                  <a:lnTo>
                    <a:pt x="16" y="335"/>
                  </a:lnTo>
                  <a:lnTo>
                    <a:pt x="16" y="340"/>
                  </a:lnTo>
                  <a:lnTo>
                    <a:pt x="21" y="340"/>
                  </a:lnTo>
                  <a:lnTo>
                    <a:pt x="16" y="346"/>
                  </a:lnTo>
                  <a:lnTo>
                    <a:pt x="16" y="346"/>
                  </a:lnTo>
                  <a:lnTo>
                    <a:pt x="21" y="351"/>
                  </a:lnTo>
                  <a:lnTo>
                    <a:pt x="27" y="351"/>
                  </a:lnTo>
                  <a:lnTo>
                    <a:pt x="27" y="351"/>
                  </a:lnTo>
                  <a:lnTo>
                    <a:pt x="27" y="356"/>
                  </a:lnTo>
                  <a:lnTo>
                    <a:pt x="27" y="362"/>
                  </a:lnTo>
                  <a:lnTo>
                    <a:pt x="16" y="372"/>
                  </a:lnTo>
                  <a:lnTo>
                    <a:pt x="11" y="378"/>
                  </a:lnTo>
                  <a:lnTo>
                    <a:pt x="11" y="378"/>
                  </a:lnTo>
                  <a:lnTo>
                    <a:pt x="11" y="383"/>
                  </a:lnTo>
                  <a:lnTo>
                    <a:pt x="11" y="388"/>
                  </a:lnTo>
                  <a:lnTo>
                    <a:pt x="16" y="388"/>
                  </a:lnTo>
                  <a:lnTo>
                    <a:pt x="16" y="393"/>
                  </a:lnTo>
                  <a:lnTo>
                    <a:pt x="21" y="399"/>
                  </a:lnTo>
                  <a:lnTo>
                    <a:pt x="27" y="399"/>
                  </a:lnTo>
                  <a:lnTo>
                    <a:pt x="32" y="404"/>
                  </a:lnTo>
                  <a:lnTo>
                    <a:pt x="37" y="404"/>
                  </a:lnTo>
                  <a:lnTo>
                    <a:pt x="37" y="409"/>
                  </a:lnTo>
                  <a:lnTo>
                    <a:pt x="37" y="409"/>
                  </a:lnTo>
                  <a:lnTo>
                    <a:pt x="32" y="415"/>
                  </a:lnTo>
                  <a:lnTo>
                    <a:pt x="32" y="415"/>
                  </a:lnTo>
                  <a:lnTo>
                    <a:pt x="27" y="420"/>
                  </a:lnTo>
                  <a:lnTo>
                    <a:pt x="27" y="425"/>
                  </a:lnTo>
                  <a:lnTo>
                    <a:pt x="27" y="431"/>
                  </a:lnTo>
                  <a:lnTo>
                    <a:pt x="27" y="431"/>
                  </a:lnTo>
                  <a:lnTo>
                    <a:pt x="32" y="431"/>
                  </a:lnTo>
                  <a:lnTo>
                    <a:pt x="37" y="436"/>
                  </a:lnTo>
                  <a:lnTo>
                    <a:pt x="37" y="441"/>
                  </a:lnTo>
                  <a:lnTo>
                    <a:pt x="37" y="441"/>
                  </a:lnTo>
                  <a:lnTo>
                    <a:pt x="43" y="447"/>
                  </a:lnTo>
                  <a:lnTo>
                    <a:pt x="48" y="452"/>
                  </a:lnTo>
                  <a:lnTo>
                    <a:pt x="53" y="457"/>
                  </a:lnTo>
                  <a:lnTo>
                    <a:pt x="53" y="452"/>
                  </a:lnTo>
                  <a:lnTo>
                    <a:pt x="59" y="452"/>
                  </a:lnTo>
                  <a:lnTo>
                    <a:pt x="59" y="452"/>
                  </a:lnTo>
                  <a:lnTo>
                    <a:pt x="64" y="452"/>
                  </a:lnTo>
                  <a:lnTo>
                    <a:pt x="64" y="452"/>
                  </a:lnTo>
                  <a:lnTo>
                    <a:pt x="69" y="457"/>
                  </a:lnTo>
                  <a:lnTo>
                    <a:pt x="69" y="457"/>
                  </a:lnTo>
                  <a:lnTo>
                    <a:pt x="69" y="457"/>
                  </a:lnTo>
                  <a:lnTo>
                    <a:pt x="74" y="457"/>
                  </a:lnTo>
                  <a:lnTo>
                    <a:pt x="80" y="457"/>
                  </a:lnTo>
                  <a:lnTo>
                    <a:pt x="85" y="457"/>
                  </a:lnTo>
                  <a:lnTo>
                    <a:pt x="90" y="457"/>
                  </a:lnTo>
                  <a:lnTo>
                    <a:pt x="96" y="457"/>
                  </a:lnTo>
                  <a:lnTo>
                    <a:pt x="96" y="463"/>
                  </a:lnTo>
                  <a:lnTo>
                    <a:pt x="101" y="463"/>
                  </a:lnTo>
                  <a:lnTo>
                    <a:pt x="117" y="463"/>
                  </a:lnTo>
                  <a:lnTo>
                    <a:pt x="128" y="468"/>
                  </a:lnTo>
                  <a:lnTo>
                    <a:pt x="133" y="468"/>
                  </a:lnTo>
                  <a:lnTo>
                    <a:pt x="133" y="468"/>
                  </a:lnTo>
                  <a:lnTo>
                    <a:pt x="138" y="473"/>
                  </a:lnTo>
                  <a:lnTo>
                    <a:pt x="133" y="479"/>
                  </a:lnTo>
                  <a:lnTo>
                    <a:pt x="122" y="489"/>
                  </a:lnTo>
                  <a:lnTo>
                    <a:pt x="117" y="495"/>
                  </a:lnTo>
                  <a:lnTo>
                    <a:pt x="112" y="500"/>
                  </a:lnTo>
                  <a:lnTo>
                    <a:pt x="112" y="511"/>
                  </a:lnTo>
                  <a:lnTo>
                    <a:pt x="106" y="521"/>
                  </a:lnTo>
                  <a:lnTo>
                    <a:pt x="101" y="532"/>
                  </a:lnTo>
                  <a:lnTo>
                    <a:pt x="101" y="542"/>
                  </a:lnTo>
                  <a:lnTo>
                    <a:pt x="101" y="548"/>
                  </a:lnTo>
                  <a:lnTo>
                    <a:pt x="101" y="553"/>
                  </a:lnTo>
                  <a:lnTo>
                    <a:pt x="96" y="564"/>
                  </a:lnTo>
                  <a:lnTo>
                    <a:pt x="96" y="569"/>
                  </a:lnTo>
                  <a:lnTo>
                    <a:pt x="96" y="574"/>
                  </a:lnTo>
                  <a:lnTo>
                    <a:pt x="101" y="580"/>
                  </a:lnTo>
                  <a:lnTo>
                    <a:pt x="106" y="580"/>
                  </a:lnTo>
                  <a:lnTo>
                    <a:pt x="122" y="580"/>
                  </a:lnTo>
                  <a:lnTo>
                    <a:pt x="133" y="580"/>
                  </a:lnTo>
                  <a:lnTo>
                    <a:pt x="138" y="574"/>
                  </a:lnTo>
                  <a:lnTo>
                    <a:pt x="143" y="574"/>
                  </a:lnTo>
                  <a:lnTo>
                    <a:pt x="149" y="580"/>
                  </a:lnTo>
                  <a:lnTo>
                    <a:pt x="154" y="580"/>
                  </a:lnTo>
                  <a:lnTo>
                    <a:pt x="154" y="580"/>
                  </a:lnTo>
                  <a:lnTo>
                    <a:pt x="154" y="574"/>
                  </a:lnTo>
                  <a:lnTo>
                    <a:pt x="159" y="574"/>
                  </a:lnTo>
                  <a:lnTo>
                    <a:pt x="159" y="574"/>
                  </a:lnTo>
                  <a:lnTo>
                    <a:pt x="159" y="574"/>
                  </a:lnTo>
                  <a:lnTo>
                    <a:pt x="159" y="574"/>
                  </a:lnTo>
                  <a:lnTo>
                    <a:pt x="154" y="574"/>
                  </a:lnTo>
                  <a:lnTo>
                    <a:pt x="149" y="574"/>
                  </a:lnTo>
                  <a:lnTo>
                    <a:pt x="149" y="569"/>
                  </a:lnTo>
                  <a:lnTo>
                    <a:pt x="154" y="569"/>
                  </a:lnTo>
                  <a:lnTo>
                    <a:pt x="159" y="564"/>
                  </a:lnTo>
                  <a:lnTo>
                    <a:pt x="159" y="564"/>
                  </a:lnTo>
                  <a:lnTo>
                    <a:pt x="165" y="564"/>
                  </a:lnTo>
                  <a:lnTo>
                    <a:pt x="170" y="569"/>
                  </a:lnTo>
                  <a:lnTo>
                    <a:pt x="170" y="569"/>
                  </a:lnTo>
                  <a:lnTo>
                    <a:pt x="175" y="569"/>
                  </a:lnTo>
                  <a:lnTo>
                    <a:pt x="175" y="569"/>
                  </a:lnTo>
                  <a:lnTo>
                    <a:pt x="175" y="569"/>
                  </a:lnTo>
                  <a:lnTo>
                    <a:pt x="181" y="574"/>
                  </a:lnTo>
                  <a:lnTo>
                    <a:pt x="181" y="574"/>
                  </a:lnTo>
                  <a:lnTo>
                    <a:pt x="197" y="569"/>
                  </a:lnTo>
                  <a:lnTo>
                    <a:pt x="202" y="569"/>
                  </a:lnTo>
                  <a:lnTo>
                    <a:pt x="207" y="574"/>
                  </a:lnTo>
                  <a:lnTo>
                    <a:pt x="223" y="585"/>
                  </a:lnTo>
                  <a:lnTo>
                    <a:pt x="223" y="580"/>
                  </a:lnTo>
                  <a:lnTo>
                    <a:pt x="228" y="585"/>
                  </a:lnTo>
                  <a:lnTo>
                    <a:pt x="234" y="580"/>
                  </a:lnTo>
                  <a:lnTo>
                    <a:pt x="234" y="580"/>
                  </a:lnTo>
                  <a:lnTo>
                    <a:pt x="239" y="580"/>
                  </a:lnTo>
                  <a:lnTo>
                    <a:pt x="250" y="585"/>
                  </a:lnTo>
                  <a:lnTo>
                    <a:pt x="255" y="585"/>
                  </a:lnTo>
                  <a:lnTo>
                    <a:pt x="255" y="590"/>
                  </a:lnTo>
                  <a:lnTo>
                    <a:pt x="255" y="590"/>
                  </a:lnTo>
                  <a:lnTo>
                    <a:pt x="255" y="596"/>
                  </a:lnTo>
                  <a:lnTo>
                    <a:pt x="255" y="596"/>
                  </a:lnTo>
                  <a:lnTo>
                    <a:pt x="260" y="596"/>
                  </a:lnTo>
                  <a:lnTo>
                    <a:pt x="260" y="596"/>
                  </a:lnTo>
                  <a:lnTo>
                    <a:pt x="260" y="601"/>
                  </a:lnTo>
                  <a:lnTo>
                    <a:pt x="260" y="601"/>
                  </a:lnTo>
                  <a:lnTo>
                    <a:pt x="265" y="601"/>
                  </a:lnTo>
                  <a:lnTo>
                    <a:pt x="271" y="601"/>
                  </a:lnTo>
                  <a:lnTo>
                    <a:pt x="271" y="596"/>
                  </a:lnTo>
                  <a:lnTo>
                    <a:pt x="276" y="590"/>
                  </a:lnTo>
                  <a:lnTo>
                    <a:pt x="276" y="580"/>
                  </a:lnTo>
                  <a:lnTo>
                    <a:pt x="276" y="580"/>
                  </a:lnTo>
                  <a:lnTo>
                    <a:pt x="281" y="580"/>
                  </a:lnTo>
                  <a:lnTo>
                    <a:pt x="292" y="580"/>
                  </a:lnTo>
                  <a:lnTo>
                    <a:pt x="297" y="585"/>
                  </a:lnTo>
                  <a:lnTo>
                    <a:pt x="303" y="585"/>
                  </a:lnTo>
                  <a:lnTo>
                    <a:pt x="303" y="585"/>
                  </a:lnTo>
                  <a:lnTo>
                    <a:pt x="308" y="585"/>
                  </a:lnTo>
                  <a:lnTo>
                    <a:pt x="308" y="590"/>
                  </a:lnTo>
                  <a:lnTo>
                    <a:pt x="313" y="590"/>
                  </a:lnTo>
                  <a:lnTo>
                    <a:pt x="313" y="596"/>
                  </a:lnTo>
                  <a:lnTo>
                    <a:pt x="324" y="590"/>
                  </a:lnTo>
                  <a:lnTo>
                    <a:pt x="324" y="590"/>
                  </a:lnTo>
                  <a:lnTo>
                    <a:pt x="324" y="590"/>
                  </a:lnTo>
                  <a:lnTo>
                    <a:pt x="329" y="590"/>
                  </a:lnTo>
                  <a:lnTo>
                    <a:pt x="334" y="590"/>
                  </a:lnTo>
                  <a:lnTo>
                    <a:pt x="340" y="585"/>
                  </a:lnTo>
                  <a:lnTo>
                    <a:pt x="340" y="585"/>
                  </a:lnTo>
                  <a:lnTo>
                    <a:pt x="350" y="580"/>
                  </a:lnTo>
                  <a:lnTo>
                    <a:pt x="356" y="580"/>
                  </a:lnTo>
                  <a:lnTo>
                    <a:pt x="388" y="574"/>
                  </a:lnTo>
                  <a:lnTo>
                    <a:pt x="388" y="574"/>
                  </a:lnTo>
                  <a:lnTo>
                    <a:pt x="388" y="569"/>
                  </a:lnTo>
                  <a:lnTo>
                    <a:pt x="388" y="569"/>
                  </a:lnTo>
                  <a:lnTo>
                    <a:pt x="393" y="569"/>
                  </a:lnTo>
                  <a:lnTo>
                    <a:pt x="398" y="569"/>
                  </a:lnTo>
                  <a:lnTo>
                    <a:pt x="403" y="569"/>
                  </a:lnTo>
                  <a:lnTo>
                    <a:pt x="403" y="574"/>
                  </a:lnTo>
                  <a:lnTo>
                    <a:pt x="409" y="574"/>
                  </a:lnTo>
                  <a:lnTo>
                    <a:pt x="414" y="574"/>
                  </a:lnTo>
                  <a:lnTo>
                    <a:pt x="419" y="569"/>
                  </a:lnTo>
                  <a:lnTo>
                    <a:pt x="425" y="574"/>
                  </a:lnTo>
                  <a:lnTo>
                    <a:pt x="425" y="574"/>
                  </a:lnTo>
                  <a:lnTo>
                    <a:pt x="425" y="580"/>
                  </a:lnTo>
                  <a:lnTo>
                    <a:pt x="425" y="580"/>
                  </a:lnTo>
                  <a:lnTo>
                    <a:pt x="425" y="580"/>
                  </a:lnTo>
                  <a:lnTo>
                    <a:pt x="430" y="585"/>
                  </a:lnTo>
                  <a:lnTo>
                    <a:pt x="435" y="585"/>
                  </a:lnTo>
                  <a:lnTo>
                    <a:pt x="441" y="585"/>
                  </a:lnTo>
                  <a:lnTo>
                    <a:pt x="441" y="585"/>
                  </a:lnTo>
                  <a:lnTo>
                    <a:pt x="441" y="580"/>
                  </a:lnTo>
                  <a:lnTo>
                    <a:pt x="441" y="574"/>
                  </a:lnTo>
                  <a:lnTo>
                    <a:pt x="441" y="569"/>
                  </a:lnTo>
                  <a:lnTo>
                    <a:pt x="435" y="569"/>
                  </a:lnTo>
                  <a:lnTo>
                    <a:pt x="435" y="569"/>
                  </a:lnTo>
                  <a:lnTo>
                    <a:pt x="430" y="569"/>
                  </a:lnTo>
                  <a:lnTo>
                    <a:pt x="430" y="564"/>
                  </a:lnTo>
                  <a:lnTo>
                    <a:pt x="435" y="558"/>
                  </a:lnTo>
                  <a:lnTo>
                    <a:pt x="435" y="553"/>
                  </a:lnTo>
                  <a:lnTo>
                    <a:pt x="430" y="548"/>
                  </a:lnTo>
                  <a:lnTo>
                    <a:pt x="425" y="537"/>
                  </a:lnTo>
                  <a:lnTo>
                    <a:pt x="425" y="537"/>
                  </a:lnTo>
                  <a:lnTo>
                    <a:pt x="425" y="532"/>
                  </a:lnTo>
                  <a:lnTo>
                    <a:pt x="430" y="532"/>
                  </a:lnTo>
                  <a:lnTo>
                    <a:pt x="441" y="521"/>
                  </a:lnTo>
                  <a:lnTo>
                    <a:pt x="446" y="521"/>
                  </a:lnTo>
                  <a:lnTo>
                    <a:pt x="451" y="521"/>
                  </a:lnTo>
                  <a:lnTo>
                    <a:pt x="456" y="521"/>
                  </a:lnTo>
                  <a:lnTo>
                    <a:pt x="462" y="516"/>
                  </a:lnTo>
                  <a:lnTo>
                    <a:pt x="462" y="516"/>
                  </a:lnTo>
                  <a:lnTo>
                    <a:pt x="467" y="500"/>
                  </a:lnTo>
                  <a:lnTo>
                    <a:pt x="467" y="500"/>
                  </a:lnTo>
                  <a:lnTo>
                    <a:pt x="467" y="500"/>
                  </a:lnTo>
                  <a:lnTo>
                    <a:pt x="478" y="505"/>
                  </a:lnTo>
                  <a:lnTo>
                    <a:pt x="478" y="505"/>
                  </a:lnTo>
                  <a:lnTo>
                    <a:pt x="483" y="505"/>
                  </a:lnTo>
                  <a:lnTo>
                    <a:pt x="483" y="500"/>
                  </a:lnTo>
                  <a:lnTo>
                    <a:pt x="488" y="495"/>
                  </a:lnTo>
                  <a:lnTo>
                    <a:pt x="488" y="489"/>
                  </a:lnTo>
                  <a:lnTo>
                    <a:pt x="488" y="489"/>
                  </a:lnTo>
                  <a:lnTo>
                    <a:pt x="488" y="484"/>
                  </a:lnTo>
                  <a:lnTo>
                    <a:pt x="483" y="484"/>
                  </a:lnTo>
                  <a:lnTo>
                    <a:pt x="478" y="479"/>
                  </a:lnTo>
                  <a:lnTo>
                    <a:pt x="472" y="468"/>
                  </a:lnTo>
                  <a:lnTo>
                    <a:pt x="462" y="468"/>
                  </a:lnTo>
                  <a:lnTo>
                    <a:pt x="462" y="468"/>
                  </a:lnTo>
                  <a:lnTo>
                    <a:pt x="462" y="468"/>
                  </a:lnTo>
                  <a:lnTo>
                    <a:pt x="456" y="463"/>
                  </a:lnTo>
                  <a:lnTo>
                    <a:pt x="456" y="457"/>
                  </a:lnTo>
                  <a:lnTo>
                    <a:pt x="451" y="457"/>
                  </a:lnTo>
                  <a:lnTo>
                    <a:pt x="446" y="452"/>
                  </a:lnTo>
                  <a:lnTo>
                    <a:pt x="435" y="447"/>
                  </a:lnTo>
                  <a:lnTo>
                    <a:pt x="430" y="441"/>
                  </a:lnTo>
                  <a:lnTo>
                    <a:pt x="425" y="441"/>
                  </a:lnTo>
                  <a:lnTo>
                    <a:pt x="419" y="436"/>
                  </a:lnTo>
                  <a:lnTo>
                    <a:pt x="414" y="436"/>
                  </a:lnTo>
                  <a:lnTo>
                    <a:pt x="414" y="431"/>
                  </a:lnTo>
                  <a:lnTo>
                    <a:pt x="409" y="420"/>
                  </a:lnTo>
                  <a:lnTo>
                    <a:pt x="403" y="415"/>
                  </a:lnTo>
                  <a:lnTo>
                    <a:pt x="403" y="415"/>
                  </a:lnTo>
                  <a:lnTo>
                    <a:pt x="398" y="409"/>
                  </a:lnTo>
                  <a:lnTo>
                    <a:pt x="398" y="409"/>
                  </a:lnTo>
                  <a:lnTo>
                    <a:pt x="403" y="404"/>
                  </a:lnTo>
                  <a:lnTo>
                    <a:pt x="403" y="404"/>
                  </a:lnTo>
                  <a:lnTo>
                    <a:pt x="403" y="399"/>
                  </a:lnTo>
                  <a:lnTo>
                    <a:pt x="403" y="399"/>
                  </a:lnTo>
                  <a:lnTo>
                    <a:pt x="403" y="399"/>
                  </a:lnTo>
                  <a:lnTo>
                    <a:pt x="403" y="393"/>
                  </a:lnTo>
                  <a:lnTo>
                    <a:pt x="398" y="388"/>
                  </a:lnTo>
                  <a:lnTo>
                    <a:pt x="393" y="383"/>
                  </a:lnTo>
                  <a:lnTo>
                    <a:pt x="388" y="383"/>
                  </a:lnTo>
                  <a:lnTo>
                    <a:pt x="388" y="378"/>
                  </a:lnTo>
                  <a:lnTo>
                    <a:pt x="382" y="378"/>
                  </a:lnTo>
                  <a:lnTo>
                    <a:pt x="382" y="372"/>
                  </a:lnTo>
                  <a:lnTo>
                    <a:pt x="377" y="367"/>
                  </a:lnTo>
                  <a:lnTo>
                    <a:pt x="377" y="367"/>
                  </a:lnTo>
                  <a:lnTo>
                    <a:pt x="382" y="367"/>
                  </a:lnTo>
                  <a:lnTo>
                    <a:pt x="382" y="367"/>
                  </a:lnTo>
                  <a:lnTo>
                    <a:pt x="382" y="367"/>
                  </a:lnTo>
                  <a:lnTo>
                    <a:pt x="388" y="372"/>
                  </a:lnTo>
                  <a:lnTo>
                    <a:pt x="393" y="372"/>
                  </a:lnTo>
                  <a:lnTo>
                    <a:pt x="393" y="372"/>
                  </a:lnTo>
                  <a:lnTo>
                    <a:pt x="398" y="367"/>
                  </a:lnTo>
                  <a:lnTo>
                    <a:pt x="403" y="362"/>
                  </a:lnTo>
                  <a:lnTo>
                    <a:pt x="409" y="356"/>
                  </a:lnTo>
                  <a:lnTo>
                    <a:pt x="414" y="356"/>
                  </a:lnTo>
                  <a:lnTo>
                    <a:pt x="419" y="356"/>
                  </a:lnTo>
                  <a:lnTo>
                    <a:pt x="419" y="356"/>
                  </a:lnTo>
                  <a:lnTo>
                    <a:pt x="425" y="356"/>
                  </a:lnTo>
                  <a:lnTo>
                    <a:pt x="430" y="356"/>
                  </a:lnTo>
                  <a:lnTo>
                    <a:pt x="435" y="356"/>
                  </a:lnTo>
                  <a:lnTo>
                    <a:pt x="435" y="351"/>
                  </a:lnTo>
                  <a:lnTo>
                    <a:pt x="435" y="351"/>
                  </a:lnTo>
                  <a:lnTo>
                    <a:pt x="446" y="351"/>
                  </a:lnTo>
                  <a:lnTo>
                    <a:pt x="451" y="346"/>
                  </a:lnTo>
                  <a:lnTo>
                    <a:pt x="451" y="346"/>
                  </a:lnTo>
                  <a:lnTo>
                    <a:pt x="451" y="346"/>
                  </a:lnTo>
                  <a:lnTo>
                    <a:pt x="456" y="340"/>
                  </a:lnTo>
                  <a:lnTo>
                    <a:pt x="456" y="340"/>
                  </a:lnTo>
                  <a:lnTo>
                    <a:pt x="462" y="340"/>
                  </a:lnTo>
                  <a:lnTo>
                    <a:pt x="462" y="340"/>
                  </a:lnTo>
                  <a:lnTo>
                    <a:pt x="462" y="340"/>
                  </a:lnTo>
                  <a:lnTo>
                    <a:pt x="467" y="335"/>
                  </a:lnTo>
                  <a:lnTo>
                    <a:pt x="467" y="335"/>
                  </a:lnTo>
                  <a:lnTo>
                    <a:pt x="478" y="335"/>
                  </a:lnTo>
                  <a:lnTo>
                    <a:pt x="488" y="330"/>
                  </a:lnTo>
                  <a:lnTo>
                    <a:pt x="494" y="324"/>
                  </a:lnTo>
                  <a:lnTo>
                    <a:pt x="504" y="324"/>
                  </a:lnTo>
                  <a:lnTo>
                    <a:pt x="510" y="324"/>
                  </a:lnTo>
                  <a:lnTo>
                    <a:pt x="520" y="319"/>
                  </a:lnTo>
                  <a:lnTo>
                    <a:pt x="520" y="319"/>
                  </a:lnTo>
                  <a:lnTo>
                    <a:pt x="515" y="314"/>
                  </a:lnTo>
                  <a:lnTo>
                    <a:pt x="515" y="314"/>
                  </a:lnTo>
                  <a:lnTo>
                    <a:pt x="510" y="308"/>
                  </a:lnTo>
                  <a:lnTo>
                    <a:pt x="515" y="308"/>
                  </a:lnTo>
                  <a:lnTo>
                    <a:pt x="515" y="308"/>
                  </a:lnTo>
                  <a:lnTo>
                    <a:pt x="520" y="308"/>
                  </a:lnTo>
                  <a:lnTo>
                    <a:pt x="525" y="308"/>
                  </a:lnTo>
                  <a:lnTo>
                    <a:pt x="531" y="314"/>
                  </a:lnTo>
                  <a:lnTo>
                    <a:pt x="531" y="314"/>
                  </a:lnTo>
                  <a:lnTo>
                    <a:pt x="531" y="319"/>
                  </a:lnTo>
                  <a:lnTo>
                    <a:pt x="536" y="319"/>
                  </a:lnTo>
                  <a:lnTo>
                    <a:pt x="531" y="324"/>
                  </a:lnTo>
                  <a:lnTo>
                    <a:pt x="536" y="324"/>
                  </a:lnTo>
                  <a:lnTo>
                    <a:pt x="541" y="324"/>
                  </a:lnTo>
                  <a:lnTo>
                    <a:pt x="541" y="324"/>
                  </a:lnTo>
                  <a:lnTo>
                    <a:pt x="547" y="324"/>
                  </a:lnTo>
                  <a:lnTo>
                    <a:pt x="547" y="324"/>
                  </a:lnTo>
                  <a:lnTo>
                    <a:pt x="547" y="319"/>
                  </a:lnTo>
                  <a:lnTo>
                    <a:pt x="552" y="308"/>
                  </a:lnTo>
                  <a:lnTo>
                    <a:pt x="552" y="303"/>
                  </a:lnTo>
                  <a:lnTo>
                    <a:pt x="557" y="292"/>
                  </a:lnTo>
                  <a:lnTo>
                    <a:pt x="552" y="282"/>
                  </a:lnTo>
                  <a:close/>
                  <a:moveTo>
                    <a:pt x="154" y="16"/>
                  </a:moveTo>
                  <a:lnTo>
                    <a:pt x="170" y="16"/>
                  </a:lnTo>
                  <a:lnTo>
                    <a:pt x="170" y="10"/>
                  </a:lnTo>
                  <a:lnTo>
                    <a:pt x="159" y="10"/>
                  </a:lnTo>
                  <a:lnTo>
                    <a:pt x="159" y="10"/>
                  </a:lnTo>
                  <a:lnTo>
                    <a:pt x="159" y="5"/>
                  </a:lnTo>
                  <a:lnTo>
                    <a:pt x="159" y="5"/>
                  </a:lnTo>
                  <a:lnTo>
                    <a:pt x="165" y="0"/>
                  </a:lnTo>
                  <a:lnTo>
                    <a:pt x="159" y="0"/>
                  </a:lnTo>
                  <a:lnTo>
                    <a:pt x="154" y="10"/>
                  </a:lnTo>
                  <a:lnTo>
                    <a:pt x="154" y="21"/>
                  </a:lnTo>
                  <a:lnTo>
                    <a:pt x="154" y="21"/>
                  </a:lnTo>
                  <a:lnTo>
                    <a:pt x="154" y="16"/>
                  </a:lnTo>
                  <a:close/>
                </a:path>
              </a:pathLst>
            </a:custGeom>
            <a:solidFill>
              <a:schemeClr val="accent2"/>
            </a:solid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srgbClr val="414042"/>
                </a:solidFill>
                <a:effectLst/>
                <a:uLnTx/>
                <a:uFillTx/>
                <a:latin typeface="Pluto Sans DPD PPT Light"/>
                <a:ea typeface="+mn-ea"/>
                <a:cs typeface="+mn-cs"/>
              </a:endParaRPr>
            </a:p>
          </p:txBody>
        </p:sp>
      </p:grpSp>
      <p:sp>
        <p:nvSpPr>
          <p:cNvPr id="6" name="Text Placeholder 6">
            <a:extLst>
              <a:ext uri="{FF2B5EF4-FFF2-40B4-BE49-F238E27FC236}">
                <a16:creationId xmlns:a16="http://schemas.microsoft.com/office/drawing/2014/main" id="{54E452BC-0856-4EC4-80C8-2AD40ACD8C13}"/>
              </a:ext>
            </a:extLst>
          </p:cNvPr>
          <p:cNvSpPr>
            <a:spLocks noGrp="1"/>
          </p:cNvSpPr>
          <p:nvPr/>
        </p:nvSpPr>
        <p:spPr bwMode="gray">
          <a:xfrm>
            <a:off x="240552" y="155818"/>
            <a:ext cx="10801350" cy="216275"/>
          </a:xfrm>
          <a:prstGeom prst="rect">
            <a:avLst/>
          </a:prstGeom>
        </p:spPr>
        <p:txBody>
          <a:bodyPr vert="horz" lIns="0" tIns="0" rIns="0" bIns="0" rtlCol="0" anchor="ctr" anchorCtr="0">
            <a:noAutofit/>
          </a:bodyPr>
          <a:lstStyle>
            <a:lvl1pPr marL="0" indent="0" algn="l" defTabSz="914400" rtl="0" eaLnBrk="1" latinLnBrk="0" hangingPunct="1">
              <a:lnSpc>
                <a:spcPct val="110000"/>
              </a:lnSpc>
              <a:spcBef>
                <a:spcPts val="0"/>
              </a:spcBef>
              <a:spcAft>
                <a:spcPts val="0"/>
              </a:spcAft>
              <a:buClr>
                <a:schemeClr val="accent1"/>
              </a:buClr>
              <a:buFont typeface="Arial" panose="020B0604020202020204" pitchFamily="34" charset="0"/>
              <a:buNone/>
              <a:defRPr sz="1800" kern="1200">
                <a:solidFill>
                  <a:schemeClr val="tx2"/>
                </a:solidFill>
                <a:latin typeface="+mn-lt"/>
                <a:ea typeface="+mn-ea"/>
                <a:cs typeface="+mn-cs"/>
              </a:defRPr>
            </a:lvl1pPr>
            <a:lvl2pPr marL="0" indent="0" algn="l" defTabSz="914400" rtl="0" eaLnBrk="1" latinLnBrk="0" hangingPunct="1">
              <a:lnSpc>
                <a:spcPct val="110000"/>
              </a:lnSpc>
              <a:spcBef>
                <a:spcPts val="600"/>
              </a:spcBef>
              <a:spcAft>
                <a:spcPts val="0"/>
              </a:spcAft>
              <a:buClr>
                <a:schemeClr val="accent1"/>
              </a:buClr>
              <a:buSzPct val="100000"/>
              <a:buFont typeface="Arial" panose="020B0604020202020204" pitchFamily="34" charset="0"/>
              <a:buNone/>
              <a:defRPr sz="1800" kern="1200">
                <a:solidFill>
                  <a:schemeClr val="tx2"/>
                </a:solidFill>
                <a:latin typeface="+mn-lt"/>
                <a:ea typeface="+mn-ea"/>
                <a:cs typeface="+mn-cs"/>
              </a:defRPr>
            </a:lvl2pPr>
            <a:lvl3pPr marL="0" indent="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None/>
              <a:defRPr sz="1800" kern="1200">
                <a:solidFill>
                  <a:schemeClr val="tx2"/>
                </a:solidFill>
                <a:latin typeface="+mn-lt"/>
                <a:ea typeface="+mn-ea"/>
                <a:cs typeface="+mn-cs"/>
              </a:defRPr>
            </a:lvl3pPr>
            <a:lvl4pPr marL="0" indent="0" algn="l" defTabSz="914400" rtl="0" eaLnBrk="1" latinLnBrk="0" hangingPunct="1">
              <a:lnSpc>
                <a:spcPct val="110000"/>
              </a:lnSpc>
              <a:spcBef>
                <a:spcPts val="0"/>
              </a:spcBef>
              <a:buClr>
                <a:schemeClr val="accent4"/>
              </a:buClr>
              <a:buSzPct val="100000"/>
              <a:buFont typeface="Pluto Sans DPD PPT Light" panose="020B0604020202020204" charset="0"/>
              <a:buNone/>
              <a:defRPr sz="1600" kern="1200">
                <a:solidFill>
                  <a:schemeClr val="tx2"/>
                </a:solidFill>
                <a:latin typeface="+mn-lt"/>
                <a:ea typeface="+mn-ea"/>
                <a:cs typeface="+mn-cs"/>
              </a:defRPr>
            </a:lvl4pPr>
            <a:lvl5pPr marL="0" indent="-180975" algn="l" defTabSz="914400" rtl="0" eaLnBrk="1" latinLnBrk="0" hangingPunct="1">
              <a:lnSpc>
                <a:spcPct val="110000"/>
              </a:lnSpc>
              <a:spcBef>
                <a:spcPts val="0"/>
              </a:spcBef>
              <a:buClr>
                <a:schemeClr val="tx2"/>
              </a:buClr>
              <a:buSzPct val="100000"/>
              <a:buFont typeface="Pluto Sans DPD PPT Light" panose="020B0604020202020204" charset="0"/>
              <a:buNone/>
              <a:defRPr sz="1800" kern="1200">
                <a:solidFill>
                  <a:schemeClr val="tx2"/>
                </a:solidFill>
                <a:latin typeface="+mn-lt"/>
                <a:ea typeface="+mn-ea"/>
                <a:cs typeface="+mn-cs"/>
              </a:defRPr>
            </a:lvl5pPr>
            <a:lvl6pPr marL="0" indent="-180000" algn="l" defTabSz="914400" rtl="0" eaLnBrk="1" latinLnBrk="0" hangingPunct="1">
              <a:lnSpc>
                <a:spcPct val="110000"/>
              </a:lnSpc>
              <a:spcBef>
                <a:spcPts val="0"/>
              </a:spcBef>
              <a:buClr>
                <a:schemeClr val="accent2"/>
              </a:buClr>
              <a:buFont typeface="Pluto Sans DPD PPT Light" panose="020B0604020202020204" charset="0"/>
              <a:buNone/>
              <a:defRPr sz="1800" kern="1200">
                <a:solidFill>
                  <a:schemeClr val="tx2"/>
                </a:solidFill>
                <a:latin typeface="+mn-lt"/>
                <a:ea typeface="+mn-ea"/>
                <a:cs typeface="+mn-cs"/>
              </a:defRPr>
            </a:lvl6pPr>
            <a:lvl7pPr marL="0" indent="-179388" algn="l" defTabSz="914400" rtl="0" eaLnBrk="1" latinLnBrk="0" hangingPunct="1">
              <a:lnSpc>
                <a:spcPct val="110000"/>
              </a:lnSpc>
              <a:spcBef>
                <a:spcPts val="0"/>
              </a:spcBef>
              <a:buClr>
                <a:schemeClr val="accent2"/>
              </a:buClr>
              <a:buFont typeface="Pluto Sans DPD PPT Light" panose="020B0604020202020204" charset="0"/>
              <a:buNone/>
              <a:defRPr sz="1800" kern="1200">
                <a:solidFill>
                  <a:schemeClr val="tx2"/>
                </a:solidFill>
                <a:latin typeface="+mn-lt"/>
                <a:ea typeface="+mn-ea"/>
                <a:cs typeface="+mn-cs"/>
              </a:defRPr>
            </a:lvl7pPr>
            <a:lvl8pPr marL="0" indent="-180975" algn="l" defTabSz="914400" rtl="0" eaLnBrk="1" latinLnBrk="0" hangingPunct="1">
              <a:lnSpc>
                <a:spcPct val="110000"/>
              </a:lnSpc>
              <a:spcBef>
                <a:spcPts val="0"/>
              </a:spcBef>
              <a:buClr>
                <a:schemeClr val="accent2"/>
              </a:buClr>
              <a:buFont typeface="Pluto Sans DPD PPT Light" panose="020B0604020202020204" charset="0"/>
              <a:buNone/>
              <a:defRPr sz="1800" kern="1200">
                <a:solidFill>
                  <a:schemeClr val="tx2"/>
                </a:solidFill>
                <a:latin typeface="+mn-lt"/>
                <a:ea typeface="+mn-ea"/>
                <a:cs typeface="+mn-cs"/>
              </a:defRPr>
            </a:lvl8pPr>
            <a:lvl9pPr marL="0" indent="-180975" algn="l" defTabSz="914400" rtl="0" eaLnBrk="1" latinLnBrk="0" hangingPunct="1">
              <a:lnSpc>
                <a:spcPct val="110000"/>
              </a:lnSpc>
              <a:spcBef>
                <a:spcPts val="0"/>
              </a:spcBef>
              <a:buClr>
                <a:schemeClr val="accent2"/>
              </a:buClr>
              <a:buFont typeface="Pluto Sans DPD PPT Light" panose="020B0604020202020204" charset="0"/>
              <a:buNone/>
              <a:defRPr sz="1800" kern="1200">
                <a:solidFill>
                  <a:schemeClr val="tx2"/>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
                <a:srgbClr val="DC0032"/>
              </a:buClr>
              <a:buSzTx/>
              <a:buFont typeface="Arial" panose="020B0604020202020204" pitchFamily="34" charset="0"/>
              <a:buNone/>
              <a:tabLst/>
              <a:defRPr/>
            </a:pPr>
            <a:r>
              <a:rPr kumimoji="0" lang="en-ZA" sz="1800" b="0" i="0" u="none" strike="noStrike" kern="1200" cap="none" spc="0" normalizeH="0" baseline="0" noProof="0" dirty="0" err="1">
                <a:ln>
                  <a:noFill/>
                </a:ln>
                <a:solidFill>
                  <a:srgbClr val="414042"/>
                </a:solidFill>
                <a:effectLst/>
                <a:uLnTx/>
                <a:uFillTx/>
                <a:latin typeface="Pluto Sans DPD PPT Light"/>
                <a:ea typeface="+mn-ea"/>
                <a:cs typeface="+mn-cs"/>
              </a:rPr>
              <a:t>Ukrepa</a:t>
            </a:r>
            <a:r>
              <a:rPr kumimoji="0" lang="sl-SI" sz="1800" b="0" i="0" u="none" strike="noStrike" kern="1200" cap="none" spc="0" normalizeH="0" baseline="0" noProof="0" dirty="0" err="1">
                <a:ln>
                  <a:noFill/>
                </a:ln>
                <a:solidFill>
                  <a:srgbClr val="414042"/>
                </a:solidFill>
                <a:effectLst/>
                <a:uLnTx/>
                <a:uFillTx/>
                <a:latin typeface="Pluto Sans DPD PPT Light"/>
                <a:ea typeface="+mn-ea"/>
                <a:cs typeface="+mn-cs"/>
              </a:rPr>
              <a:t>mo</a:t>
            </a:r>
            <a:r>
              <a:rPr kumimoji="0" lang="en-ZA" sz="1800" b="0" i="0" u="none" strike="noStrike" kern="1200" cap="none" spc="0" normalizeH="0" baseline="0" noProof="0" dirty="0">
                <a:ln>
                  <a:noFill/>
                </a:ln>
                <a:solidFill>
                  <a:srgbClr val="414042"/>
                </a:solidFill>
                <a:effectLst/>
                <a:uLnTx/>
                <a:uFillTx/>
                <a:latin typeface="Pluto Sans DPD PPT Light"/>
                <a:ea typeface="+mn-ea"/>
                <a:cs typeface="+mn-cs"/>
              </a:rPr>
              <a:t> glede </a:t>
            </a:r>
            <a:r>
              <a:rPr kumimoji="0" lang="en-ZA" sz="1800" b="0" i="0" u="none" strike="noStrike" kern="1200" cap="none" spc="0" normalizeH="0" baseline="0" noProof="0" dirty="0" err="1">
                <a:ln>
                  <a:noFill/>
                </a:ln>
                <a:solidFill>
                  <a:srgbClr val="414042"/>
                </a:solidFill>
                <a:effectLst/>
                <a:uLnTx/>
                <a:uFillTx/>
                <a:latin typeface="Pluto Sans DPD PPT Light"/>
                <a:ea typeface="+mn-ea"/>
                <a:cs typeface="+mn-cs"/>
              </a:rPr>
              <a:t>podnebnih</a:t>
            </a:r>
            <a:r>
              <a:rPr kumimoji="0" lang="en-ZA" sz="18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ZA" sz="1800" b="0" i="0" u="none" strike="noStrike" kern="1200" cap="none" spc="0" normalizeH="0" baseline="0" noProof="0" dirty="0" err="1">
                <a:ln>
                  <a:noFill/>
                </a:ln>
                <a:solidFill>
                  <a:srgbClr val="414042"/>
                </a:solidFill>
                <a:effectLst/>
                <a:uLnTx/>
                <a:uFillTx/>
                <a:latin typeface="Pluto Sans DPD PPT Light"/>
                <a:ea typeface="+mn-ea"/>
                <a:cs typeface="+mn-cs"/>
              </a:rPr>
              <a:t>sprememb</a:t>
            </a:r>
            <a:endParaRPr kumimoji="0" lang="en-ZA" sz="1800" b="0" i="0" u="none" strike="noStrike" kern="1200" cap="none" spc="0" normalizeH="0" baseline="0" noProof="0" dirty="0">
              <a:ln>
                <a:noFill/>
              </a:ln>
              <a:solidFill>
                <a:srgbClr val="414042"/>
              </a:solidFill>
              <a:effectLst/>
              <a:uLnTx/>
              <a:uFillTx/>
              <a:latin typeface="Pluto Sans DPD PPT Light"/>
              <a:ea typeface="+mn-ea"/>
              <a:cs typeface="+mn-cs"/>
            </a:endParaRPr>
          </a:p>
        </p:txBody>
      </p:sp>
      <p:sp>
        <p:nvSpPr>
          <p:cNvPr id="7" name="Title 2">
            <a:extLst>
              <a:ext uri="{FF2B5EF4-FFF2-40B4-BE49-F238E27FC236}">
                <a16:creationId xmlns:a16="http://schemas.microsoft.com/office/drawing/2014/main" id="{4C3E8300-54DC-47BE-A5F9-76A768F3F652}"/>
              </a:ext>
            </a:extLst>
          </p:cNvPr>
          <p:cNvSpPr>
            <a:spLocks noGrp="1"/>
          </p:cNvSpPr>
          <p:nvPr/>
        </p:nvSpPr>
        <p:spPr bwMode="gray">
          <a:xfrm>
            <a:off x="226010" y="432015"/>
            <a:ext cx="11160503" cy="598010"/>
          </a:xfrm>
          <a:prstGeom prst="rect">
            <a:avLst/>
          </a:prstGeom>
        </p:spPr>
        <p:txBody>
          <a:bodyPr vert="horz" lIns="0" tIns="0" rIns="0" bIns="0" rtlCol="0" anchor="t">
            <a:noAutofit/>
          </a:bodyPr>
          <a:lstStyle>
            <a:lvl1pPr algn="l" defTabSz="914400" rtl="0" eaLnBrk="1" latinLnBrk="0" hangingPunct="1">
              <a:lnSpc>
                <a:spcPct val="100000"/>
              </a:lnSpc>
              <a:spcBef>
                <a:spcPts val="0"/>
              </a:spcBef>
              <a:spcAft>
                <a:spcPts val="0"/>
              </a:spcAft>
              <a:buNone/>
              <a:defRPr sz="3600" kern="1200">
                <a:solidFill>
                  <a:schemeClr val="bg2"/>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DC0032"/>
                </a:solidFill>
                <a:effectLst/>
                <a:uLnTx/>
                <a:uFillTx/>
                <a:latin typeface="Pluto Sans DPD PPT Light"/>
                <a:ea typeface="+mj-ea"/>
                <a:cs typeface="+mj-cs"/>
              </a:rPr>
              <a:t>Sprejemanje</a:t>
            </a:r>
            <a:r>
              <a:rPr kumimoji="0" lang="en-US" sz="3600" b="0" i="0" u="none" strike="noStrike" kern="1200" cap="none" spc="0" normalizeH="0" baseline="0" noProof="0" dirty="0">
                <a:ln>
                  <a:noFill/>
                </a:ln>
                <a:solidFill>
                  <a:srgbClr val="DC0032"/>
                </a:solidFill>
                <a:effectLst/>
                <a:uLnTx/>
                <a:uFillTx/>
                <a:latin typeface="Pluto Sans DPD PPT Light"/>
                <a:ea typeface="+mj-ea"/>
                <a:cs typeface="+mj-cs"/>
              </a:rPr>
              <a:t> </a:t>
            </a:r>
            <a:r>
              <a:rPr kumimoji="0" lang="en-US" sz="3600" b="0" i="0" u="none" strike="noStrike" kern="1200" cap="none" spc="0" normalizeH="0" baseline="0" noProof="0" dirty="0" err="1">
                <a:ln>
                  <a:noFill/>
                </a:ln>
                <a:solidFill>
                  <a:srgbClr val="DC0032"/>
                </a:solidFill>
                <a:effectLst/>
                <a:uLnTx/>
                <a:uFillTx/>
                <a:latin typeface="Pluto Sans DPD PPT Light"/>
                <a:ea typeface="+mj-ea"/>
                <a:cs typeface="+mj-cs"/>
              </a:rPr>
              <a:t>odločnejših</a:t>
            </a:r>
            <a:r>
              <a:rPr kumimoji="0" lang="en-US" sz="3600" b="0" i="0" u="none" strike="noStrike" kern="1200" cap="none" spc="0" normalizeH="0" baseline="0" noProof="0" dirty="0">
                <a:ln>
                  <a:noFill/>
                </a:ln>
                <a:solidFill>
                  <a:srgbClr val="DC0032"/>
                </a:solidFill>
                <a:effectLst/>
                <a:uLnTx/>
                <a:uFillTx/>
                <a:latin typeface="Pluto Sans DPD PPT Light"/>
                <a:ea typeface="+mj-ea"/>
                <a:cs typeface="+mj-cs"/>
              </a:rPr>
              <a:t> </a:t>
            </a:r>
            <a:br>
              <a:rPr kumimoji="0" lang="sl-SI" sz="3600" b="0" i="0" u="none" strike="noStrike" kern="1200" cap="none" spc="0" normalizeH="0" baseline="0" noProof="0" dirty="0">
                <a:ln>
                  <a:noFill/>
                </a:ln>
                <a:solidFill>
                  <a:srgbClr val="DC0032"/>
                </a:solidFill>
                <a:effectLst/>
                <a:uLnTx/>
                <a:uFillTx/>
                <a:latin typeface="Pluto Sans DPD PPT Light"/>
                <a:ea typeface="+mj-ea"/>
                <a:cs typeface="+mj-cs"/>
              </a:rPr>
            </a:br>
            <a:r>
              <a:rPr kumimoji="0" lang="en-US" sz="3600" b="0" i="0" u="none" strike="noStrike" kern="1200" cap="none" spc="0" normalizeH="0" baseline="0" noProof="0" dirty="0" err="1">
                <a:ln>
                  <a:noFill/>
                </a:ln>
                <a:solidFill>
                  <a:srgbClr val="DC0032"/>
                </a:solidFill>
                <a:effectLst/>
                <a:uLnTx/>
                <a:uFillTx/>
                <a:latin typeface="Pluto Sans DPD PPT Light"/>
                <a:ea typeface="+mj-ea"/>
                <a:cs typeface="+mj-cs"/>
              </a:rPr>
              <a:t>ukrepov</a:t>
            </a:r>
            <a:r>
              <a:rPr kumimoji="0" lang="sl-SI" sz="3600" b="0" i="0" u="none" strike="noStrike" kern="1200" cap="none" spc="0" normalizeH="0" baseline="0" noProof="0" dirty="0">
                <a:ln>
                  <a:noFill/>
                </a:ln>
                <a:solidFill>
                  <a:srgbClr val="DC0032"/>
                </a:solidFill>
                <a:effectLst/>
                <a:uLnTx/>
                <a:uFillTx/>
                <a:latin typeface="Pluto Sans DPD PPT Light"/>
                <a:ea typeface="+mj-ea"/>
                <a:cs typeface="+mj-cs"/>
              </a:rPr>
              <a:t> </a:t>
            </a:r>
            <a:r>
              <a:rPr kumimoji="0" lang="en-US" sz="3600" b="0" i="0" u="none" strike="noStrike" kern="1200" cap="none" spc="0" normalizeH="0" baseline="0" noProof="0" dirty="0">
                <a:ln>
                  <a:noFill/>
                </a:ln>
                <a:solidFill>
                  <a:srgbClr val="DC0032"/>
                </a:solidFill>
                <a:effectLst/>
                <a:uLnTx/>
                <a:uFillTx/>
                <a:latin typeface="Pluto Sans DPD PPT Light"/>
                <a:ea typeface="+mj-ea"/>
                <a:cs typeface="+mj-cs"/>
              </a:rPr>
              <a:t>za </a:t>
            </a:r>
            <a:r>
              <a:rPr kumimoji="0" lang="en-US" sz="3600" b="0" i="0" u="none" strike="noStrike" kern="1200" cap="none" spc="0" normalizeH="0" baseline="0" noProof="0" dirty="0" err="1">
                <a:ln>
                  <a:noFill/>
                </a:ln>
                <a:solidFill>
                  <a:srgbClr val="DC0032"/>
                </a:solidFill>
                <a:effectLst/>
                <a:uLnTx/>
                <a:uFillTx/>
                <a:latin typeface="Pluto Sans DPD PPT Light"/>
                <a:ea typeface="+mj-ea"/>
                <a:cs typeface="+mj-cs"/>
              </a:rPr>
              <a:t>spopadanje</a:t>
            </a:r>
            <a:r>
              <a:rPr kumimoji="0" lang="en-US" sz="3600" b="0" i="0" u="none" strike="noStrike" kern="1200" cap="none" spc="0" normalizeH="0" baseline="0" noProof="0" dirty="0">
                <a:ln>
                  <a:noFill/>
                </a:ln>
                <a:solidFill>
                  <a:srgbClr val="DC0032"/>
                </a:solidFill>
                <a:effectLst/>
                <a:uLnTx/>
                <a:uFillTx/>
                <a:latin typeface="Pluto Sans DPD PPT Light"/>
                <a:ea typeface="+mj-ea"/>
                <a:cs typeface="+mj-cs"/>
              </a:rPr>
              <a:t> z </a:t>
            </a:r>
            <a:r>
              <a:rPr kumimoji="0" lang="en-US" sz="3600" b="0" i="0" u="none" strike="noStrike" kern="1200" cap="none" spc="0" normalizeH="0" baseline="0" noProof="0" dirty="0" err="1">
                <a:ln>
                  <a:noFill/>
                </a:ln>
                <a:solidFill>
                  <a:srgbClr val="DC0032"/>
                </a:solidFill>
                <a:effectLst/>
                <a:uLnTx/>
                <a:uFillTx/>
                <a:latin typeface="Pluto Sans DPD PPT Light"/>
                <a:ea typeface="+mj-ea"/>
                <a:cs typeface="+mj-cs"/>
              </a:rPr>
              <a:t>izzivom</a:t>
            </a:r>
            <a:endParaRPr kumimoji="0" lang="en-GB" sz="3600" b="0" i="0" u="none" strike="noStrike" kern="1200" cap="none" spc="0" normalizeH="0" baseline="0" noProof="0" dirty="0">
              <a:ln>
                <a:noFill/>
              </a:ln>
              <a:solidFill>
                <a:srgbClr val="DC0032"/>
              </a:solidFill>
              <a:effectLst/>
              <a:uLnTx/>
              <a:uFillTx/>
              <a:latin typeface="Pluto Sans DPD PPT Light"/>
              <a:ea typeface="+mj-ea"/>
              <a:cs typeface="+mj-cs"/>
            </a:endParaRPr>
          </a:p>
        </p:txBody>
      </p:sp>
      <p:sp>
        <p:nvSpPr>
          <p:cNvPr id="8" name="AutoShape 3">
            <a:extLst>
              <a:ext uri="{FF2B5EF4-FFF2-40B4-BE49-F238E27FC236}">
                <a16:creationId xmlns:a16="http://schemas.microsoft.com/office/drawing/2014/main" id="{02D89C37-F79D-4128-AF95-06D1C42B1151}"/>
              </a:ext>
            </a:extLst>
          </p:cNvPr>
          <p:cNvSpPr>
            <a:spLocks noChangeAspect="1" noChangeArrowheads="1" noTextEdit="1"/>
          </p:cNvSpPr>
          <p:nvPr/>
        </p:nvSpPr>
        <p:spPr bwMode="auto">
          <a:xfrm>
            <a:off x="6259772" y="-244830"/>
            <a:ext cx="6061075" cy="656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14042"/>
              </a:solidFill>
              <a:effectLst/>
              <a:uLnTx/>
              <a:uFillTx/>
              <a:latin typeface="Pluto Sans DPD PPT Light"/>
              <a:ea typeface="+mn-ea"/>
              <a:cs typeface="+mn-cs"/>
            </a:endParaRPr>
          </a:p>
        </p:txBody>
      </p:sp>
      <p:sp>
        <p:nvSpPr>
          <p:cNvPr id="9" name="Inhaltsplatzhalter 8">
            <a:extLst>
              <a:ext uri="{FF2B5EF4-FFF2-40B4-BE49-F238E27FC236}">
                <a16:creationId xmlns:a16="http://schemas.microsoft.com/office/drawing/2014/main" id="{0D876E8B-4B65-42C8-8FE0-F139947B48F5}"/>
              </a:ext>
            </a:extLst>
          </p:cNvPr>
          <p:cNvSpPr txBox="1">
            <a:spLocks/>
          </p:cNvSpPr>
          <p:nvPr/>
        </p:nvSpPr>
        <p:spPr>
          <a:xfrm>
            <a:off x="320009" y="1888805"/>
            <a:ext cx="2734526" cy="4090148"/>
          </a:xfrm>
          <a:prstGeom prst="roundRect">
            <a:avLst>
              <a:gd name="adj" fmla="val 4783"/>
            </a:avLst>
          </a:prstGeom>
          <a:solidFill>
            <a:schemeClr val="bg1">
              <a:lumMod val="95000"/>
            </a:schemeClr>
          </a:solidFill>
        </p:spPr>
        <p:txBody>
          <a:bodyPr lIns="216000" tIns="216000" rIns="216000" bIns="216000" anchor="t"/>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179705" algn="l"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r>
              <a:rPr kumimoji="0" lang="en-GB" sz="3600" b="0" i="0" u="none" strike="noStrike" kern="1200" cap="none" spc="0" normalizeH="0" baseline="0" noProof="0" dirty="0">
                <a:ln>
                  <a:noFill/>
                </a:ln>
                <a:solidFill>
                  <a:srgbClr val="509E2F"/>
                </a:solidFill>
                <a:effectLst/>
                <a:uLnTx/>
                <a:uFillTx/>
                <a:latin typeface="Pluto Sans DPD PPT Light"/>
                <a:ea typeface="+mn-ea"/>
                <a:cs typeface="+mn-cs"/>
              </a:rPr>
              <a:t>Net-zero </a:t>
            </a:r>
            <a:r>
              <a:rPr kumimoji="0" lang="sl-SI" sz="3600" b="0" i="0" u="none" strike="noStrike" kern="1200" cap="none" spc="0" normalizeH="0" baseline="0" noProof="0" dirty="0">
                <a:ln>
                  <a:noFill/>
                </a:ln>
                <a:solidFill>
                  <a:srgbClr val="509E2F"/>
                </a:solidFill>
                <a:effectLst/>
                <a:uLnTx/>
                <a:uFillTx/>
                <a:latin typeface="Pluto Sans DPD PPT Light"/>
                <a:ea typeface="+mn-ea"/>
                <a:cs typeface="+mn-cs"/>
              </a:rPr>
              <a:t>emisije</a:t>
            </a:r>
            <a:r>
              <a:rPr kumimoji="0" lang="en-GB" sz="3600" b="0" i="0" u="none" strike="noStrike" kern="1200" cap="none" spc="0" normalizeH="0" baseline="0" noProof="0" dirty="0">
                <a:ln>
                  <a:noFill/>
                </a:ln>
                <a:solidFill>
                  <a:srgbClr val="509E2F"/>
                </a:solidFill>
                <a:effectLst/>
                <a:uLnTx/>
                <a:uFillTx/>
                <a:latin typeface="Pluto Sans DPD PPT Light"/>
                <a:ea typeface="+mn-ea"/>
                <a:cs typeface="+mn-cs"/>
              </a:rPr>
              <a:t> </a:t>
            </a:r>
            <a:r>
              <a:rPr kumimoji="0" lang="sl-SI" sz="3600" b="0" i="0" u="none" strike="noStrike" kern="1200" cap="none" spc="0" normalizeH="0" baseline="0" noProof="0" dirty="0">
                <a:ln>
                  <a:noFill/>
                </a:ln>
                <a:solidFill>
                  <a:srgbClr val="509E2F"/>
                </a:solidFill>
                <a:effectLst/>
                <a:uLnTx/>
                <a:uFillTx/>
                <a:latin typeface="Pluto Sans DPD PPT Light"/>
                <a:ea typeface="+mn-ea"/>
                <a:cs typeface="+mn-cs"/>
              </a:rPr>
              <a:t>do</a:t>
            </a:r>
            <a:r>
              <a:rPr kumimoji="0" lang="en-GB" sz="3600" b="0" i="0" u="none" strike="noStrike" kern="1200" cap="none" spc="0" normalizeH="0" baseline="0" noProof="0" dirty="0">
                <a:ln>
                  <a:noFill/>
                </a:ln>
                <a:solidFill>
                  <a:srgbClr val="509E2F"/>
                </a:solidFill>
                <a:effectLst/>
                <a:uLnTx/>
                <a:uFillTx/>
                <a:latin typeface="Pluto Sans DPD PPT Light"/>
                <a:ea typeface="+mn-ea"/>
                <a:cs typeface="+mn-cs"/>
              </a:rPr>
              <a:t> 2040</a:t>
            </a:r>
            <a:r>
              <a:rPr kumimoji="0" lang="en-GB" sz="1100" b="0" i="0" u="none" strike="noStrike" kern="1200" cap="none" spc="0" normalizeH="0" baseline="0" noProof="0" dirty="0">
                <a:ln>
                  <a:noFill/>
                </a:ln>
                <a:solidFill>
                  <a:srgbClr val="509E2F"/>
                </a:solidFill>
                <a:effectLst/>
                <a:uLnTx/>
                <a:uFillTx/>
                <a:latin typeface="Pluto Sans DPD PPT Light"/>
                <a:ea typeface="+mn-ea"/>
                <a:cs typeface="+mn-cs"/>
              </a:rPr>
              <a:t>(1)</a:t>
            </a:r>
            <a:endParaRPr kumimoji="0" lang="en-GB" sz="1200" b="0" i="0" u="none" strike="noStrike" kern="1200" cap="none" spc="0" normalizeH="0" baseline="0" noProof="0" dirty="0">
              <a:ln>
                <a:noFill/>
              </a:ln>
              <a:solidFill>
                <a:srgbClr val="414042"/>
              </a:solidFill>
              <a:effectLst/>
              <a:uLnTx/>
              <a:uFillTx/>
              <a:latin typeface="Pluto Sans DPD PPT Light"/>
              <a:ea typeface="+mn-ea"/>
              <a:cs typeface="+mn-cs"/>
            </a:endParaRPr>
          </a:p>
          <a:p>
            <a:pPr marL="0" marR="0" lvl="0" indent="-179705" algn="l"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endParaRPr kumimoji="0" lang="en-GB" sz="1400" b="0" i="0" u="none" strike="noStrike" kern="1200" cap="none" spc="0" normalizeH="0" baseline="0" noProof="0" dirty="0">
              <a:ln>
                <a:noFill/>
              </a:ln>
              <a:solidFill>
                <a:srgbClr val="414042"/>
              </a:solidFill>
              <a:effectLst/>
              <a:uLnTx/>
              <a:uFillTx/>
              <a:latin typeface="Pluto Sans DPD PPT Light"/>
              <a:ea typeface="+mn-ea"/>
              <a:cs typeface="+mn-cs"/>
            </a:endParaRPr>
          </a:p>
          <a:p>
            <a:pPr marL="0" marR="0" lvl="0" indent="-179705" algn="l"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r>
              <a:rPr kumimoji="0" lang="pl-PL" sz="2000" b="0" i="0" u="none" strike="noStrike" kern="1200" cap="none" spc="0" normalizeH="0" baseline="0" noProof="0" dirty="0">
                <a:ln>
                  <a:noFill/>
                </a:ln>
                <a:solidFill>
                  <a:srgbClr val="414042"/>
                </a:solidFill>
                <a:effectLst/>
                <a:uLnTx/>
                <a:uFillTx/>
                <a:latin typeface="Pluto Sans DPD PPT Light"/>
                <a:ea typeface="+mn-ea"/>
                <a:cs typeface="+mn-cs"/>
              </a:rPr>
              <a:t>Cilj je 10 let pred </a:t>
            </a:r>
            <a:r>
              <a:rPr kumimoji="0" lang="pl-PL" sz="2000" b="1" i="0" u="none" strike="noStrike" kern="1200" cap="none" spc="0" normalizeH="0" baseline="0" noProof="0" dirty="0">
                <a:ln>
                  <a:noFill/>
                </a:ln>
                <a:solidFill>
                  <a:srgbClr val="414042"/>
                </a:solidFill>
                <a:effectLst/>
                <a:uLnTx/>
                <a:uFillTx/>
                <a:latin typeface="Pluto Sans DPD PPT Light"/>
                <a:ea typeface="+mn-ea"/>
                <a:cs typeface="+mn-cs"/>
              </a:rPr>
              <a:t>Pariškim sporazumom</a:t>
            </a:r>
            <a:endParaRPr kumimoji="0" lang="en-GB" sz="2000" b="1" i="0" u="none" strike="noStrike" kern="1200" cap="none" spc="0" normalizeH="0" baseline="0" noProof="0" dirty="0">
              <a:ln>
                <a:noFill/>
              </a:ln>
              <a:solidFill>
                <a:srgbClr val="414042"/>
              </a:solidFill>
              <a:effectLst/>
              <a:uLnTx/>
              <a:uFillTx/>
              <a:latin typeface="Pluto Sans DPD PPT Light"/>
              <a:ea typeface="+mn-ea"/>
              <a:cs typeface="+mn-cs"/>
            </a:endParaRPr>
          </a:p>
        </p:txBody>
      </p:sp>
      <p:sp>
        <p:nvSpPr>
          <p:cNvPr id="10" name="Inhaltsplatzhalter 8">
            <a:extLst>
              <a:ext uri="{FF2B5EF4-FFF2-40B4-BE49-F238E27FC236}">
                <a16:creationId xmlns:a16="http://schemas.microsoft.com/office/drawing/2014/main" id="{6D32D5AB-DE95-4A52-B2F1-476533ECCB4B}"/>
              </a:ext>
            </a:extLst>
          </p:cNvPr>
          <p:cNvSpPr txBox="1">
            <a:spLocks/>
          </p:cNvSpPr>
          <p:nvPr/>
        </p:nvSpPr>
        <p:spPr>
          <a:xfrm>
            <a:off x="3232818" y="3645520"/>
            <a:ext cx="2762962" cy="2354362"/>
          </a:xfrm>
          <a:prstGeom prst="roundRect">
            <a:avLst>
              <a:gd name="adj" fmla="val 4783"/>
            </a:avLst>
          </a:prstGeom>
          <a:solidFill>
            <a:schemeClr val="bg1">
              <a:lumMod val="95000"/>
            </a:schemeClr>
          </a:solidFill>
        </p:spPr>
        <p:txBody>
          <a:bodyPr lIns="216000" tIns="216000" rIns="216000" bIns="216000" anchor="t"/>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179705" algn="l"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r>
              <a:rPr kumimoji="0" lang="sl-SI" sz="2800" b="0" i="0" u="none" strike="noStrike" kern="1200" cap="none" spc="0" normalizeH="0" baseline="0" noProof="0" dirty="0">
                <a:ln>
                  <a:noFill/>
                </a:ln>
                <a:solidFill>
                  <a:srgbClr val="414042"/>
                </a:solidFill>
                <a:effectLst/>
                <a:uLnTx/>
                <a:uFillTx/>
                <a:latin typeface="Pluto Sans DPD PPT Light"/>
                <a:ea typeface="+mn-ea"/>
                <a:cs typeface="+mn-cs"/>
              </a:rPr>
              <a:t>Evropska pokritost</a:t>
            </a:r>
            <a:r>
              <a:rPr kumimoji="0" lang="en-GB" sz="1100" b="0" i="0" u="none" strike="noStrike" kern="1200" cap="none" spc="0" normalizeH="0" baseline="0" noProof="0" dirty="0">
                <a:ln>
                  <a:noFill/>
                </a:ln>
                <a:solidFill>
                  <a:srgbClr val="414042"/>
                </a:solidFill>
                <a:effectLst/>
                <a:uLnTx/>
                <a:uFillTx/>
                <a:latin typeface="Pluto Sans DPD PPT Light"/>
                <a:ea typeface="+mn-ea"/>
                <a:cs typeface="+mn-cs"/>
              </a:rPr>
              <a:t>(2)</a:t>
            </a:r>
            <a:endParaRPr kumimoji="0" lang="fr-FR" sz="1100" b="0" i="0" u="none" strike="noStrike" kern="1200" cap="none" spc="0" normalizeH="0" baseline="0" noProof="0" dirty="0">
              <a:ln>
                <a:noFill/>
              </a:ln>
              <a:solidFill>
                <a:srgbClr val="414042"/>
              </a:solidFill>
              <a:effectLst/>
              <a:uLnTx/>
              <a:uFillTx/>
              <a:latin typeface="Pluto Sans DPD PPT Light"/>
              <a:ea typeface="+mn-ea"/>
              <a:cs typeface="+mn-cs"/>
            </a:endParaRPr>
          </a:p>
          <a:p>
            <a:pPr marL="0" marR="0" lvl="0" indent="-179705" algn="l"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endParaRPr kumimoji="0" lang="fr-FR" sz="2800" b="0" i="0" u="none" strike="noStrike" kern="1200" cap="none" spc="0" normalizeH="0" baseline="0" noProof="0" dirty="0">
              <a:ln>
                <a:noFill/>
              </a:ln>
              <a:solidFill>
                <a:srgbClr val="414042"/>
              </a:solidFill>
              <a:effectLst/>
              <a:uLnTx/>
              <a:uFillTx/>
              <a:latin typeface="Pluto Sans DPD PPT ExtraLight"/>
              <a:ea typeface="+mn-ea"/>
              <a:cs typeface="+mn-cs"/>
            </a:endParaRPr>
          </a:p>
          <a:p>
            <a:pPr marL="0" marR="0" lvl="0" indent="0" algn="just"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endParaRPr kumimoji="0" lang="en-GB" sz="900" b="0" i="0" u="none" strike="noStrike" kern="1200" cap="none" spc="0" normalizeH="0" baseline="0" noProof="0" dirty="0">
              <a:ln>
                <a:noFill/>
              </a:ln>
              <a:solidFill>
                <a:srgbClr val="414042"/>
              </a:solidFill>
              <a:effectLst/>
              <a:uLnTx/>
              <a:uFillTx/>
              <a:latin typeface="Pluto Sans DPD PPT Light"/>
              <a:ea typeface="+mn-ea"/>
              <a:cs typeface="+mn-cs"/>
            </a:endParaRPr>
          </a:p>
          <a:p>
            <a:pPr marL="0" marR="0" lvl="0" indent="0" algn="l"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endParaRPr kumimoji="0" lang="en-GB" sz="900" b="0" i="0" u="none" strike="noStrike" kern="1200" cap="none" spc="0" normalizeH="0" baseline="0" noProof="0" dirty="0">
              <a:ln>
                <a:noFill/>
              </a:ln>
              <a:solidFill>
                <a:srgbClr val="414042"/>
              </a:solidFill>
              <a:effectLst/>
              <a:uLnTx/>
              <a:uFillTx/>
              <a:latin typeface="Pluto Sans DPD PPT Light"/>
              <a:ea typeface="+mn-ea"/>
              <a:cs typeface="+mn-cs"/>
            </a:endParaRPr>
          </a:p>
        </p:txBody>
      </p:sp>
      <p:sp>
        <p:nvSpPr>
          <p:cNvPr id="11" name="Inhaltsplatzhalter 8">
            <a:extLst>
              <a:ext uri="{FF2B5EF4-FFF2-40B4-BE49-F238E27FC236}">
                <a16:creationId xmlns:a16="http://schemas.microsoft.com/office/drawing/2014/main" id="{6103671E-399E-442F-898F-825E026CCAF7}"/>
              </a:ext>
            </a:extLst>
          </p:cNvPr>
          <p:cNvSpPr txBox="1">
            <a:spLocks/>
          </p:cNvSpPr>
          <p:nvPr/>
        </p:nvSpPr>
        <p:spPr>
          <a:xfrm>
            <a:off x="3245639" y="1891691"/>
            <a:ext cx="2751052" cy="1654050"/>
          </a:xfrm>
          <a:prstGeom prst="roundRect">
            <a:avLst>
              <a:gd name="adj" fmla="val 4783"/>
            </a:avLst>
          </a:prstGeom>
          <a:solidFill>
            <a:schemeClr val="bg1">
              <a:lumMod val="95000"/>
            </a:schemeClr>
          </a:solidFill>
        </p:spPr>
        <p:txBody>
          <a:bodyPr lIns="216000" tIns="216000" rIns="216000" bIns="216000" anchor="t"/>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r>
              <a:rPr kumimoji="0" lang="fr-FR" sz="1300" b="0" i="0" u="none" strike="noStrike" kern="1200" cap="none" spc="0" normalizeH="0" baseline="0" noProof="0" dirty="0">
                <a:ln>
                  <a:noFill/>
                </a:ln>
                <a:solidFill>
                  <a:srgbClr val="414042"/>
                </a:solidFill>
                <a:effectLst/>
                <a:uLnTx/>
                <a:uFillTx/>
                <a:latin typeface="Pluto Sans DPD PPT Light"/>
                <a:ea typeface="+mn-ea"/>
                <a:cs typeface="+mn-cs"/>
              </a:rPr>
              <a:t>Naši ukrepi bodo prispevali k omejitvi dviga globalne temperature</a:t>
            </a:r>
            <a:r>
              <a:rPr kumimoji="0" lang="sl-SI" sz="1300" b="0" i="0" u="none" strike="noStrike" kern="1200" cap="none" spc="0" normalizeH="0" baseline="0" noProof="0" dirty="0">
                <a:ln>
                  <a:noFill/>
                </a:ln>
                <a:solidFill>
                  <a:srgbClr val="414042"/>
                </a:solidFill>
                <a:effectLst/>
                <a:uLnTx/>
                <a:uFillTx/>
                <a:latin typeface="Pluto Sans DPD PPT Light"/>
                <a:ea typeface="+mn-ea"/>
                <a:cs typeface="+mn-cs"/>
              </a:rPr>
              <a:t> na</a:t>
            </a:r>
          </a:p>
          <a:p>
            <a:pPr marL="0" marR="0" lvl="0" indent="0" algn="l"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endParaRPr kumimoji="0" lang="fr-FR" sz="1300" b="0" i="0" u="none" strike="noStrike" kern="1200" cap="none" spc="0" normalizeH="0" baseline="0" noProof="0" dirty="0">
              <a:ln>
                <a:noFill/>
              </a:ln>
              <a:solidFill>
                <a:srgbClr val="414042"/>
              </a:solidFill>
              <a:effectLst/>
              <a:uLnTx/>
              <a:uFillTx/>
              <a:latin typeface="Pluto Sans DPD PPT Light"/>
              <a:ea typeface="+mn-ea"/>
              <a:cs typeface="+mn-cs"/>
            </a:endParaRPr>
          </a:p>
          <a:p>
            <a:pPr marL="0" marR="0" lvl="0" indent="0" algn="l"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r>
              <a:rPr kumimoji="0" lang="en-GB" sz="2800" b="0" i="0" u="none" strike="noStrike" kern="1200" cap="none" spc="0" normalizeH="0" baseline="0" noProof="0" dirty="0">
                <a:ln>
                  <a:noFill/>
                </a:ln>
                <a:solidFill>
                  <a:srgbClr val="414042"/>
                </a:solidFill>
                <a:effectLst/>
                <a:uLnTx/>
                <a:uFillTx/>
                <a:latin typeface="Pluto Sans DPD PPT ExtraLight"/>
                <a:ea typeface="+mn-ea"/>
                <a:cs typeface="+mn-cs"/>
              </a:rPr>
              <a:t>1.5°C </a:t>
            </a:r>
            <a:endParaRPr kumimoji="0" lang="fr-FR" sz="2800" b="0" i="0" u="none" strike="noStrike" kern="1200" cap="none" spc="0" normalizeH="0" baseline="0" noProof="0" dirty="0">
              <a:ln>
                <a:noFill/>
              </a:ln>
              <a:solidFill>
                <a:srgbClr val="414042"/>
              </a:solidFill>
              <a:effectLst/>
              <a:uLnTx/>
              <a:uFillTx/>
              <a:latin typeface="Pluto Sans DPD PPT ExtraLight"/>
              <a:ea typeface="+mn-ea"/>
              <a:cs typeface="+mn-cs"/>
            </a:endParaRPr>
          </a:p>
        </p:txBody>
      </p:sp>
      <p:pic>
        <p:nvPicPr>
          <p:cNvPr id="13" name="Image 5">
            <a:extLst>
              <a:ext uri="{FF2B5EF4-FFF2-40B4-BE49-F238E27FC236}">
                <a16:creationId xmlns:a16="http://schemas.microsoft.com/office/drawing/2014/main" id="{7A3808FB-952F-5A93-90EE-24EE76FD9A22}"/>
              </a:ext>
            </a:extLst>
          </p:cNvPr>
          <p:cNvPicPr>
            <a:picLocks noChangeAspect="1"/>
          </p:cNvPicPr>
          <p:nvPr/>
        </p:nvPicPr>
        <p:blipFill>
          <a:blip r:embed="rId2"/>
          <a:stretch>
            <a:fillRect/>
          </a:stretch>
        </p:blipFill>
        <p:spPr>
          <a:xfrm>
            <a:off x="9194363" y="213974"/>
            <a:ext cx="2191657" cy="1252630"/>
          </a:xfrm>
          <a:prstGeom prst="rect">
            <a:avLst/>
          </a:prstGeom>
        </p:spPr>
      </p:pic>
      <p:sp>
        <p:nvSpPr>
          <p:cNvPr id="14" name="TextBox 7">
            <a:extLst>
              <a:ext uri="{FF2B5EF4-FFF2-40B4-BE49-F238E27FC236}">
                <a16:creationId xmlns:a16="http://schemas.microsoft.com/office/drawing/2014/main" id="{288D9D11-C54C-49AF-848B-96E4190C06EA}"/>
              </a:ext>
            </a:extLst>
          </p:cNvPr>
          <p:cNvSpPr txBox="1"/>
          <p:nvPr/>
        </p:nvSpPr>
        <p:spPr bwMode="gray">
          <a:xfrm>
            <a:off x="2317569" y="6102724"/>
            <a:ext cx="8680686" cy="352045"/>
          </a:xfrm>
          <a:prstGeom prst="rect">
            <a:avLst/>
          </a:prstGeom>
          <a:noFill/>
        </p:spPr>
        <p:txBody>
          <a:bodyPr wrap="square" lIns="0" tIns="0" rIns="0" bIns="0" rtlCol="0" anchor="t">
            <a:noAutofit/>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DC0032"/>
              </a:buClr>
              <a:buSzTx/>
              <a:buFontTx/>
              <a:buNone/>
              <a:tabLst/>
              <a:defRPr/>
            </a:pPr>
            <a:r>
              <a:rPr kumimoji="0" lang="en-ZA" sz="1000" b="0" i="0" u="none" strike="noStrike" kern="1200" cap="none" spc="0" normalizeH="0" baseline="0" noProof="0" dirty="0">
                <a:ln>
                  <a:noFill/>
                </a:ln>
                <a:solidFill>
                  <a:srgbClr val="414042"/>
                </a:solidFill>
                <a:effectLst/>
                <a:uLnTx/>
                <a:uFillTx/>
                <a:latin typeface="Pluto Sans DPD PPT Light"/>
                <a:ea typeface="+mn-ea"/>
                <a:cs typeface="+mn-cs"/>
              </a:rPr>
              <a:t>(1) </a:t>
            </a:r>
            <a:r>
              <a:rPr kumimoji="0" lang="en-ZA" sz="1000" b="0" i="0" u="none" strike="noStrike" kern="1200" cap="none" spc="0" normalizeH="0" baseline="0" noProof="0" dirty="0" err="1">
                <a:ln>
                  <a:noFill/>
                </a:ln>
                <a:solidFill>
                  <a:srgbClr val="414042"/>
                </a:solidFill>
                <a:effectLst/>
                <a:uLnTx/>
                <a:uFillTx/>
                <a:latin typeface="Pluto Sans DPD PPT Light"/>
                <a:ea typeface="+mn-ea"/>
                <a:cs typeface="+mn-cs"/>
              </a:rPr>
              <a:t>Znanstveno</a:t>
            </a:r>
            <a:r>
              <a:rPr kumimoji="0" lang="en-ZA" sz="10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ZA" sz="1000" b="0" i="0" u="none" strike="noStrike" kern="1200" cap="none" spc="0" normalizeH="0" baseline="0" noProof="0" dirty="0" err="1">
                <a:ln>
                  <a:noFill/>
                </a:ln>
                <a:solidFill>
                  <a:srgbClr val="414042"/>
                </a:solidFill>
                <a:effectLst/>
                <a:uLnTx/>
                <a:uFillTx/>
                <a:latin typeface="Pluto Sans DPD PPT Light"/>
                <a:ea typeface="+mn-ea"/>
                <a:cs typeface="+mn-cs"/>
              </a:rPr>
              <a:t>utemeljen</a:t>
            </a:r>
            <a:r>
              <a:rPr kumimoji="0" lang="en-ZA" sz="10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ZA" sz="1000" b="0" i="0" u="none" strike="noStrike" kern="1200" cap="none" spc="0" normalizeH="0" baseline="0" noProof="0" dirty="0" err="1">
                <a:ln>
                  <a:noFill/>
                </a:ln>
                <a:solidFill>
                  <a:srgbClr val="414042"/>
                </a:solidFill>
                <a:effectLst/>
                <a:uLnTx/>
                <a:uFillTx/>
                <a:latin typeface="Pluto Sans DPD PPT Light"/>
                <a:ea typeface="+mn-ea"/>
                <a:cs typeface="+mn-cs"/>
              </a:rPr>
              <a:t>cilj</a:t>
            </a:r>
            <a:r>
              <a:rPr kumimoji="0" lang="en-ZA" sz="10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sl-SI" sz="1000" b="0" i="0" u="none" strike="noStrike" kern="1200" cap="none" spc="0" normalizeH="0" baseline="0" noProof="0" dirty="0">
                <a:ln>
                  <a:noFill/>
                </a:ln>
                <a:solidFill>
                  <a:srgbClr val="414042"/>
                </a:solidFill>
                <a:effectLst/>
                <a:uLnTx/>
                <a:uFillTx/>
                <a:latin typeface="Pluto Sans DPD PPT Light"/>
                <a:ea typeface="+mn-ea"/>
                <a:cs typeface="+mn-cs"/>
              </a:rPr>
              <a:t>je </a:t>
            </a:r>
            <a:r>
              <a:rPr kumimoji="0" lang="en-ZA" sz="1000" b="0" i="0" u="none" strike="noStrike" kern="1200" cap="none" spc="0" normalizeH="0" baseline="0" noProof="0" dirty="0">
                <a:ln>
                  <a:noFill/>
                </a:ln>
                <a:solidFill>
                  <a:srgbClr val="414042"/>
                </a:solidFill>
                <a:effectLst/>
                <a:uLnTx/>
                <a:uFillTx/>
                <a:latin typeface="Pluto Sans DPD PPT Light"/>
                <a:ea typeface="+mn-ea"/>
                <a:cs typeface="+mn-cs"/>
              </a:rPr>
              <a:t>DPDgroup </a:t>
            </a:r>
            <a:r>
              <a:rPr kumimoji="0" lang="sl-SI" sz="1000" b="0" i="0" u="none" strike="noStrike" kern="1200" cap="none" spc="0" normalizeH="0" baseline="0" noProof="0" dirty="0">
                <a:ln>
                  <a:noFill/>
                </a:ln>
                <a:solidFill>
                  <a:srgbClr val="414042"/>
                </a:solidFill>
                <a:effectLst/>
                <a:uLnTx/>
                <a:uFillTx/>
                <a:latin typeface="Pluto Sans DPD PPT Light"/>
                <a:ea typeface="+mn-ea"/>
                <a:cs typeface="+mn-cs"/>
              </a:rPr>
              <a:t>v ocenjevanje predala</a:t>
            </a:r>
            <a:r>
              <a:rPr kumimoji="0" lang="en-ZA" sz="1000" b="0" i="0" u="none" strike="noStrike" kern="1200" cap="none" spc="0" normalizeH="0" baseline="0" noProof="0" dirty="0">
                <a:ln>
                  <a:noFill/>
                </a:ln>
                <a:solidFill>
                  <a:srgbClr val="414042"/>
                </a:solidFill>
                <a:effectLst/>
                <a:uLnTx/>
                <a:uFillTx/>
                <a:latin typeface="Pluto Sans DPD PPT Light"/>
                <a:ea typeface="+mn-ea"/>
                <a:cs typeface="+mn-cs"/>
              </a:rPr>
              <a:t> SBTi</a:t>
            </a:r>
            <a:r>
              <a:rPr kumimoji="0" lang="sl-SI" sz="1000" b="0" i="0" u="none" strike="noStrike" kern="1200" cap="none" spc="0" normalizeH="0" baseline="0" noProof="0" dirty="0">
                <a:ln>
                  <a:noFill/>
                </a:ln>
                <a:solidFill>
                  <a:srgbClr val="414042"/>
                </a:solidFill>
                <a:effectLst/>
                <a:uLnTx/>
                <a:uFillTx/>
                <a:latin typeface="Pluto Sans DPD PPT Light"/>
                <a:ea typeface="+mn-ea"/>
                <a:cs typeface="+mn-cs"/>
              </a:rPr>
              <a:t> julija 2022</a:t>
            </a:r>
            <a:r>
              <a:rPr kumimoji="0" lang="en-ZA" sz="10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sl-SI" sz="1000" b="0" i="0" u="none" strike="noStrike" kern="1200" cap="none" spc="0" normalizeH="0" baseline="0" noProof="0" dirty="0">
                <a:ln>
                  <a:noFill/>
                </a:ln>
                <a:solidFill>
                  <a:srgbClr val="414042"/>
                </a:solidFill>
                <a:effectLst/>
                <a:uLnTx/>
                <a:uFillTx/>
                <a:latin typeface="Pluto Sans DPD PPT Light"/>
                <a:ea typeface="+mn-ea"/>
                <a:cs typeface="+mn-cs"/>
              </a:rPr>
              <a:t>uradno odobritev pa smo prejeli februarja 2023</a:t>
            </a:r>
            <a:endParaRPr kumimoji="0" lang="en-ZA" sz="1000" b="0" i="0" u="none" strike="noStrike" kern="1200" cap="none" spc="0" normalizeH="0" baseline="0" noProof="0" dirty="0">
              <a:ln>
                <a:noFill/>
              </a:ln>
              <a:solidFill>
                <a:srgbClr val="414042"/>
              </a:solidFill>
              <a:effectLst/>
              <a:uLnTx/>
              <a:uFillTx/>
              <a:latin typeface="Pluto Sans DPD PPT Light"/>
              <a:ea typeface="+mn-ea"/>
              <a:cs typeface="+mn-cs"/>
            </a:endParaRPr>
          </a:p>
          <a:p>
            <a:pPr marL="0" marR="0" lvl="0" indent="0" algn="l" defTabSz="914400" rtl="0" eaLnBrk="1" fontAlgn="auto" latinLnBrk="0" hangingPunct="1">
              <a:lnSpc>
                <a:spcPct val="100000"/>
              </a:lnSpc>
              <a:spcBef>
                <a:spcPts val="0"/>
              </a:spcBef>
              <a:spcAft>
                <a:spcPts val="0"/>
              </a:spcAft>
              <a:buClr>
                <a:srgbClr val="DC0032"/>
              </a:buClr>
              <a:buSzTx/>
              <a:buFontTx/>
              <a:buNone/>
              <a:tabLst/>
              <a:defRPr/>
            </a:pPr>
            <a:r>
              <a:rPr kumimoji="0" lang="en-ZA" sz="1000" b="0" i="0" u="none" strike="noStrike" kern="1200" cap="none" spc="0" normalizeH="0" baseline="0" noProof="0" dirty="0">
                <a:ln>
                  <a:noFill/>
                </a:ln>
                <a:solidFill>
                  <a:srgbClr val="414042"/>
                </a:solidFill>
                <a:effectLst/>
                <a:uLnTx/>
                <a:uFillTx/>
                <a:latin typeface="Pluto Sans DPD PPT Light"/>
                <a:ea typeface="+mn-ea"/>
                <a:cs typeface="+mn-cs"/>
              </a:rPr>
              <a:t>(2) </a:t>
            </a:r>
            <a:r>
              <a:rPr kumimoji="0" lang="en-ZA" sz="1000" b="0" i="0" u="none" strike="noStrike" kern="1200" cap="none" spc="0" normalizeH="0" baseline="0" noProof="0" dirty="0" err="1">
                <a:ln>
                  <a:noFill/>
                </a:ln>
                <a:solidFill>
                  <a:srgbClr val="414042"/>
                </a:solidFill>
                <a:effectLst/>
                <a:uLnTx/>
                <a:uFillTx/>
                <a:latin typeface="Pluto Sans DPD PPT Light"/>
                <a:ea typeface="+mn-ea"/>
                <a:cs typeface="+mn-cs"/>
              </a:rPr>
              <a:t>Strateški</a:t>
            </a:r>
            <a:r>
              <a:rPr kumimoji="0" lang="en-ZA" sz="10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ZA" sz="1000" b="0" i="0" u="none" strike="noStrike" kern="1200" cap="none" spc="0" normalizeH="0" baseline="0" noProof="0" dirty="0" err="1">
                <a:ln>
                  <a:noFill/>
                </a:ln>
                <a:solidFill>
                  <a:srgbClr val="414042"/>
                </a:solidFill>
                <a:effectLst/>
                <a:uLnTx/>
                <a:uFillTx/>
                <a:latin typeface="Pluto Sans DPD PPT Light"/>
                <a:ea typeface="+mn-ea"/>
                <a:cs typeface="+mn-cs"/>
              </a:rPr>
              <a:t>obseg</a:t>
            </a:r>
            <a:r>
              <a:rPr kumimoji="0" lang="en-ZA" sz="1000" b="0" i="0" u="none" strike="noStrike" kern="1200" cap="none" spc="0" normalizeH="0" baseline="0" noProof="0" dirty="0">
                <a:ln>
                  <a:noFill/>
                </a:ln>
                <a:solidFill>
                  <a:srgbClr val="414042"/>
                </a:solidFill>
                <a:effectLst/>
                <a:uLnTx/>
                <a:uFillTx/>
                <a:latin typeface="Pluto Sans DPD PPT Light"/>
                <a:ea typeface="+mn-ea"/>
                <a:cs typeface="+mn-cs"/>
              </a:rPr>
              <a:t>: 90 % </a:t>
            </a:r>
            <a:r>
              <a:rPr kumimoji="0" lang="en-ZA" sz="1000" b="0" i="0" u="none" strike="noStrike" kern="1200" cap="none" spc="0" normalizeH="0" baseline="0" noProof="0" dirty="0" err="1">
                <a:ln>
                  <a:noFill/>
                </a:ln>
                <a:solidFill>
                  <a:srgbClr val="414042"/>
                </a:solidFill>
                <a:effectLst/>
                <a:uLnTx/>
                <a:uFillTx/>
                <a:latin typeface="Pluto Sans DPD PPT Light"/>
                <a:ea typeface="+mn-ea"/>
                <a:cs typeface="+mn-cs"/>
              </a:rPr>
              <a:t>naš</a:t>
            </a:r>
            <a:r>
              <a:rPr kumimoji="0" lang="sl-SI" sz="1000" b="0" i="0" u="none" strike="noStrike" kern="1200" cap="none" spc="0" normalizeH="0" baseline="0" noProof="0" dirty="0">
                <a:ln>
                  <a:noFill/>
                </a:ln>
                <a:solidFill>
                  <a:srgbClr val="414042"/>
                </a:solidFill>
                <a:effectLst/>
                <a:uLnTx/>
                <a:uFillTx/>
                <a:latin typeface="Pluto Sans DPD PPT Light"/>
                <a:ea typeface="+mn-ea"/>
                <a:cs typeface="+mn-cs"/>
              </a:rPr>
              <a:t>ih poslovnih enot </a:t>
            </a:r>
            <a:r>
              <a:rPr kumimoji="0" lang="en-ZA" sz="1000" b="0" i="0" u="none" strike="noStrike" kern="1200" cap="none" spc="0" normalizeH="0" baseline="0" noProof="0" dirty="0">
                <a:ln>
                  <a:noFill/>
                </a:ln>
                <a:solidFill>
                  <a:srgbClr val="414042"/>
                </a:solidFill>
                <a:effectLst/>
                <a:uLnTx/>
                <a:uFillTx/>
                <a:latin typeface="Pluto Sans DPD PPT Light"/>
                <a:ea typeface="+mn-ea"/>
                <a:cs typeface="+mn-cs"/>
              </a:rPr>
              <a:t>Geo</a:t>
            </a:r>
            <a:r>
              <a:rPr kumimoji="0" lang="sl-SI" sz="1000" b="0" i="0" u="none" strike="noStrike" kern="1200" cap="none" spc="0" normalizeH="0" baseline="0" noProof="0" dirty="0">
                <a:ln>
                  <a:noFill/>
                </a:ln>
                <a:solidFill>
                  <a:srgbClr val="414042"/>
                </a:solidFill>
                <a:effectLst/>
                <a:uLnTx/>
                <a:uFillTx/>
                <a:latin typeface="Pluto Sans DPD PPT Light"/>
                <a:ea typeface="+mn-ea"/>
                <a:cs typeface="+mn-cs"/>
              </a:rPr>
              <a:t>p</a:t>
            </a:r>
            <a:r>
              <a:rPr kumimoji="0" lang="en-ZA" sz="1000" b="0" i="0" u="none" strike="noStrike" kern="1200" cap="none" spc="0" normalizeH="0" baseline="0" noProof="0" dirty="0" err="1">
                <a:ln>
                  <a:noFill/>
                </a:ln>
                <a:solidFill>
                  <a:srgbClr val="414042"/>
                </a:solidFill>
                <a:effectLst/>
                <a:uLnTx/>
                <a:uFillTx/>
                <a:latin typeface="Pluto Sans DPD PPT Light"/>
                <a:ea typeface="+mn-ea"/>
                <a:cs typeface="+mn-cs"/>
              </a:rPr>
              <a:t>ost</a:t>
            </a:r>
            <a:r>
              <a:rPr kumimoji="0" lang="en-ZA" sz="1000" b="0" i="0" u="none" strike="noStrike" kern="1200" cap="none" spc="0" normalizeH="0" baseline="0" noProof="0" dirty="0">
                <a:ln>
                  <a:noFill/>
                </a:ln>
                <a:solidFill>
                  <a:srgbClr val="414042"/>
                </a:solidFill>
                <a:effectLst/>
                <a:uLnTx/>
                <a:uFillTx/>
                <a:latin typeface="Pluto Sans DPD PPT Light"/>
                <a:ea typeface="+mn-ea"/>
                <a:cs typeface="+mn-cs"/>
              </a:rPr>
              <a:t>/DPDgroup</a:t>
            </a:r>
          </a:p>
        </p:txBody>
      </p:sp>
      <p:sp>
        <p:nvSpPr>
          <p:cNvPr id="15" name="ZoneTexte 1">
            <a:extLst>
              <a:ext uri="{FF2B5EF4-FFF2-40B4-BE49-F238E27FC236}">
                <a16:creationId xmlns:a16="http://schemas.microsoft.com/office/drawing/2014/main" id="{98BDE66D-6D0E-B1A7-CC83-26A606EE32E8}"/>
              </a:ext>
            </a:extLst>
          </p:cNvPr>
          <p:cNvSpPr txBox="1"/>
          <p:nvPr/>
        </p:nvSpPr>
        <p:spPr bwMode="gray">
          <a:xfrm>
            <a:off x="3444061" y="4929347"/>
            <a:ext cx="2362201" cy="923330"/>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14042"/>
                </a:solidFill>
                <a:effectLst/>
                <a:uLnTx/>
                <a:uFillTx/>
                <a:latin typeface="Pluto Sans DPD PPT Light"/>
                <a:ea typeface="+mn-lt"/>
                <a:cs typeface="+mn-lt"/>
              </a:rPr>
              <a:t>20 </a:t>
            </a:r>
            <a:r>
              <a:rPr kumimoji="0" lang="en-US" sz="1000" b="0" i="0" u="none" strike="noStrike" kern="1200" cap="none" spc="0" normalizeH="0" baseline="0" noProof="0" dirty="0" err="1">
                <a:ln>
                  <a:noFill/>
                </a:ln>
                <a:solidFill>
                  <a:srgbClr val="414042"/>
                </a:solidFill>
                <a:effectLst/>
                <a:uLnTx/>
                <a:uFillTx/>
                <a:latin typeface="Pluto Sans DPD PPT Light"/>
                <a:ea typeface="+mn-lt"/>
                <a:cs typeface="+mn-lt"/>
              </a:rPr>
              <a:t>poslovnih</a:t>
            </a:r>
            <a:r>
              <a:rPr kumimoji="0" lang="en-US" sz="1000" b="0" i="0" u="none" strike="noStrike" kern="1200" cap="none" spc="0" normalizeH="0" baseline="0" noProof="0" dirty="0">
                <a:ln>
                  <a:noFill/>
                </a:ln>
                <a:solidFill>
                  <a:srgbClr val="414042"/>
                </a:solidFill>
                <a:effectLst/>
                <a:uLnTx/>
                <a:uFillTx/>
                <a:latin typeface="Pluto Sans DPD PPT Light"/>
                <a:ea typeface="+mn-lt"/>
                <a:cs typeface="+mn-lt"/>
              </a:rPr>
              <a:t> </a:t>
            </a:r>
            <a:r>
              <a:rPr kumimoji="0" lang="en-US" sz="1000" b="0" i="0" u="none" strike="noStrike" kern="1200" cap="none" spc="0" normalizeH="0" baseline="0" noProof="0" dirty="0" err="1">
                <a:ln>
                  <a:noFill/>
                </a:ln>
                <a:solidFill>
                  <a:srgbClr val="414042"/>
                </a:solidFill>
                <a:effectLst/>
                <a:uLnTx/>
                <a:uFillTx/>
                <a:latin typeface="Pluto Sans DPD PPT Light"/>
                <a:ea typeface="+mn-lt"/>
                <a:cs typeface="+mn-lt"/>
              </a:rPr>
              <a:t>enot</a:t>
            </a:r>
            <a:r>
              <a:rPr kumimoji="0" lang="en-US" sz="1000" b="0" i="0" u="none" strike="noStrike" kern="1200" cap="none" spc="0" normalizeH="0" baseline="0" noProof="0" dirty="0">
                <a:ln>
                  <a:noFill/>
                </a:ln>
                <a:solidFill>
                  <a:srgbClr val="414042"/>
                </a:solidFill>
                <a:effectLst/>
                <a:uLnTx/>
                <a:uFillTx/>
                <a:latin typeface="Pluto Sans DPD PPT Light"/>
                <a:ea typeface="+mn-lt"/>
                <a:cs typeface="+mn-lt"/>
              </a:rPr>
              <a:t> v 19 </a:t>
            </a:r>
            <a:r>
              <a:rPr kumimoji="0" lang="en-US" sz="1000" b="0" i="0" u="none" strike="noStrike" kern="1200" cap="none" spc="0" normalizeH="0" baseline="0" noProof="0" dirty="0" err="1">
                <a:ln>
                  <a:noFill/>
                </a:ln>
                <a:solidFill>
                  <a:srgbClr val="414042"/>
                </a:solidFill>
                <a:effectLst/>
                <a:uLnTx/>
                <a:uFillTx/>
                <a:latin typeface="Pluto Sans DPD PPT Light"/>
                <a:ea typeface="+mn-lt"/>
                <a:cs typeface="+mn-lt"/>
              </a:rPr>
              <a:t>državah</a:t>
            </a:r>
            <a:r>
              <a:rPr kumimoji="0" lang="en-US" sz="1000" b="0" i="0" u="none" strike="noStrike" kern="1200" cap="none" spc="0" normalizeH="0" baseline="0" noProof="0" dirty="0">
                <a:ln>
                  <a:noFill/>
                </a:ln>
                <a:solidFill>
                  <a:srgbClr val="414042"/>
                </a:solidFill>
                <a:effectLst/>
                <a:uLnTx/>
                <a:uFillTx/>
                <a:latin typeface="Pluto Sans DPD PPT Light"/>
                <a:ea typeface="+mn-lt"/>
                <a:cs typeface="+mn-lt"/>
              </a:rPr>
              <a:t>: </a:t>
            </a:r>
            <a:r>
              <a:rPr kumimoji="0" lang="en-US" sz="1000" b="0" i="0" u="none" strike="noStrike" kern="1200" cap="none" spc="0" normalizeH="0" baseline="0" noProof="0" dirty="0" err="1">
                <a:ln>
                  <a:noFill/>
                </a:ln>
                <a:solidFill>
                  <a:srgbClr val="414042"/>
                </a:solidFill>
                <a:effectLst/>
                <a:uLnTx/>
                <a:uFillTx/>
                <a:latin typeface="Pluto Sans DPD PPT Light"/>
                <a:ea typeface="+mn-lt"/>
                <a:cs typeface="+mn-lt"/>
              </a:rPr>
              <a:t>Belgija</a:t>
            </a:r>
            <a:r>
              <a:rPr kumimoji="0" lang="en-US" sz="1000" b="0" i="0" u="none" strike="noStrike" kern="1200" cap="none" spc="0" normalizeH="0" baseline="0" noProof="0" dirty="0">
                <a:ln>
                  <a:noFill/>
                </a:ln>
                <a:solidFill>
                  <a:srgbClr val="414042"/>
                </a:solidFill>
                <a:effectLst/>
                <a:uLnTx/>
                <a:uFillTx/>
                <a:latin typeface="Pluto Sans DPD PPT Light"/>
                <a:ea typeface="+mn-lt"/>
                <a:cs typeface="+mn-lt"/>
              </a:rPr>
              <a:t>, </a:t>
            </a:r>
            <a:r>
              <a:rPr kumimoji="0" lang="en-US" sz="1000" b="0" i="0" u="none" strike="noStrike" kern="1200" cap="none" spc="0" normalizeH="0" baseline="0" noProof="0" dirty="0" err="1">
                <a:ln>
                  <a:noFill/>
                </a:ln>
                <a:solidFill>
                  <a:srgbClr val="414042"/>
                </a:solidFill>
                <a:effectLst/>
                <a:uLnTx/>
                <a:uFillTx/>
                <a:latin typeface="Pluto Sans DPD PPT Light"/>
                <a:ea typeface="+mn-lt"/>
                <a:cs typeface="+mn-lt"/>
              </a:rPr>
              <a:t>Hrvaška</a:t>
            </a:r>
            <a:r>
              <a:rPr kumimoji="0" lang="en-US" sz="1000" b="0" i="0" u="none" strike="noStrike" kern="1200" cap="none" spc="0" normalizeH="0" baseline="0" noProof="0" dirty="0">
                <a:ln>
                  <a:noFill/>
                </a:ln>
                <a:solidFill>
                  <a:srgbClr val="414042"/>
                </a:solidFill>
                <a:effectLst/>
                <a:uLnTx/>
                <a:uFillTx/>
                <a:latin typeface="Pluto Sans DPD PPT Light"/>
                <a:ea typeface="+mn-lt"/>
                <a:cs typeface="+mn-lt"/>
              </a:rPr>
              <a:t>, </a:t>
            </a:r>
            <a:r>
              <a:rPr kumimoji="0" lang="en-US" sz="1000" b="0" i="0" u="none" strike="noStrike" kern="1200" cap="none" spc="0" normalizeH="0" baseline="0" noProof="0" dirty="0" err="1">
                <a:ln>
                  <a:noFill/>
                </a:ln>
                <a:solidFill>
                  <a:srgbClr val="414042"/>
                </a:solidFill>
                <a:effectLst/>
                <a:uLnTx/>
                <a:uFillTx/>
                <a:latin typeface="Pluto Sans DPD PPT Light"/>
                <a:ea typeface="+mn-lt"/>
                <a:cs typeface="+mn-lt"/>
              </a:rPr>
              <a:t>Češka</a:t>
            </a:r>
            <a:r>
              <a:rPr kumimoji="0" lang="en-US" sz="1000" b="0" i="0" u="none" strike="noStrike" kern="1200" cap="none" spc="0" normalizeH="0" baseline="0" noProof="0" dirty="0">
                <a:ln>
                  <a:noFill/>
                </a:ln>
                <a:solidFill>
                  <a:srgbClr val="414042"/>
                </a:solidFill>
                <a:effectLst/>
                <a:uLnTx/>
                <a:uFillTx/>
                <a:latin typeface="Pluto Sans DPD PPT Light"/>
                <a:ea typeface="+mn-lt"/>
                <a:cs typeface="+mn-lt"/>
              </a:rPr>
              <a:t>, </a:t>
            </a:r>
            <a:r>
              <a:rPr kumimoji="0" lang="en-US" sz="1000" b="0" i="0" u="none" strike="noStrike" kern="1200" cap="none" spc="0" normalizeH="0" baseline="0" noProof="0" dirty="0" err="1">
                <a:ln>
                  <a:noFill/>
                </a:ln>
                <a:solidFill>
                  <a:srgbClr val="414042"/>
                </a:solidFill>
                <a:effectLst/>
                <a:uLnTx/>
                <a:uFillTx/>
                <a:latin typeface="Pluto Sans DPD PPT Light"/>
                <a:ea typeface="+mn-lt"/>
                <a:cs typeface="+mn-lt"/>
              </a:rPr>
              <a:t>Estonija</a:t>
            </a:r>
            <a:r>
              <a:rPr kumimoji="0" lang="en-US" sz="1000" b="0" i="0" u="none" strike="noStrike" kern="1200" cap="none" spc="0" normalizeH="0" baseline="0" noProof="0" dirty="0">
                <a:ln>
                  <a:noFill/>
                </a:ln>
                <a:solidFill>
                  <a:srgbClr val="414042"/>
                </a:solidFill>
                <a:effectLst/>
                <a:uLnTx/>
                <a:uFillTx/>
                <a:latin typeface="Pluto Sans DPD PPT Light"/>
                <a:ea typeface="+mn-lt"/>
                <a:cs typeface="+mn-lt"/>
              </a:rPr>
              <a:t>, </a:t>
            </a:r>
            <a:r>
              <a:rPr kumimoji="0" lang="en-US" sz="1000" b="0" i="0" u="none" strike="noStrike" kern="1200" cap="none" spc="0" normalizeH="0" baseline="0" noProof="0" dirty="0" err="1">
                <a:ln>
                  <a:noFill/>
                </a:ln>
                <a:solidFill>
                  <a:srgbClr val="414042"/>
                </a:solidFill>
                <a:effectLst/>
                <a:uLnTx/>
                <a:uFillTx/>
                <a:latin typeface="Pluto Sans DPD PPT Light"/>
                <a:ea typeface="+mn-lt"/>
                <a:cs typeface="+mn-lt"/>
              </a:rPr>
              <a:t>Irska</a:t>
            </a:r>
            <a:r>
              <a:rPr kumimoji="0" lang="en-US" sz="1000" b="0" i="0" u="none" strike="noStrike" kern="1200" cap="none" spc="0" normalizeH="0" baseline="0" noProof="0" dirty="0">
                <a:ln>
                  <a:noFill/>
                </a:ln>
                <a:solidFill>
                  <a:srgbClr val="414042"/>
                </a:solidFill>
                <a:effectLst/>
                <a:uLnTx/>
                <a:uFillTx/>
                <a:latin typeface="Pluto Sans DPD PPT Light"/>
                <a:ea typeface="+mn-lt"/>
                <a:cs typeface="+mn-lt"/>
              </a:rPr>
              <a:t>, </a:t>
            </a:r>
            <a:r>
              <a:rPr kumimoji="0" lang="en-US" sz="1000" b="0" i="0" u="none" strike="noStrike" kern="1200" cap="none" spc="0" normalizeH="0" baseline="0" noProof="0" dirty="0" err="1">
                <a:ln>
                  <a:noFill/>
                </a:ln>
                <a:solidFill>
                  <a:srgbClr val="414042"/>
                </a:solidFill>
                <a:effectLst/>
                <a:uLnTx/>
                <a:uFillTx/>
                <a:latin typeface="Pluto Sans DPD PPT Light"/>
                <a:ea typeface="+mn-lt"/>
                <a:cs typeface="+mn-lt"/>
              </a:rPr>
              <a:t>Francija</a:t>
            </a:r>
            <a:r>
              <a:rPr kumimoji="0" lang="en-US" sz="1000" b="0" i="0" u="none" strike="noStrike" kern="1200" cap="none" spc="0" normalizeH="0" baseline="0" noProof="0" dirty="0">
                <a:ln>
                  <a:noFill/>
                </a:ln>
                <a:solidFill>
                  <a:srgbClr val="414042"/>
                </a:solidFill>
                <a:effectLst/>
                <a:uLnTx/>
                <a:uFillTx/>
                <a:latin typeface="Pluto Sans DPD PPT Light"/>
                <a:ea typeface="+mn-lt"/>
                <a:cs typeface="+mn-lt"/>
              </a:rPr>
              <a:t>, </a:t>
            </a:r>
            <a:r>
              <a:rPr kumimoji="0" lang="en-US" sz="1000" b="0" i="0" u="none" strike="noStrike" kern="1200" cap="none" spc="0" normalizeH="0" baseline="0" noProof="0" dirty="0" err="1">
                <a:ln>
                  <a:noFill/>
                </a:ln>
                <a:solidFill>
                  <a:srgbClr val="414042"/>
                </a:solidFill>
                <a:effectLst/>
                <a:uLnTx/>
                <a:uFillTx/>
                <a:latin typeface="Pluto Sans DPD PPT Light"/>
                <a:ea typeface="+mn-lt"/>
                <a:cs typeface="+mn-lt"/>
              </a:rPr>
              <a:t>Nemčija</a:t>
            </a:r>
            <a:r>
              <a:rPr kumimoji="0" lang="en-US" sz="1000" b="0" i="0" u="none" strike="noStrike" kern="1200" cap="none" spc="0" normalizeH="0" baseline="0" noProof="0" dirty="0">
                <a:ln>
                  <a:noFill/>
                </a:ln>
                <a:solidFill>
                  <a:srgbClr val="414042"/>
                </a:solidFill>
                <a:effectLst/>
                <a:uLnTx/>
                <a:uFillTx/>
                <a:latin typeface="Pluto Sans DPD PPT Light"/>
                <a:ea typeface="+mn-lt"/>
                <a:cs typeface="+mn-lt"/>
              </a:rPr>
              <a:t>, </a:t>
            </a:r>
            <a:r>
              <a:rPr kumimoji="0" lang="en-US" sz="1000" b="0" i="0" u="none" strike="noStrike" kern="1200" cap="none" spc="0" normalizeH="0" baseline="0" noProof="0" dirty="0" err="1">
                <a:ln>
                  <a:noFill/>
                </a:ln>
                <a:solidFill>
                  <a:srgbClr val="414042"/>
                </a:solidFill>
                <a:effectLst/>
                <a:uLnTx/>
                <a:uFillTx/>
                <a:latin typeface="Pluto Sans DPD PPT Light"/>
                <a:ea typeface="+mn-lt"/>
                <a:cs typeface="+mn-lt"/>
              </a:rPr>
              <a:t>Madžarska</a:t>
            </a:r>
            <a:r>
              <a:rPr kumimoji="0" lang="en-US" sz="1000" b="0" i="0" u="none" strike="noStrike" kern="1200" cap="none" spc="0" normalizeH="0" baseline="0" noProof="0" dirty="0">
                <a:ln>
                  <a:noFill/>
                </a:ln>
                <a:solidFill>
                  <a:srgbClr val="414042"/>
                </a:solidFill>
                <a:effectLst/>
                <a:uLnTx/>
                <a:uFillTx/>
                <a:latin typeface="Pluto Sans DPD PPT Light"/>
                <a:ea typeface="+mn-lt"/>
                <a:cs typeface="+mn-lt"/>
              </a:rPr>
              <a:t>, </a:t>
            </a:r>
            <a:r>
              <a:rPr kumimoji="0" lang="en-US" sz="1000" b="0" i="0" u="none" strike="noStrike" kern="1200" cap="none" spc="0" normalizeH="0" baseline="0" noProof="0" dirty="0" err="1">
                <a:ln>
                  <a:noFill/>
                </a:ln>
                <a:solidFill>
                  <a:srgbClr val="414042"/>
                </a:solidFill>
                <a:effectLst/>
                <a:uLnTx/>
                <a:uFillTx/>
                <a:latin typeface="Pluto Sans DPD PPT Light"/>
                <a:ea typeface="+mn-lt"/>
                <a:cs typeface="+mn-lt"/>
              </a:rPr>
              <a:t>Italija</a:t>
            </a:r>
            <a:r>
              <a:rPr kumimoji="0" lang="en-US" sz="1000" b="0" i="0" u="none" strike="noStrike" kern="1200" cap="none" spc="0" normalizeH="0" baseline="0" noProof="0" dirty="0">
                <a:ln>
                  <a:noFill/>
                </a:ln>
                <a:solidFill>
                  <a:srgbClr val="414042"/>
                </a:solidFill>
                <a:effectLst/>
                <a:uLnTx/>
                <a:uFillTx/>
                <a:latin typeface="Pluto Sans DPD PPT Light"/>
                <a:ea typeface="+mn-lt"/>
                <a:cs typeface="+mn-lt"/>
              </a:rPr>
              <a:t>, </a:t>
            </a:r>
            <a:r>
              <a:rPr kumimoji="0" lang="en-US" sz="1000" b="0" i="0" u="none" strike="noStrike" kern="1200" cap="none" spc="0" normalizeH="0" baseline="0" noProof="0" dirty="0" err="1">
                <a:ln>
                  <a:noFill/>
                </a:ln>
                <a:solidFill>
                  <a:srgbClr val="414042"/>
                </a:solidFill>
                <a:effectLst/>
                <a:uLnTx/>
                <a:uFillTx/>
                <a:latin typeface="Pluto Sans DPD PPT Light"/>
                <a:ea typeface="+mn-lt"/>
                <a:cs typeface="+mn-lt"/>
              </a:rPr>
              <a:t>Latvija</a:t>
            </a:r>
            <a:r>
              <a:rPr kumimoji="0" lang="en-US" sz="1000" b="0" i="0" u="none" strike="noStrike" kern="1200" cap="none" spc="0" normalizeH="0" baseline="0" noProof="0" dirty="0">
                <a:ln>
                  <a:noFill/>
                </a:ln>
                <a:solidFill>
                  <a:srgbClr val="414042"/>
                </a:solidFill>
                <a:effectLst/>
                <a:uLnTx/>
                <a:uFillTx/>
                <a:latin typeface="Pluto Sans DPD PPT Light"/>
                <a:ea typeface="+mn-lt"/>
                <a:cs typeface="+mn-lt"/>
              </a:rPr>
              <a:t>, </a:t>
            </a:r>
            <a:r>
              <a:rPr kumimoji="0" lang="en-US" sz="1000" b="0" i="0" u="none" strike="noStrike" kern="1200" cap="none" spc="0" normalizeH="0" baseline="0" noProof="0" dirty="0" err="1">
                <a:ln>
                  <a:noFill/>
                </a:ln>
                <a:solidFill>
                  <a:srgbClr val="414042"/>
                </a:solidFill>
                <a:effectLst/>
                <a:uLnTx/>
                <a:uFillTx/>
                <a:latin typeface="Pluto Sans DPD PPT Light"/>
                <a:ea typeface="+mn-lt"/>
                <a:cs typeface="+mn-lt"/>
              </a:rPr>
              <a:t>Litva</a:t>
            </a:r>
            <a:r>
              <a:rPr kumimoji="0" lang="en-US" sz="1000" b="0" i="0" u="none" strike="noStrike" kern="1200" cap="none" spc="0" normalizeH="0" baseline="0" noProof="0" dirty="0">
                <a:ln>
                  <a:noFill/>
                </a:ln>
                <a:solidFill>
                  <a:srgbClr val="414042"/>
                </a:solidFill>
                <a:effectLst/>
                <a:uLnTx/>
                <a:uFillTx/>
                <a:latin typeface="Pluto Sans DPD PPT Light"/>
                <a:ea typeface="+mn-lt"/>
                <a:cs typeface="+mn-lt"/>
              </a:rPr>
              <a:t>, </a:t>
            </a:r>
            <a:r>
              <a:rPr kumimoji="0" lang="en-US" sz="1000" b="0" i="0" u="none" strike="noStrike" kern="1200" cap="none" spc="0" normalizeH="0" baseline="0" noProof="0" dirty="0" err="1">
                <a:ln>
                  <a:noFill/>
                </a:ln>
                <a:solidFill>
                  <a:srgbClr val="414042"/>
                </a:solidFill>
                <a:effectLst/>
                <a:uLnTx/>
                <a:uFillTx/>
                <a:latin typeface="Pluto Sans DPD PPT Light"/>
                <a:ea typeface="+mn-lt"/>
                <a:cs typeface="+mn-lt"/>
              </a:rPr>
              <a:t>Nizozemska</a:t>
            </a:r>
            <a:r>
              <a:rPr kumimoji="0" lang="en-US" sz="1000" b="0" i="0" u="none" strike="noStrike" kern="1200" cap="none" spc="0" normalizeH="0" baseline="0" noProof="0" dirty="0">
                <a:ln>
                  <a:noFill/>
                </a:ln>
                <a:solidFill>
                  <a:srgbClr val="414042"/>
                </a:solidFill>
                <a:effectLst/>
                <a:uLnTx/>
                <a:uFillTx/>
                <a:latin typeface="Pluto Sans DPD PPT Light"/>
                <a:ea typeface="+mn-lt"/>
                <a:cs typeface="+mn-lt"/>
              </a:rPr>
              <a:t>, </a:t>
            </a:r>
            <a:r>
              <a:rPr kumimoji="0" lang="en-US" sz="1000" b="0" i="0" u="none" strike="noStrike" kern="1200" cap="none" spc="0" normalizeH="0" baseline="0" noProof="0" dirty="0" err="1">
                <a:ln>
                  <a:noFill/>
                </a:ln>
                <a:solidFill>
                  <a:srgbClr val="414042"/>
                </a:solidFill>
                <a:effectLst/>
                <a:uLnTx/>
                <a:uFillTx/>
                <a:latin typeface="Pluto Sans DPD PPT Light"/>
                <a:ea typeface="+mn-lt"/>
                <a:cs typeface="+mn-lt"/>
              </a:rPr>
              <a:t>Poljska</a:t>
            </a:r>
            <a:r>
              <a:rPr kumimoji="0" lang="en-US" sz="1000" b="0" i="0" u="none" strike="noStrike" kern="1200" cap="none" spc="0" normalizeH="0" baseline="0" noProof="0" dirty="0">
                <a:ln>
                  <a:noFill/>
                </a:ln>
                <a:solidFill>
                  <a:srgbClr val="414042"/>
                </a:solidFill>
                <a:effectLst/>
                <a:uLnTx/>
                <a:uFillTx/>
                <a:latin typeface="Pluto Sans DPD PPT Light"/>
                <a:ea typeface="+mn-lt"/>
                <a:cs typeface="+mn-lt"/>
              </a:rPr>
              <a:t>, </a:t>
            </a:r>
            <a:r>
              <a:rPr kumimoji="0" lang="en-US" sz="1000" b="0" i="0" u="none" strike="noStrike" kern="1200" cap="none" spc="0" normalizeH="0" baseline="0" noProof="0" dirty="0" err="1">
                <a:ln>
                  <a:noFill/>
                </a:ln>
                <a:solidFill>
                  <a:srgbClr val="414042"/>
                </a:solidFill>
                <a:effectLst/>
                <a:uLnTx/>
                <a:uFillTx/>
                <a:latin typeface="Pluto Sans DPD PPT Light"/>
                <a:ea typeface="+mn-lt"/>
                <a:cs typeface="+mn-lt"/>
              </a:rPr>
              <a:t>Portugalska</a:t>
            </a:r>
            <a:r>
              <a:rPr kumimoji="0" lang="en-US" sz="1000" b="0" i="0" u="none" strike="noStrike" kern="1200" cap="none" spc="0" normalizeH="0" baseline="0" noProof="0" dirty="0">
                <a:ln>
                  <a:noFill/>
                </a:ln>
                <a:solidFill>
                  <a:srgbClr val="414042"/>
                </a:solidFill>
                <a:effectLst/>
                <a:uLnTx/>
                <a:uFillTx/>
                <a:latin typeface="Pluto Sans DPD PPT Light"/>
                <a:ea typeface="+mn-lt"/>
                <a:cs typeface="+mn-lt"/>
              </a:rPr>
              <a:t>, </a:t>
            </a:r>
            <a:r>
              <a:rPr kumimoji="0" lang="en-US" sz="1000" b="0" i="0" u="none" strike="noStrike" kern="1200" cap="none" spc="0" normalizeH="0" baseline="0" noProof="0" dirty="0" err="1">
                <a:ln>
                  <a:noFill/>
                </a:ln>
                <a:solidFill>
                  <a:srgbClr val="414042"/>
                </a:solidFill>
                <a:effectLst/>
                <a:uLnTx/>
                <a:uFillTx/>
                <a:latin typeface="Pluto Sans DPD PPT Light"/>
                <a:ea typeface="+mn-lt"/>
                <a:cs typeface="+mn-lt"/>
              </a:rPr>
              <a:t>Slovaška</a:t>
            </a:r>
            <a:r>
              <a:rPr kumimoji="0" lang="en-US" sz="1000" b="0" i="0" u="none" strike="noStrike" kern="1200" cap="none" spc="0" normalizeH="0" baseline="0" noProof="0" dirty="0">
                <a:ln>
                  <a:noFill/>
                </a:ln>
                <a:solidFill>
                  <a:srgbClr val="414042"/>
                </a:solidFill>
                <a:effectLst/>
                <a:uLnTx/>
                <a:uFillTx/>
                <a:latin typeface="Pluto Sans DPD PPT Light"/>
                <a:ea typeface="+mn-lt"/>
                <a:cs typeface="+mn-lt"/>
              </a:rPr>
              <a:t>, </a:t>
            </a:r>
            <a:r>
              <a:rPr kumimoji="0" lang="en-US" sz="1000" b="1" i="0" u="none" strike="noStrike" kern="1200" cap="none" spc="0" normalizeH="0" baseline="0" noProof="0" dirty="0">
                <a:ln>
                  <a:noFill/>
                </a:ln>
                <a:solidFill>
                  <a:srgbClr val="414042"/>
                </a:solidFill>
                <a:effectLst/>
                <a:uLnTx/>
                <a:uFillTx/>
                <a:latin typeface="Pluto Sans DPD PPT Light"/>
                <a:ea typeface="+mn-lt"/>
                <a:cs typeface="+mn-lt"/>
              </a:rPr>
              <a:t>Slovenija</a:t>
            </a:r>
            <a:r>
              <a:rPr kumimoji="0" lang="en-US" sz="1000" b="0" i="0" u="none" strike="noStrike" kern="1200" cap="none" spc="0" normalizeH="0" baseline="0" noProof="0" dirty="0">
                <a:ln>
                  <a:noFill/>
                </a:ln>
                <a:solidFill>
                  <a:srgbClr val="414042"/>
                </a:solidFill>
                <a:effectLst/>
                <a:uLnTx/>
                <a:uFillTx/>
                <a:latin typeface="Pluto Sans DPD PPT Light"/>
                <a:ea typeface="+mn-lt"/>
                <a:cs typeface="+mn-lt"/>
              </a:rPr>
              <a:t>, </a:t>
            </a:r>
            <a:r>
              <a:rPr kumimoji="0" lang="en-US" sz="1000" b="0" i="0" u="none" strike="noStrike" kern="1200" cap="none" spc="0" normalizeH="0" baseline="0" noProof="0" dirty="0" err="1">
                <a:ln>
                  <a:noFill/>
                </a:ln>
                <a:solidFill>
                  <a:srgbClr val="414042"/>
                </a:solidFill>
                <a:effectLst/>
                <a:uLnTx/>
                <a:uFillTx/>
                <a:latin typeface="Pluto Sans DPD PPT Light"/>
                <a:ea typeface="+mn-lt"/>
                <a:cs typeface="+mn-lt"/>
              </a:rPr>
              <a:t>Španija</a:t>
            </a:r>
            <a:r>
              <a:rPr kumimoji="0" lang="en-US" sz="1000" b="0" i="0" u="none" strike="noStrike" kern="1200" cap="none" spc="0" normalizeH="0" baseline="0" noProof="0" dirty="0">
                <a:ln>
                  <a:noFill/>
                </a:ln>
                <a:solidFill>
                  <a:srgbClr val="414042"/>
                </a:solidFill>
                <a:effectLst/>
                <a:uLnTx/>
                <a:uFillTx/>
                <a:latin typeface="Pluto Sans DPD PPT Light"/>
                <a:ea typeface="+mn-lt"/>
                <a:cs typeface="+mn-lt"/>
              </a:rPr>
              <a:t>, </a:t>
            </a:r>
            <a:r>
              <a:rPr kumimoji="0" lang="en-US" sz="1000" b="0" i="0" u="none" strike="noStrike" kern="1200" cap="none" spc="0" normalizeH="0" baseline="0" noProof="0" dirty="0" err="1">
                <a:ln>
                  <a:noFill/>
                </a:ln>
                <a:solidFill>
                  <a:srgbClr val="414042"/>
                </a:solidFill>
                <a:effectLst/>
                <a:uLnTx/>
                <a:uFillTx/>
                <a:latin typeface="Pluto Sans DPD PPT Light"/>
                <a:ea typeface="+mn-lt"/>
                <a:cs typeface="+mn-lt"/>
              </a:rPr>
              <a:t>Švica</a:t>
            </a:r>
            <a:r>
              <a:rPr kumimoji="0" lang="en-US" sz="1000" b="0" i="0" u="none" strike="noStrike" kern="1200" cap="none" spc="0" normalizeH="0" baseline="0" noProof="0" dirty="0">
                <a:ln>
                  <a:noFill/>
                </a:ln>
                <a:solidFill>
                  <a:srgbClr val="414042"/>
                </a:solidFill>
                <a:effectLst/>
                <a:uLnTx/>
                <a:uFillTx/>
                <a:latin typeface="Pluto Sans DPD PPT Light"/>
                <a:ea typeface="+mn-lt"/>
                <a:cs typeface="+mn-lt"/>
              </a:rPr>
              <a:t>, Velika </a:t>
            </a:r>
            <a:r>
              <a:rPr kumimoji="0" lang="en-US" sz="1000" b="0" i="0" u="none" strike="noStrike" kern="1200" cap="none" spc="0" normalizeH="0" baseline="0" noProof="0" dirty="0" err="1">
                <a:ln>
                  <a:noFill/>
                </a:ln>
                <a:solidFill>
                  <a:srgbClr val="414042"/>
                </a:solidFill>
                <a:effectLst/>
                <a:uLnTx/>
                <a:uFillTx/>
                <a:latin typeface="Pluto Sans DPD PPT Light"/>
                <a:ea typeface="+mn-lt"/>
                <a:cs typeface="+mn-lt"/>
              </a:rPr>
              <a:t>Britanija</a:t>
            </a:r>
            <a:r>
              <a:rPr kumimoji="0" lang="sl-SI" sz="1000" b="0" i="0" u="none" strike="noStrike" kern="1200" cap="none" spc="0" normalizeH="0" baseline="0" noProof="0" dirty="0">
                <a:ln>
                  <a:noFill/>
                </a:ln>
                <a:solidFill>
                  <a:srgbClr val="414042"/>
                </a:solidFill>
                <a:effectLst/>
                <a:uLnTx/>
                <a:uFillTx/>
                <a:latin typeface="Pluto Sans DPD PPT Light"/>
                <a:ea typeface="+mn-lt"/>
                <a:cs typeface="+mn-lt"/>
              </a:rPr>
              <a:t>.</a:t>
            </a:r>
            <a:endParaRPr kumimoji="0" lang="en-US" sz="1000" b="0" i="0" u="none" strike="noStrike" kern="1200" cap="none" spc="0" normalizeH="0" baseline="0" noProof="0" dirty="0">
              <a:ln>
                <a:noFill/>
              </a:ln>
              <a:solidFill>
                <a:srgbClr val="414042"/>
              </a:solidFill>
              <a:effectLst/>
              <a:uLnTx/>
              <a:uFillTx/>
              <a:latin typeface="Pluto Sans DPD PPT Light"/>
              <a:ea typeface="+mn-ea"/>
              <a:cs typeface="+mn-cs"/>
            </a:endParaRPr>
          </a:p>
        </p:txBody>
      </p:sp>
      <p:sp>
        <p:nvSpPr>
          <p:cNvPr id="16" name="ZoneTexte 106">
            <a:extLst>
              <a:ext uri="{FF2B5EF4-FFF2-40B4-BE49-F238E27FC236}">
                <a16:creationId xmlns:a16="http://schemas.microsoft.com/office/drawing/2014/main" id="{05778772-DBC4-4221-9EF0-38D615C07709}"/>
              </a:ext>
            </a:extLst>
          </p:cNvPr>
          <p:cNvSpPr txBox="1"/>
          <p:nvPr/>
        </p:nvSpPr>
        <p:spPr bwMode="gray">
          <a:xfrm>
            <a:off x="6033520" y="3001499"/>
            <a:ext cx="10792046" cy="369332"/>
          </a:xfrm>
          <a:prstGeom prst="rect">
            <a:avLst/>
          </a:prstGeom>
          <a:noFill/>
        </p:spPr>
        <p:txBody>
          <a:bodyPr wrap="square">
            <a:spAutoFit/>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fr-FR" sz="1800" b="0" i="0" u="none" strike="noStrike" kern="1200" cap="none" spc="0" normalizeH="0" baseline="0" noProof="0">
              <a:ln>
                <a:noFill/>
              </a:ln>
              <a:solidFill>
                <a:srgbClr val="414042"/>
              </a:solidFill>
              <a:effectLst/>
              <a:uLnTx/>
              <a:uFillTx/>
              <a:latin typeface="Pluto Sans DPD PPT Light"/>
              <a:ea typeface="+mn-ea"/>
              <a:cs typeface="+mn-cs"/>
            </a:endParaRPr>
          </a:p>
        </p:txBody>
      </p:sp>
      <p:sp>
        <p:nvSpPr>
          <p:cNvPr id="17" name="ZoneTexte 11">
            <a:extLst>
              <a:ext uri="{FF2B5EF4-FFF2-40B4-BE49-F238E27FC236}">
                <a16:creationId xmlns:a16="http://schemas.microsoft.com/office/drawing/2014/main" id="{F71E4F2C-C79D-4A29-A7CF-4E3905C8F2B9}"/>
              </a:ext>
            </a:extLst>
          </p:cNvPr>
          <p:cNvSpPr txBox="1"/>
          <p:nvPr/>
        </p:nvSpPr>
        <p:spPr bwMode="gray">
          <a:xfrm>
            <a:off x="6359526" y="1486240"/>
            <a:ext cx="1144383" cy="500625"/>
          </a:xfrm>
          <a:prstGeom prst="rect">
            <a:avLst/>
          </a:prstGeom>
          <a:noFill/>
        </p:spPr>
        <p:txBody>
          <a:bodyPr wrap="square" lIns="0" tIns="0" rIns="0" bIns="0" rtlCol="0">
            <a:noAutofit/>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0000" marR="0" lvl="0" indent="-180000" algn="l" defTabSz="914400" rtl="0" eaLnBrk="1" fontAlgn="auto" latinLnBrk="0" hangingPunct="1">
              <a:lnSpc>
                <a:spcPct val="100000"/>
              </a:lnSpc>
              <a:spcBef>
                <a:spcPts val="0"/>
              </a:spcBef>
              <a:spcAft>
                <a:spcPts val="0"/>
              </a:spcAft>
              <a:buClr>
                <a:srgbClr val="DC0032"/>
              </a:buClr>
              <a:buSzTx/>
              <a:buFont typeface="Arial" panose="020B0604020202020204" pitchFamily="34" charset="0"/>
              <a:buChar char="•"/>
              <a:tabLst/>
              <a:defRPr/>
            </a:pPr>
            <a:endParaRPr kumimoji="0" lang="fr-FR" sz="1600" b="0" i="0" u="none" strike="noStrike" kern="1200" cap="none" spc="0" normalizeH="0" baseline="0" noProof="0">
              <a:ln>
                <a:noFill/>
              </a:ln>
              <a:solidFill>
                <a:srgbClr val="414042"/>
              </a:solidFill>
              <a:effectLst/>
              <a:uLnTx/>
              <a:uFillTx/>
              <a:latin typeface="Pluto Sans DPD PPT Light"/>
              <a:ea typeface="+mn-ea"/>
              <a:cs typeface="+mn-cs"/>
            </a:endParaRPr>
          </a:p>
        </p:txBody>
      </p:sp>
      <p:sp>
        <p:nvSpPr>
          <p:cNvPr id="18" name="ZoneTexte 12">
            <a:extLst>
              <a:ext uri="{FF2B5EF4-FFF2-40B4-BE49-F238E27FC236}">
                <a16:creationId xmlns:a16="http://schemas.microsoft.com/office/drawing/2014/main" id="{BEEA9917-2563-4639-986A-98DB723DC60A}"/>
              </a:ext>
            </a:extLst>
          </p:cNvPr>
          <p:cNvSpPr txBox="1"/>
          <p:nvPr/>
        </p:nvSpPr>
        <p:spPr bwMode="gray">
          <a:xfrm>
            <a:off x="7018745" y="1514403"/>
            <a:ext cx="914400" cy="914400"/>
          </a:xfrm>
          <a:prstGeom prst="rect">
            <a:avLst/>
          </a:prstGeom>
          <a:noFill/>
        </p:spPr>
        <p:txBody>
          <a:bodyPr wrap="square" lIns="0" tIns="0" rIns="0" bIns="0" rtlCol="0">
            <a:noAutofit/>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0000" marR="0" lvl="0" indent="-180000" algn="l" defTabSz="914400" rtl="0" eaLnBrk="1" fontAlgn="auto" latinLnBrk="0" hangingPunct="1">
              <a:lnSpc>
                <a:spcPct val="100000"/>
              </a:lnSpc>
              <a:spcBef>
                <a:spcPts val="0"/>
              </a:spcBef>
              <a:spcAft>
                <a:spcPts val="0"/>
              </a:spcAft>
              <a:buClr>
                <a:srgbClr val="DC0032"/>
              </a:buClr>
              <a:buSzTx/>
              <a:buFont typeface="Arial" panose="020B0604020202020204" pitchFamily="34" charset="0"/>
              <a:buChar char="•"/>
              <a:tabLst/>
              <a:defRPr/>
            </a:pPr>
            <a:endParaRPr kumimoji="0" lang="fr-FR" sz="1600" b="0" i="0" u="none" strike="noStrike" kern="1200" cap="none" spc="0" normalizeH="0" baseline="0" noProof="0">
              <a:ln>
                <a:noFill/>
              </a:ln>
              <a:solidFill>
                <a:srgbClr val="414042"/>
              </a:solidFill>
              <a:effectLst/>
              <a:uLnTx/>
              <a:uFillTx/>
              <a:latin typeface="Pluto Sans DPD PPT Light"/>
              <a:ea typeface="+mn-ea"/>
              <a:cs typeface="+mn-cs"/>
            </a:endParaRPr>
          </a:p>
        </p:txBody>
      </p:sp>
      <p:pic>
        <p:nvPicPr>
          <p:cNvPr id="19" name="Picture 2">
            <a:extLst>
              <a:ext uri="{FF2B5EF4-FFF2-40B4-BE49-F238E27FC236}">
                <a16:creationId xmlns:a16="http://schemas.microsoft.com/office/drawing/2014/main" id="{52B91BEA-8FD1-0E9C-6832-9B02E9B602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4043" y="-55333"/>
            <a:ext cx="1584176" cy="1584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23665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35">
            <a:extLst>
              <a:ext uri="{FF2B5EF4-FFF2-40B4-BE49-F238E27FC236}">
                <a16:creationId xmlns:a16="http://schemas.microsoft.com/office/drawing/2014/main" id="{F0909A60-FC44-488F-B5BC-6D0A6891325F}"/>
              </a:ext>
            </a:extLst>
          </p:cNvPr>
          <p:cNvSpPr txBox="1">
            <a:spLocks/>
          </p:cNvSpPr>
          <p:nvPr>
            <p:custDataLst>
              <p:tags r:id="rId1"/>
            </p:custDataLst>
          </p:nvPr>
        </p:nvSpPr>
        <p:spPr bwMode="gray">
          <a:xfrm>
            <a:off x="657105" y="1743187"/>
            <a:ext cx="2449544" cy="4150472"/>
          </a:xfrm>
          <a:prstGeom prst="roundRect">
            <a:avLst>
              <a:gd name="adj" fmla="val 3919"/>
            </a:avLst>
          </a:prstGeom>
          <a:solidFill>
            <a:srgbClr val="509E2F"/>
          </a:solidFill>
        </p:spPr>
        <p:txBody>
          <a:bodyPr vert="horz" lIns="204100" tIns="204100" rIns="204100" bIns="0" rtlCol="0">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1" indent="0" algn="l" defTabSz="864017" rtl="0" eaLnBrk="1" fontAlgn="auto" latinLnBrk="0" hangingPunct="1">
              <a:lnSpc>
                <a:spcPct val="100000"/>
              </a:lnSpc>
              <a:spcBef>
                <a:spcPts val="567"/>
              </a:spcBef>
              <a:spcAft>
                <a:spcPts val="567"/>
              </a:spcAft>
              <a:buClrTx/>
              <a:buSzPct val="100000"/>
              <a:buFont typeface="Arial" panose="020B0604020202020204" pitchFamily="34" charset="0"/>
              <a:buNone/>
              <a:tabLst/>
              <a:defRPr/>
            </a:pPr>
            <a:endParaRPr kumimoji="0" lang="sl-SI" sz="1701" b="0" i="0" u="none" strike="noStrike" kern="1200" cap="none" spc="0" normalizeH="0" baseline="0" noProof="0" dirty="0">
              <a:ln>
                <a:noFill/>
              </a:ln>
              <a:solidFill>
                <a:srgbClr val="FFFFFF"/>
              </a:solidFill>
              <a:effectLst/>
              <a:uLnTx/>
              <a:uFillTx/>
              <a:latin typeface="Pluto Sans DPD PPT" panose="02000000000000000000" pitchFamily="2" charset="0"/>
              <a:ea typeface="+mn-ea"/>
              <a:cs typeface="+mn-cs"/>
            </a:endParaRPr>
          </a:p>
          <a:p>
            <a:pPr marL="0" marR="0" lvl="1" indent="0" algn="l" defTabSz="864017" rtl="0" eaLnBrk="1" fontAlgn="auto" latinLnBrk="0" hangingPunct="1">
              <a:lnSpc>
                <a:spcPct val="100000"/>
              </a:lnSpc>
              <a:spcBef>
                <a:spcPts val="567"/>
              </a:spcBef>
              <a:spcAft>
                <a:spcPts val="567"/>
              </a:spcAft>
              <a:buClrTx/>
              <a:buSzPct val="100000"/>
              <a:buFont typeface="Arial" panose="020B0604020202020204" pitchFamily="34" charset="0"/>
              <a:buNone/>
              <a:tabLst/>
              <a:defRPr/>
            </a:pPr>
            <a:endParaRPr kumimoji="0" lang="sl-SI" sz="1701" b="0" i="0" u="none" strike="noStrike" kern="1200" cap="none" spc="0" normalizeH="0" baseline="0" noProof="0" dirty="0">
              <a:ln>
                <a:noFill/>
              </a:ln>
              <a:solidFill>
                <a:srgbClr val="FFFFFF"/>
              </a:solidFill>
              <a:effectLst/>
              <a:uLnTx/>
              <a:uFillTx/>
              <a:latin typeface="Pluto Sans DPD PPT" panose="02000000000000000000" pitchFamily="2" charset="0"/>
              <a:ea typeface="+mn-ea"/>
              <a:cs typeface="+mn-cs"/>
            </a:endParaRPr>
          </a:p>
          <a:p>
            <a:pPr marL="0" marR="0" lvl="1" indent="0" algn="l" defTabSz="864017" rtl="0" eaLnBrk="1" fontAlgn="auto" latinLnBrk="0" hangingPunct="1">
              <a:lnSpc>
                <a:spcPct val="100000"/>
              </a:lnSpc>
              <a:spcBef>
                <a:spcPts val="567"/>
              </a:spcBef>
              <a:spcAft>
                <a:spcPts val="567"/>
              </a:spcAft>
              <a:buClrTx/>
              <a:buSzPct val="100000"/>
              <a:buFont typeface="Arial" panose="020B0604020202020204" pitchFamily="34" charset="0"/>
              <a:buNone/>
              <a:tabLst/>
              <a:defRPr/>
            </a:pPr>
            <a:endParaRPr kumimoji="0" lang="sl-SI" sz="1701" b="0" i="0" u="none" strike="noStrike" kern="1200" cap="none" spc="0" normalizeH="0" baseline="0" noProof="0" dirty="0">
              <a:ln>
                <a:noFill/>
              </a:ln>
              <a:solidFill>
                <a:srgbClr val="FFFFFF"/>
              </a:solidFill>
              <a:effectLst/>
              <a:uLnTx/>
              <a:uFillTx/>
              <a:latin typeface="Pluto Sans DPD PPT" panose="02000000000000000000" pitchFamily="2" charset="0"/>
              <a:ea typeface="+mn-ea"/>
              <a:cs typeface="+mn-cs"/>
            </a:endParaRPr>
          </a:p>
          <a:p>
            <a:pPr marL="0" marR="0" lvl="1" indent="0" algn="l" defTabSz="864017" rtl="0" eaLnBrk="1" fontAlgn="auto" latinLnBrk="0" hangingPunct="1">
              <a:lnSpc>
                <a:spcPct val="100000"/>
              </a:lnSpc>
              <a:spcBef>
                <a:spcPts val="567"/>
              </a:spcBef>
              <a:spcAft>
                <a:spcPts val="567"/>
              </a:spcAft>
              <a:buClrTx/>
              <a:buSzPct val="100000"/>
              <a:buFont typeface="Arial" panose="020B0604020202020204" pitchFamily="34" charset="0"/>
              <a:buNone/>
              <a:tabLst/>
              <a:defRPr/>
            </a:pPr>
            <a:endParaRPr kumimoji="0" lang="sl-SI" sz="1701" b="0" i="0" u="none" strike="noStrike" kern="1200" cap="none" spc="0" normalizeH="0" baseline="0" noProof="0" dirty="0">
              <a:ln>
                <a:noFill/>
              </a:ln>
              <a:solidFill>
                <a:srgbClr val="FFFFFF"/>
              </a:solidFill>
              <a:effectLst/>
              <a:uLnTx/>
              <a:uFillTx/>
              <a:latin typeface="Pluto Sans DPD PPT" panose="02000000000000000000" pitchFamily="2" charset="0"/>
              <a:ea typeface="+mn-ea"/>
              <a:cs typeface="+mn-cs"/>
            </a:endParaRPr>
          </a:p>
          <a:p>
            <a:pPr marL="0" marR="0" lvl="1" indent="0" algn="l" defTabSz="864017" rtl="0" eaLnBrk="1" fontAlgn="auto" latinLnBrk="0" hangingPunct="1">
              <a:lnSpc>
                <a:spcPct val="100000"/>
              </a:lnSpc>
              <a:spcBef>
                <a:spcPts val="567"/>
              </a:spcBef>
              <a:spcAft>
                <a:spcPts val="567"/>
              </a:spcAft>
              <a:buClrTx/>
              <a:buSzPct val="100000"/>
              <a:buFont typeface="Arial" panose="020B0604020202020204" pitchFamily="34" charset="0"/>
              <a:buNone/>
              <a:tabLst/>
              <a:defRPr/>
            </a:pPr>
            <a:endParaRPr kumimoji="0" lang="sl-SI" sz="1701" b="0" i="0" u="none" strike="noStrike" kern="1200" cap="none" spc="0" normalizeH="0" baseline="0" noProof="0" dirty="0">
              <a:ln>
                <a:noFill/>
              </a:ln>
              <a:solidFill>
                <a:srgbClr val="FFFFFF"/>
              </a:solidFill>
              <a:effectLst/>
              <a:uLnTx/>
              <a:uFillTx/>
              <a:latin typeface="Pluto Sans DPD PPT" panose="02000000000000000000" pitchFamily="2" charset="0"/>
              <a:ea typeface="+mn-ea"/>
              <a:cs typeface="+mn-cs"/>
            </a:endParaRPr>
          </a:p>
          <a:p>
            <a:pPr marL="0" marR="0" lvl="1" indent="0" algn="l" defTabSz="864017" rtl="0" eaLnBrk="1" fontAlgn="auto" latinLnBrk="0" hangingPunct="1">
              <a:lnSpc>
                <a:spcPct val="100000"/>
              </a:lnSpc>
              <a:spcBef>
                <a:spcPts val="567"/>
              </a:spcBef>
              <a:spcAft>
                <a:spcPts val="567"/>
              </a:spcAft>
              <a:buClrTx/>
              <a:buSzPct val="100000"/>
              <a:buFont typeface="Arial" panose="020B0604020202020204" pitchFamily="34" charset="0"/>
              <a:buNone/>
              <a:tabLst/>
              <a:defRPr/>
            </a:pPr>
            <a:endParaRPr kumimoji="0" lang="sl-SI" sz="1701" b="0" i="0" u="none" strike="noStrike" kern="1200" cap="none" spc="0" normalizeH="0" baseline="0" noProof="0" dirty="0">
              <a:ln>
                <a:noFill/>
              </a:ln>
              <a:solidFill>
                <a:srgbClr val="FFFFFF"/>
              </a:solidFill>
              <a:effectLst/>
              <a:uLnTx/>
              <a:uFillTx/>
              <a:latin typeface="Pluto Sans DPD PPT" panose="02000000000000000000" pitchFamily="2" charset="0"/>
              <a:ea typeface="+mn-ea"/>
              <a:cs typeface="+mn-cs"/>
            </a:endParaRPr>
          </a:p>
          <a:p>
            <a:pPr marL="0" marR="0" lvl="1" indent="0" algn="l" defTabSz="864017" rtl="0" eaLnBrk="1" fontAlgn="auto" latinLnBrk="0" hangingPunct="1">
              <a:lnSpc>
                <a:spcPct val="100000"/>
              </a:lnSpc>
              <a:spcBef>
                <a:spcPts val="567"/>
              </a:spcBef>
              <a:spcAft>
                <a:spcPts val="567"/>
              </a:spcAft>
              <a:buClrTx/>
              <a:buSzPct val="100000"/>
              <a:buFont typeface="Arial" panose="020B0604020202020204" pitchFamily="34" charset="0"/>
              <a:buNone/>
              <a:tabLst/>
              <a:defRPr/>
            </a:pPr>
            <a:endParaRPr kumimoji="0" lang="sl-SI" sz="1701" b="0" i="0" u="none" strike="noStrike" kern="1200" cap="none" spc="0" normalizeH="0" baseline="0" noProof="0" dirty="0">
              <a:ln>
                <a:noFill/>
              </a:ln>
              <a:solidFill>
                <a:srgbClr val="FFFFFF"/>
              </a:solidFill>
              <a:effectLst/>
              <a:uLnTx/>
              <a:uFillTx/>
              <a:latin typeface="Pluto Sans DPD PPT" panose="02000000000000000000" pitchFamily="2" charset="0"/>
              <a:ea typeface="+mn-ea"/>
              <a:cs typeface="+mn-cs"/>
            </a:endParaRPr>
          </a:p>
          <a:p>
            <a:pPr marL="0" marR="0" lvl="1" indent="0" algn="r" defTabSz="864017" rtl="0" eaLnBrk="1" fontAlgn="auto" latinLnBrk="0" hangingPunct="1">
              <a:lnSpc>
                <a:spcPct val="100000"/>
              </a:lnSpc>
              <a:spcBef>
                <a:spcPts val="567"/>
              </a:spcBef>
              <a:spcAft>
                <a:spcPts val="567"/>
              </a:spcAft>
              <a:buClrTx/>
              <a:buSzPct val="100000"/>
              <a:buFont typeface="Arial" panose="020B0604020202020204" pitchFamily="34" charset="0"/>
              <a:buNone/>
              <a:tabLst/>
              <a:defRPr/>
            </a:pPr>
            <a:endParaRPr kumimoji="0" lang="sl-SI" sz="1701" b="0" i="0" u="none" strike="noStrike" kern="1200" cap="none" spc="0" normalizeH="0" baseline="0" noProof="0" dirty="0">
              <a:ln>
                <a:noFill/>
              </a:ln>
              <a:solidFill>
                <a:srgbClr val="FFFFFF"/>
              </a:solidFill>
              <a:effectLst/>
              <a:uLnTx/>
              <a:uFillTx/>
              <a:latin typeface="Pluto Sans DPD PPT" panose="02000000000000000000" pitchFamily="2" charset="0"/>
              <a:ea typeface="+mn-ea"/>
              <a:cs typeface="+mn-cs"/>
            </a:endParaRPr>
          </a:p>
          <a:p>
            <a:pPr marL="0" marR="0" lvl="1" indent="0" algn="r" defTabSz="864017" rtl="0" eaLnBrk="1" fontAlgn="auto" latinLnBrk="0" hangingPunct="1">
              <a:lnSpc>
                <a:spcPct val="100000"/>
              </a:lnSpc>
              <a:spcBef>
                <a:spcPts val="567"/>
              </a:spcBef>
              <a:spcAft>
                <a:spcPts val="567"/>
              </a:spcAft>
              <a:buClrTx/>
              <a:buSzPct val="100000"/>
              <a:buFont typeface="Arial" panose="020B0604020202020204" pitchFamily="34" charset="0"/>
              <a:buNone/>
              <a:tabLst/>
              <a:defRPr/>
            </a:pPr>
            <a:r>
              <a:rPr kumimoji="0" lang="sl-SI" sz="1701" b="0" i="0" u="none" strike="noStrike" kern="1200" cap="none" spc="0" normalizeH="0" baseline="0" noProof="0" dirty="0">
                <a:ln>
                  <a:noFill/>
                </a:ln>
                <a:solidFill>
                  <a:srgbClr val="FFFFFF"/>
                </a:solidFill>
                <a:effectLst/>
                <a:uLnTx/>
                <a:uFillTx/>
                <a:latin typeface="Pluto Sans DPD Light" panose="02000000000000000000" pitchFamily="2" charset="-18"/>
                <a:ea typeface="+mn-ea"/>
                <a:cs typeface="+mn-cs"/>
              </a:rPr>
              <a:t>evropskih mest z zeleno dostavo</a:t>
            </a:r>
            <a:endParaRPr kumimoji="0" lang="en-GB" sz="1701" b="0" i="0" u="none" strike="noStrike" kern="1200" cap="none" spc="0" normalizeH="0" baseline="0" noProof="0" dirty="0">
              <a:ln>
                <a:noFill/>
              </a:ln>
              <a:solidFill>
                <a:srgbClr val="FFFFFF"/>
              </a:solidFill>
              <a:effectLst/>
              <a:uLnTx/>
              <a:uFillTx/>
              <a:latin typeface="Pluto Sans DPD Light" panose="02000000000000000000" pitchFamily="2" charset="-18"/>
              <a:ea typeface="+mn-ea"/>
              <a:cs typeface="+mn-cs"/>
            </a:endParaRPr>
          </a:p>
        </p:txBody>
      </p:sp>
      <p:sp>
        <p:nvSpPr>
          <p:cNvPr id="21" name="Text Placeholder 35">
            <a:extLst>
              <a:ext uri="{FF2B5EF4-FFF2-40B4-BE49-F238E27FC236}">
                <a16:creationId xmlns:a16="http://schemas.microsoft.com/office/drawing/2014/main" id="{E847197D-B498-4101-A3F6-D062646058DA}"/>
              </a:ext>
            </a:extLst>
          </p:cNvPr>
          <p:cNvSpPr txBox="1">
            <a:spLocks/>
          </p:cNvSpPr>
          <p:nvPr>
            <p:custDataLst>
              <p:tags r:id="rId2"/>
            </p:custDataLst>
          </p:nvPr>
        </p:nvSpPr>
        <p:spPr bwMode="gray">
          <a:xfrm>
            <a:off x="3242731" y="1743210"/>
            <a:ext cx="2449472" cy="2006983"/>
          </a:xfrm>
          <a:prstGeom prst="roundRect">
            <a:avLst>
              <a:gd name="adj" fmla="val 4783"/>
            </a:avLst>
          </a:prstGeom>
          <a:solidFill>
            <a:srgbClr val="EFEDEB"/>
          </a:solidFill>
        </p:spPr>
        <p:txBody>
          <a:bodyPr vert="horz" lIns="204100" tIns="204100" rIns="204100" bIns="204100" rtlCol="0">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1" indent="0" algn="r" defTabSz="864017" rtl="0" eaLnBrk="1" fontAlgn="auto" latinLnBrk="0" hangingPunct="1">
              <a:lnSpc>
                <a:spcPct val="110000"/>
              </a:lnSpc>
              <a:spcBef>
                <a:spcPts val="567"/>
              </a:spcBef>
              <a:spcAft>
                <a:spcPts val="567"/>
              </a:spcAft>
              <a:buClr>
                <a:srgbClr val="DC0032"/>
              </a:buClr>
              <a:buSzPct val="100000"/>
              <a:buFont typeface="Arial" panose="020B0604020202020204" pitchFamily="34" charset="0"/>
              <a:buNone/>
              <a:tabLst/>
              <a:defRPr/>
            </a:pPr>
            <a:endParaRPr kumimoji="0" lang="sl-SI" sz="1701" b="0" i="0" u="none" strike="noStrike" kern="1200" cap="none" spc="0" normalizeH="0" baseline="0" noProof="0" dirty="0">
              <a:ln>
                <a:noFill/>
              </a:ln>
              <a:solidFill>
                <a:srgbClr val="414042"/>
              </a:solidFill>
              <a:effectLst/>
              <a:uLnTx/>
              <a:uFillTx/>
              <a:latin typeface="Pluto Sans DPD Light" panose="02000000000000000000" pitchFamily="2" charset="-18"/>
              <a:ea typeface="+mn-ea"/>
              <a:cs typeface="+mn-cs"/>
            </a:endParaRPr>
          </a:p>
          <a:p>
            <a:pPr marL="0" marR="0" lvl="1" indent="0" algn="r" defTabSz="864017" rtl="0" eaLnBrk="1" fontAlgn="auto" latinLnBrk="0" hangingPunct="1">
              <a:lnSpc>
                <a:spcPct val="110000"/>
              </a:lnSpc>
              <a:spcBef>
                <a:spcPts val="567"/>
              </a:spcBef>
              <a:spcAft>
                <a:spcPts val="567"/>
              </a:spcAft>
              <a:buClr>
                <a:srgbClr val="DC0032"/>
              </a:buClr>
              <a:buSzPct val="100000"/>
              <a:buFont typeface="Arial" panose="020B0604020202020204" pitchFamily="34" charset="0"/>
              <a:buNone/>
              <a:tabLst/>
              <a:defRPr/>
            </a:pPr>
            <a:endParaRPr kumimoji="0" lang="sl-SI" sz="1701" b="0" i="0" u="none" strike="noStrike" kern="1200" cap="none" spc="0" normalizeH="0" baseline="0" noProof="0" dirty="0">
              <a:ln>
                <a:noFill/>
              </a:ln>
              <a:solidFill>
                <a:srgbClr val="414042"/>
              </a:solidFill>
              <a:effectLst/>
              <a:uLnTx/>
              <a:uFillTx/>
              <a:latin typeface="Pluto Sans DPD Light" panose="02000000000000000000" pitchFamily="2" charset="-18"/>
              <a:ea typeface="+mn-ea"/>
              <a:cs typeface="+mn-cs"/>
            </a:endParaRPr>
          </a:p>
          <a:p>
            <a:pPr marL="0" marR="0" lvl="1" indent="0" algn="r" defTabSz="864017" rtl="0" eaLnBrk="1" fontAlgn="auto" latinLnBrk="0" hangingPunct="1">
              <a:lnSpc>
                <a:spcPct val="110000"/>
              </a:lnSpc>
              <a:spcBef>
                <a:spcPts val="567"/>
              </a:spcBef>
              <a:spcAft>
                <a:spcPts val="567"/>
              </a:spcAft>
              <a:buClr>
                <a:srgbClr val="DC0032"/>
              </a:buClr>
              <a:buSzPct val="100000"/>
              <a:buFont typeface="Arial" panose="020B0604020202020204" pitchFamily="34" charset="0"/>
              <a:buNone/>
              <a:tabLst/>
              <a:defRPr/>
            </a:pPr>
            <a:r>
              <a:rPr kumimoji="0" lang="sl-SI" sz="1701" b="0" i="0" u="none" strike="noStrike" kern="1200" cap="none" spc="0" normalizeH="0" baseline="0" noProof="0" dirty="0">
                <a:ln>
                  <a:noFill/>
                </a:ln>
                <a:solidFill>
                  <a:srgbClr val="414042"/>
                </a:solidFill>
                <a:effectLst/>
                <a:uLnTx/>
                <a:uFillTx/>
                <a:latin typeface="Pluto Sans DPD Light" panose="02000000000000000000" pitchFamily="2" charset="-18"/>
                <a:ea typeface="+mn-ea"/>
                <a:cs typeface="+mn-cs"/>
              </a:rPr>
              <a:t>novih alternativnih dostavnih vozil</a:t>
            </a:r>
            <a:endParaRPr kumimoji="0" lang="en-GB" sz="1701" b="0" i="0" u="none" strike="noStrike" kern="1200" cap="none" spc="0" normalizeH="0" baseline="0" noProof="0" dirty="0">
              <a:ln>
                <a:noFill/>
              </a:ln>
              <a:solidFill>
                <a:srgbClr val="414042"/>
              </a:solidFill>
              <a:effectLst/>
              <a:uLnTx/>
              <a:uFillTx/>
              <a:latin typeface="Pluto Sans DPD Light" panose="02000000000000000000" pitchFamily="2" charset="-18"/>
              <a:ea typeface="+mn-ea"/>
              <a:cs typeface="+mn-cs"/>
            </a:endParaRPr>
          </a:p>
        </p:txBody>
      </p:sp>
      <p:sp>
        <p:nvSpPr>
          <p:cNvPr id="26" name="Text Placeholder 35">
            <a:extLst>
              <a:ext uri="{FF2B5EF4-FFF2-40B4-BE49-F238E27FC236}">
                <a16:creationId xmlns:a16="http://schemas.microsoft.com/office/drawing/2014/main" id="{5DCE61DF-E405-43F1-A2B8-07B122FD0B56}"/>
              </a:ext>
            </a:extLst>
          </p:cNvPr>
          <p:cNvSpPr txBox="1">
            <a:spLocks/>
          </p:cNvSpPr>
          <p:nvPr>
            <p:custDataLst>
              <p:tags r:id="rId3"/>
            </p:custDataLst>
          </p:nvPr>
        </p:nvSpPr>
        <p:spPr bwMode="gray">
          <a:xfrm>
            <a:off x="8413839" y="1743210"/>
            <a:ext cx="2449472" cy="2006983"/>
          </a:xfrm>
          <a:prstGeom prst="roundRect">
            <a:avLst>
              <a:gd name="adj" fmla="val 4783"/>
            </a:avLst>
          </a:prstGeom>
          <a:solidFill>
            <a:srgbClr val="EFEDEB"/>
          </a:solidFill>
        </p:spPr>
        <p:txBody>
          <a:bodyPr vert="horz" lIns="204100" tIns="204100" rIns="204100" bIns="204100" rtlCol="0">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1" indent="0" algn="l" defTabSz="864017" rtl="0" eaLnBrk="1" fontAlgn="auto" latinLnBrk="0" hangingPunct="1">
              <a:lnSpc>
                <a:spcPct val="110000"/>
              </a:lnSpc>
              <a:spcBef>
                <a:spcPts val="567"/>
              </a:spcBef>
              <a:spcAft>
                <a:spcPts val="567"/>
              </a:spcAft>
              <a:buClr>
                <a:srgbClr val="DC0032"/>
              </a:buClr>
              <a:buSzPct val="100000"/>
              <a:buFont typeface="Arial" panose="020B0604020202020204" pitchFamily="34" charset="0"/>
              <a:buNone/>
              <a:tabLst/>
              <a:defRPr/>
            </a:pPr>
            <a:endParaRPr kumimoji="0" lang="sl-SI" sz="1701" b="0" i="0" u="none" strike="noStrike" kern="1200" cap="none" spc="0" normalizeH="0" baseline="0" noProof="0" dirty="0">
              <a:ln>
                <a:noFill/>
              </a:ln>
              <a:solidFill>
                <a:srgbClr val="414042"/>
              </a:solidFill>
              <a:effectLst/>
              <a:uLnTx/>
              <a:uFillTx/>
              <a:latin typeface="Pluto Sans DPD PPT" panose="02000000000000000000" pitchFamily="2" charset="0"/>
              <a:ea typeface="+mn-ea"/>
              <a:cs typeface="+mn-cs"/>
            </a:endParaRPr>
          </a:p>
          <a:p>
            <a:pPr marL="0" marR="0" lvl="1" indent="0" algn="l" defTabSz="864017" rtl="0" eaLnBrk="1" fontAlgn="auto" latinLnBrk="0" hangingPunct="1">
              <a:lnSpc>
                <a:spcPct val="110000"/>
              </a:lnSpc>
              <a:spcBef>
                <a:spcPts val="567"/>
              </a:spcBef>
              <a:spcAft>
                <a:spcPts val="567"/>
              </a:spcAft>
              <a:buClr>
                <a:srgbClr val="DC0032"/>
              </a:buClr>
              <a:buSzPct val="100000"/>
              <a:buFont typeface="Arial" panose="020B0604020202020204" pitchFamily="34" charset="0"/>
              <a:buNone/>
              <a:tabLst/>
              <a:defRPr/>
            </a:pPr>
            <a:endParaRPr kumimoji="0" lang="sl-SI" sz="1701" b="0" i="0" u="none" strike="noStrike" kern="1200" cap="none" spc="0" normalizeH="0" baseline="0" noProof="0" dirty="0">
              <a:ln>
                <a:noFill/>
              </a:ln>
              <a:solidFill>
                <a:srgbClr val="414042"/>
              </a:solidFill>
              <a:effectLst/>
              <a:uLnTx/>
              <a:uFillTx/>
              <a:latin typeface="Pluto Sans DPD PPT" panose="02000000000000000000" pitchFamily="2" charset="0"/>
              <a:ea typeface="+mn-ea"/>
              <a:cs typeface="+mn-cs"/>
            </a:endParaRPr>
          </a:p>
          <a:p>
            <a:pPr marL="0" marR="0" lvl="1" indent="0" algn="l" defTabSz="864017" rtl="0" eaLnBrk="1" fontAlgn="auto" latinLnBrk="0" hangingPunct="1">
              <a:lnSpc>
                <a:spcPct val="110000"/>
              </a:lnSpc>
              <a:spcBef>
                <a:spcPts val="567"/>
              </a:spcBef>
              <a:spcAft>
                <a:spcPts val="567"/>
              </a:spcAft>
              <a:buClr>
                <a:srgbClr val="DC0032"/>
              </a:buClr>
              <a:buSzPct val="100000"/>
              <a:buFont typeface="Arial" panose="020B0604020202020204" pitchFamily="34" charset="0"/>
              <a:buNone/>
              <a:tabLst/>
              <a:defRPr/>
            </a:pPr>
            <a:endParaRPr kumimoji="0" lang="sl-SI" sz="500" b="0" i="0" u="none" strike="noStrike" kern="1200" cap="none" spc="0" normalizeH="0" baseline="0" noProof="0" dirty="0">
              <a:ln>
                <a:noFill/>
              </a:ln>
              <a:solidFill>
                <a:srgbClr val="414042"/>
              </a:solidFill>
              <a:effectLst/>
              <a:uLnTx/>
              <a:uFillTx/>
              <a:latin typeface="Pluto Sans DPD PPT" panose="02000000000000000000" pitchFamily="2" charset="0"/>
              <a:ea typeface="+mn-ea"/>
              <a:cs typeface="+mn-cs"/>
            </a:endParaRPr>
          </a:p>
          <a:p>
            <a:pPr marL="0" marR="0" lvl="1" indent="0" algn="r" defTabSz="864017" rtl="0" eaLnBrk="1" fontAlgn="auto" latinLnBrk="0" hangingPunct="1">
              <a:lnSpc>
                <a:spcPct val="110000"/>
              </a:lnSpc>
              <a:spcBef>
                <a:spcPts val="567"/>
              </a:spcBef>
              <a:spcAft>
                <a:spcPts val="567"/>
              </a:spcAft>
              <a:buClr>
                <a:srgbClr val="DC0032"/>
              </a:buClr>
              <a:buSzPct val="100000"/>
              <a:buFont typeface="Arial" panose="020B0604020202020204" pitchFamily="34" charset="0"/>
              <a:buNone/>
              <a:tabLst/>
              <a:defRPr/>
            </a:pPr>
            <a:r>
              <a:rPr kumimoji="0" lang="sl-SI" sz="1701" b="0" i="0" u="none" strike="noStrike" kern="1200" cap="none" spc="0" normalizeH="0" baseline="0" noProof="0" dirty="0">
                <a:ln>
                  <a:noFill/>
                </a:ln>
                <a:solidFill>
                  <a:srgbClr val="414042"/>
                </a:solidFill>
                <a:effectLst/>
                <a:uLnTx/>
                <a:uFillTx/>
                <a:latin typeface="Pluto Sans DPD Light" panose="02000000000000000000" pitchFamily="2" charset="-18"/>
                <a:ea typeface="+mn-ea"/>
                <a:cs typeface="+mn-cs"/>
              </a:rPr>
              <a:t>novih urbanih depojev</a:t>
            </a:r>
            <a:endParaRPr kumimoji="0" lang="en-GB" sz="1701" b="0" i="0" u="none" strike="noStrike" kern="1200" cap="none" spc="0" normalizeH="0" baseline="0" noProof="0" dirty="0">
              <a:ln>
                <a:noFill/>
              </a:ln>
              <a:solidFill>
                <a:srgbClr val="414042"/>
              </a:solidFill>
              <a:effectLst/>
              <a:uLnTx/>
              <a:uFillTx/>
              <a:latin typeface="Pluto Sans DPD Light" panose="02000000000000000000" pitchFamily="2" charset="-18"/>
              <a:ea typeface="+mn-ea"/>
              <a:cs typeface="+mn-cs"/>
            </a:endParaRPr>
          </a:p>
        </p:txBody>
      </p:sp>
      <p:sp>
        <p:nvSpPr>
          <p:cNvPr id="27" name="Text Placeholder 35">
            <a:extLst>
              <a:ext uri="{FF2B5EF4-FFF2-40B4-BE49-F238E27FC236}">
                <a16:creationId xmlns:a16="http://schemas.microsoft.com/office/drawing/2014/main" id="{744F69A7-4E25-4589-8BFE-F5B5CA450E8D}"/>
              </a:ext>
            </a:extLst>
          </p:cNvPr>
          <p:cNvSpPr txBox="1">
            <a:spLocks/>
          </p:cNvSpPr>
          <p:nvPr>
            <p:custDataLst>
              <p:tags r:id="rId4"/>
            </p:custDataLst>
          </p:nvPr>
        </p:nvSpPr>
        <p:spPr bwMode="gray">
          <a:xfrm>
            <a:off x="5828559" y="3886699"/>
            <a:ext cx="2449238" cy="2006983"/>
          </a:xfrm>
          <a:prstGeom prst="roundRect">
            <a:avLst>
              <a:gd name="adj" fmla="val 4783"/>
            </a:avLst>
          </a:prstGeom>
          <a:solidFill>
            <a:srgbClr val="EFEDEB"/>
          </a:solidFill>
        </p:spPr>
        <p:txBody>
          <a:bodyPr vert="horz" lIns="204100" tIns="204100" rIns="204100" bIns="204100" rtlCol="0">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1" indent="0" algn="l" defTabSz="864017" rtl="0" eaLnBrk="1" fontAlgn="auto" latinLnBrk="0" hangingPunct="1">
              <a:lnSpc>
                <a:spcPct val="110000"/>
              </a:lnSpc>
              <a:spcBef>
                <a:spcPts val="567"/>
              </a:spcBef>
              <a:spcAft>
                <a:spcPts val="567"/>
              </a:spcAft>
              <a:buClr>
                <a:srgbClr val="DC0032"/>
              </a:buClr>
              <a:buSzPct val="100000"/>
              <a:buFont typeface="Arial" panose="020B0604020202020204" pitchFamily="34" charset="0"/>
              <a:buNone/>
              <a:tabLst/>
              <a:defRPr/>
            </a:pPr>
            <a:endParaRPr kumimoji="0" lang="sl-SI" sz="1701" b="0" i="0" u="none" strike="noStrike" kern="1200" cap="none" spc="0" normalizeH="0" baseline="0" noProof="0" dirty="0">
              <a:ln>
                <a:noFill/>
              </a:ln>
              <a:solidFill>
                <a:srgbClr val="414042"/>
              </a:solidFill>
              <a:effectLst/>
              <a:uLnTx/>
              <a:uFillTx/>
              <a:latin typeface="Pluto Sans DPD PPT" panose="02000000000000000000" pitchFamily="2" charset="0"/>
              <a:ea typeface="+mn-ea"/>
              <a:cs typeface="+mn-cs"/>
            </a:endParaRPr>
          </a:p>
          <a:p>
            <a:pPr marL="0" marR="0" lvl="1" indent="0" algn="l" defTabSz="864017" rtl="0" eaLnBrk="1" fontAlgn="auto" latinLnBrk="0" hangingPunct="1">
              <a:lnSpc>
                <a:spcPct val="110000"/>
              </a:lnSpc>
              <a:spcBef>
                <a:spcPts val="567"/>
              </a:spcBef>
              <a:spcAft>
                <a:spcPts val="567"/>
              </a:spcAft>
              <a:buClr>
                <a:srgbClr val="DC0032"/>
              </a:buClr>
              <a:buSzPct val="100000"/>
              <a:buFont typeface="Arial" panose="020B0604020202020204" pitchFamily="34" charset="0"/>
              <a:buNone/>
              <a:tabLst/>
              <a:defRPr/>
            </a:pPr>
            <a:endParaRPr kumimoji="0" lang="sl-SI" sz="1701" b="0" i="0" u="none" strike="noStrike" kern="1200" cap="none" spc="0" normalizeH="0" baseline="0" noProof="0" dirty="0">
              <a:ln>
                <a:noFill/>
              </a:ln>
              <a:solidFill>
                <a:srgbClr val="414042"/>
              </a:solidFill>
              <a:effectLst/>
              <a:uLnTx/>
              <a:uFillTx/>
              <a:latin typeface="Pluto Sans DPD PPT" panose="02000000000000000000" pitchFamily="2" charset="0"/>
              <a:ea typeface="+mn-ea"/>
              <a:cs typeface="+mn-cs"/>
            </a:endParaRPr>
          </a:p>
          <a:p>
            <a:pPr marL="0" marR="0" lvl="1" indent="0" algn="r" defTabSz="864017" rtl="0" eaLnBrk="1" fontAlgn="auto" latinLnBrk="0" hangingPunct="1">
              <a:lnSpc>
                <a:spcPct val="110000"/>
              </a:lnSpc>
              <a:spcBef>
                <a:spcPts val="567"/>
              </a:spcBef>
              <a:spcAft>
                <a:spcPts val="567"/>
              </a:spcAft>
              <a:buClr>
                <a:srgbClr val="DC0032"/>
              </a:buClr>
              <a:buSzPct val="100000"/>
              <a:buFont typeface="Arial" panose="020B0604020202020204" pitchFamily="34" charset="0"/>
              <a:buNone/>
              <a:tabLst/>
              <a:defRPr/>
            </a:pPr>
            <a:endParaRPr kumimoji="0" lang="sl-SI" sz="600" b="0" i="0" u="none" strike="noStrike" kern="1200" cap="none" spc="0" normalizeH="0" baseline="0" noProof="0" dirty="0">
              <a:ln>
                <a:noFill/>
              </a:ln>
              <a:solidFill>
                <a:srgbClr val="414042"/>
              </a:solidFill>
              <a:effectLst/>
              <a:uLnTx/>
              <a:uFillTx/>
              <a:latin typeface="Pluto Sans DPD PPT" panose="02000000000000000000" pitchFamily="2" charset="0"/>
              <a:ea typeface="+mn-ea"/>
              <a:cs typeface="+mn-cs"/>
            </a:endParaRPr>
          </a:p>
          <a:p>
            <a:pPr marL="0" marR="0" lvl="1" indent="0" algn="r" defTabSz="864017" rtl="0" eaLnBrk="1" fontAlgn="auto" latinLnBrk="0" hangingPunct="1">
              <a:lnSpc>
                <a:spcPct val="110000"/>
              </a:lnSpc>
              <a:spcBef>
                <a:spcPts val="567"/>
              </a:spcBef>
              <a:spcAft>
                <a:spcPts val="567"/>
              </a:spcAft>
              <a:buClr>
                <a:srgbClr val="DC0032"/>
              </a:buClr>
              <a:buSzPct val="100000"/>
              <a:buFont typeface="Arial" panose="020B0604020202020204" pitchFamily="34" charset="0"/>
              <a:buNone/>
              <a:tabLst/>
              <a:defRPr/>
            </a:pPr>
            <a:r>
              <a:rPr kumimoji="0" lang="sl-SI" sz="1701" b="0" i="0" u="none" strike="noStrike" kern="1200" cap="none" spc="0" normalizeH="0" baseline="0" noProof="0" dirty="0">
                <a:ln>
                  <a:noFill/>
                </a:ln>
                <a:solidFill>
                  <a:srgbClr val="414042"/>
                </a:solidFill>
                <a:effectLst/>
                <a:uLnTx/>
                <a:uFillTx/>
                <a:latin typeface="Pluto Sans DPD Light" panose="02000000000000000000" pitchFamily="2" charset="-18"/>
                <a:ea typeface="+mn-ea"/>
                <a:cs typeface="+mn-cs"/>
              </a:rPr>
              <a:t>polnilnic za električna vozila</a:t>
            </a:r>
            <a:endParaRPr kumimoji="0" lang="en-GB" sz="1701" b="0" i="0" u="none" strike="noStrike" kern="1200" cap="none" spc="0" normalizeH="0" baseline="0" noProof="0" dirty="0">
              <a:ln>
                <a:noFill/>
              </a:ln>
              <a:solidFill>
                <a:srgbClr val="414042"/>
              </a:solidFill>
              <a:effectLst/>
              <a:uLnTx/>
              <a:uFillTx/>
              <a:latin typeface="Pluto Sans DPD Light" panose="02000000000000000000" pitchFamily="2" charset="-18"/>
              <a:ea typeface="+mn-ea"/>
              <a:cs typeface="+mn-cs"/>
            </a:endParaRPr>
          </a:p>
        </p:txBody>
      </p:sp>
      <p:sp>
        <p:nvSpPr>
          <p:cNvPr id="12" name="Titel 11">
            <a:extLst>
              <a:ext uri="{FF2B5EF4-FFF2-40B4-BE49-F238E27FC236}">
                <a16:creationId xmlns:a16="http://schemas.microsoft.com/office/drawing/2014/main" id="{3DD881AA-3B8A-423E-AD0D-A5958B91E2D2}"/>
              </a:ext>
            </a:extLst>
          </p:cNvPr>
          <p:cNvSpPr>
            <a:spLocks noGrp="1"/>
          </p:cNvSpPr>
          <p:nvPr>
            <p:ph type="title"/>
          </p:nvPr>
        </p:nvSpPr>
        <p:spPr>
          <a:xfrm>
            <a:off x="504244" y="406493"/>
            <a:ext cx="10944000" cy="360000"/>
          </a:xfrm>
        </p:spPr>
        <p:txBody>
          <a:bodyPr/>
          <a:lstStyle/>
          <a:p>
            <a:r>
              <a:rPr lang="sl-SI" dirty="0" err="1">
                <a:solidFill>
                  <a:srgbClr val="509E2F"/>
                </a:solidFill>
                <a:latin typeface="+mn-lt"/>
              </a:rPr>
              <a:t>Geopost</a:t>
            </a:r>
            <a:r>
              <a:rPr lang="sl-SI" dirty="0">
                <a:solidFill>
                  <a:srgbClr val="509E2F"/>
                </a:solidFill>
                <a:latin typeface="+mn-lt"/>
              </a:rPr>
              <a:t> zelena vizija</a:t>
            </a:r>
            <a:endParaRPr lang="en-GB" dirty="0">
              <a:solidFill>
                <a:srgbClr val="509E2F"/>
              </a:solidFill>
              <a:latin typeface="+mn-lt"/>
            </a:endParaRPr>
          </a:p>
        </p:txBody>
      </p:sp>
      <p:sp>
        <p:nvSpPr>
          <p:cNvPr id="5" name="Foliennummernplatzhalter 4">
            <a:extLst>
              <a:ext uri="{FF2B5EF4-FFF2-40B4-BE49-F238E27FC236}">
                <a16:creationId xmlns:a16="http://schemas.microsoft.com/office/drawing/2014/main" id="{52CDE2C9-06DD-4B03-9B4D-55B5B7C29089}"/>
              </a:ext>
            </a:extLst>
          </p:cNvPr>
          <p:cNvSpPr>
            <a:spLocks noGrp="1"/>
          </p:cNvSpPr>
          <p:nvPr>
            <p:ph type="sldNum" sz="quarter" idx="4"/>
          </p:nvPr>
        </p:nvSpPr>
        <p:spPr>
          <a:xfrm>
            <a:off x="20301" y="6192087"/>
            <a:ext cx="271601" cy="170083"/>
          </a:xfrm>
        </p:spPr>
        <p:txBody>
          <a:bodyPr/>
          <a:lstStyle/>
          <a:p>
            <a:pPr marL="0" marR="0" lvl="0" indent="0" algn="r" defTabSz="864017" rtl="0" eaLnBrk="1" fontAlgn="auto" latinLnBrk="0" hangingPunct="1">
              <a:lnSpc>
                <a:spcPct val="100000"/>
              </a:lnSpc>
              <a:spcBef>
                <a:spcPts val="0"/>
              </a:spcBef>
              <a:spcAft>
                <a:spcPts val="0"/>
              </a:spcAft>
              <a:buClrTx/>
              <a:buSzTx/>
              <a:buFontTx/>
              <a:buNone/>
              <a:tabLst/>
              <a:defRPr/>
            </a:pPr>
            <a:fld id="{9EA669D3-5529-4BB0-8BB4-F8AF37E83BE9}" type="slidenum">
              <a:rPr kumimoji="0" lang="en-GB" sz="756" b="0" i="0" u="none" strike="noStrike" kern="1200" cap="none" spc="0" normalizeH="0" baseline="0" noProof="0">
                <a:ln>
                  <a:noFill/>
                </a:ln>
                <a:solidFill>
                  <a:schemeClr val="bg1">
                    <a:lumMod val="50000"/>
                  </a:schemeClr>
                </a:solidFill>
                <a:effectLst/>
                <a:uLnTx/>
                <a:uFillTx/>
                <a:latin typeface="Pluto Sans DPD PPT Light"/>
                <a:ea typeface="+mn-ea"/>
                <a:cs typeface="+mn-cs"/>
              </a:rPr>
              <a:pPr marL="0" marR="0" lvl="0" indent="0" algn="r" defTabSz="864017" rtl="0" eaLnBrk="1" fontAlgn="auto" latinLnBrk="0" hangingPunct="1">
                <a:lnSpc>
                  <a:spcPct val="100000"/>
                </a:lnSpc>
                <a:spcBef>
                  <a:spcPts val="0"/>
                </a:spcBef>
                <a:spcAft>
                  <a:spcPts val="0"/>
                </a:spcAft>
                <a:buClrTx/>
                <a:buSzTx/>
                <a:buFontTx/>
                <a:buNone/>
                <a:tabLst/>
                <a:defRPr/>
              </a:pPr>
              <a:t>42</a:t>
            </a:fld>
            <a:endParaRPr kumimoji="0" lang="en-GB" sz="756" b="0" i="0" u="none" strike="noStrike" kern="1200" cap="none" spc="0" normalizeH="0" baseline="0" noProof="0" dirty="0">
              <a:ln>
                <a:noFill/>
              </a:ln>
              <a:solidFill>
                <a:schemeClr val="bg1">
                  <a:lumMod val="50000"/>
                </a:schemeClr>
              </a:solidFill>
              <a:effectLst/>
              <a:uLnTx/>
              <a:uFillTx/>
              <a:latin typeface="Pluto Sans DPD PPT Light"/>
              <a:ea typeface="+mn-ea"/>
              <a:cs typeface="+mn-cs"/>
            </a:endParaRPr>
          </a:p>
        </p:txBody>
      </p:sp>
      <p:sp>
        <p:nvSpPr>
          <p:cNvPr id="16" name="Text Placeholder 35">
            <a:extLst>
              <a:ext uri="{FF2B5EF4-FFF2-40B4-BE49-F238E27FC236}">
                <a16:creationId xmlns:a16="http://schemas.microsoft.com/office/drawing/2014/main" id="{81A5409E-C5CB-45CF-BDE8-C611472DE483}"/>
              </a:ext>
            </a:extLst>
          </p:cNvPr>
          <p:cNvSpPr txBox="1">
            <a:spLocks/>
          </p:cNvSpPr>
          <p:nvPr>
            <p:custDataLst>
              <p:tags r:id="rId5"/>
            </p:custDataLst>
          </p:nvPr>
        </p:nvSpPr>
        <p:spPr bwMode="gray">
          <a:xfrm>
            <a:off x="8429280" y="1743187"/>
            <a:ext cx="2449472" cy="918352"/>
          </a:xfrm>
          <a:prstGeom prst="roundRect">
            <a:avLst>
              <a:gd name="adj" fmla="val 10454"/>
            </a:avLst>
          </a:prstGeom>
          <a:noFill/>
        </p:spPr>
        <p:txBody>
          <a:bodyPr vert="horz" lIns="204100" tIns="204100" rIns="204100" bIns="136067" rtlCol="0" anchor="b" anchorCtr="0">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0" indent="0" algn="r" defTabSz="864017" rtl="0" eaLnBrk="1" fontAlgn="auto" latinLnBrk="0" hangingPunct="1">
              <a:lnSpc>
                <a:spcPct val="110000"/>
              </a:lnSpc>
              <a:spcBef>
                <a:spcPts val="0"/>
              </a:spcBef>
              <a:spcAft>
                <a:spcPts val="189"/>
              </a:spcAft>
              <a:buClrTx/>
              <a:buSzTx/>
              <a:buFont typeface="Arial" panose="020B0604020202020204" pitchFamily="34" charset="0"/>
              <a:buNone/>
              <a:tabLst/>
              <a:defRPr/>
            </a:pPr>
            <a:r>
              <a:rPr kumimoji="0" lang="sl-SI" sz="3780" b="0" i="0" u="none" strike="noStrike" kern="1200" cap="none" spc="0" normalizeH="0" baseline="0" noProof="0" dirty="0">
                <a:ln>
                  <a:noFill/>
                </a:ln>
                <a:solidFill>
                  <a:srgbClr val="414042"/>
                </a:solidFill>
                <a:effectLst/>
                <a:uLnTx/>
                <a:uFillTx/>
                <a:latin typeface="Pluto Sans DPD PPT ExtraLight" panose="02000000000000000000" pitchFamily="2" charset="0"/>
                <a:ea typeface="+mn-ea"/>
                <a:cs typeface="+mn-cs"/>
              </a:rPr>
              <a:t>250</a:t>
            </a:r>
            <a:endParaRPr kumimoji="0" lang="en-GB" sz="3780" b="0" i="0" u="none" strike="noStrike" kern="1200" cap="none" spc="0" normalizeH="0" baseline="0" noProof="0" dirty="0">
              <a:ln>
                <a:noFill/>
              </a:ln>
              <a:solidFill>
                <a:srgbClr val="414042"/>
              </a:solidFill>
              <a:effectLst/>
              <a:uLnTx/>
              <a:uFillTx/>
              <a:latin typeface="Pluto Sans DPD PPT ExtraLight" panose="02000000000000000000" pitchFamily="2" charset="0"/>
              <a:ea typeface="+mn-ea"/>
              <a:cs typeface="+mn-cs"/>
            </a:endParaRPr>
          </a:p>
        </p:txBody>
      </p:sp>
      <p:sp>
        <p:nvSpPr>
          <p:cNvPr id="18" name="Text Placeholder 35">
            <a:extLst>
              <a:ext uri="{FF2B5EF4-FFF2-40B4-BE49-F238E27FC236}">
                <a16:creationId xmlns:a16="http://schemas.microsoft.com/office/drawing/2014/main" id="{5B1C109B-E84A-45EB-ADC3-CAA66A244C0C}"/>
              </a:ext>
            </a:extLst>
          </p:cNvPr>
          <p:cNvSpPr txBox="1">
            <a:spLocks/>
          </p:cNvSpPr>
          <p:nvPr>
            <p:custDataLst>
              <p:tags r:id="rId6"/>
            </p:custDataLst>
          </p:nvPr>
        </p:nvSpPr>
        <p:spPr bwMode="gray">
          <a:xfrm>
            <a:off x="3214634" y="1755629"/>
            <a:ext cx="2449472" cy="918352"/>
          </a:xfrm>
          <a:prstGeom prst="roundRect">
            <a:avLst>
              <a:gd name="adj" fmla="val 10454"/>
            </a:avLst>
          </a:prstGeom>
          <a:noFill/>
        </p:spPr>
        <p:txBody>
          <a:bodyPr vert="horz" lIns="204100" tIns="204100" rIns="204100" bIns="136067" rtlCol="0" anchor="b" anchorCtr="0">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0" indent="0" algn="r" defTabSz="864017" rtl="0" eaLnBrk="1" fontAlgn="auto" latinLnBrk="0" hangingPunct="1">
              <a:lnSpc>
                <a:spcPct val="110000"/>
              </a:lnSpc>
              <a:spcBef>
                <a:spcPts val="0"/>
              </a:spcBef>
              <a:spcAft>
                <a:spcPts val="189"/>
              </a:spcAft>
              <a:buClrTx/>
              <a:buSzTx/>
              <a:buFont typeface="Arial" panose="020B0604020202020204" pitchFamily="34" charset="0"/>
              <a:buNone/>
              <a:tabLst/>
              <a:defRPr/>
            </a:pPr>
            <a:r>
              <a:rPr kumimoji="0" lang="sl-SI" sz="3780" b="0" i="0" u="none" strike="noStrike" kern="1200" cap="none" spc="0" normalizeH="0" baseline="0" noProof="0" dirty="0">
                <a:ln>
                  <a:noFill/>
                </a:ln>
                <a:solidFill>
                  <a:srgbClr val="414042"/>
                </a:solidFill>
                <a:effectLst/>
                <a:uLnTx/>
                <a:uFillTx/>
                <a:latin typeface="Pluto Sans DPD PPT ExtraLight" panose="02000000000000000000" pitchFamily="2" charset="0"/>
                <a:ea typeface="+mn-ea"/>
                <a:cs typeface="+mn-cs"/>
              </a:rPr>
              <a:t>15.000</a:t>
            </a:r>
            <a:endParaRPr kumimoji="0" lang="en-GB" sz="3780" b="0" i="0" u="none" strike="noStrike" kern="1200" cap="none" spc="0" normalizeH="0" baseline="0" noProof="0" dirty="0">
              <a:ln>
                <a:noFill/>
              </a:ln>
              <a:solidFill>
                <a:srgbClr val="414042"/>
              </a:solidFill>
              <a:effectLst/>
              <a:uLnTx/>
              <a:uFillTx/>
              <a:latin typeface="Pluto Sans DPD PPT ExtraLight" panose="02000000000000000000" pitchFamily="2" charset="0"/>
              <a:ea typeface="+mn-ea"/>
              <a:cs typeface="+mn-cs"/>
            </a:endParaRPr>
          </a:p>
        </p:txBody>
      </p:sp>
      <p:sp>
        <p:nvSpPr>
          <p:cNvPr id="24" name="Text Placeholder 35">
            <a:extLst>
              <a:ext uri="{FF2B5EF4-FFF2-40B4-BE49-F238E27FC236}">
                <a16:creationId xmlns:a16="http://schemas.microsoft.com/office/drawing/2014/main" id="{7793CB3D-5E1E-49AB-8647-089EAAFCFB47}"/>
              </a:ext>
            </a:extLst>
          </p:cNvPr>
          <p:cNvSpPr txBox="1">
            <a:spLocks/>
          </p:cNvSpPr>
          <p:nvPr>
            <p:custDataLst>
              <p:tags r:id="rId7"/>
            </p:custDataLst>
          </p:nvPr>
        </p:nvSpPr>
        <p:spPr bwMode="gray">
          <a:xfrm>
            <a:off x="5843288" y="3878472"/>
            <a:ext cx="2367067" cy="918352"/>
          </a:xfrm>
          <a:prstGeom prst="roundRect">
            <a:avLst>
              <a:gd name="adj" fmla="val 10454"/>
            </a:avLst>
          </a:prstGeom>
          <a:noFill/>
        </p:spPr>
        <p:txBody>
          <a:bodyPr vert="horz" lIns="204100" tIns="204100" rIns="204100" bIns="136067" rtlCol="0" anchor="b" anchorCtr="0">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0" indent="0" algn="r" defTabSz="864017" rtl="0" eaLnBrk="1" fontAlgn="auto" latinLnBrk="0" hangingPunct="1">
              <a:lnSpc>
                <a:spcPct val="110000"/>
              </a:lnSpc>
              <a:spcBef>
                <a:spcPts val="0"/>
              </a:spcBef>
              <a:spcAft>
                <a:spcPts val="189"/>
              </a:spcAft>
              <a:buClrTx/>
              <a:buSzTx/>
              <a:buFont typeface="Arial" panose="020B0604020202020204" pitchFamily="34" charset="0"/>
              <a:buNone/>
              <a:tabLst/>
              <a:defRPr/>
            </a:pPr>
            <a:r>
              <a:rPr kumimoji="0" lang="sl-SI" sz="3780" b="0" i="0" u="none" strike="noStrike" kern="1200" cap="none" spc="0" normalizeH="0" baseline="0" noProof="0" dirty="0">
                <a:ln>
                  <a:noFill/>
                </a:ln>
                <a:solidFill>
                  <a:srgbClr val="414042"/>
                </a:solidFill>
                <a:effectLst/>
                <a:uLnTx/>
                <a:uFillTx/>
                <a:latin typeface="Pluto Sans DPD PPT ExtraLight" panose="02000000000000000000" pitchFamily="2" charset="0"/>
                <a:ea typeface="+mn-ea"/>
                <a:cs typeface="+mn-cs"/>
              </a:rPr>
              <a:t>6.700</a:t>
            </a:r>
            <a:endParaRPr kumimoji="0" lang="en-GB" sz="3780" b="0" i="0" u="none" strike="noStrike" kern="1200" cap="none" spc="0" normalizeH="0" baseline="0" noProof="0" dirty="0">
              <a:ln>
                <a:noFill/>
              </a:ln>
              <a:solidFill>
                <a:srgbClr val="414042"/>
              </a:solidFill>
              <a:effectLst/>
              <a:uLnTx/>
              <a:uFillTx/>
              <a:latin typeface="Pluto Sans DPD PPT ExtraLight" panose="02000000000000000000" pitchFamily="2" charset="0"/>
              <a:ea typeface="+mn-ea"/>
              <a:cs typeface="+mn-cs"/>
            </a:endParaRPr>
          </a:p>
        </p:txBody>
      </p:sp>
      <p:sp>
        <p:nvSpPr>
          <p:cNvPr id="25" name="Text Placeholder 35">
            <a:extLst>
              <a:ext uri="{FF2B5EF4-FFF2-40B4-BE49-F238E27FC236}">
                <a16:creationId xmlns:a16="http://schemas.microsoft.com/office/drawing/2014/main" id="{27EF9063-1277-4AF7-BC96-7B26AD481B9C}"/>
              </a:ext>
            </a:extLst>
          </p:cNvPr>
          <p:cNvSpPr txBox="1">
            <a:spLocks/>
          </p:cNvSpPr>
          <p:nvPr>
            <p:custDataLst>
              <p:tags r:id="rId8"/>
            </p:custDataLst>
          </p:nvPr>
        </p:nvSpPr>
        <p:spPr bwMode="gray">
          <a:xfrm>
            <a:off x="629048" y="1765517"/>
            <a:ext cx="2449543" cy="918352"/>
          </a:xfrm>
          <a:prstGeom prst="roundRect">
            <a:avLst>
              <a:gd name="adj" fmla="val 10454"/>
            </a:avLst>
          </a:prstGeom>
          <a:noFill/>
        </p:spPr>
        <p:txBody>
          <a:bodyPr vert="horz" lIns="204100" tIns="204100" rIns="204100" bIns="136067" rtlCol="0" anchor="b" anchorCtr="0">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0" indent="0" algn="r" defTabSz="864017" rtl="0" eaLnBrk="1" fontAlgn="auto" latinLnBrk="0" hangingPunct="1">
              <a:lnSpc>
                <a:spcPct val="110000"/>
              </a:lnSpc>
              <a:spcBef>
                <a:spcPts val="0"/>
              </a:spcBef>
              <a:spcAft>
                <a:spcPts val="189"/>
              </a:spcAft>
              <a:buClrTx/>
              <a:buSzTx/>
              <a:buFont typeface="Arial" panose="020B0604020202020204" pitchFamily="34" charset="0"/>
              <a:buNone/>
              <a:tabLst/>
              <a:defRPr/>
            </a:pPr>
            <a:r>
              <a:rPr kumimoji="0" lang="sl-SI" sz="3780" b="0" i="0" u="none" strike="noStrike" kern="1200" cap="none" spc="0" normalizeH="0" baseline="0" noProof="0" dirty="0">
                <a:ln>
                  <a:noFill/>
                </a:ln>
                <a:solidFill>
                  <a:srgbClr val="FFFFFF"/>
                </a:solidFill>
                <a:effectLst/>
                <a:uLnTx/>
                <a:uFillTx/>
                <a:latin typeface="Pluto Sans DPD PPT ExtraLight" panose="02000000000000000000" pitchFamily="2" charset="0"/>
                <a:ea typeface="+mn-ea"/>
                <a:cs typeface="+mn-cs"/>
              </a:rPr>
              <a:t>350</a:t>
            </a:r>
            <a:endParaRPr kumimoji="0" lang="en-GB" sz="3780" b="0" i="0" u="none" strike="noStrike" kern="1200" cap="none" spc="0" normalizeH="0" baseline="0" noProof="0" dirty="0">
              <a:ln>
                <a:noFill/>
              </a:ln>
              <a:solidFill>
                <a:srgbClr val="FFFFFF"/>
              </a:solidFill>
              <a:effectLst/>
              <a:uLnTx/>
              <a:uFillTx/>
              <a:latin typeface="Pluto Sans DPD PPT ExtraLight" panose="02000000000000000000" pitchFamily="2" charset="0"/>
              <a:ea typeface="+mn-ea"/>
              <a:cs typeface="+mn-cs"/>
            </a:endParaRPr>
          </a:p>
        </p:txBody>
      </p:sp>
      <p:pic>
        <p:nvPicPr>
          <p:cNvPr id="20" name="Bildplatzhalter 14">
            <a:extLst>
              <a:ext uri="{FF2B5EF4-FFF2-40B4-BE49-F238E27FC236}">
                <a16:creationId xmlns:a16="http://schemas.microsoft.com/office/drawing/2014/main" id="{593EEFD7-8F11-354A-B9D1-4A9B71EC68DD}"/>
              </a:ext>
            </a:extLst>
          </p:cNvPr>
          <p:cNvPicPr>
            <a:picLocks noGrp="1" noChangeAspect="1"/>
          </p:cNvPicPr>
          <p:nvPr>
            <p:ph type="pic" sz="quarter" idx="14"/>
          </p:nvPr>
        </p:nvPicPr>
        <p:blipFill>
          <a:blip r:embed="rId11">
            <a:extLst>
              <a:ext uri="{28A0092B-C50C-407E-A947-70E740481C1C}">
                <a14:useLocalDpi xmlns:a14="http://schemas.microsoft.com/office/drawing/2010/main" val="0"/>
              </a:ext>
            </a:extLst>
          </a:blip>
          <a:srcRect l="9347" r="9347"/>
          <a:stretch/>
        </p:blipFill>
        <p:spPr/>
      </p:pic>
      <p:pic>
        <p:nvPicPr>
          <p:cNvPr id="8" name="Slika 7">
            <a:extLst>
              <a:ext uri="{FF2B5EF4-FFF2-40B4-BE49-F238E27FC236}">
                <a16:creationId xmlns:a16="http://schemas.microsoft.com/office/drawing/2014/main" id="{64AA3EE1-AE26-6EBD-08A0-0C61C265CA1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56244" y="3697096"/>
            <a:ext cx="1299712" cy="1299712"/>
          </a:xfrm>
          <a:prstGeom prst="rect">
            <a:avLst/>
          </a:prstGeom>
        </p:spPr>
      </p:pic>
      <p:pic>
        <p:nvPicPr>
          <p:cNvPr id="9" name="Bildplatzhalter 14">
            <a:extLst>
              <a:ext uri="{FF2B5EF4-FFF2-40B4-BE49-F238E27FC236}">
                <a16:creationId xmlns:a16="http://schemas.microsoft.com/office/drawing/2014/main" id="{8F085679-BA09-1891-EB29-63F1E3F97409}"/>
              </a:ext>
            </a:extLst>
          </p:cNvPr>
          <p:cNvPicPr>
            <a:picLocks noChangeAspect="1"/>
          </p:cNvPicPr>
          <p:nvPr/>
        </p:nvPicPr>
        <p:blipFill>
          <a:blip r:embed="rId13">
            <a:extLst>
              <a:ext uri="{28A0092B-C50C-407E-A947-70E740481C1C}">
                <a14:useLocalDpi xmlns:a14="http://schemas.microsoft.com/office/drawing/2010/main" val="0"/>
              </a:ext>
            </a:extLst>
          </a:blip>
          <a:srcRect l="9271" r="9271"/>
          <a:stretch/>
        </p:blipFill>
        <p:spPr bwMode="gray">
          <a:xfrm>
            <a:off x="3257866" y="3886699"/>
            <a:ext cx="2449238" cy="2006983"/>
          </a:xfrm>
          <a:prstGeom prst="roundRect">
            <a:avLst>
              <a:gd name="adj" fmla="val 4783"/>
            </a:avLst>
          </a:prstGeom>
          <a:solidFill>
            <a:srgbClr val="EFEDEB"/>
          </a:solidFill>
        </p:spPr>
      </p:pic>
      <p:pic>
        <p:nvPicPr>
          <p:cNvPr id="11" name="Slika 10" descr="Slika, ki vsebuje besede besedilo&#10;&#10;Opis je samodejno ustvarjen">
            <a:extLst>
              <a:ext uri="{FF2B5EF4-FFF2-40B4-BE49-F238E27FC236}">
                <a16:creationId xmlns:a16="http://schemas.microsoft.com/office/drawing/2014/main" id="{7993B340-1805-D426-51F9-85314F91B86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918531" y="4076780"/>
            <a:ext cx="1440087" cy="1440087"/>
          </a:xfrm>
          <a:prstGeom prst="rect">
            <a:avLst/>
          </a:prstGeom>
        </p:spPr>
      </p:pic>
    </p:spTree>
    <p:extLst>
      <p:ext uri="{BB962C8B-B14F-4D97-AF65-F5344CB8AC3E}">
        <p14:creationId xmlns:p14="http://schemas.microsoft.com/office/powerpoint/2010/main" val="5018876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a:extLst>
              <a:ext uri="{FF2B5EF4-FFF2-40B4-BE49-F238E27FC236}">
                <a16:creationId xmlns:a16="http://schemas.microsoft.com/office/drawing/2014/main" id="{3DD881AA-3B8A-423E-AD0D-A5958B91E2D2}"/>
              </a:ext>
            </a:extLst>
          </p:cNvPr>
          <p:cNvSpPr>
            <a:spLocks noGrp="1"/>
          </p:cNvSpPr>
          <p:nvPr>
            <p:ph type="title"/>
          </p:nvPr>
        </p:nvSpPr>
        <p:spPr>
          <a:xfrm>
            <a:off x="504244" y="406493"/>
            <a:ext cx="10944000" cy="360000"/>
          </a:xfrm>
        </p:spPr>
        <p:txBody>
          <a:bodyPr/>
          <a:lstStyle/>
          <a:p>
            <a:r>
              <a:rPr lang="sl-SI" dirty="0">
                <a:solidFill>
                  <a:srgbClr val="509E2F"/>
                </a:solidFill>
                <a:latin typeface="+mn-lt"/>
              </a:rPr>
              <a:t>Trajnostne iniciative DPD Slovenija</a:t>
            </a:r>
            <a:endParaRPr lang="en-GB" dirty="0">
              <a:solidFill>
                <a:srgbClr val="509E2F"/>
              </a:solidFill>
              <a:latin typeface="+mn-lt"/>
            </a:endParaRPr>
          </a:p>
        </p:txBody>
      </p:sp>
      <p:sp>
        <p:nvSpPr>
          <p:cNvPr id="5" name="Foliennummernplatzhalter 4">
            <a:extLst>
              <a:ext uri="{FF2B5EF4-FFF2-40B4-BE49-F238E27FC236}">
                <a16:creationId xmlns:a16="http://schemas.microsoft.com/office/drawing/2014/main" id="{52CDE2C9-06DD-4B03-9B4D-55B5B7C29089}"/>
              </a:ext>
            </a:extLst>
          </p:cNvPr>
          <p:cNvSpPr>
            <a:spLocks noGrp="1"/>
          </p:cNvSpPr>
          <p:nvPr>
            <p:ph type="sldNum" sz="quarter" idx="4"/>
          </p:nvPr>
        </p:nvSpPr>
        <p:spPr>
          <a:xfrm>
            <a:off x="20301" y="6192087"/>
            <a:ext cx="271601" cy="170083"/>
          </a:xfrm>
        </p:spPr>
        <p:txBody>
          <a:bodyPr/>
          <a:lstStyle/>
          <a:p>
            <a:pPr marL="0" marR="0" lvl="0" indent="0" algn="r" defTabSz="864017" rtl="0" eaLnBrk="1" fontAlgn="auto" latinLnBrk="0" hangingPunct="1">
              <a:lnSpc>
                <a:spcPct val="100000"/>
              </a:lnSpc>
              <a:spcBef>
                <a:spcPts val="0"/>
              </a:spcBef>
              <a:spcAft>
                <a:spcPts val="0"/>
              </a:spcAft>
              <a:buClrTx/>
              <a:buSzTx/>
              <a:buFontTx/>
              <a:buNone/>
              <a:tabLst/>
              <a:defRPr/>
            </a:pPr>
            <a:fld id="{9EA669D3-5529-4BB0-8BB4-F8AF37E83BE9}" type="slidenum">
              <a:rPr kumimoji="0" lang="en-GB" sz="756" b="0" i="0" u="none" strike="noStrike" kern="1200" cap="none" spc="0" normalizeH="0" baseline="0" noProof="0">
                <a:ln>
                  <a:noFill/>
                </a:ln>
                <a:solidFill>
                  <a:schemeClr val="bg1">
                    <a:lumMod val="50000"/>
                  </a:schemeClr>
                </a:solidFill>
                <a:effectLst/>
                <a:uLnTx/>
                <a:uFillTx/>
                <a:latin typeface="Pluto Sans DPD PPT Light"/>
                <a:ea typeface="+mn-ea"/>
                <a:cs typeface="+mn-cs"/>
              </a:rPr>
              <a:pPr marL="0" marR="0" lvl="0" indent="0" algn="r" defTabSz="864017" rtl="0" eaLnBrk="1" fontAlgn="auto" latinLnBrk="0" hangingPunct="1">
                <a:lnSpc>
                  <a:spcPct val="100000"/>
                </a:lnSpc>
                <a:spcBef>
                  <a:spcPts val="0"/>
                </a:spcBef>
                <a:spcAft>
                  <a:spcPts val="0"/>
                </a:spcAft>
                <a:buClrTx/>
                <a:buSzTx/>
                <a:buFontTx/>
                <a:buNone/>
                <a:tabLst/>
                <a:defRPr/>
              </a:pPr>
              <a:t>43</a:t>
            </a:fld>
            <a:endParaRPr kumimoji="0" lang="en-GB" sz="756" b="0" i="0" u="none" strike="noStrike" kern="1200" cap="none" spc="0" normalizeH="0" baseline="0" noProof="0" dirty="0">
              <a:ln>
                <a:noFill/>
              </a:ln>
              <a:solidFill>
                <a:schemeClr val="bg1">
                  <a:lumMod val="50000"/>
                </a:schemeClr>
              </a:solidFill>
              <a:effectLst/>
              <a:uLnTx/>
              <a:uFillTx/>
              <a:latin typeface="Pluto Sans DPD PPT Light"/>
              <a:ea typeface="+mn-ea"/>
              <a:cs typeface="+mn-cs"/>
            </a:endParaRPr>
          </a:p>
        </p:txBody>
      </p:sp>
      <p:grpSp>
        <p:nvGrpSpPr>
          <p:cNvPr id="4" name="Groupe 23">
            <a:extLst>
              <a:ext uri="{FF2B5EF4-FFF2-40B4-BE49-F238E27FC236}">
                <a16:creationId xmlns:a16="http://schemas.microsoft.com/office/drawing/2014/main" id="{02CE7F03-6571-6E85-D6A7-C9A82FD290B1}"/>
              </a:ext>
            </a:extLst>
          </p:cNvPr>
          <p:cNvGrpSpPr/>
          <p:nvPr/>
        </p:nvGrpSpPr>
        <p:grpSpPr>
          <a:xfrm>
            <a:off x="3377968" y="1504974"/>
            <a:ext cx="2251856" cy="2124000"/>
            <a:chOff x="3653475" y="1844848"/>
            <a:chExt cx="2251856" cy="2124000"/>
          </a:xfrm>
        </p:grpSpPr>
        <p:sp>
          <p:nvSpPr>
            <p:cNvPr id="6" name="Text Placeholder 35">
              <a:extLst>
                <a:ext uri="{FF2B5EF4-FFF2-40B4-BE49-F238E27FC236}">
                  <a16:creationId xmlns:a16="http://schemas.microsoft.com/office/drawing/2014/main" id="{75C84B91-937E-B275-9F2F-E31FE312AB96}"/>
                </a:ext>
              </a:extLst>
            </p:cNvPr>
            <p:cNvSpPr txBox="1">
              <a:spLocks/>
            </p:cNvSpPr>
            <p:nvPr>
              <p:custDataLst>
                <p:tags r:id="rId5"/>
              </p:custDataLst>
            </p:nvPr>
          </p:nvSpPr>
          <p:spPr bwMode="gray">
            <a:xfrm>
              <a:off x="3653475" y="1844848"/>
              <a:ext cx="2251856" cy="2124000"/>
            </a:xfrm>
            <a:prstGeom prst="roundRect">
              <a:avLst>
                <a:gd name="adj" fmla="val 4783"/>
              </a:avLst>
            </a:prstGeom>
            <a:solidFill>
              <a:srgbClr val="F4F3F2"/>
            </a:solidFill>
          </p:spPr>
          <p:txBody>
            <a:bodyPr vert="horz" lIns="216000" tIns="216000" rIns="216000" bIns="216000" rtlCol="0" anchor="ctr" anchorCtr="0">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a:lnSpc>
                  <a:spcPct val="100000"/>
                </a:lnSpc>
                <a:buClr>
                  <a:srgbClr val="DC0032"/>
                </a:buClr>
                <a:defRPr/>
              </a:pPr>
              <a:r>
                <a:rPr lang="hr-HR" sz="4800" dirty="0">
                  <a:solidFill>
                    <a:srgbClr val="414042"/>
                  </a:solidFill>
                  <a:latin typeface="Pluto Sans DPD PPT ExtraLight" panose="020B0604020202020204" charset="0"/>
                </a:rPr>
                <a:t>7</a:t>
              </a:r>
              <a:endParaRPr lang="en-GB" sz="4800" dirty="0">
                <a:solidFill>
                  <a:srgbClr val="414042"/>
                </a:solidFill>
                <a:latin typeface="Pluto Sans DPD PPT ExtraLight" panose="020B0604020202020204" charset="0"/>
              </a:endParaRPr>
            </a:p>
            <a:p>
              <a:pPr marL="0" marR="0" lvl="0" indent="0" algn="l" defTabSz="914400" rtl="0" eaLnBrk="1" fontAlgn="auto" latinLnBrk="0" hangingPunct="1">
                <a:lnSpc>
                  <a:spcPct val="100000"/>
                </a:lnSpc>
                <a:spcBef>
                  <a:spcPts val="0"/>
                </a:spcBef>
                <a:spcAft>
                  <a:spcPts val="200"/>
                </a:spcAft>
                <a:buClr>
                  <a:srgbClr val="DC0032"/>
                </a:buClr>
                <a:buSzTx/>
                <a:buFont typeface="Arial" panose="020B0604020202020204" pitchFamily="34" charset="0"/>
                <a:buNone/>
                <a:tabLst/>
                <a:defRPr/>
              </a:pPr>
              <a:endParaRPr lang="en-GB" sz="1400" dirty="0">
                <a:solidFill>
                  <a:srgbClr val="414042"/>
                </a:solidFill>
                <a:latin typeface="Pluto Sans DPD PPT Light"/>
              </a:endParaRPr>
            </a:p>
            <a:p>
              <a:pPr marL="0" marR="0" lvl="0" indent="0" algn="l" defTabSz="914400" rtl="0" eaLnBrk="1" fontAlgn="auto" latinLnBrk="0" hangingPunct="1">
                <a:lnSpc>
                  <a:spcPct val="100000"/>
                </a:lnSpc>
                <a:spcBef>
                  <a:spcPts val="0"/>
                </a:spcBef>
                <a:spcAft>
                  <a:spcPts val="200"/>
                </a:spcAft>
                <a:buClr>
                  <a:srgbClr val="DC0032"/>
                </a:buClr>
                <a:buSzTx/>
                <a:buFont typeface="Arial" panose="020B0604020202020204" pitchFamily="34" charset="0"/>
                <a:buNone/>
                <a:tabLst/>
                <a:defRPr/>
              </a:pPr>
              <a:endParaRPr lang="en-GB" sz="1400" dirty="0">
                <a:solidFill>
                  <a:srgbClr val="414042"/>
                </a:solidFill>
                <a:latin typeface="Pluto Sans DPD PPT Light"/>
              </a:endParaRPr>
            </a:p>
            <a:p>
              <a:pPr marL="0" marR="0" lvl="0" indent="0" algn="l" defTabSz="914400" rtl="0" eaLnBrk="1" fontAlgn="auto" latinLnBrk="0" hangingPunct="1">
                <a:lnSpc>
                  <a:spcPct val="100000"/>
                </a:lnSpc>
                <a:spcBef>
                  <a:spcPts val="0"/>
                </a:spcBef>
                <a:spcAft>
                  <a:spcPts val="200"/>
                </a:spcAft>
                <a:buClr>
                  <a:srgbClr val="DC0032"/>
                </a:buClr>
                <a:buSzTx/>
                <a:buFont typeface="Arial" panose="020B0604020202020204" pitchFamily="34" charset="0"/>
                <a:buNone/>
                <a:tabLst/>
                <a:defRPr/>
              </a:pPr>
              <a:r>
                <a:rPr lang="sl-SI" sz="1400" dirty="0">
                  <a:solidFill>
                    <a:srgbClr val="414042"/>
                  </a:solidFill>
                  <a:latin typeface="Pluto Sans DPD PPT Light"/>
                </a:rPr>
                <a:t>Število vozil z nizkimi emisijami. </a:t>
              </a:r>
              <a:endParaRPr lang="en-GB" sz="1400" dirty="0">
                <a:solidFill>
                  <a:srgbClr val="414042"/>
                </a:solidFill>
                <a:latin typeface="Pluto Sans DPD PPT Light"/>
              </a:endParaRPr>
            </a:p>
          </p:txBody>
        </p:sp>
        <p:pic>
          <p:nvPicPr>
            <p:cNvPr id="7" name="Image 25">
              <a:extLst>
                <a:ext uri="{FF2B5EF4-FFF2-40B4-BE49-F238E27FC236}">
                  <a16:creationId xmlns:a16="http://schemas.microsoft.com/office/drawing/2014/main" id="{46C358A2-B083-06C9-A97A-A1D2A22E40E7}"/>
                </a:ext>
              </a:extLst>
            </p:cNvPr>
            <p:cNvPicPr>
              <a:picLocks noChangeAspect="1"/>
            </p:cNvPicPr>
            <p:nvPr/>
          </p:nvPicPr>
          <p:blipFill>
            <a:blip r:embed="rId8"/>
            <a:stretch>
              <a:fillRect/>
            </a:stretch>
          </p:blipFill>
          <p:spPr>
            <a:xfrm>
              <a:off x="5084660" y="2242461"/>
              <a:ext cx="701360" cy="701360"/>
            </a:xfrm>
            <a:prstGeom prst="rect">
              <a:avLst/>
            </a:prstGeom>
          </p:spPr>
        </p:pic>
      </p:grpSp>
      <p:grpSp>
        <p:nvGrpSpPr>
          <p:cNvPr id="10" name="Groupe 27">
            <a:extLst>
              <a:ext uri="{FF2B5EF4-FFF2-40B4-BE49-F238E27FC236}">
                <a16:creationId xmlns:a16="http://schemas.microsoft.com/office/drawing/2014/main" id="{8583FD95-261E-A61A-9F58-E467025DCCAF}"/>
              </a:ext>
            </a:extLst>
          </p:cNvPr>
          <p:cNvGrpSpPr/>
          <p:nvPr/>
        </p:nvGrpSpPr>
        <p:grpSpPr>
          <a:xfrm>
            <a:off x="5081156" y="3816087"/>
            <a:ext cx="2170379" cy="1830312"/>
            <a:chOff x="4727848" y="4113288"/>
            <a:chExt cx="1872208" cy="1830312"/>
          </a:xfrm>
        </p:grpSpPr>
        <p:sp>
          <p:nvSpPr>
            <p:cNvPr id="13" name="Text Placeholder 35">
              <a:extLst>
                <a:ext uri="{FF2B5EF4-FFF2-40B4-BE49-F238E27FC236}">
                  <a16:creationId xmlns:a16="http://schemas.microsoft.com/office/drawing/2014/main" id="{BACA7412-5F61-5B91-6CAE-A2B00A33D933}"/>
                </a:ext>
              </a:extLst>
            </p:cNvPr>
            <p:cNvSpPr txBox="1">
              <a:spLocks/>
            </p:cNvSpPr>
            <p:nvPr>
              <p:custDataLst>
                <p:tags r:id="rId4"/>
              </p:custDataLst>
            </p:nvPr>
          </p:nvSpPr>
          <p:spPr bwMode="gray">
            <a:xfrm>
              <a:off x="4727848" y="4113288"/>
              <a:ext cx="1872208" cy="1830312"/>
            </a:xfrm>
            <a:prstGeom prst="roundRect">
              <a:avLst>
                <a:gd name="adj" fmla="val 5427"/>
              </a:avLst>
            </a:prstGeom>
            <a:solidFill>
              <a:srgbClr val="FAF9F8"/>
            </a:solidFill>
          </p:spPr>
          <p:txBody>
            <a:bodyPr vert="horz" lIns="216000" tIns="216000" rIns="216000" bIns="216000" rtlCol="0" anchor="b" anchorCtr="0">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r>
                <a:rPr kumimoji="0" lang="sl-SI" sz="1400" b="0" i="0" u="none" strike="noStrike" kern="1200" cap="none" spc="0" normalizeH="0" baseline="0" noProof="0" dirty="0">
                  <a:ln>
                    <a:noFill/>
                  </a:ln>
                  <a:solidFill>
                    <a:srgbClr val="414042"/>
                  </a:solidFill>
                  <a:effectLst/>
                  <a:uLnTx/>
                  <a:uFillTx/>
                  <a:latin typeface="Pluto Sans DPD PPT Light"/>
                  <a:ea typeface="+mn-ea"/>
                  <a:cs typeface="+mn-cs"/>
                </a:rPr>
                <a:t>Glavna mesta</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p>
            <a:p>
              <a:pPr marL="0" marR="0" lvl="0" indent="0" algn="l"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r>
                <a:rPr lang="en-GB" sz="1400" dirty="0">
                  <a:solidFill>
                    <a:srgbClr val="414042"/>
                  </a:solidFill>
                  <a:latin typeface="Pluto Sans DPD PPT Light"/>
                </a:rPr>
                <a:t>Ljubljana, </a:t>
              </a:r>
              <a:r>
                <a:rPr lang="sl-SI" sz="1400" dirty="0">
                  <a:solidFill>
                    <a:srgbClr val="414042"/>
                  </a:solidFill>
                  <a:latin typeface="Pluto Sans DPD PPT Light"/>
                </a:rPr>
                <a:t>Maribor</a:t>
              </a:r>
              <a:endParaRPr kumimoji="0" lang="en-GB" sz="1400" b="0" i="0" u="none" strike="noStrike" kern="1200" cap="none" spc="0" normalizeH="0" baseline="0" noProof="0" dirty="0">
                <a:ln>
                  <a:noFill/>
                </a:ln>
                <a:solidFill>
                  <a:srgbClr val="414042"/>
                </a:solidFill>
                <a:effectLst/>
                <a:uLnTx/>
                <a:uFillTx/>
                <a:latin typeface="Pluto Sans DPD PPT Light"/>
                <a:ea typeface="+mn-ea"/>
                <a:cs typeface="+mn-cs"/>
              </a:endParaRPr>
            </a:p>
          </p:txBody>
        </p:sp>
        <p:pic>
          <p:nvPicPr>
            <p:cNvPr id="14" name="Image 36">
              <a:extLst>
                <a:ext uri="{FF2B5EF4-FFF2-40B4-BE49-F238E27FC236}">
                  <a16:creationId xmlns:a16="http://schemas.microsoft.com/office/drawing/2014/main" id="{5A8A2BAB-FEB9-3ABF-1173-E3580230F8E0}"/>
                </a:ext>
              </a:extLst>
            </p:cNvPr>
            <p:cNvPicPr>
              <a:picLocks noChangeAspect="1"/>
            </p:cNvPicPr>
            <p:nvPr/>
          </p:nvPicPr>
          <p:blipFill>
            <a:blip r:embed="rId9"/>
            <a:stretch>
              <a:fillRect/>
            </a:stretch>
          </p:blipFill>
          <p:spPr>
            <a:xfrm>
              <a:off x="5226075" y="4309393"/>
              <a:ext cx="708652" cy="798669"/>
            </a:xfrm>
            <a:prstGeom prst="rect">
              <a:avLst/>
            </a:prstGeom>
          </p:spPr>
        </p:pic>
      </p:grpSp>
      <p:grpSp>
        <p:nvGrpSpPr>
          <p:cNvPr id="15" name="Groupe 37">
            <a:extLst>
              <a:ext uri="{FF2B5EF4-FFF2-40B4-BE49-F238E27FC236}">
                <a16:creationId xmlns:a16="http://schemas.microsoft.com/office/drawing/2014/main" id="{768949B5-A265-05AD-2D95-1E86E38078F1}"/>
              </a:ext>
            </a:extLst>
          </p:cNvPr>
          <p:cNvGrpSpPr/>
          <p:nvPr/>
        </p:nvGrpSpPr>
        <p:grpSpPr>
          <a:xfrm>
            <a:off x="641190" y="1504974"/>
            <a:ext cx="2582466" cy="2124000"/>
            <a:chOff x="704041" y="1844848"/>
            <a:chExt cx="2582466" cy="2124000"/>
          </a:xfrm>
        </p:grpSpPr>
        <p:sp>
          <p:nvSpPr>
            <p:cNvPr id="19" name="Text Placeholder 35">
              <a:extLst>
                <a:ext uri="{FF2B5EF4-FFF2-40B4-BE49-F238E27FC236}">
                  <a16:creationId xmlns:a16="http://schemas.microsoft.com/office/drawing/2014/main" id="{2CE084EA-435A-766A-9F3B-86ADC1BC476E}"/>
                </a:ext>
              </a:extLst>
            </p:cNvPr>
            <p:cNvSpPr txBox="1">
              <a:spLocks/>
            </p:cNvSpPr>
            <p:nvPr>
              <p:custDataLst>
                <p:tags r:id="rId3"/>
              </p:custDataLst>
            </p:nvPr>
          </p:nvSpPr>
          <p:spPr bwMode="gray">
            <a:xfrm>
              <a:off x="704041" y="1844848"/>
              <a:ext cx="2582466" cy="2124000"/>
            </a:xfrm>
            <a:prstGeom prst="roundRect">
              <a:avLst>
                <a:gd name="adj" fmla="val 4783"/>
              </a:avLst>
            </a:prstGeom>
            <a:solidFill>
              <a:srgbClr val="F4F3F2"/>
            </a:solidFill>
          </p:spPr>
          <p:txBody>
            <a:bodyPr vert="horz" lIns="216000" tIns="216000" rIns="216000" bIns="216000" rtlCol="0" anchor="ctr" anchorCtr="0">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200"/>
                </a:spcAft>
                <a:buClr>
                  <a:srgbClr val="DC0032"/>
                </a:buClr>
                <a:buSzTx/>
                <a:buFont typeface="Arial" panose="020B0604020202020204" pitchFamily="34" charset="0"/>
                <a:buNone/>
                <a:tabLst/>
                <a:defRPr/>
              </a:pPr>
              <a:r>
                <a:rPr lang="en-GB" sz="4800" dirty="0">
                  <a:solidFill>
                    <a:srgbClr val="414042"/>
                  </a:solidFill>
                  <a:latin typeface="Pluto Sans DPD PPT ExtraLight" panose="020B0604020202020204" charset="0"/>
                  <a:ea typeface="+mn-ea"/>
                  <a:cs typeface="+mn-cs"/>
                </a:rPr>
                <a:t>2</a:t>
              </a:r>
              <a:endParaRPr kumimoji="0" lang="en-GB" sz="4800" b="0" i="0" u="none" strike="noStrike" kern="1200" cap="none" spc="0" normalizeH="0" baseline="0" noProof="0" dirty="0">
                <a:ln>
                  <a:noFill/>
                </a:ln>
                <a:solidFill>
                  <a:srgbClr val="414042"/>
                </a:solidFill>
                <a:effectLst/>
                <a:uLnTx/>
                <a:uFillTx/>
                <a:latin typeface="Pluto Sans DPD PPT Light"/>
                <a:ea typeface="+mn-ea"/>
                <a:cs typeface="+mn-cs"/>
              </a:endParaRPr>
            </a:p>
            <a:p>
              <a:pPr marL="0" marR="0" lvl="0" indent="0" algn="l" defTabSz="914400" rtl="0" eaLnBrk="1" fontAlgn="auto" latinLnBrk="0" hangingPunct="1">
                <a:lnSpc>
                  <a:spcPct val="100000"/>
                </a:lnSpc>
                <a:spcBef>
                  <a:spcPts val="0"/>
                </a:spcBef>
                <a:spcAft>
                  <a:spcPts val="200"/>
                </a:spcAft>
                <a:buClr>
                  <a:srgbClr val="DC0032"/>
                </a:buClr>
                <a:buSzTx/>
                <a:buFont typeface="Arial" panose="020B0604020202020204" pitchFamily="34" charset="0"/>
                <a:buNone/>
                <a:tabLst/>
                <a:defRPr/>
              </a:pPr>
              <a:endParaRPr kumimoji="0" lang="en-GB" sz="1400" b="0" i="0" u="none" strike="noStrike" kern="1200" cap="none" spc="0" normalizeH="0" baseline="0" noProof="0" dirty="0">
                <a:ln>
                  <a:noFill/>
                </a:ln>
                <a:solidFill>
                  <a:srgbClr val="414042"/>
                </a:solidFill>
                <a:effectLst/>
                <a:uLnTx/>
                <a:uFillTx/>
                <a:latin typeface="Pluto Sans DPD PPT Light"/>
                <a:ea typeface="+mn-ea"/>
                <a:cs typeface="+mn-cs"/>
              </a:endParaRPr>
            </a:p>
            <a:p>
              <a:pPr marL="0" marR="0" lvl="0" indent="0" algn="l" defTabSz="914400" rtl="0" eaLnBrk="1" fontAlgn="auto" latinLnBrk="0" hangingPunct="1">
                <a:lnSpc>
                  <a:spcPct val="100000"/>
                </a:lnSpc>
                <a:spcBef>
                  <a:spcPts val="0"/>
                </a:spcBef>
                <a:spcAft>
                  <a:spcPts val="200"/>
                </a:spcAft>
                <a:buClr>
                  <a:srgbClr val="DC0032"/>
                </a:buClr>
                <a:buSzTx/>
                <a:buFont typeface="Arial" panose="020B0604020202020204" pitchFamily="34" charset="0"/>
                <a:buNone/>
                <a:tabLst/>
                <a:defRPr/>
              </a:pPr>
              <a:r>
                <a:rPr kumimoji="0" lang="sl-SI" sz="1400" b="0" i="0" u="none" strike="noStrike" kern="1200" cap="none" spc="0" normalizeH="0" baseline="0" noProof="0" dirty="0">
                  <a:ln>
                    <a:noFill/>
                  </a:ln>
                  <a:solidFill>
                    <a:srgbClr val="414042"/>
                  </a:solidFill>
                  <a:effectLst/>
                  <a:uLnTx/>
                  <a:uFillTx/>
                  <a:latin typeface="Pluto Sans DPD PPT Light"/>
                  <a:ea typeface="+mn-ea"/>
                  <a:cs typeface="+mn-cs"/>
                </a:rPr>
                <a:t>Število mest, kjer dostavljajo z vozili z nizkimi emisijami.</a:t>
              </a:r>
              <a:endParaRPr kumimoji="0" lang="en-GB" sz="1400" b="0" i="0" u="none" strike="noStrike" kern="1200" cap="none" spc="0" normalizeH="0" baseline="0" noProof="0" dirty="0">
                <a:ln>
                  <a:noFill/>
                </a:ln>
                <a:solidFill>
                  <a:srgbClr val="414042"/>
                </a:solidFill>
                <a:effectLst/>
                <a:uLnTx/>
                <a:uFillTx/>
                <a:latin typeface="Pluto Sans DPD PPT Light"/>
                <a:ea typeface="+mn-ea"/>
                <a:cs typeface="+mn-cs"/>
              </a:endParaRPr>
            </a:p>
          </p:txBody>
        </p:sp>
        <p:pic>
          <p:nvPicPr>
            <p:cNvPr id="22" name="Image 39" descr="Une image contenant texte, signe, clipart&#10;&#10;Description générée automatiquement">
              <a:extLst>
                <a:ext uri="{FF2B5EF4-FFF2-40B4-BE49-F238E27FC236}">
                  <a16:creationId xmlns:a16="http://schemas.microsoft.com/office/drawing/2014/main" id="{DD45FAA3-07B0-77E0-318B-AB332684722A}"/>
                </a:ext>
              </a:extLst>
            </p:cNvPr>
            <p:cNvPicPr>
              <a:picLocks noChangeAspect="1"/>
            </p:cNvPicPr>
            <p:nvPr/>
          </p:nvPicPr>
          <p:blipFill>
            <a:blip r:embed="rId10"/>
            <a:stretch>
              <a:fillRect/>
            </a:stretch>
          </p:blipFill>
          <p:spPr>
            <a:xfrm>
              <a:off x="2371358" y="2145510"/>
              <a:ext cx="633313" cy="633313"/>
            </a:xfrm>
            <a:prstGeom prst="rect">
              <a:avLst/>
            </a:prstGeom>
          </p:spPr>
        </p:pic>
      </p:grpSp>
      <p:grpSp>
        <p:nvGrpSpPr>
          <p:cNvPr id="23" name="Groupe 40">
            <a:extLst>
              <a:ext uri="{FF2B5EF4-FFF2-40B4-BE49-F238E27FC236}">
                <a16:creationId xmlns:a16="http://schemas.microsoft.com/office/drawing/2014/main" id="{30EF5C3A-1A45-7C0E-52D5-A7E457C6C804}"/>
              </a:ext>
            </a:extLst>
          </p:cNvPr>
          <p:cNvGrpSpPr/>
          <p:nvPr/>
        </p:nvGrpSpPr>
        <p:grpSpPr>
          <a:xfrm>
            <a:off x="2782674" y="3816087"/>
            <a:ext cx="2170380" cy="1830312"/>
            <a:chOff x="2603186" y="4113288"/>
            <a:chExt cx="2026909" cy="1830312"/>
          </a:xfrm>
        </p:grpSpPr>
        <p:sp>
          <p:nvSpPr>
            <p:cNvPr id="28" name="Text Placeholder 35">
              <a:extLst>
                <a:ext uri="{FF2B5EF4-FFF2-40B4-BE49-F238E27FC236}">
                  <a16:creationId xmlns:a16="http://schemas.microsoft.com/office/drawing/2014/main" id="{7B1A32F8-5299-48AF-785B-52C4783DDDED}"/>
                </a:ext>
              </a:extLst>
            </p:cNvPr>
            <p:cNvSpPr txBox="1">
              <a:spLocks/>
            </p:cNvSpPr>
            <p:nvPr>
              <p:custDataLst>
                <p:tags r:id="rId2"/>
              </p:custDataLst>
            </p:nvPr>
          </p:nvSpPr>
          <p:spPr bwMode="gray">
            <a:xfrm>
              <a:off x="2603186" y="4113288"/>
              <a:ext cx="2026909" cy="1830312"/>
            </a:xfrm>
            <a:prstGeom prst="roundRect">
              <a:avLst>
                <a:gd name="adj" fmla="val 5427"/>
              </a:avLst>
            </a:prstGeom>
            <a:solidFill>
              <a:srgbClr val="FAF9F8"/>
            </a:solidFill>
          </p:spPr>
          <p:txBody>
            <a:bodyPr vert="horz" lIns="216000" tIns="216000" rIns="216000" bIns="216000" rtlCol="0" anchor="b" anchorCtr="0">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endParaRPr kumimoji="0" lang="en-GB" sz="1600" b="0" i="0" u="none" strike="noStrike" kern="1200" cap="none" spc="0" normalizeH="0" baseline="0" noProof="0" dirty="0">
                <a:ln>
                  <a:noFill/>
                </a:ln>
                <a:solidFill>
                  <a:srgbClr val="414042"/>
                </a:solidFill>
                <a:effectLst/>
                <a:uLnTx/>
                <a:uFillTx/>
                <a:latin typeface="Pluto Sans DPD PPT Light"/>
                <a:ea typeface="+mn-ea"/>
                <a:cs typeface="+mn-cs"/>
              </a:endParaRPr>
            </a:p>
            <a:p>
              <a:pPr marL="0" marR="0" lvl="0" indent="0" algn="l"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endParaRPr kumimoji="0" lang="en-GB" sz="1600" b="0" i="0" u="none" strike="noStrike" kern="1200" cap="none" spc="0" normalizeH="0" baseline="0" noProof="0" dirty="0">
                <a:ln>
                  <a:noFill/>
                </a:ln>
                <a:solidFill>
                  <a:srgbClr val="414042"/>
                </a:solidFill>
                <a:effectLst/>
                <a:uLnTx/>
                <a:uFillTx/>
                <a:latin typeface="Pluto Sans DPD PPT Light"/>
                <a:ea typeface="+mn-ea"/>
                <a:cs typeface="+mn-cs"/>
              </a:endParaRPr>
            </a:p>
            <a:p>
              <a:pPr marR="0" lvl="0" fontAlgn="auto">
                <a:lnSpc>
                  <a:spcPct val="100000"/>
                </a:lnSpc>
                <a:buClr>
                  <a:srgbClr val="DC0032"/>
                </a:buClr>
                <a:buSzTx/>
                <a:tabLst/>
                <a:defRPr/>
              </a:pPr>
              <a:r>
                <a:rPr lang="en-GB" sz="4400" dirty="0">
                  <a:solidFill>
                    <a:srgbClr val="414042"/>
                  </a:solidFill>
                  <a:latin typeface="Pluto Sans DPD PPT ExtraLight" panose="020B0604020202020204" charset="0"/>
                </a:rPr>
                <a:t>2</a:t>
              </a:r>
            </a:p>
            <a:p>
              <a:pPr marL="0" marR="0" lvl="0" indent="0" algn="l" defTabSz="914400" rtl="0" eaLnBrk="1" fontAlgn="auto" latinLnBrk="0" hangingPunct="1">
                <a:lnSpc>
                  <a:spcPct val="100000"/>
                </a:lnSpc>
                <a:spcBef>
                  <a:spcPts val="0"/>
                </a:spcBef>
                <a:spcAft>
                  <a:spcPts val="200"/>
                </a:spcAft>
                <a:buClr>
                  <a:srgbClr val="DC0032"/>
                </a:buClr>
                <a:buSzTx/>
                <a:buFont typeface="Arial" panose="020B0604020202020204" pitchFamily="34" charset="0"/>
                <a:buNone/>
                <a:tabLst/>
                <a:defRPr/>
              </a:pPr>
              <a:endParaRPr lang="en-GB" sz="1400" dirty="0">
                <a:solidFill>
                  <a:srgbClr val="414042"/>
                </a:solidFill>
                <a:latin typeface="Pluto Sans DPD PPT Light"/>
              </a:endParaRPr>
            </a:p>
            <a:p>
              <a:pPr marL="0" marR="0" lvl="0" indent="0" algn="l" defTabSz="914400" rtl="0" eaLnBrk="1" fontAlgn="auto" latinLnBrk="0" hangingPunct="1">
                <a:lnSpc>
                  <a:spcPct val="100000"/>
                </a:lnSpc>
                <a:spcBef>
                  <a:spcPts val="0"/>
                </a:spcBef>
                <a:spcAft>
                  <a:spcPts val="200"/>
                </a:spcAft>
                <a:buClr>
                  <a:srgbClr val="DC0032"/>
                </a:buClr>
                <a:buSzTx/>
                <a:buFont typeface="Arial" panose="020B0604020202020204" pitchFamily="34" charset="0"/>
                <a:buNone/>
                <a:tabLst/>
                <a:defRPr/>
              </a:pPr>
              <a:r>
                <a:rPr lang="sl-SI" sz="1400" dirty="0">
                  <a:solidFill>
                    <a:srgbClr val="414042"/>
                  </a:solidFill>
                  <a:latin typeface="Pluto Sans DPD PPT Light"/>
                </a:rPr>
                <a:t>Število polnilnih mest. </a:t>
              </a:r>
              <a:endParaRPr lang="en-GB" sz="1400" dirty="0">
                <a:solidFill>
                  <a:srgbClr val="414042"/>
                </a:solidFill>
                <a:latin typeface="Pluto Sans DPD PPT Light"/>
              </a:endParaRPr>
            </a:p>
          </p:txBody>
        </p:sp>
        <p:pic>
          <p:nvPicPr>
            <p:cNvPr id="29" name="Image 42">
              <a:extLst>
                <a:ext uri="{FF2B5EF4-FFF2-40B4-BE49-F238E27FC236}">
                  <a16:creationId xmlns:a16="http://schemas.microsoft.com/office/drawing/2014/main" id="{C7981C1C-E220-8D2C-BF23-C2CDCBEF1043}"/>
                </a:ext>
              </a:extLst>
            </p:cNvPr>
            <p:cNvPicPr>
              <a:picLocks noChangeAspect="1"/>
            </p:cNvPicPr>
            <p:nvPr/>
          </p:nvPicPr>
          <p:blipFill>
            <a:blip r:embed="rId11"/>
            <a:stretch>
              <a:fillRect/>
            </a:stretch>
          </p:blipFill>
          <p:spPr>
            <a:xfrm>
              <a:off x="3667002" y="4497338"/>
              <a:ext cx="610724" cy="610724"/>
            </a:xfrm>
            <a:prstGeom prst="rect">
              <a:avLst/>
            </a:prstGeom>
          </p:spPr>
        </p:pic>
      </p:grpSp>
      <p:grpSp>
        <p:nvGrpSpPr>
          <p:cNvPr id="30" name="Groupe 43">
            <a:extLst>
              <a:ext uri="{FF2B5EF4-FFF2-40B4-BE49-F238E27FC236}">
                <a16:creationId xmlns:a16="http://schemas.microsoft.com/office/drawing/2014/main" id="{8284412A-5652-2A0E-24DF-866E1B8B1B95}"/>
              </a:ext>
            </a:extLst>
          </p:cNvPr>
          <p:cNvGrpSpPr/>
          <p:nvPr/>
        </p:nvGrpSpPr>
        <p:grpSpPr>
          <a:xfrm>
            <a:off x="685616" y="3816087"/>
            <a:ext cx="1923098" cy="1830312"/>
            <a:chOff x="695401" y="4113288"/>
            <a:chExt cx="1675958" cy="1830312"/>
          </a:xfrm>
        </p:grpSpPr>
        <p:sp>
          <p:nvSpPr>
            <p:cNvPr id="31" name="Text Placeholder 35">
              <a:extLst>
                <a:ext uri="{FF2B5EF4-FFF2-40B4-BE49-F238E27FC236}">
                  <a16:creationId xmlns:a16="http://schemas.microsoft.com/office/drawing/2014/main" id="{73D85B0D-00CB-2525-CF6D-F114C2B0A90B}"/>
                </a:ext>
              </a:extLst>
            </p:cNvPr>
            <p:cNvSpPr txBox="1">
              <a:spLocks/>
            </p:cNvSpPr>
            <p:nvPr>
              <p:custDataLst>
                <p:tags r:id="rId1"/>
              </p:custDataLst>
            </p:nvPr>
          </p:nvSpPr>
          <p:spPr bwMode="gray">
            <a:xfrm>
              <a:off x="695401" y="4113288"/>
              <a:ext cx="1675958" cy="1830312"/>
            </a:xfrm>
            <a:prstGeom prst="roundRect">
              <a:avLst>
                <a:gd name="adj" fmla="val 5408"/>
              </a:avLst>
            </a:prstGeom>
            <a:solidFill>
              <a:srgbClr val="FAF9F8"/>
            </a:solidFill>
          </p:spPr>
          <p:txBody>
            <a:bodyPr vert="horz" lIns="216000" tIns="216000" rIns="216000" bIns="216000" rtlCol="0" anchor="b" anchorCtr="0">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a:lnSpc>
                  <a:spcPct val="100000"/>
                </a:lnSpc>
                <a:buClr>
                  <a:srgbClr val="DC0032"/>
                </a:buClr>
                <a:defRPr/>
              </a:pPr>
              <a:r>
                <a:rPr lang="en-GB" sz="4800" dirty="0">
                  <a:solidFill>
                    <a:srgbClr val="414042"/>
                  </a:solidFill>
                  <a:latin typeface="Pluto Sans DPD PPT ExtraLight" panose="020B0604020202020204" charset="0"/>
                </a:rPr>
                <a:t>2</a:t>
              </a:r>
            </a:p>
            <a:p>
              <a:pPr marL="0" marR="0" lvl="0" indent="0" algn="l"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endParaRPr kumimoji="0" lang="en-GB" sz="1400" b="0" i="0" u="none" strike="noStrike" kern="1200" cap="none" spc="0" normalizeH="0" baseline="0" noProof="0" dirty="0">
                <a:ln>
                  <a:noFill/>
                </a:ln>
                <a:solidFill>
                  <a:srgbClr val="414042"/>
                </a:solidFill>
                <a:effectLst/>
                <a:uLnTx/>
                <a:uFillTx/>
                <a:latin typeface="Pluto Sans DPD PPT Light"/>
                <a:ea typeface="+mn-ea"/>
                <a:cs typeface="+mn-cs"/>
              </a:endParaRPr>
            </a:p>
            <a:p>
              <a:pPr marL="0" marR="0" lvl="0" indent="0" algn="l"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r>
                <a:rPr lang="en-GB" sz="1400" dirty="0">
                  <a:solidFill>
                    <a:srgbClr val="414042"/>
                  </a:solidFill>
                  <a:latin typeface="Pluto Sans DPD PPT Light"/>
                </a:rPr>
                <a:t>Urb</a:t>
              </a:r>
              <a:r>
                <a:rPr lang="sl-SI" sz="1400" dirty="0" err="1">
                  <a:solidFill>
                    <a:srgbClr val="414042"/>
                  </a:solidFill>
                  <a:latin typeface="Pluto Sans DPD PPT Light"/>
                </a:rPr>
                <a:t>ana</a:t>
              </a:r>
              <a:r>
                <a:rPr lang="sl-SI" sz="1400" dirty="0">
                  <a:solidFill>
                    <a:srgbClr val="414042"/>
                  </a:solidFill>
                  <a:latin typeface="Pluto Sans DPD PPT Light"/>
                </a:rPr>
                <a:t> depoja</a:t>
              </a:r>
              <a:endParaRPr lang="en-GB" sz="1400" dirty="0">
                <a:solidFill>
                  <a:srgbClr val="414042"/>
                </a:solidFill>
                <a:latin typeface="Pluto Sans DPD PPT Light"/>
              </a:endParaRPr>
            </a:p>
          </p:txBody>
        </p:sp>
        <p:pic>
          <p:nvPicPr>
            <p:cNvPr id="32" name="Image 45">
              <a:extLst>
                <a:ext uri="{FF2B5EF4-FFF2-40B4-BE49-F238E27FC236}">
                  <a16:creationId xmlns:a16="http://schemas.microsoft.com/office/drawing/2014/main" id="{3E661314-5AF9-63E2-61D3-69240D881C5C}"/>
                </a:ext>
              </a:extLst>
            </p:cNvPr>
            <p:cNvPicPr>
              <a:picLocks noChangeAspect="1"/>
            </p:cNvPicPr>
            <p:nvPr/>
          </p:nvPicPr>
          <p:blipFill>
            <a:blip r:embed="rId12"/>
            <a:stretch>
              <a:fillRect/>
            </a:stretch>
          </p:blipFill>
          <p:spPr>
            <a:xfrm>
              <a:off x="1551479" y="4561399"/>
              <a:ext cx="506144" cy="595449"/>
            </a:xfrm>
            <a:prstGeom prst="rect">
              <a:avLst/>
            </a:prstGeom>
          </p:spPr>
        </p:pic>
      </p:grpSp>
      <p:pic>
        <p:nvPicPr>
          <p:cNvPr id="33" name="Image 10" descr="Une image contenant texte&#10;&#10;Description générée automatiquement">
            <a:extLst>
              <a:ext uri="{FF2B5EF4-FFF2-40B4-BE49-F238E27FC236}">
                <a16:creationId xmlns:a16="http://schemas.microsoft.com/office/drawing/2014/main" id="{A66B5F77-07CB-0D15-2EEE-3E71A8CF7796}"/>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928307" y="354717"/>
            <a:ext cx="2805030" cy="5466752"/>
          </a:xfrm>
          <a:prstGeom prst="rect">
            <a:avLst/>
          </a:prstGeom>
        </p:spPr>
      </p:pic>
      <p:sp>
        <p:nvSpPr>
          <p:cNvPr id="34" name="ZoneTexte 3">
            <a:extLst>
              <a:ext uri="{FF2B5EF4-FFF2-40B4-BE49-F238E27FC236}">
                <a16:creationId xmlns:a16="http://schemas.microsoft.com/office/drawing/2014/main" id="{6BB5C3A4-DE97-878D-69DF-872FA540BFE8}"/>
              </a:ext>
            </a:extLst>
          </p:cNvPr>
          <p:cNvSpPr txBox="1"/>
          <p:nvPr/>
        </p:nvSpPr>
        <p:spPr>
          <a:xfrm>
            <a:off x="666317" y="5702707"/>
            <a:ext cx="1781204" cy="2616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fr-FR" sz="1050" dirty="0"/>
              <a:t>Data from </a:t>
            </a:r>
            <a:r>
              <a:rPr lang="sl-SI" sz="1050" dirty="0"/>
              <a:t>mar</a:t>
            </a:r>
            <a:r>
              <a:rPr lang="fr-FR" sz="1050" dirty="0"/>
              <a:t>. 2023</a:t>
            </a:r>
          </a:p>
        </p:txBody>
      </p:sp>
    </p:spTree>
    <p:extLst>
      <p:ext uri="{BB962C8B-B14F-4D97-AF65-F5344CB8AC3E}">
        <p14:creationId xmlns:p14="http://schemas.microsoft.com/office/powerpoint/2010/main" val="14201193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značba mesta številke diapozitiva 4">
            <a:extLst>
              <a:ext uri="{FF2B5EF4-FFF2-40B4-BE49-F238E27FC236}">
                <a16:creationId xmlns:a16="http://schemas.microsoft.com/office/drawing/2014/main" id="{B1346DCA-A142-569F-D06C-670C6484A915}"/>
              </a:ext>
            </a:extLst>
          </p:cNvPr>
          <p:cNvSpPr>
            <a:spLocks noGrp="1"/>
          </p:cNvSpPr>
          <p:nvPr>
            <p:ph type="sldNum" sz="quarter" idx="4"/>
          </p:nvPr>
        </p:nvSpPr>
        <p:spPr>
          <a:xfrm>
            <a:off x="110520" y="6182529"/>
            <a:ext cx="271601" cy="170083"/>
          </a:xfrm>
        </p:spPr>
        <p:txBody>
          <a:bodyPr/>
          <a:lstStyle/>
          <a:p>
            <a:fld id="{9EA669D3-5529-4BB0-8BB4-F8AF37E83BE9}" type="slidenum">
              <a:rPr lang="en-GB" smtClean="0">
                <a:solidFill>
                  <a:schemeClr val="bg1">
                    <a:lumMod val="50000"/>
                  </a:schemeClr>
                </a:solidFill>
              </a:rPr>
              <a:pPr/>
              <a:t>44</a:t>
            </a:fld>
            <a:endParaRPr lang="en-GB" dirty="0">
              <a:solidFill>
                <a:schemeClr val="bg1">
                  <a:lumMod val="50000"/>
                </a:schemeClr>
              </a:solidFill>
            </a:endParaRPr>
          </a:p>
        </p:txBody>
      </p:sp>
      <p:sp>
        <p:nvSpPr>
          <p:cNvPr id="6" name="Titel 11">
            <a:extLst>
              <a:ext uri="{FF2B5EF4-FFF2-40B4-BE49-F238E27FC236}">
                <a16:creationId xmlns:a16="http://schemas.microsoft.com/office/drawing/2014/main" id="{73B9762B-7FB4-7ED6-F7E4-4DDE5AC82C08}"/>
              </a:ext>
            </a:extLst>
          </p:cNvPr>
          <p:cNvSpPr txBox="1">
            <a:spLocks/>
          </p:cNvSpPr>
          <p:nvPr/>
        </p:nvSpPr>
        <p:spPr bwMode="gray">
          <a:xfrm>
            <a:off x="287240" y="127563"/>
            <a:ext cx="11233248" cy="576239"/>
          </a:xfrm>
          <a:prstGeom prst="rect">
            <a:avLst/>
          </a:prstGeom>
        </p:spPr>
        <p:txBody>
          <a:bodyPr vert="horz" lIns="0" tIns="0" rIns="0" bIns="0" rtlCol="0" anchor="t">
            <a:noAutofit/>
          </a:bodyPr>
          <a:lstStyle>
            <a:lvl1pPr algn="l" defTabSz="914400" rtl="0" eaLnBrk="1" latinLnBrk="0" hangingPunct="1">
              <a:lnSpc>
                <a:spcPct val="100000"/>
              </a:lnSpc>
              <a:spcBef>
                <a:spcPts val="0"/>
              </a:spcBef>
              <a:spcAft>
                <a:spcPts val="0"/>
              </a:spcAft>
              <a:buNone/>
              <a:defRPr sz="3600" kern="1200">
                <a:solidFill>
                  <a:schemeClr val="bg2"/>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3600" b="0" i="0" u="none" strike="noStrike" kern="1200" cap="none" spc="0" normalizeH="0" baseline="0" noProof="0" dirty="0">
                <a:ln>
                  <a:noFill/>
                </a:ln>
                <a:solidFill>
                  <a:srgbClr val="DC0032"/>
                </a:solidFill>
                <a:effectLst/>
                <a:uLnTx/>
                <a:uFillTx/>
                <a:latin typeface="Pluto Sans DPD Light" panose="02000000000000000000" pitchFamily="2" charset="-18"/>
              </a:rPr>
              <a:t>Kako DPD </a:t>
            </a:r>
            <a:r>
              <a:rPr kumimoji="0" lang="hr-HR" sz="3600" b="0" i="0" u="none" strike="noStrike" kern="1200" cap="none" spc="0" normalizeH="0" baseline="0" noProof="0" dirty="0" err="1">
                <a:ln>
                  <a:noFill/>
                </a:ln>
                <a:solidFill>
                  <a:srgbClr val="DC0032"/>
                </a:solidFill>
                <a:effectLst/>
                <a:uLnTx/>
                <a:uFillTx/>
                <a:latin typeface="Pluto Sans DPD Light" panose="02000000000000000000" pitchFamily="2" charset="-18"/>
              </a:rPr>
              <a:t>prispeva</a:t>
            </a:r>
            <a:r>
              <a:rPr kumimoji="0" lang="hr-HR" sz="3600" b="0" i="0" u="none" strike="noStrike" kern="1200" cap="none" spc="0" normalizeH="0" baseline="0" noProof="0" dirty="0">
                <a:ln>
                  <a:noFill/>
                </a:ln>
                <a:solidFill>
                  <a:srgbClr val="DC0032"/>
                </a:solidFill>
                <a:effectLst/>
                <a:uLnTx/>
                <a:uFillTx/>
                <a:latin typeface="Pluto Sans DPD Light" panose="02000000000000000000" pitchFamily="2" charset="-18"/>
              </a:rPr>
              <a:t> k </a:t>
            </a:r>
            <a:r>
              <a:rPr kumimoji="0" lang="hr-HR" sz="3600" b="0" i="0" u="none" strike="noStrike" kern="1200" cap="none" spc="0" normalizeH="0" baseline="0" noProof="0" dirty="0" err="1">
                <a:ln>
                  <a:noFill/>
                </a:ln>
                <a:solidFill>
                  <a:srgbClr val="DC0032"/>
                </a:solidFill>
                <a:effectLst/>
                <a:uLnTx/>
                <a:uFillTx/>
                <a:latin typeface="Pluto Sans DPD Light" panose="02000000000000000000" pitchFamily="2" charset="-18"/>
              </a:rPr>
              <a:t>prihodnosti</a:t>
            </a:r>
            <a:r>
              <a:rPr kumimoji="0" lang="hr-HR" sz="3600" b="0" i="0" u="none" strike="noStrike" kern="1200" cap="none" spc="0" normalizeH="0" baseline="0" noProof="0" dirty="0">
                <a:ln>
                  <a:noFill/>
                </a:ln>
                <a:solidFill>
                  <a:srgbClr val="DC0032"/>
                </a:solidFill>
                <a:effectLst/>
                <a:uLnTx/>
                <a:uFillTx/>
                <a:latin typeface="Pluto Sans DPD Light" panose="02000000000000000000" pitchFamily="2" charset="-18"/>
              </a:rPr>
              <a:t> </a:t>
            </a:r>
            <a:r>
              <a:rPr kumimoji="0" lang="hr-HR" sz="3600" b="0" i="0" u="none" strike="noStrike" kern="1200" cap="none" spc="0" normalizeH="0" baseline="0" noProof="0" dirty="0" err="1">
                <a:ln>
                  <a:noFill/>
                </a:ln>
                <a:solidFill>
                  <a:srgbClr val="DC0032"/>
                </a:solidFill>
                <a:effectLst/>
                <a:uLnTx/>
                <a:uFillTx/>
                <a:latin typeface="Pluto Sans DPD Light" panose="02000000000000000000" pitchFamily="2" charset="-18"/>
              </a:rPr>
              <a:t>brez</a:t>
            </a:r>
            <a:r>
              <a:rPr kumimoji="0" lang="hr-HR" sz="3600" b="0" i="0" u="none" strike="noStrike" kern="1200" cap="none" spc="0" normalizeH="0" baseline="0" noProof="0" dirty="0">
                <a:ln>
                  <a:noFill/>
                </a:ln>
                <a:solidFill>
                  <a:srgbClr val="DC0032"/>
                </a:solidFill>
                <a:effectLst/>
                <a:uLnTx/>
                <a:uFillTx/>
                <a:latin typeface="Pluto Sans DPD Light" panose="02000000000000000000" pitchFamily="2" charset="-18"/>
              </a:rPr>
              <a:t> škodljivih </a:t>
            </a:r>
            <a:r>
              <a:rPr kumimoji="0" lang="hr-HR" sz="3600" b="0" i="0" u="none" strike="noStrike" kern="1200" cap="none" spc="0" normalizeH="0" baseline="0" noProof="0" dirty="0" err="1">
                <a:ln>
                  <a:noFill/>
                </a:ln>
                <a:solidFill>
                  <a:srgbClr val="DC0032"/>
                </a:solidFill>
                <a:effectLst/>
                <a:uLnTx/>
                <a:uFillTx/>
                <a:latin typeface="Pluto Sans DPD Light" panose="02000000000000000000" pitchFamily="2" charset="-18"/>
              </a:rPr>
              <a:t>emisij</a:t>
            </a:r>
            <a:r>
              <a:rPr kumimoji="0" lang="hr-HR" sz="3600" b="0" i="0" u="none" strike="noStrike" kern="1200" cap="none" spc="0" normalizeH="0" baseline="0" noProof="0" dirty="0">
                <a:ln>
                  <a:noFill/>
                </a:ln>
                <a:solidFill>
                  <a:srgbClr val="DC0032"/>
                </a:solidFill>
                <a:effectLst/>
                <a:uLnTx/>
                <a:uFillTx/>
                <a:latin typeface="Pluto Sans DPD Light" panose="02000000000000000000" pitchFamily="2" charset="-18"/>
              </a:rPr>
              <a:t>?</a:t>
            </a:r>
            <a:endParaRPr kumimoji="0" lang="en-GB" sz="3600" b="0" i="0" u="none" strike="noStrike" kern="1200" cap="none" spc="0" normalizeH="0" baseline="0" noProof="0" dirty="0">
              <a:ln>
                <a:noFill/>
              </a:ln>
              <a:solidFill>
                <a:srgbClr val="DC0032"/>
              </a:solidFill>
              <a:effectLst/>
              <a:uLnTx/>
              <a:uFillTx/>
              <a:latin typeface="Pluto Sans DPD Light" panose="02000000000000000000" pitchFamily="2" charset="-18"/>
            </a:endParaRPr>
          </a:p>
        </p:txBody>
      </p:sp>
      <p:sp>
        <p:nvSpPr>
          <p:cNvPr id="7" name="Text Placeholder 35">
            <a:extLst>
              <a:ext uri="{FF2B5EF4-FFF2-40B4-BE49-F238E27FC236}">
                <a16:creationId xmlns:a16="http://schemas.microsoft.com/office/drawing/2014/main" id="{AF5C1C9F-B379-3005-FDE6-A4BC7996DF07}"/>
              </a:ext>
            </a:extLst>
          </p:cNvPr>
          <p:cNvSpPr txBox="1">
            <a:spLocks/>
          </p:cNvSpPr>
          <p:nvPr>
            <p:custDataLst>
              <p:tags r:id="rId1"/>
            </p:custDataLst>
          </p:nvPr>
        </p:nvSpPr>
        <p:spPr bwMode="gray">
          <a:xfrm>
            <a:off x="349622" y="3600087"/>
            <a:ext cx="3240360" cy="2376020"/>
          </a:xfrm>
          <a:prstGeom prst="round2SameRect">
            <a:avLst>
              <a:gd name="adj1" fmla="val 0"/>
              <a:gd name="adj2" fmla="val 4627"/>
            </a:avLst>
          </a:prstGeom>
          <a:solidFill>
            <a:srgbClr val="EFEDEB"/>
          </a:solidFill>
        </p:spPr>
        <p:txBody>
          <a:bodyPr vert="horz" lIns="216000" tIns="216000" rIns="216000" bIns="216000" rtlCol="0">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r>
              <a:rPr kumimoji="0" lang="sl-SI" sz="1700" b="1" i="0" u="none" strike="noStrike" kern="1200" cap="none" spc="0" normalizeH="0" baseline="0" noProof="0" dirty="0">
                <a:ln>
                  <a:noFill/>
                </a:ln>
                <a:solidFill>
                  <a:srgbClr val="414042"/>
                </a:solidFill>
                <a:effectLst/>
                <a:uLnTx/>
                <a:uFillTx/>
                <a:latin typeface="Pluto Sans DPD PPT Light"/>
                <a:ea typeface="+mn-ea"/>
                <a:cs typeface="+mn-cs"/>
              </a:rPr>
              <a:t>CO2 nevtralna dostava</a:t>
            </a:r>
          </a:p>
          <a:p>
            <a:pPr marL="0" marR="0" lvl="0" indent="0" algn="ctr"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r>
              <a:rPr kumimoji="0" lang="sl-SI" sz="1700" b="0" i="0" u="none" strike="noStrike" kern="1200" cap="none" spc="0" normalizeH="0" baseline="0" noProof="0" dirty="0" err="1">
                <a:ln>
                  <a:noFill/>
                </a:ln>
                <a:solidFill>
                  <a:srgbClr val="414042"/>
                </a:solidFill>
                <a:effectLst/>
                <a:uLnTx/>
                <a:uFillTx/>
                <a:latin typeface="Pluto Sans DPD PPT Light"/>
                <a:ea typeface="+mn-ea"/>
                <a:cs typeface="+mn-cs"/>
              </a:rPr>
              <a:t>Ogljično</a:t>
            </a:r>
            <a:r>
              <a:rPr kumimoji="0" lang="sl-SI" sz="1700" b="0" i="0" u="none" strike="noStrike" kern="1200" cap="none" spc="0" normalizeH="0" baseline="0" noProof="0" dirty="0">
                <a:ln>
                  <a:noFill/>
                </a:ln>
                <a:solidFill>
                  <a:srgbClr val="414042"/>
                </a:solidFill>
                <a:effectLst/>
                <a:uLnTx/>
                <a:uFillTx/>
                <a:latin typeface="Pluto Sans DPD PPT Light"/>
                <a:ea typeface="+mn-ea"/>
                <a:cs typeface="+mn-cs"/>
              </a:rPr>
              <a:t> nevtralna dostava paketov pošiljateljem in prejemnikom, brez dodatnih stroškov.</a:t>
            </a:r>
          </a:p>
        </p:txBody>
      </p:sp>
      <p:sp>
        <p:nvSpPr>
          <p:cNvPr id="8" name="Text Placeholder 35">
            <a:extLst>
              <a:ext uri="{FF2B5EF4-FFF2-40B4-BE49-F238E27FC236}">
                <a16:creationId xmlns:a16="http://schemas.microsoft.com/office/drawing/2014/main" id="{4CBAFBC6-321A-E5F2-14D2-F68089CCFC18}"/>
              </a:ext>
            </a:extLst>
          </p:cNvPr>
          <p:cNvSpPr txBox="1">
            <a:spLocks/>
          </p:cNvSpPr>
          <p:nvPr>
            <p:custDataLst>
              <p:tags r:id="rId2"/>
            </p:custDataLst>
          </p:nvPr>
        </p:nvSpPr>
        <p:spPr bwMode="gray">
          <a:xfrm>
            <a:off x="7540456" y="3600087"/>
            <a:ext cx="3446519" cy="2376020"/>
          </a:xfrm>
          <a:prstGeom prst="round2SameRect">
            <a:avLst>
              <a:gd name="adj1" fmla="val 0"/>
              <a:gd name="adj2" fmla="val 4627"/>
            </a:avLst>
          </a:prstGeom>
          <a:solidFill>
            <a:srgbClr val="EFEDEB"/>
          </a:solidFill>
        </p:spPr>
        <p:txBody>
          <a:bodyPr vert="horz" lIns="216000" tIns="216000" rIns="216000" bIns="216000" rtlCol="0">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r>
              <a:rPr kumimoji="0" lang="hr-HR" sz="1600" b="1" i="0" u="none" strike="noStrike" kern="1200" cap="none" spc="0" normalizeH="0" baseline="0" noProof="0" dirty="0">
                <a:ln>
                  <a:noFill/>
                </a:ln>
                <a:solidFill>
                  <a:srgbClr val="414042"/>
                </a:solidFill>
                <a:effectLst/>
                <a:uLnTx/>
                <a:uFillTx/>
                <a:latin typeface="Pluto Sans DPD PPT Light"/>
                <a:ea typeface="+mn-ea"/>
                <a:cs typeface="+mn-cs"/>
              </a:rPr>
              <a:t>Prvi City Depo v Ljubljani </a:t>
            </a:r>
          </a:p>
          <a:p>
            <a:pPr marL="0" marR="0" lvl="0" indent="0" algn="ctr"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r>
              <a:rPr kumimoji="0" lang="sl-SI" sz="1600" b="0" i="0" u="none" strike="noStrike" kern="1200" cap="none" spc="0" normalizeH="0" baseline="0" noProof="0" dirty="0">
                <a:ln>
                  <a:noFill/>
                </a:ln>
                <a:solidFill>
                  <a:srgbClr val="414042"/>
                </a:solidFill>
                <a:effectLst/>
                <a:uLnTx/>
                <a:uFillTx/>
                <a:latin typeface="Pluto Sans DPD PPT Light"/>
                <a:ea typeface="+mn-ea"/>
                <a:cs typeface="+mn-cs"/>
              </a:rPr>
              <a:t>omogoča, da smo bližje uporabnikom in pošiljateljem paketov ter da uporabljamo trajnostne načine dostave, </a:t>
            </a:r>
            <a:r>
              <a:rPr kumimoji="0" lang="sv-SE" sz="1600" b="0" i="0" u="none" strike="noStrike" kern="1200" cap="none" spc="0" normalizeH="0" baseline="0" noProof="0" dirty="0">
                <a:ln>
                  <a:noFill/>
                </a:ln>
                <a:solidFill>
                  <a:srgbClr val="414042"/>
                </a:solidFill>
                <a:effectLst/>
                <a:uLnTx/>
                <a:uFillTx/>
                <a:latin typeface="Pluto Sans DPD PPT Light"/>
                <a:ea typeface="+mn-ea"/>
                <a:cs typeface="+mn-cs"/>
              </a:rPr>
              <a:t>kot so ekološka vozila, kolesa in dostava peš. </a:t>
            </a:r>
            <a:endParaRPr kumimoji="0" lang="en-GB" sz="1600" b="0" i="0" u="none" strike="noStrike" kern="1200" cap="none" spc="0" normalizeH="0" baseline="0" noProof="0" dirty="0">
              <a:ln>
                <a:noFill/>
              </a:ln>
              <a:solidFill>
                <a:srgbClr val="414042"/>
              </a:solidFill>
              <a:effectLst/>
              <a:uLnTx/>
              <a:uFillTx/>
              <a:latin typeface="Pluto Sans DPD PPT Light"/>
              <a:ea typeface="+mn-ea"/>
              <a:cs typeface="+mn-cs"/>
            </a:endParaRPr>
          </a:p>
          <a:p>
            <a:pPr marL="0" marR="0" lvl="0" indent="0" algn="l"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endParaRPr kumimoji="0" lang="en-GB" sz="1800" b="1" i="0" u="none" strike="noStrike" kern="1200" cap="none" spc="0" normalizeH="0" baseline="0" noProof="0" dirty="0">
              <a:ln>
                <a:noFill/>
              </a:ln>
              <a:solidFill>
                <a:srgbClr val="414042"/>
              </a:solidFill>
              <a:effectLst/>
              <a:uLnTx/>
              <a:uFillTx/>
              <a:latin typeface="Pluto Sans DPD PPT Light"/>
              <a:ea typeface="+mn-ea"/>
              <a:cs typeface="+mn-cs"/>
            </a:endParaRPr>
          </a:p>
        </p:txBody>
      </p:sp>
      <p:sp>
        <p:nvSpPr>
          <p:cNvPr id="9" name="Text Placeholder 35">
            <a:extLst>
              <a:ext uri="{FF2B5EF4-FFF2-40B4-BE49-F238E27FC236}">
                <a16:creationId xmlns:a16="http://schemas.microsoft.com/office/drawing/2014/main" id="{05EFC9B9-ADC1-C76A-7634-66D25462D0A9}"/>
              </a:ext>
            </a:extLst>
          </p:cNvPr>
          <p:cNvSpPr txBox="1">
            <a:spLocks/>
          </p:cNvSpPr>
          <p:nvPr>
            <p:custDataLst>
              <p:tags r:id="rId3"/>
            </p:custDataLst>
          </p:nvPr>
        </p:nvSpPr>
        <p:spPr bwMode="gray">
          <a:xfrm>
            <a:off x="3842010" y="3600087"/>
            <a:ext cx="3455992" cy="2376020"/>
          </a:xfrm>
          <a:prstGeom prst="round2SameRect">
            <a:avLst>
              <a:gd name="adj1" fmla="val 0"/>
              <a:gd name="adj2" fmla="val 4627"/>
            </a:avLst>
          </a:prstGeom>
          <a:solidFill>
            <a:srgbClr val="EFEDEB"/>
          </a:solidFill>
        </p:spPr>
        <p:txBody>
          <a:bodyPr vert="horz" lIns="216000" tIns="216000" rIns="216000" bIns="216000" rtlCol="0" anchor="ctr">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r>
              <a:rPr kumimoji="0" lang="sl-SI" sz="1700" b="1" i="0" u="none" strike="noStrike" kern="1200" cap="none" spc="0" normalizeH="0" baseline="0" noProof="0" dirty="0">
                <a:ln>
                  <a:noFill/>
                </a:ln>
                <a:solidFill>
                  <a:srgbClr val="414042"/>
                </a:solidFill>
                <a:effectLst/>
                <a:uLnTx/>
                <a:uFillTx/>
                <a:latin typeface="Pluto Sans DPD PPT Light"/>
                <a:ea typeface="+mn-ea"/>
                <a:cs typeface="+mn-cs"/>
              </a:rPr>
              <a:t>Pametna mestna dostava</a:t>
            </a:r>
          </a:p>
          <a:p>
            <a:pPr marL="0" marR="0" lvl="0" indent="0" algn="ctr"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r>
              <a:rPr kumimoji="0" lang="sl-SI" sz="1700" b="0" i="0" u="none" strike="noStrike" kern="1200" cap="none" spc="0" normalizeH="0" baseline="0" noProof="0" dirty="0">
                <a:ln>
                  <a:noFill/>
                </a:ln>
                <a:solidFill>
                  <a:srgbClr val="414042"/>
                </a:solidFill>
                <a:effectLst/>
                <a:uLnTx/>
                <a:uFillTx/>
                <a:latin typeface="Pluto Sans DPD PPT Light"/>
                <a:ea typeface="+mn-ea"/>
                <a:cs typeface="+mn-cs"/>
              </a:rPr>
              <a:t>Pakete dostavljamo v centru Ljubljane s sedmimi vozili z nizkimi emisijami (avtomobili in kolesa).</a:t>
            </a:r>
            <a:endParaRPr kumimoji="0" lang="sl-SI" sz="1800" b="0" i="0" u="none" strike="noStrike" kern="1200" cap="none" spc="0" normalizeH="0" baseline="0" noProof="0" dirty="0">
              <a:ln>
                <a:noFill/>
              </a:ln>
              <a:solidFill>
                <a:srgbClr val="414042"/>
              </a:solidFill>
              <a:effectLst/>
              <a:uLnTx/>
              <a:uFillTx/>
              <a:latin typeface="Pluto Sans DPD PPT Light"/>
              <a:ea typeface="+mn-ea"/>
              <a:cs typeface="+mn-cs"/>
            </a:endParaRPr>
          </a:p>
        </p:txBody>
      </p:sp>
      <p:pic>
        <p:nvPicPr>
          <p:cNvPr id="10" name="Picture Placeholder 10" descr="A person holding a globe&#10;&#10;Description automatically generated with low confidence">
            <a:extLst>
              <a:ext uri="{FF2B5EF4-FFF2-40B4-BE49-F238E27FC236}">
                <a16:creationId xmlns:a16="http://schemas.microsoft.com/office/drawing/2014/main" id="{EF324B9F-6594-CC11-C5F2-D9F7DD0388C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gray">
          <a:xfrm>
            <a:off x="349622" y="1439847"/>
            <a:ext cx="3240360" cy="2160240"/>
          </a:xfrm>
          <a:prstGeom prst="round2SameRect">
            <a:avLst>
              <a:gd name="adj1" fmla="val 4626"/>
              <a:gd name="adj2" fmla="val 0"/>
            </a:avLst>
          </a:prstGeom>
          <a:solidFill>
            <a:srgbClr val="EFEDEB"/>
          </a:solidFill>
        </p:spPr>
      </p:pic>
      <p:pic>
        <p:nvPicPr>
          <p:cNvPr id="11" name="Označba mesta slike 9" descr="Slika, ki vsebuje besede besedilo, stavba, zunanje, shramba&#10;&#10;Opis je samodejno ustvarjen">
            <a:extLst>
              <a:ext uri="{FF2B5EF4-FFF2-40B4-BE49-F238E27FC236}">
                <a16:creationId xmlns:a16="http://schemas.microsoft.com/office/drawing/2014/main" id="{F2D6D3C7-EB33-47E8-0DF4-10C946993D69}"/>
              </a:ext>
            </a:extLst>
          </p:cNvPr>
          <p:cNvPicPr>
            <a:picLocks noChangeAspect="1"/>
          </p:cNvPicPr>
          <p:nvPr/>
        </p:nvPicPr>
        <p:blipFill>
          <a:blip r:embed="rId6">
            <a:extLst>
              <a:ext uri="{28A0092B-C50C-407E-A947-70E740481C1C}">
                <a14:useLocalDpi xmlns:a14="http://schemas.microsoft.com/office/drawing/2010/main" val="0"/>
              </a:ext>
            </a:extLst>
          </a:blip>
          <a:srcRect t="7618" b="7618"/>
          <a:stretch>
            <a:fillRect/>
          </a:stretch>
        </p:blipFill>
        <p:spPr bwMode="gray">
          <a:xfrm>
            <a:off x="7530983" y="1439847"/>
            <a:ext cx="3455992" cy="2160240"/>
          </a:xfrm>
          <a:prstGeom prst="round2SameRect">
            <a:avLst>
              <a:gd name="adj1" fmla="val 4626"/>
              <a:gd name="adj2" fmla="val 0"/>
            </a:avLst>
          </a:prstGeom>
          <a:solidFill>
            <a:srgbClr val="EFEDEB"/>
          </a:solidFill>
        </p:spPr>
      </p:pic>
      <p:pic>
        <p:nvPicPr>
          <p:cNvPr id="12" name="Označba mesta slike 16" descr="Slika, ki vsebuje besede besedilo, zunanje, znak&#10;&#10;Opis je samodejno ustvarjen">
            <a:extLst>
              <a:ext uri="{FF2B5EF4-FFF2-40B4-BE49-F238E27FC236}">
                <a16:creationId xmlns:a16="http://schemas.microsoft.com/office/drawing/2014/main" id="{19461C3B-0DF2-F6E7-B795-D28BC64D3EF1}"/>
              </a:ext>
            </a:extLst>
          </p:cNvPr>
          <p:cNvPicPr>
            <a:picLocks noChangeAspect="1"/>
          </p:cNvPicPr>
          <p:nvPr/>
        </p:nvPicPr>
        <p:blipFill>
          <a:blip r:embed="rId7">
            <a:extLst>
              <a:ext uri="{28A0092B-C50C-407E-A947-70E740481C1C}">
                <a14:useLocalDpi xmlns:a14="http://schemas.microsoft.com/office/drawing/2010/main" val="0"/>
              </a:ext>
            </a:extLst>
          </a:blip>
          <a:srcRect t="4233" b="4233"/>
          <a:stretch>
            <a:fillRect/>
          </a:stretch>
        </p:blipFill>
        <p:spPr bwMode="gray">
          <a:xfrm>
            <a:off x="3848617" y="1400059"/>
            <a:ext cx="3449386" cy="2200028"/>
          </a:xfrm>
          <a:prstGeom prst="round2SameRect">
            <a:avLst>
              <a:gd name="adj1" fmla="val 4626"/>
              <a:gd name="adj2" fmla="val 0"/>
            </a:avLst>
          </a:prstGeom>
          <a:solidFill>
            <a:srgbClr val="EFEDEB"/>
          </a:solidFill>
        </p:spPr>
      </p:pic>
    </p:spTree>
    <p:extLst>
      <p:ext uri="{BB962C8B-B14F-4D97-AF65-F5344CB8AC3E}">
        <p14:creationId xmlns:p14="http://schemas.microsoft.com/office/powerpoint/2010/main" val="19602872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značba mesta številke diapozitiva 4">
            <a:extLst>
              <a:ext uri="{FF2B5EF4-FFF2-40B4-BE49-F238E27FC236}">
                <a16:creationId xmlns:a16="http://schemas.microsoft.com/office/drawing/2014/main" id="{6AD0A086-0001-2BF7-823D-7E2E14EA34D0}"/>
              </a:ext>
            </a:extLst>
          </p:cNvPr>
          <p:cNvSpPr>
            <a:spLocks noGrp="1"/>
          </p:cNvSpPr>
          <p:nvPr>
            <p:ph type="sldNum" sz="quarter" idx="4"/>
          </p:nvPr>
        </p:nvSpPr>
        <p:spPr>
          <a:xfrm>
            <a:off x="144244" y="6192087"/>
            <a:ext cx="271601" cy="170083"/>
          </a:xfrm>
        </p:spPr>
        <p:txBody>
          <a:bodyPr/>
          <a:lstStyle/>
          <a:p>
            <a:fld id="{9EA669D3-5529-4BB0-8BB4-F8AF37E83BE9}" type="slidenum">
              <a:rPr lang="en-GB" smtClean="0">
                <a:solidFill>
                  <a:schemeClr val="bg1">
                    <a:lumMod val="50000"/>
                  </a:schemeClr>
                </a:solidFill>
              </a:rPr>
              <a:pPr/>
              <a:t>45</a:t>
            </a:fld>
            <a:endParaRPr lang="en-GB" dirty="0">
              <a:solidFill>
                <a:schemeClr val="bg1">
                  <a:lumMod val="50000"/>
                </a:schemeClr>
              </a:solidFill>
            </a:endParaRPr>
          </a:p>
        </p:txBody>
      </p:sp>
      <p:sp>
        <p:nvSpPr>
          <p:cNvPr id="6" name="Textplatzhalter 11">
            <a:extLst>
              <a:ext uri="{FF2B5EF4-FFF2-40B4-BE49-F238E27FC236}">
                <a16:creationId xmlns:a16="http://schemas.microsoft.com/office/drawing/2014/main" id="{10D8D4E3-F094-1B2A-7939-F957C078874F}"/>
              </a:ext>
            </a:extLst>
          </p:cNvPr>
          <p:cNvSpPr txBox="1">
            <a:spLocks/>
          </p:cNvSpPr>
          <p:nvPr/>
        </p:nvSpPr>
        <p:spPr bwMode="gray">
          <a:xfrm>
            <a:off x="359569" y="144835"/>
            <a:ext cx="10801350" cy="216275"/>
          </a:xfrm>
          <a:prstGeom prst="rect">
            <a:avLst/>
          </a:prstGeom>
        </p:spPr>
        <p:txBody>
          <a:bodyPr vert="horz" lIns="0" tIns="0" rIns="0" bIns="0" rtlCol="0" anchor="ctr" anchorCtr="0">
            <a:noAutofit/>
          </a:bodyPr>
          <a:lstStyle>
            <a:lvl1pPr marL="0" indent="0" algn="l" defTabSz="914400" rtl="0" eaLnBrk="1" latinLnBrk="0" hangingPunct="1">
              <a:lnSpc>
                <a:spcPct val="110000"/>
              </a:lnSpc>
              <a:spcBef>
                <a:spcPts val="0"/>
              </a:spcBef>
              <a:spcAft>
                <a:spcPts val="0"/>
              </a:spcAft>
              <a:buClr>
                <a:schemeClr val="accent1"/>
              </a:buClr>
              <a:buFont typeface="Arial" panose="020B0604020202020204" pitchFamily="34" charset="0"/>
              <a:buNone/>
              <a:defRPr sz="1800" kern="1200">
                <a:solidFill>
                  <a:schemeClr val="tx2"/>
                </a:solidFill>
                <a:latin typeface="+mn-lt"/>
                <a:ea typeface="+mn-ea"/>
                <a:cs typeface="+mn-cs"/>
              </a:defRPr>
            </a:lvl1pPr>
            <a:lvl2pPr marL="0" indent="0" algn="l" defTabSz="914400" rtl="0" eaLnBrk="1" latinLnBrk="0" hangingPunct="1">
              <a:lnSpc>
                <a:spcPct val="110000"/>
              </a:lnSpc>
              <a:spcBef>
                <a:spcPts val="600"/>
              </a:spcBef>
              <a:spcAft>
                <a:spcPts val="0"/>
              </a:spcAft>
              <a:buClr>
                <a:schemeClr val="accent1"/>
              </a:buClr>
              <a:buSzPct val="100000"/>
              <a:buFont typeface="Arial" panose="020B0604020202020204" pitchFamily="34" charset="0"/>
              <a:buNone/>
              <a:defRPr sz="1800" kern="1200">
                <a:solidFill>
                  <a:schemeClr val="tx2"/>
                </a:solidFill>
                <a:latin typeface="+mn-lt"/>
                <a:ea typeface="+mn-ea"/>
                <a:cs typeface="+mn-cs"/>
              </a:defRPr>
            </a:lvl2pPr>
            <a:lvl3pPr marL="0" indent="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None/>
              <a:defRPr sz="1800" kern="1200">
                <a:solidFill>
                  <a:schemeClr val="tx2"/>
                </a:solidFill>
                <a:latin typeface="+mn-lt"/>
                <a:ea typeface="+mn-ea"/>
                <a:cs typeface="+mn-cs"/>
              </a:defRPr>
            </a:lvl3pPr>
            <a:lvl4pPr marL="0" indent="0" algn="l" defTabSz="914400" rtl="0" eaLnBrk="1" latinLnBrk="0" hangingPunct="1">
              <a:lnSpc>
                <a:spcPct val="110000"/>
              </a:lnSpc>
              <a:spcBef>
                <a:spcPts val="0"/>
              </a:spcBef>
              <a:buClr>
                <a:schemeClr val="accent4"/>
              </a:buClr>
              <a:buSzPct val="100000"/>
              <a:buFont typeface="Pluto Sans DPD PPT Light" panose="020B0604020202020204" charset="0"/>
              <a:buNone/>
              <a:defRPr sz="1600" kern="1200">
                <a:solidFill>
                  <a:schemeClr val="tx2"/>
                </a:solidFill>
                <a:latin typeface="+mn-lt"/>
                <a:ea typeface="+mn-ea"/>
                <a:cs typeface="+mn-cs"/>
              </a:defRPr>
            </a:lvl4pPr>
            <a:lvl5pPr marL="0" indent="-180975" algn="l" defTabSz="914400" rtl="0" eaLnBrk="1" latinLnBrk="0" hangingPunct="1">
              <a:lnSpc>
                <a:spcPct val="110000"/>
              </a:lnSpc>
              <a:spcBef>
                <a:spcPts val="0"/>
              </a:spcBef>
              <a:buClr>
                <a:schemeClr val="tx2"/>
              </a:buClr>
              <a:buSzPct val="100000"/>
              <a:buFont typeface="Pluto Sans DPD PPT Light" panose="020B0604020202020204" charset="0"/>
              <a:buNone/>
              <a:defRPr sz="1800" kern="1200">
                <a:solidFill>
                  <a:schemeClr val="tx2"/>
                </a:solidFill>
                <a:latin typeface="+mn-lt"/>
                <a:ea typeface="+mn-ea"/>
                <a:cs typeface="+mn-cs"/>
              </a:defRPr>
            </a:lvl5pPr>
            <a:lvl6pPr marL="0" indent="-180000" algn="l" defTabSz="914400" rtl="0" eaLnBrk="1" latinLnBrk="0" hangingPunct="1">
              <a:lnSpc>
                <a:spcPct val="110000"/>
              </a:lnSpc>
              <a:spcBef>
                <a:spcPts val="0"/>
              </a:spcBef>
              <a:buClr>
                <a:schemeClr val="accent2"/>
              </a:buClr>
              <a:buFont typeface="Pluto Sans DPD PPT Light" panose="020B0604020202020204" charset="0"/>
              <a:buNone/>
              <a:defRPr sz="1800" kern="1200">
                <a:solidFill>
                  <a:schemeClr val="tx2"/>
                </a:solidFill>
                <a:latin typeface="+mn-lt"/>
                <a:ea typeface="+mn-ea"/>
                <a:cs typeface="+mn-cs"/>
              </a:defRPr>
            </a:lvl6pPr>
            <a:lvl7pPr marL="0" indent="-179388" algn="l" defTabSz="914400" rtl="0" eaLnBrk="1" latinLnBrk="0" hangingPunct="1">
              <a:lnSpc>
                <a:spcPct val="110000"/>
              </a:lnSpc>
              <a:spcBef>
                <a:spcPts val="0"/>
              </a:spcBef>
              <a:buClr>
                <a:schemeClr val="accent2"/>
              </a:buClr>
              <a:buFont typeface="Pluto Sans DPD PPT Light" panose="020B0604020202020204" charset="0"/>
              <a:buNone/>
              <a:defRPr sz="1800" kern="1200">
                <a:solidFill>
                  <a:schemeClr val="tx2"/>
                </a:solidFill>
                <a:latin typeface="+mn-lt"/>
                <a:ea typeface="+mn-ea"/>
                <a:cs typeface="+mn-cs"/>
              </a:defRPr>
            </a:lvl7pPr>
            <a:lvl8pPr marL="0" indent="-180975" algn="l" defTabSz="914400" rtl="0" eaLnBrk="1" latinLnBrk="0" hangingPunct="1">
              <a:lnSpc>
                <a:spcPct val="110000"/>
              </a:lnSpc>
              <a:spcBef>
                <a:spcPts val="0"/>
              </a:spcBef>
              <a:buClr>
                <a:schemeClr val="accent2"/>
              </a:buClr>
              <a:buFont typeface="Pluto Sans DPD PPT Light" panose="020B0604020202020204" charset="0"/>
              <a:buNone/>
              <a:defRPr sz="1800" kern="1200">
                <a:solidFill>
                  <a:schemeClr val="tx2"/>
                </a:solidFill>
                <a:latin typeface="+mn-lt"/>
                <a:ea typeface="+mn-ea"/>
                <a:cs typeface="+mn-cs"/>
              </a:defRPr>
            </a:lvl8pPr>
            <a:lvl9pPr marL="0" indent="-180975" algn="l" defTabSz="914400" rtl="0" eaLnBrk="1" latinLnBrk="0" hangingPunct="1">
              <a:lnSpc>
                <a:spcPct val="110000"/>
              </a:lnSpc>
              <a:spcBef>
                <a:spcPts val="0"/>
              </a:spcBef>
              <a:buClr>
                <a:schemeClr val="accent2"/>
              </a:buClr>
              <a:buFont typeface="Pluto Sans DPD PPT Light" panose="020B0604020202020204" charset="0"/>
              <a:buNone/>
              <a:defRPr sz="1800" kern="1200">
                <a:solidFill>
                  <a:schemeClr val="tx2"/>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
                <a:srgbClr val="DC0032"/>
              </a:buClr>
              <a:buSzTx/>
              <a:buFont typeface="Arial" panose="020B0604020202020204" pitchFamily="34" charset="0"/>
              <a:buNone/>
              <a:tabLst/>
              <a:defRPr/>
            </a:pPr>
            <a:r>
              <a:rPr kumimoji="0" lang="hr-HR" sz="1800" b="0" i="0" u="none" strike="noStrike" kern="1200" cap="none" spc="0" normalizeH="0" baseline="0" noProof="0" dirty="0" err="1">
                <a:ln>
                  <a:noFill/>
                </a:ln>
                <a:solidFill>
                  <a:srgbClr val="808285"/>
                </a:solidFill>
                <a:effectLst/>
                <a:uLnTx/>
                <a:uFillTx/>
                <a:latin typeface="Pluto Sans DPD PPT Light"/>
                <a:ea typeface="+mn-ea"/>
                <a:cs typeface="+mn-cs"/>
              </a:rPr>
              <a:t>Geopost</a:t>
            </a:r>
            <a:r>
              <a:rPr kumimoji="0" lang="hr-HR" sz="1800" b="0" i="0" u="none" strike="noStrike" kern="1200" cap="none" spc="0" normalizeH="0" baseline="0" noProof="0" dirty="0">
                <a:ln>
                  <a:noFill/>
                </a:ln>
                <a:solidFill>
                  <a:srgbClr val="808285"/>
                </a:solidFill>
                <a:effectLst/>
                <a:uLnTx/>
                <a:uFillTx/>
                <a:latin typeface="Pluto Sans DPD PPT Light"/>
                <a:ea typeface="+mn-ea"/>
                <a:cs typeface="+mn-cs"/>
              </a:rPr>
              <a:t> se </a:t>
            </a:r>
            <a:r>
              <a:rPr kumimoji="0" lang="hr-HR" sz="1800" b="0" i="0" u="none" strike="noStrike" kern="1200" cap="none" spc="0" normalizeH="0" baseline="0" noProof="0" dirty="0" err="1">
                <a:ln>
                  <a:noFill/>
                </a:ln>
                <a:solidFill>
                  <a:srgbClr val="808285"/>
                </a:solidFill>
                <a:effectLst/>
                <a:uLnTx/>
                <a:uFillTx/>
                <a:latin typeface="Pluto Sans DPD PPT Light"/>
                <a:ea typeface="+mn-ea"/>
                <a:cs typeface="+mn-cs"/>
              </a:rPr>
              <a:t>zavzema</a:t>
            </a:r>
            <a:r>
              <a:rPr kumimoji="0" lang="hr-HR" sz="1800" b="0" i="0" u="none" strike="noStrike" kern="1200" cap="none" spc="0" normalizeH="0" baseline="0" noProof="0" dirty="0">
                <a:ln>
                  <a:noFill/>
                </a:ln>
                <a:solidFill>
                  <a:srgbClr val="808285"/>
                </a:solidFill>
                <a:effectLst/>
                <a:uLnTx/>
                <a:uFillTx/>
                <a:latin typeface="Pluto Sans DPD PPT Light"/>
                <a:ea typeface="+mn-ea"/>
                <a:cs typeface="+mn-cs"/>
              </a:rPr>
              <a:t> za boj proti </a:t>
            </a:r>
            <a:r>
              <a:rPr kumimoji="0" lang="hr-HR" sz="1800" b="0" i="0" u="none" strike="noStrike" kern="1200" cap="none" spc="0" normalizeH="0" baseline="0" noProof="0" dirty="0" err="1">
                <a:ln>
                  <a:noFill/>
                </a:ln>
                <a:solidFill>
                  <a:srgbClr val="808285"/>
                </a:solidFill>
                <a:effectLst/>
                <a:uLnTx/>
                <a:uFillTx/>
                <a:latin typeface="Pluto Sans DPD PPT Light"/>
                <a:ea typeface="+mn-ea"/>
                <a:cs typeface="+mn-cs"/>
              </a:rPr>
              <a:t>podnebnim</a:t>
            </a:r>
            <a:r>
              <a:rPr kumimoji="0" lang="hr-HR" sz="1800" b="0" i="0" u="none" strike="noStrike" kern="1200" cap="none" spc="0" normalizeH="0" baseline="0" noProof="0" dirty="0">
                <a:ln>
                  <a:noFill/>
                </a:ln>
                <a:solidFill>
                  <a:srgbClr val="808285"/>
                </a:solidFill>
                <a:effectLst/>
                <a:uLnTx/>
                <a:uFillTx/>
                <a:latin typeface="Pluto Sans DPD PPT Light"/>
                <a:ea typeface="+mn-ea"/>
                <a:cs typeface="+mn-cs"/>
              </a:rPr>
              <a:t> </a:t>
            </a:r>
            <a:r>
              <a:rPr kumimoji="0" lang="hr-HR" sz="1800" b="0" i="0" u="none" strike="noStrike" kern="1200" cap="none" spc="0" normalizeH="0" baseline="0" noProof="0" dirty="0" err="1">
                <a:ln>
                  <a:noFill/>
                </a:ln>
                <a:solidFill>
                  <a:srgbClr val="808285"/>
                </a:solidFill>
                <a:effectLst/>
                <a:uLnTx/>
                <a:uFillTx/>
                <a:latin typeface="Pluto Sans DPD PPT Light"/>
                <a:ea typeface="+mn-ea"/>
                <a:cs typeface="+mn-cs"/>
              </a:rPr>
              <a:t>spremembam</a:t>
            </a:r>
            <a:r>
              <a:rPr kumimoji="0" lang="hr-HR" sz="1800" b="0" i="0" u="none" strike="noStrike" kern="1200" cap="none" spc="0" normalizeH="0" baseline="0" noProof="0" dirty="0">
                <a:ln>
                  <a:noFill/>
                </a:ln>
                <a:solidFill>
                  <a:srgbClr val="808285"/>
                </a:solidFill>
                <a:effectLst/>
                <a:uLnTx/>
                <a:uFillTx/>
                <a:latin typeface="Pluto Sans DPD PPT Light"/>
                <a:ea typeface="+mn-ea"/>
                <a:cs typeface="+mn-cs"/>
              </a:rPr>
              <a:t> z </a:t>
            </a:r>
            <a:r>
              <a:rPr kumimoji="0" lang="hr-HR" sz="1800" b="0" i="0" u="none" strike="noStrike" kern="1200" cap="none" spc="0" normalizeH="0" baseline="0" noProof="0" dirty="0" err="1">
                <a:ln>
                  <a:noFill/>
                </a:ln>
                <a:solidFill>
                  <a:srgbClr val="808285"/>
                </a:solidFill>
                <a:effectLst/>
                <a:uLnTx/>
                <a:uFillTx/>
                <a:latin typeface="Pluto Sans DPD PPT Light"/>
                <a:ea typeface="+mn-ea"/>
                <a:cs typeface="+mn-cs"/>
              </a:rPr>
              <a:t>vsako</a:t>
            </a:r>
            <a:r>
              <a:rPr kumimoji="0" lang="hr-HR" sz="1800" b="0" i="0" u="none" strike="noStrike" kern="1200" cap="none" spc="0" normalizeH="0" baseline="0" noProof="0" dirty="0">
                <a:ln>
                  <a:noFill/>
                </a:ln>
                <a:solidFill>
                  <a:srgbClr val="808285"/>
                </a:solidFill>
                <a:effectLst/>
                <a:uLnTx/>
                <a:uFillTx/>
                <a:latin typeface="Pluto Sans DPD PPT Light"/>
                <a:ea typeface="+mn-ea"/>
                <a:cs typeface="+mn-cs"/>
              </a:rPr>
              <a:t> dostavo paketa</a:t>
            </a:r>
            <a:endParaRPr kumimoji="0" lang="en-GB" sz="1800" b="0" i="0" u="none" strike="noStrike" kern="1200" cap="none" spc="0" normalizeH="0" baseline="0" noProof="0" dirty="0">
              <a:ln>
                <a:noFill/>
              </a:ln>
              <a:solidFill>
                <a:srgbClr val="808285"/>
              </a:solidFill>
              <a:effectLst/>
              <a:uLnTx/>
              <a:uFillTx/>
              <a:latin typeface="Pluto Sans DPD PPT Light"/>
              <a:ea typeface="+mn-ea"/>
              <a:cs typeface="+mn-cs"/>
            </a:endParaRPr>
          </a:p>
        </p:txBody>
      </p:sp>
      <p:sp>
        <p:nvSpPr>
          <p:cNvPr id="7" name="Titel 10">
            <a:extLst>
              <a:ext uri="{FF2B5EF4-FFF2-40B4-BE49-F238E27FC236}">
                <a16:creationId xmlns:a16="http://schemas.microsoft.com/office/drawing/2014/main" id="{76AC50C8-8848-D7B2-2A86-5203F7D3B5DA}"/>
              </a:ext>
            </a:extLst>
          </p:cNvPr>
          <p:cNvSpPr txBox="1">
            <a:spLocks/>
          </p:cNvSpPr>
          <p:nvPr/>
        </p:nvSpPr>
        <p:spPr bwMode="gray">
          <a:xfrm>
            <a:off x="307808" y="513749"/>
            <a:ext cx="10801275" cy="576239"/>
          </a:xfrm>
          <a:prstGeom prst="rect">
            <a:avLst/>
          </a:prstGeom>
        </p:spPr>
        <p:txBody>
          <a:bodyPr vert="horz" lIns="0" tIns="0" rIns="0" bIns="0" rtlCol="0" anchor="t">
            <a:noAutofit/>
          </a:bodyPr>
          <a:lstStyle>
            <a:lvl1pPr algn="l" defTabSz="914400" rtl="0" eaLnBrk="1" latinLnBrk="0" hangingPunct="1">
              <a:lnSpc>
                <a:spcPct val="100000"/>
              </a:lnSpc>
              <a:spcBef>
                <a:spcPts val="0"/>
              </a:spcBef>
              <a:spcAft>
                <a:spcPts val="0"/>
              </a:spcAft>
              <a:buNone/>
              <a:defRPr sz="3600" kern="1200">
                <a:solidFill>
                  <a:schemeClr val="bg2"/>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3600" b="0" i="0" u="none" strike="noStrike" kern="1200" cap="none" spc="0" normalizeH="0" baseline="0" noProof="0" dirty="0">
                <a:ln>
                  <a:noFill/>
                </a:ln>
                <a:solidFill>
                  <a:srgbClr val="DC0032"/>
                </a:solidFill>
                <a:effectLst/>
                <a:uLnTx/>
                <a:uFillTx/>
                <a:latin typeface="Pluto Sans DPD Light" panose="02000000000000000000" pitchFamily="2" charset="-18"/>
              </a:rPr>
              <a:t>CO2 </a:t>
            </a:r>
            <a:r>
              <a:rPr kumimoji="0" lang="hr-HR" sz="3600" b="0" i="0" u="none" strike="noStrike" kern="1200" cap="none" spc="0" normalizeH="0" baseline="0" noProof="0" dirty="0" err="1">
                <a:ln>
                  <a:noFill/>
                </a:ln>
                <a:solidFill>
                  <a:srgbClr val="DC0032"/>
                </a:solidFill>
                <a:effectLst/>
                <a:uLnTx/>
                <a:uFillTx/>
                <a:latin typeface="Pluto Sans DPD Light" panose="02000000000000000000" pitchFamily="2" charset="-18"/>
              </a:rPr>
              <a:t>nevtralna</a:t>
            </a:r>
            <a:r>
              <a:rPr kumimoji="0" lang="hr-HR" sz="3600" b="0" i="0" u="none" strike="noStrike" kern="1200" cap="none" spc="0" normalizeH="0" baseline="0" noProof="0" dirty="0">
                <a:ln>
                  <a:noFill/>
                </a:ln>
                <a:solidFill>
                  <a:srgbClr val="DC0032"/>
                </a:solidFill>
                <a:effectLst/>
                <a:uLnTx/>
                <a:uFillTx/>
                <a:latin typeface="Pluto Sans DPD Light" panose="02000000000000000000" pitchFamily="2" charset="-18"/>
              </a:rPr>
              <a:t> dostava</a:t>
            </a:r>
            <a:endParaRPr kumimoji="0" lang="en-GB" sz="3600" b="0" i="0" u="none" strike="noStrike" kern="1200" cap="none" spc="0" normalizeH="0" baseline="0" noProof="0" dirty="0">
              <a:ln>
                <a:noFill/>
              </a:ln>
              <a:solidFill>
                <a:srgbClr val="DC0032"/>
              </a:solidFill>
              <a:effectLst/>
              <a:uLnTx/>
              <a:uFillTx/>
              <a:latin typeface="Pluto Sans DPD Light" panose="02000000000000000000" pitchFamily="2" charset="-18"/>
            </a:endParaRPr>
          </a:p>
        </p:txBody>
      </p:sp>
      <p:sp>
        <p:nvSpPr>
          <p:cNvPr id="8" name="Text Placeholder 35">
            <a:extLst>
              <a:ext uri="{FF2B5EF4-FFF2-40B4-BE49-F238E27FC236}">
                <a16:creationId xmlns:a16="http://schemas.microsoft.com/office/drawing/2014/main" id="{A002B0AC-BCE5-898C-BDE1-3886AADC4A66}"/>
              </a:ext>
            </a:extLst>
          </p:cNvPr>
          <p:cNvSpPr txBox="1">
            <a:spLocks/>
          </p:cNvSpPr>
          <p:nvPr>
            <p:custDataLst>
              <p:tags r:id="rId1"/>
            </p:custDataLst>
          </p:nvPr>
        </p:nvSpPr>
        <p:spPr bwMode="gray">
          <a:xfrm>
            <a:off x="5838276" y="1409660"/>
            <a:ext cx="5322643" cy="2124000"/>
          </a:xfrm>
          <a:prstGeom prst="roundRect">
            <a:avLst>
              <a:gd name="adj" fmla="val 4783"/>
            </a:avLst>
          </a:prstGeom>
          <a:solidFill>
            <a:srgbClr val="EFEDEB"/>
          </a:solidFill>
        </p:spPr>
        <p:txBody>
          <a:bodyPr vert="horz" lIns="216000" tIns="216000" rIns="216000" bIns="216000" rtlCol="0">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r>
              <a:rPr kumimoji="0" lang="sl-SI" sz="1800" b="0" i="0" u="none" strike="noStrike" kern="1200" cap="none" spc="0" normalizeH="0" baseline="0" noProof="0" dirty="0">
                <a:ln>
                  <a:noFill/>
                </a:ln>
                <a:solidFill>
                  <a:srgbClr val="414042"/>
                </a:solidFill>
                <a:effectLst/>
                <a:uLnTx/>
                <a:uFillTx/>
                <a:latin typeface="Pluto Sans DPD PPT Light"/>
                <a:ea typeface="+mn-ea"/>
                <a:cs typeface="+mn-cs"/>
              </a:rPr>
              <a:t>Z natančnim merjenjem </a:t>
            </a:r>
            <a:r>
              <a:rPr kumimoji="0" lang="sl-SI" sz="1800" b="0" i="0" u="none" strike="noStrike" kern="1200" cap="none" spc="0" normalizeH="0" baseline="0" noProof="0" dirty="0" err="1">
                <a:ln>
                  <a:noFill/>
                </a:ln>
                <a:solidFill>
                  <a:srgbClr val="414042"/>
                </a:solidFill>
                <a:effectLst/>
                <a:uLnTx/>
                <a:uFillTx/>
                <a:latin typeface="Pluto Sans DPD PPT Light"/>
                <a:ea typeface="+mn-ea"/>
                <a:cs typeface="+mn-cs"/>
              </a:rPr>
              <a:t>ogljičnega</a:t>
            </a:r>
            <a:r>
              <a:rPr kumimoji="0" lang="sl-SI" sz="1800" b="0" i="0" u="none" strike="noStrike" kern="1200" cap="none" spc="0" normalizeH="0" baseline="0" noProof="0" dirty="0">
                <a:ln>
                  <a:noFill/>
                </a:ln>
                <a:solidFill>
                  <a:srgbClr val="414042"/>
                </a:solidFill>
                <a:effectLst/>
                <a:uLnTx/>
                <a:uFillTx/>
                <a:latin typeface="Pluto Sans DPD PPT Light"/>
                <a:ea typeface="+mn-ea"/>
                <a:cs typeface="+mn-cs"/>
              </a:rPr>
              <a:t> odtisa posameznega paketa tega zmanjšujemo, kolikor lahko in hkrati kompenziramo preostale emisije s financiranjem projektov čiste energije po vsem svetu.</a:t>
            </a:r>
          </a:p>
        </p:txBody>
      </p:sp>
      <p:sp>
        <p:nvSpPr>
          <p:cNvPr id="9" name="Text Placeholder 35">
            <a:extLst>
              <a:ext uri="{FF2B5EF4-FFF2-40B4-BE49-F238E27FC236}">
                <a16:creationId xmlns:a16="http://schemas.microsoft.com/office/drawing/2014/main" id="{C26F0DAA-22C6-3EAC-C41C-06B369FD0D24}"/>
              </a:ext>
            </a:extLst>
          </p:cNvPr>
          <p:cNvSpPr txBox="1">
            <a:spLocks/>
          </p:cNvSpPr>
          <p:nvPr>
            <p:custDataLst>
              <p:tags r:id="rId2"/>
            </p:custDataLst>
          </p:nvPr>
        </p:nvSpPr>
        <p:spPr bwMode="gray">
          <a:xfrm>
            <a:off x="5843132" y="3681046"/>
            <a:ext cx="5328075" cy="2124000"/>
          </a:xfrm>
          <a:prstGeom prst="roundRect">
            <a:avLst>
              <a:gd name="adj" fmla="val 4783"/>
            </a:avLst>
          </a:prstGeom>
          <a:solidFill>
            <a:srgbClr val="EFEDEB"/>
          </a:solidFill>
        </p:spPr>
        <p:txBody>
          <a:bodyPr vert="horz" lIns="216000" tIns="216000" rIns="216000" bIns="216000" rtlCol="0" anchor="ctr">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1" indent="0" defTabSz="914400" rtl="0" eaLnBrk="1" fontAlgn="auto" latinLnBrk="0" hangingPunct="1">
              <a:lnSpc>
                <a:spcPct val="110000"/>
              </a:lnSpc>
              <a:spcBef>
                <a:spcPts val="600"/>
              </a:spcBef>
              <a:spcAft>
                <a:spcPts val="600"/>
              </a:spcAft>
              <a:buClr>
                <a:srgbClr val="DC0032"/>
              </a:buClr>
              <a:buSzPct val="100000"/>
              <a:buFont typeface="Arial" panose="020B0604020202020204" pitchFamily="34" charset="0"/>
              <a:buNone/>
              <a:tabLst/>
              <a:defRPr/>
            </a:pPr>
            <a:r>
              <a:rPr kumimoji="0" lang="sl-SI" sz="1800" b="0" i="0" u="none" strike="noStrike" kern="1200" cap="none" spc="0" normalizeH="0" baseline="0" noProof="0" dirty="0">
                <a:ln>
                  <a:noFill/>
                </a:ln>
                <a:solidFill>
                  <a:srgbClr val="414042"/>
                </a:solidFill>
                <a:effectLst/>
                <a:uLnTx/>
                <a:uFillTx/>
                <a:latin typeface="Pluto Sans DPD PPT" panose="02000000000000000000" pitchFamily="2" charset="0"/>
                <a:ea typeface="+mn-ea"/>
                <a:cs typeface="+mn-cs"/>
              </a:rPr>
              <a:t>Rezultat je 100 % </a:t>
            </a:r>
            <a:r>
              <a:rPr kumimoji="0" lang="sl-SI" sz="1800" b="0" i="0" u="none" strike="noStrike" kern="1200" cap="none" spc="0" normalizeH="0" baseline="0" noProof="0" dirty="0" err="1">
                <a:ln>
                  <a:noFill/>
                </a:ln>
                <a:solidFill>
                  <a:srgbClr val="414042"/>
                </a:solidFill>
                <a:effectLst/>
                <a:uLnTx/>
                <a:uFillTx/>
                <a:latin typeface="Pluto Sans DPD PPT" panose="02000000000000000000" pitchFamily="2" charset="0"/>
                <a:ea typeface="+mn-ea"/>
                <a:cs typeface="+mn-cs"/>
              </a:rPr>
              <a:t>ogljično</a:t>
            </a:r>
            <a:r>
              <a:rPr kumimoji="0" lang="sl-SI" sz="1800" b="0" i="0" u="none" strike="noStrike" kern="1200" cap="none" spc="0" normalizeH="0" baseline="0" noProof="0" dirty="0">
                <a:ln>
                  <a:noFill/>
                </a:ln>
                <a:solidFill>
                  <a:srgbClr val="414042"/>
                </a:solidFill>
                <a:effectLst/>
                <a:uLnTx/>
                <a:uFillTx/>
                <a:latin typeface="Pluto Sans DPD PPT" panose="02000000000000000000" pitchFamily="2" charset="0"/>
                <a:ea typeface="+mn-ea"/>
                <a:cs typeface="+mn-cs"/>
              </a:rPr>
              <a:t> nevtralna dostava paketov po Evropi.</a:t>
            </a:r>
            <a:endParaRPr kumimoji="0" lang="en-GB" sz="1800" b="0" i="0" u="none" strike="noStrike" kern="1200" cap="none" spc="0" normalizeH="0" baseline="0" noProof="0" dirty="0">
              <a:ln>
                <a:noFill/>
              </a:ln>
              <a:solidFill>
                <a:srgbClr val="414042"/>
              </a:solidFill>
              <a:effectLst/>
              <a:uLnTx/>
              <a:uFillTx/>
              <a:latin typeface="Pluto Sans DPD PPT" panose="02000000000000000000" pitchFamily="2" charset="0"/>
              <a:ea typeface="+mn-ea"/>
              <a:cs typeface="+mn-cs"/>
            </a:endParaRPr>
          </a:p>
          <a:p>
            <a:pPr marL="0" marR="0" lvl="1" indent="0" defTabSz="914400" rtl="0" eaLnBrk="1" fontAlgn="auto" latinLnBrk="0" hangingPunct="1">
              <a:lnSpc>
                <a:spcPct val="110000"/>
              </a:lnSpc>
              <a:spcBef>
                <a:spcPts val="600"/>
              </a:spcBef>
              <a:spcAft>
                <a:spcPts val="600"/>
              </a:spcAft>
              <a:buClr>
                <a:srgbClr val="DC0032"/>
              </a:buClr>
              <a:buSzPct val="100000"/>
              <a:buFont typeface="Arial" panose="020B0604020202020204" pitchFamily="34" charset="0"/>
              <a:buNone/>
              <a:tabLst/>
              <a:defRPr/>
            </a:pPr>
            <a:r>
              <a:rPr kumimoji="0" lang="hr-HR" sz="1800" b="0" i="0" u="none" strike="noStrike" kern="1200" cap="none" spc="0" normalizeH="0" baseline="0" noProof="0" dirty="0" err="1">
                <a:ln>
                  <a:noFill/>
                </a:ln>
                <a:solidFill>
                  <a:srgbClr val="414042"/>
                </a:solidFill>
                <a:effectLst/>
                <a:uLnTx/>
                <a:uFillTx/>
                <a:latin typeface="Pluto Sans DPD PPT Light"/>
                <a:ea typeface="+mn-ea"/>
                <a:cs typeface="+mn-cs"/>
              </a:rPr>
              <a:t>Brez</a:t>
            </a:r>
            <a:r>
              <a:rPr kumimoji="0" lang="hr-HR" sz="1800" b="0" i="0" u="none" strike="noStrike" kern="1200" cap="none" spc="0" normalizeH="0" baseline="0" noProof="0" dirty="0">
                <a:ln>
                  <a:noFill/>
                </a:ln>
                <a:solidFill>
                  <a:srgbClr val="414042"/>
                </a:solidFill>
                <a:effectLst/>
                <a:uLnTx/>
                <a:uFillTx/>
                <a:latin typeface="Pluto Sans DPD PPT Light"/>
                <a:ea typeface="+mn-ea"/>
                <a:cs typeface="+mn-cs"/>
              </a:rPr>
              <a:t> dodatnih </a:t>
            </a:r>
            <a:r>
              <a:rPr kumimoji="0" lang="hr-HR" sz="1800" b="0" i="0" u="none" strike="noStrike" kern="1200" cap="none" spc="0" normalizeH="0" baseline="0" noProof="0" dirty="0" err="1">
                <a:ln>
                  <a:noFill/>
                </a:ln>
                <a:solidFill>
                  <a:srgbClr val="414042"/>
                </a:solidFill>
                <a:effectLst/>
                <a:uLnTx/>
                <a:uFillTx/>
                <a:latin typeface="Pluto Sans DPD PPT Light"/>
                <a:ea typeface="+mn-ea"/>
                <a:cs typeface="+mn-cs"/>
              </a:rPr>
              <a:t>stroškov</a:t>
            </a:r>
            <a:r>
              <a:rPr kumimoji="0" lang="hr-HR" sz="1800" b="0" i="0" u="none" strike="noStrike" kern="1200" cap="none" spc="0" normalizeH="0" baseline="0" noProof="0" dirty="0">
                <a:ln>
                  <a:noFill/>
                </a:ln>
                <a:solidFill>
                  <a:srgbClr val="414042"/>
                </a:solidFill>
                <a:effectLst/>
                <a:uLnTx/>
                <a:uFillTx/>
                <a:latin typeface="Pluto Sans DPD PPT Light"/>
                <a:ea typeface="+mn-ea"/>
                <a:cs typeface="+mn-cs"/>
              </a:rPr>
              <a:t> za naše stranke. </a:t>
            </a:r>
            <a:endParaRPr kumimoji="0" lang="en-GB" sz="1800" b="0" i="0" u="none" strike="noStrike" kern="1200" cap="none" spc="0" normalizeH="0" baseline="0" noProof="0" dirty="0">
              <a:ln>
                <a:noFill/>
              </a:ln>
              <a:solidFill>
                <a:srgbClr val="414042"/>
              </a:solidFill>
              <a:effectLst/>
              <a:uLnTx/>
              <a:uFillTx/>
              <a:latin typeface="Pluto Sans DPD PPT" panose="02000000000000000000" pitchFamily="2" charset="0"/>
              <a:ea typeface="+mn-ea"/>
              <a:cs typeface="+mn-cs"/>
            </a:endParaRPr>
          </a:p>
        </p:txBody>
      </p:sp>
      <p:pic>
        <p:nvPicPr>
          <p:cNvPr id="10" name="Označba mesta slike 5" descr="Slika, ki vsebuje besede zunanje, drevo, transport&#10;&#10;Opis je samodejno ustvarjen">
            <a:extLst>
              <a:ext uri="{FF2B5EF4-FFF2-40B4-BE49-F238E27FC236}">
                <a16:creationId xmlns:a16="http://schemas.microsoft.com/office/drawing/2014/main" id="{FEFFF48B-E326-9BD2-663B-719F94DF7E22}"/>
              </a:ext>
            </a:extLst>
          </p:cNvPr>
          <p:cNvPicPr>
            <a:picLocks noChangeAspect="1"/>
          </p:cNvPicPr>
          <p:nvPr/>
        </p:nvPicPr>
        <p:blipFill>
          <a:blip r:embed="rId4">
            <a:extLst>
              <a:ext uri="{28A0092B-C50C-407E-A947-70E740481C1C}">
                <a14:useLocalDpi xmlns:a14="http://schemas.microsoft.com/office/drawing/2010/main" val="0"/>
              </a:ext>
            </a:extLst>
          </a:blip>
          <a:srcRect l="9509" r="9509"/>
          <a:stretch>
            <a:fillRect/>
          </a:stretch>
        </p:blipFill>
        <p:spPr bwMode="gray">
          <a:xfrm>
            <a:off x="380530" y="1409660"/>
            <a:ext cx="5328592" cy="4392464"/>
          </a:xfrm>
          <a:prstGeom prst="roundRect">
            <a:avLst>
              <a:gd name="adj" fmla="val 2313"/>
            </a:avLst>
          </a:prstGeom>
          <a:solidFill>
            <a:srgbClr val="EFEDEB"/>
          </a:solidFill>
        </p:spPr>
      </p:pic>
    </p:spTree>
    <p:extLst>
      <p:ext uri="{BB962C8B-B14F-4D97-AF65-F5344CB8AC3E}">
        <p14:creationId xmlns:p14="http://schemas.microsoft.com/office/powerpoint/2010/main" val="41780251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značba mesta številke diapozitiva 4">
            <a:extLst>
              <a:ext uri="{FF2B5EF4-FFF2-40B4-BE49-F238E27FC236}">
                <a16:creationId xmlns:a16="http://schemas.microsoft.com/office/drawing/2014/main" id="{9B7AAC03-FAE0-4844-2E8A-DD9CEECB3ACC}"/>
              </a:ext>
            </a:extLst>
          </p:cNvPr>
          <p:cNvSpPr>
            <a:spLocks noGrp="1"/>
          </p:cNvSpPr>
          <p:nvPr>
            <p:ph type="sldNum" sz="quarter" idx="4"/>
          </p:nvPr>
        </p:nvSpPr>
        <p:spPr>
          <a:xfrm>
            <a:off x="134086" y="6134485"/>
            <a:ext cx="271601" cy="170083"/>
          </a:xfrm>
        </p:spPr>
        <p:txBody>
          <a:bodyPr/>
          <a:lstStyle/>
          <a:p>
            <a:fld id="{9EA669D3-5529-4BB0-8BB4-F8AF37E83BE9}" type="slidenum">
              <a:rPr lang="en-GB" smtClean="0">
                <a:solidFill>
                  <a:schemeClr val="bg1">
                    <a:lumMod val="50000"/>
                  </a:schemeClr>
                </a:solidFill>
              </a:rPr>
              <a:pPr/>
              <a:t>46</a:t>
            </a:fld>
            <a:endParaRPr lang="en-GB" dirty="0">
              <a:solidFill>
                <a:schemeClr val="bg1">
                  <a:lumMod val="50000"/>
                </a:schemeClr>
              </a:solidFill>
            </a:endParaRPr>
          </a:p>
        </p:txBody>
      </p:sp>
      <p:sp>
        <p:nvSpPr>
          <p:cNvPr id="6" name="Textplatzhalter 43">
            <a:extLst>
              <a:ext uri="{FF2B5EF4-FFF2-40B4-BE49-F238E27FC236}">
                <a16:creationId xmlns:a16="http://schemas.microsoft.com/office/drawing/2014/main" id="{0EEE9A76-E8A1-B6B4-1154-E7A23004BB70}"/>
              </a:ext>
            </a:extLst>
          </p:cNvPr>
          <p:cNvSpPr txBox="1">
            <a:spLocks/>
          </p:cNvSpPr>
          <p:nvPr>
            <p:custDataLst>
              <p:tags r:id="rId1"/>
            </p:custDataLst>
          </p:nvPr>
        </p:nvSpPr>
        <p:spPr bwMode="gray">
          <a:xfrm>
            <a:off x="288244" y="104466"/>
            <a:ext cx="10801350" cy="216275"/>
          </a:xfrm>
          <a:prstGeom prst="rect">
            <a:avLst/>
          </a:prstGeom>
        </p:spPr>
        <p:txBody>
          <a:bodyPr vert="horz" lIns="0" tIns="0" rIns="0" bIns="0" rtlCol="0" anchor="ctr" anchorCtr="0">
            <a:noAutofit/>
          </a:bodyPr>
          <a:lstStyle>
            <a:lvl1pPr marL="0" indent="0" algn="l" defTabSz="914400" rtl="0" eaLnBrk="1" latinLnBrk="0" hangingPunct="1">
              <a:lnSpc>
                <a:spcPct val="110000"/>
              </a:lnSpc>
              <a:spcBef>
                <a:spcPts val="0"/>
              </a:spcBef>
              <a:spcAft>
                <a:spcPts val="0"/>
              </a:spcAft>
              <a:buClr>
                <a:schemeClr val="accent1"/>
              </a:buClr>
              <a:buFont typeface="Arial" panose="020B0604020202020204" pitchFamily="34" charset="0"/>
              <a:buNone/>
              <a:defRPr sz="1800" kern="1200">
                <a:solidFill>
                  <a:schemeClr val="tx2"/>
                </a:solidFill>
                <a:latin typeface="+mn-lt"/>
                <a:ea typeface="+mn-ea"/>
                <a:cs typeface="+mn-cs"/>
              </a:defRPr>
            </a:lvl1pPr>
            <a:lvl2pPr marL="0" indent="0" algn="l" defTabSz="914400" rtl="0" eaLnBrk="1" latinLnBrk="0" hangingPunct="1">
              <a:lnSpc>
                <a:spcPct val="110000"/>
              </a:lnSpc>
              <a:spcBef>
                <a:spcPts val="600"/>
              </a:spcBef>
              <a:spcAft>
                <a:spcPts val="0"/>
              </a:spcAft>
              <a:buClr>
                <a:schemeClr val="accent1"/>
              </a:buClr>
              <a:buSzPct val="100000"/>
              <a:buFont typeface="Arial" panose="020B0604020202020204" pitchFamily="34" charset="0"/>
              <a:buNone/>
              <a:defRPr sz="1800" kern="1200">
                <a:solidFill>
                  <a:schemeClr val="tx2"/>
                </a:solidFill>
                <a:latin typeface="+mn-lt"/>
                <a:ea typeface="+mn-ea"/>
                <a:cs typeface="+mn-cs"/>
              </a:defRPr>
            </a:lvl2pPr>
            <a:lvl3pPr marL="0" indent="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None/>
              <a:defRPr sz="1800" kern="1200">
                <a:solidFill>
                  <a:schemeClr val="tx2"/>
                </a:solidFill>
                <a:latin typeface="+mn-lt"/>
                <a:ea typeface="+mn-ea"/>
                <a:cs typeface="+mn-cs"/>
              </a:defRPr>
            </a:lvl3pPr>
            <a:lvl4pPr marL="0" indent="0" algn="l" defTabSz="914400" rtl="0" eaLnBrk="1" latinLnBrk="0" hangingPunct="1">
              <a:lnSpc>
                <a:spcPct val="110000"/>
              </a:lnSpc>
              <a:spcBef>
                <a:spcPts val="0"/>
              </a:spcBef>
              <a:buClr>
                <a:schemeClr val="accent4"/>
              </a:buClr>
              <a:buSzPct val="100000"/>
              <a:buFont typeface="Pluto Sans DPD PPT Light" panose="020B0604020202020204" charset="0"/>
              <a:buNone/>
              <a:defRPr sz="1600" kern="1200">
                <a:solidFill>
                  <a:schemeClr val="tx2"/>
                </a:solidFill>
                <a:latin typeface="+mn-lt"/>
                <a:ea typeface="+mn-ea"/>
                <a:cs typeface="+mn-cs"/>
              </a:defRPr>
            </a:lvl4pPr>
            <a:lvl5pPr marL="0" indent="-180975" algn="l" defTabSz="914400" rtl="0" eaLnBrk="1" latinLnBrk="0" hangingPunct="1">
              <a:lnSpc>
                <a:spcPct val="110000"/>
              </a:lnSpc>
              <a:spcBef>
                <a:spcPts val="0"/>
              </a:spcBef>
              <a:buClr>
                <a:schemeClr val="tx2"/>
              </a:buClr>
              <a:buSzPct val="100000"/>
              <a:buFont typeface="Pluto Sans DPD PPT Light" panose="020B0604020202020204" charset="0"/>
              <a:buNone/>
              <a:defRPr sz="1800" kern="1200">
                <a:solidFill>
                  <a:schemeClr val="tx2"/>
                </a:solidFill>
                <a:latin typeface="+mn-lt"/>
                <a:ea typeface="+mn-ea"/>
                <a:cs typeface="+mn-cs"/>
              </a:defRPr>
            </a:lvl5pPr>
            <a:lvl6pPr marL="0" indent="-180000" algn="l" defTabSz="914400" rtl="0" eaLnBrk="1" latinLnBrk="0" hangingPunct="1">
              <a:lnSpc>
                <a:spcPct val="110000"/>
              </a:lnSpc>
              <a:spcBef>
                <a:spcPts val="0"/>
              </a:spcBef>
              <a:buClr>
                <a:schemeClr val="accent2"/>
              </a:buClr>
              <a:buFont typeface="Pluto Sans DPD PPT Light" panose="020B0604020202020204" charset="0"/>
              <a:buNone/>
              <a:defRPr sz="1800" kern="1200">
                <a:solidFill>
                  <a:schemeClr val="tx2"/>
                </a:solidFill>
                <a:latin typeface="+mn-lt"/>
                <a:ea typeface="+mn-ea"/>
                <a:cs typeface="+mn-cs"/>
              </a:defRPr>
            </a:lvl6pPr>
            <a:lvl7pPr marL="0" indent="-179388" algn="l" defTabSz="914400" rtl="0" eaLnBrk="1" latinLnBrk="0" hangingPunct="1">
              <a:lnSpc>
                <a:spcPct val="110000"/>
              </a:lnSpc>
              <a:spcBef>
                <a:spcPts val="0"/>
              </a:spcBef>
              <a:buClr>
                <a:schemeClr val="accent2"/>
              </a:buClr>
              <a:buFont typeface="Pluto Sans DPD PPT Light" panose="020B0604020202020204" charset="0"/>
              <a:buNone/>
              <a:defRPr sz="1800" kern="1200">
                <a:solidFill>
                  <a:schemeClr val="tx2"/>
                </a:solidFill>
                <a:latin typeface="+mn-lt"/>
                <a:ea typeface="+mn-ea"/>
                <a:cs typeface="+mn-cs"/>
              </a:defRPr>
            </a:lvl7pPr>
            <a:lvl8pPr marL="0" indent="-180975" algn="l" defTabSz="914400" rtl="0" eaLnBrk="1" latinLnBrk="0" hangingPunct="1">
              <a:lnSpc>
                <a:spcPct val="110000"/>
              </a:lnSpc>
              <a:spcBef>
                <a:spcPts val="0"/>
              </a:spcBef>
              <a:buClr>
                <a:schemeClr val="accent2"/>
              </a:buClr>
              <a:buFont typeface="Pluto Sans DPD PPT Light" panose="020B0604020202020204" charset="0"/>
              <a:buNone/>
              <a:defRPr sz="1800" kern="1200">
                <a:solidFill>
                  <a:schemeClr val="tx2"/>
                </a:solidFill>
                <a:latin typeface="+mn-lt"/>
                <a:ea typeface="+mn-ea"/>
                <a:cs typeface="+mn-cs"/>
              </a:defRPr>
            </a:lvl8pPr>
            <a:lvl9pPr marL="0" indent="-180975" algn="l" defTabSz="914400" rtl="0" eaLnBrk="1" latinLnBrk="0" hangingPunct="1">
              <a:lnSpc>
                <a:spcPct val="110000"/>
              </a:lnSpc>
              <a:spcBef>
                <a:spcPts val="0"/>
              </a:spcBef>
              <a:buClr>
                <a:schemeClr val="accent2"/>
              </a:buClr>
              <a:buFont typeface="Pluto Sans DPD PPT Light" panose="020B0604020202020204" charset="0"/>
              <a:buNone/>
              <a:defRPr sz="1800" kern="1200">
                <a:solidFill>
                  <a:schemeClr val="tx2"/>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
                <a:srgbClr val="DC0032"/>
              </a:buClr>
              <a:buSzTx/>
              <a:buFont typeface="Arial" panose="020B0604020202020204" pitchFamily="34" charset="0"/>
              <a:buNone/>
              <a:tabLst/>
              <a:defRPr/>
            </a:pPr>
            <a:r>
              <a:rPr kumimoji="0" lang="hr-HR" sz="1800" b="0" i="0" u="none" strike="noStrike" kern="1200" cap="none" spc="0" normalizeH="0" baseline="0" noProof="0" dirty="0" err="1">
                <a:ln>
                  <a:noFill/>
                </a:ln>
                <a:solidFill>
                  <a:srgbClr val="808285"/>
                </a:solidFill>
                <a:effectLst/>
                <a:uLnTx/>
                <a:uFillTx/>
                <a:latin typeface="Pluto Sans DPD PPT Light"/>
                <a:ea typeface="+mn-ea"/>
                <a:cs typeface="+mn-cs"/>
              </a:rPr>
              <a:t>Geopost</a:t>
            </a:r>
            <a:r>
              <a:rPr kumimoji="0" lang="hr-HR" sz="1800" b="0" i="0" u="none" strike="noStrike" kern="1200" cap="none" spc="0" normalizeH="0" baseline="0" noProof="0" dirty="0">
                <a:ln>
                  <a:noFill/>
                </a:ln>
                <a:solidFill>
                  <a:srgbClr val="808285"/>
                </a:solidFill>
                <a:effectLst/>
                <a:uLnTx/>
                <a:uFillTx/>
                <a:latin typeface="Pluto Sans DPD PPT Light"/>
                <a:ea typeface="+mn-ea"/>
                <a:cs typeface="+mn-cs"/>
              </a:rPr>
              <a:t> se </a:t>
            </a:r>
            <a:r>
              <a:rPr kumimoji="0" lang="hr-HR" sz="1800" b="0" i="0" u="none" strike="noStrike" kern="1200" cap="none" spc="0" normalizeH="0" baseline="0" noProof="0" dirty="0" err="1">
                <a:ln>
                  <a:noFill/>
                </a:ln>
                <a:solidFill>
                  <a:srgbClr val="808285"/>
                </a:solidFill>
                <a:effectLst/>
                <a:uLnTx/>
                <a:uFillTx/>
                <a:latin typeface="Pluto Sans DPD PPT Light"/>
                <a:ea typeface="+mn-ea"/>
                <a:cs typeface="+mn-cs"/>
              </a:rPr>
              <a:t>zavzema</a:t>
            </a:r>
            <a:r>
              <a:rPr kumimoji="0" lang="hr-HR" sz="1800" b="0" i="0" u="none" strike="noStrike" kern="1200" cap="none" spc="0" normalizeH="0" baseline="0" noProof="0" dirty="0">
                <a:ln>
                  <a:noFill/>
                </a:ln>
                <a:solidFill>
                  <a:srgbClr val="808285"/>
                </a:solidFill>
                <a:effectLst/>
                <a:uLnTx/>
                <a:uFillTx/>
                <a:latin typeface="Pluto Sans DPD PPT Light"/>
                <a:ea typeface="+mn-ea"/>
                <a:cs typeface="+mn-cs"/>
              </a:rPr>
              <a:t> za boj proti </a:t>
            </a:r>
            <a:r>
              <a:rPr kumimoji="0" lang="hr-HR" sz="1800" b="0" i="0" u="none" strike="noStrike" kern="1200" cap="none" spc="0" normalizeH="0" baseline="0" noProof="0" dirty="0" err="1">
                <a:ln>
                  <a:noFill/>
                </a:ln>
                <a:solidFill>
                  <a:srgbClr val="808285"/>
                </a:solidFill>
                <a:effectLst/>
                <a:uLnTx/>
                <a:uFillTx/>
                <a:latin typeface="Pluto Sans DPD PPT Light"/>
                <a:ea typeface="+mn-ea"/>
                <a:cs typeface="+mn-cs"/>
              </a:rPr>
              <a:t>podnebnim</a:t>
            </a:r>
            <a:r>
              <a:rPr kumimoji="0" lang="hr-HR" sz="1800" b="0" i="0" u="none" strike="noStrike" kern="1200" cap="none" spc="0" normalizeH="0" baseline="0" noProof="0" dirty="0">
                <a:ln>
                  <a:noFill/>
                </a:ln>
                <a:solidFill>
                  <a:srgbClr val="808285"/>
                </a:solidFill>
                <a:effectLst/>
                <a:uLnTx/>
                <a:uFillTx/>
                <a:latin typeface="Pluto Sans DPD PPT Light"/>
                <a:ea typeface="+mn-ea"/>
                <a:cs typeface="+mn-cs"/>
              </a:rPr>
              <a:t> </a:t>
            </a:r>
            <a:r>
              <a:rPr kumimoji="0" lang="hr-HR" sz="1800" b="0" i="0" u="none" strike="noStrike" kern="1200" cap="none" spc="0" normalizeH="0" baseline="0" noProof="0" dirty="0" err="1">
                <a:ln>
                  <a:noFill/>
                </a:ln>
                <a:solidFill>
                  <a:srgbClr val="808285"/>
                </a:solidFill>
                <a:effectLst/>
                <a:uLnTx/>
                <a:uFillTx/>
                <a:latin typeface="Pluto Sans DPD PPT Light"/>
                <a:ea typeface="+mn-ea"/>
                <a:cs typeface="+mn-cs"/>
              </a:rPr>
              <a:t>spremembam</a:t>
            </a:r>
            <a:r>
              <a:rPr kumimoji="0" lang="hr-HR" sz="1800" b="0" i="0" u="none" strike="noStrike" kern="1200" cap="none" spc="0" normalizeH="0" baseline="0" noProof="0" dirty="0">
                <a:ln>
                  <a:noFill/>
                </a:ln>
                <a:solidFill>
                  <a:srgbClr val="808285"/>
                </a:solidFill>
                <a:effectLst/>
                <a:uLnTx/>
                <a:uFillTx/>
                <a:latin typeface="Pluto Sans DPD PPT Light"/>
                <a:ea typeface="+mn-ea"/>
                <a:cs typeface="+mn-cs"/>
              </a:rPr>
              <a:t> z </a:t>
            </a:r>
            <a:r>
              <a:rPr kumimoji="0" lang="hr-HR" sz="1800" b="0" i="0" u="none" strike="noStrike" kern="1200" cap="none" spc="0" normalizeH="0" baseline="0" noProof="0" dirty="0" err="1">
                <a:ln>
                  <a:noFill/>
                </a:ln>
                <a:solidFill>
                  <a:srgbClr val="808285"/>
                </a:solidFill>
                <a:effectLst/>
                <a:uLnTx/>
                <a:uFillTx/>
                <a:latin typeface="Pluto Sans DPD PPT Light"/>
                <a:ea typeface="+mn-ea"/>
                <a:cs typeface="+mn-cs"/>
              </a:rPr>
              <a:t>vsako</a:t>
            </a:r>
            <a:r>
              <a:rPr kumimoji="0" lang="hr-HR" sz="1800" b="0" i="0" u="none" strike="noStrike" kern="1200" cap="none" spc="0" normalizeH="0" baseline="0" noProof="0" dirty="0">
                <a:ln>
                  <a:noFill/>
                </a:ln>
                <a:solidFill>
                  <a:srgbClr val="808285"/>
                </a:solidFill>
                <a:effectLst/>
                <a:uLnTx/>
                <a:uFillTx/>
                <a:latin typeface="Pluto Sans DPD PPT Light"/>
                <a:ea typeface="+mn-ea"/>
                <a:cs typeface="+mn-cs"/>
              </a:rPr>
              <a:t> dostavo paketa</a:t>
            </a:r>
            <a:endParaRPr kumimoji="0" lang="en-GB" sz="1800" b="0" i="0" u="none" strike="noStrike" kern="1200" cap="none" spc="0" normalizeH="0" baseline="0" noProof="0" dirty="0">
              <a:ln>
                <a:noFill/>
              </a:ln>
              <a:solidFill>
                <a:srgbClr val="808285"/>
              </a:solidFill>
              <a:effectLst/>
              <a:uLnTx/>
              <a:uFillTx/>
              <a:latin typeface="Pluto Sans DPD PPT Light"/>
              <a:ea typeface="+mn-ea"/>
              <a:cs typeface="+mn-cs"/>
            </a:endParaRPr>
          </a:p>
        </p:txBody>
      </p:sp>
      <p:sp>
        <p:nvSpPr>
          <p:cNvPr id="7" name="Titel 42">
            <a:extLst>
              <a:ext uri="{FF2B5EF4-FFF2-40B4-BE49-F238E27FC236}">
                <a16:creationId xmlns:a16="http://schemas.microsoft.com/office/drawing/2014/main" id="{85BC0FFC-535F-C893-9867-039A4E1B56B5}"/>
              </a:ext>
            </a:extLst>
          </p:cNvPr>
          <p:cNvSpPr txBox="1">
            <a:spLocks/>
          </p:cNvSpPr>
          <p:nvPr>
            <p:custDataLst>
              <p:tags r:id="rId2"/>
            </p:custDataLst>
          </p:nvPr>
        </p:nvSpPr>
        <p:spPr bwMode="gray">
          <a:xfrm>
            <a:off x="269887" y="407820"/>
            <a:ext cx="10801275" cy="576239"/>
          </a:xfrm>
          <a:prstGeom prst="rect">
            <a:avLst/>
          </a:prstGeom>
        </p:spPr>
        <p:txBody>
          <a:bodyPr vert="horz" lIns="0" tIns="0" rIns="0" bIns="0" rtlCol="0" anchor="t">
            <a:noAutofit/>
          </a:bodyPr>
          <a:lstStyle>
            <a:lvl1pPr algn="l" defTabSz="914400" rtl="0" eaLnBrk="1" latinLnBrk="0" hangingPunct="1">
              <a:lnSpc>
                <a:spcPct val="100000"/>
              </a:lnSpc>
              <a:spcBef>
                <a:spcPts val="0"/>
              </a:spcBef>
              <a:spcAft>
                <a:spcPts val="0"/>
              </a:spcAft>
              <a:buNone/>
              <a:defRPr sz="3600" kern="1200">
                <a:solidFill>
                  <a:schemeClr val="bg2"/>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3600" b="0" i="0" u="none" strike="noStrike" kern="1200" cap="none" spc="0" normalizeH="0" baseline="0" noProof="0" dirty="0">
                <a:ln>
                  <a:noFill/>
                </a:ln>
                <a:solidFill>
                  <a:srgbClr val="DC0032"/>
                </a:solidFill>
                <a:effectLst/>
                <a:uLnTx/>
                <a:uFillTx/>
                <a:latin typeface="Pluto Sans DPD Light" panose="02000000000000000000" pitchFamily="2" charset="-18"/>
              </a:rPr>
              <a:t>Pametna </a:t>
            </a:r>
            <a:r>
              <a:rPr kumimoji="0" lang="hr-HR" sz="3600" b="0" i="0" u="none" strike="noStrike" kern="1200" cap="none" spc="0" normalizeH="0" baseline="0" noProof="0" dirty="0" err="1">
                <a:ln>
                  <a:noFill/>
                </a:ln>
                <a:solidFill>
                  <a:srgbClr val="DC0032"/>
                </a:solidFill>
                <a:effectLst/>
                <a:uLnTx/>
                <a:uFillTx/>
                <a:latin typeface="Pluto Sans DPD Light" panose="02000000000000000000" pitchFamily="2" charset="-18"/>
              </a:rPr>
              <a:t>mestna</a:t>
            </a:r>
            <a:r>
              <a:rPr kumimoji="0" lang="hr-HR" sz="3600" b="0" i="0" u="none" strike="noStrike" kern="1200" cap="none" spc="0" normalizeH="0" baseline="0" noProof="0" dirty="0">
                <a:ln>
                  <a:noFill/>
                </a:ln>
                <a:solidFill>
                  <a:srgbClr val="DC0032"/>
                </a:solidFill>
                <a:effectLst/>
                <a:uLnTx/>
                <a:uFillTx/>
                <a:latin typeface="Pluto Sans DPD Light" panose="02000000000000000000" pitchFamily="2" charset="-18"/>
              </a:rPr>
              <a:t> dostava</a:t>
            </a:r>
            <a:endParaRPr kumimoji="0" lang="en-GB" sz="3600" b="0" i="0" u="none" strike="noStrike" kern="1200" cap="none" spc="0" normalizeH="0" baseline="0" noProof="0" dirty="0">
              <a:ln>
                <a:noFill/>
              </a:ln>
              <a:solidFill>
                <a:srgbClr val="DC0032"/>
              </a:solidFill>
              <a:effectLst/>
              <a:uLnTx/>
              <a:uFillTx/>
              <a:latin typeface="Pluto Sans DPD Light" panose="02000000000000000000" pitchFamily="2" charset="-18"/>
            </a:endParaRPr>
          </a:p>
        </p:txBody>
      </p:sp>
      <p:sp>
        <p:nvSpPr>
          <p:cNvPr id="8" name="Textfeld 14">
            <a:extLst>
              <a:ext uri="{FF2B5EF4-FFF2-40B4-BE49-F238E27FC236}">
                <a16:creationId xmlns:a16="http://schemas.microsoft.com/office/drawing/2014/main" id="{FD629616-156A-1DB7-103C-051680FD76E8}"/>
              </a:ext>
            </a:extLst>
          </p:cNvPr>
          <p:cNvSpPr txBox="1">
            <a:spLocks/>
          </p:cNvSpPr>
          <p:nvPr>
            <p:custDataLst>
              <p:tags r:id="rId3"/>
            </p:custDataLst>
          </p:nvPr>
        </p:nvSpPr>
        <p:spPr bwMode="gray">
          <a:xfrm>
            <a:off x="288245" y="1288997"/>
            <a:ext cx="2592288" cy="4625592"/>
          </a:xfrm>
          <a:custGeom>
            <a:avLst/>
            <a:gdLst>
              <a:gd name="connsiteX0" fmla="*/ 101605 w 2592288"/>
              <a:gd name="connsiteY0" fmla="*/ 0 h 4392613"/>
              <a:gd name="connsiteX1" fmla="*/ 2592288 w 2592288"/>
              <a:gd name="connsiteY1" fmla="*/ 0 h 4392613"/>
              <a:gd name="connsiteX2" fmla="*/ 2592288 w 2592288"/>
              <a:gd name="connsiteY2" fmla="*/ 4392613 h 4392613"/>
              <a:gd name="connsiteX3" fmla="*/ 101605 w 2592288"/>
              <a:gd name="connsiteY3" fmla="*/ 4392613 h 4392613"/>
              <a:gd name="connsiteX4" fmla="*/ 0 w 2592288"/>
              <a:gd name="connsiteY4" fmla="*/ 4291008 h 4392613"/>
              <a:gd name="connsiteX5" fmla="*/ 0 w 2592288"/>
              <a:gd name="connsiteY5" fmla="*/ 101605 h 4392613"/>
              <a:gd name="connsiteX6" fmla="*/ 101605 w 2592288"/>
              <a:gd name="connsiteY6" fmla="*/ 0 h 439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2288" h="4392613">
                <a:moveTo>
                  <a:pt x="101605" y="0"/>
                </a:moveTo>
                <a:lnTo>
                  <a:pt x="2592288" y="0"/>
                </a:lnTo>
                <a:lnTo>
                  <a:pt x="2592288" y="4392613"/>
                </a:lnTo>
                <a:lnTo>
                  <a:pt x="101605" y="4392613"/>
                </a:lnTo>
                <a:cubicBezTo>
                  <a:pt x="45490" y="4392613"/>
                  <a:pt x="0" y="4347123"/>
                  <a:pt x="0" y="4291008"/>
                </a:cubicBezTo>
                <a:lnTo>
                  <a:pt x="0" y="101605"/>
                </a:lnTo>
                <a:cubicBezTo>
                  <a:pt x="0" y="45490"/>
                  <a:pt x="45490" y="0"/>
                  <a:pt x="101605" y="0"/>
                </a:cubicBezTo>
                <a:close/>
              </a:path>
            </a:pathLst>
          </a:custGeom>
          <a:solidFill>
            <a:srgbClr val="EFEDEB"/>
          </a:solidFill>
        </p:spPr>
        <p:txBody>
          <a:bodyPr vert="horz" wrap="square" lIns="216000" tIns="216000" rIns="216000" bIns="216000" rtlCol="0" anchor="ctr">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1" indent="0" algn="l" defTabSz="914400" rtl="0" eaLnBrk="1" fontAlgn="auto" latinLnBrk="0" hangingPunct="1">
              <a:lnSpc>
                <a:spcPct val="110000"/>
              </a:lnSpc>
              <a:spcBef>
                <a:spcPts val="600"/>
              </a:spcBef>
              <a:spcAft>
                <a:spcPts val="600"/>
              </a:spcAft>
              <a:buClr>
                <a:srgbClr val="DC0032"/>
              </a:buClr>
              <a:buSzPct val="100000"/>
              <a:buFont typeface="Arial" panose="020B0604020202020204" pitchFamily="34" charset="0"/>
              <a:buNone/>
              <a:tabLst/>
              <a:defRPr/>
            </a:pPr>
            <a:r>
              <a:rPr kumimoji="0" lang="sl-SI" sz="1600" b="0" i="0" u="none" strike="noStrike" kern="1200" cap="none" spc="0" normalizeH="0" baseline="0" noProof="0" dirty="0">
                <a:ln>
                  <a:noFill/>
                </a:ln>
                <a:solidFill>
                  <a:srgbClr val="414042"/>
                </a:solidFill>
                <a:effectLst/>
                <a:uLnTx/>
                <a:uFillTx/>
                <a:latin typeface="Pluto Sans DPD PPT Light"/>
                <a:ea typeface="+mn-ea"/>
                <a:cs typeface="+mn-cs"/>
              </a:rPr>
              <a:t>Uvajamo dostavo z ničnimi emisijami in zmanjševanje emisij za vsa naša dostavna vozila, skupaj s pobudami za zmanjšanje emisij in inovativnimi rešitvami za dostavo za zmanjšanje </a:t>
            </a:r>
            <a:r>
              <a:rPr kumimoji="0" lang="sl-SI" sz="1600" b="0" i="0" u="none" strike="noStrike" kern="1200" cap="none" spc="0" normalizeH="0" baseline="0" noProof="0" dirty="0" err="1">
                <a:ln>
                  <a:noFill/>
                </a:ln>
                <a:solidFill>
                  <a:srgbClr val="414042"/>
                </a:solidFill>
                <a:effectLst/>
                <a:uLnTx/>
                <a:uFillTx/>
                <a:latin typeface="Pluto Sans DPD PPT Light"/>
                <a:ea typeface="+mn-ea"/>
                <a:cs typeface="+mn-cs"/>
              </a:rPr>
              <a:t>ogljičnega</a:t>
            </a:r>
            <a:r>
              <a:rPr kumimoji="0" lang="sl-SI" sz="1600" b="0" i="0" u="none" strike="noStrike" kern="1200" cap="none" spc="0" normalizeH="0" baseline="0" noProof="0" dirty="0">
                <a:ln>
                  <a:noFill/>
                </a:ln>
                <a:solidFill>
                  <a:srgbClr val="414042"/>
                </a:solidFill>
                <a:effectLst/>
                <a:uLnTx/>
                <a:uFillTx/>
                <a:latin typeface="Pluto Sans DPD PPT Light"/>
                <a:ea typeface="+mn-ea"/>
                <a:cs typeface="+mn-cs"/>
              </a:rPr>
              <a:t> odtisa vsakega paketa, ki ga dostavimo. </a:t>
            </a:r>
            <a:endParaRPr kumimoji="0" lang="sl-SI" sz="1600" b="0" i="0" u="none" strike="noStrike" kern="1200" cap="none" spc="0" normalizeH="0" baseline="0" noProof="0" dirty="0">
              <a:ln>
                <a:noFill/>
              </a:ln>
              <a:solidFill>
                <a:srgbClr val="414042"/>
              </a:solidFill>
              <a:effectLst/>
              <a:uLnTx/>
              <a:uFillTx/>
              <a:latin typeface="Pluto Sans DPD PPT" panose="02000000000000000000" pitchFamily="2" charset="0"/>
              <a:ea typeface="+mn-ea"/>
              <a:cs typeface="+mn-cs"/>
            </a:endParaRPr>
          </a:p>
        </p:txBody>
      </p:sp>
      <p:sp>
        <p:nvSpPr>
          <p:cNvPr id="9" name="Textfeld 16">
            <a:extLst>
              <a:ext uri="{FF2B5EF4-FFF2-40B4-BE49-F238E27FC236}">
                <a16:creationId xmlns:a16="http://schemas.microsoft.com/office/drawing/2014/main" id="{02F030AE-BA9A-D836-20F9-A6FD15F3411F}"/>
              </a:ext>
            </a:extLst>
          </p:cNvPr>
          <p:cNvSpPr txBox="1">
            <a:spLocks/>
          </p:cNvSpPr>
          <p:nvPr>
            <p:custDataLst>
              <p:tags r:id="rId4"/>
            </p:custDataLst>
          </p:nvPr>
        </p:nvSpPr>
        <p:spPr bwMode="gray">
          <a:xfrm>
            <a:off x="8497231" y="1288995"/>
            <a:ext cx="2592288" cy="4680496"/>
          </a:xfrm>
          <a:custGeom>
            <a:avLst/>
            <a:gdLst>
              <a:gd name="connsiteX0" fmla="*/ 0 w 2592288"/>
              <a:gd name="connsiteY0" fmla="*/ 0 h 4392613"/>
              <a:gd name="connsiteX1" fmla="*/ 2490683 w 2592288"/>
              <a:gd name="connsiteY1" fmla="*/ 0 h 4392613"/>
              <a:gd name="connsiteX2" fmla="*/ 2592288 w 2592288"/>
              <a:gd name="connsiteY2" fmla="*/ 101605 h 4392613"/>
              <a:gd name="connsiteX3" fmla="*/ 2592288 w 2592288"/>
              <a:gd name="connsiteY3" fmla="*/ 4291008 h 4392613"/>
              <a:gd name="connsiteX4" fmla="*/ 2490683 w 2592288"/>
              <a:gd name="connsiteY4" fmla="*/ 4392613 h 4392613"/>
              <a:gd name="connsiteX5" fmla="*/ 0 w 2592288"/>
              <a:gd name="connsiteY5" fmla="*/ 4392613 h 439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2288" h="4392613">
                <a:moveTo>
                  <a:pt x="0" y="0"/>
                </a:moveTo>
                <a:lnTo>
                  <a:pt x="2490683" y="0"/>
                </a:lnTo>
                <a:cubicBezTo>
                  <a:pt x="2546798" y="0"/>
                  <a:pt x="2592288" y="45490"/>
                  <a:pt x="2592288" y="101605"/>
                </a:cubicBezTo>
                <a:lnTo>
                  <a:pt x="2592288" y="4291008"/>
                </a:lnTo>
                <a:cubicBezTo>
                  <a:pt x="2592288" y="4347123"/>
                  <a:pt x="2546798" y="4392613"/>
                  <a:pt x="2490683" y="4392613"/>
                </a:cubicBezTo>
                <a:lnTo>
                  <a:pt x="0" y="4392613"/>
                </a:lnTo>
                <a:close/>
              </a:path>
            </a:pathLst>
          </a:custGeom>
          <a:solidFill>
            <a:srgbClr val="EFEDEB"/>
          </a:solidFill>
        </p:spPr>
        <p:txBody>
          <a:bodyPr vert="horz" wrap="square" lIns="216000" tIns="216000" rIns="216000" bIns="216000" rtlCol="0" anchor="ctr">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1" indent="0" algn="l" defTabSz="914400" rtl="0" eaLnBrk="1" fontAlgn="auto" latinLnBrk="0" hangingPunct="1">
              <a:lnSpc>
                <a:spcPct val="110000"/>
              </a:lnSpc>
              <a:spcBef>
                <a:spcPts val="600"/>
              </a:spcBef>
              <a:spcAft>
                <a:spcPts val="600"/>
              </a:spcAft>
              <a:buClr>
                <a:srgbClr val="DC0032"/>
              </a:buClr>
              <a:buSzPct val="100000"/>
              <a:buFont typeface="Arial" panose="020B0604020202020204" pitchFamily="34" charset="0"/>
              <a:buNone/>
              <a:tabLst/>
              <a:defRPr/>
            </a:pPr>
            <a:r>
              <a:rPr kumimoji="0" lang="hr-HR" sz="1800" b="0" i="0" u="none" strike="noStrike" kern="1200" cap="none" spc="0" normalizeH="0" baseline="0" noProof="0" dirty="0">
                <a:ln>
                  <a:noFill/>
                </a:ln>
                <a:solidFill>
                  <a:srgbClr val="DC0032"/>
                </a:solidFill>
                <a:effectLst/>
                <a:uLnTx/>
                <a:uFillTx/>
                <a:latin typeface="Pluto Sans DPD Light" panose="02000000000000000000" pitchFamily="2" charset="-18"/>
              </a:rPr>
              <a:t>100+ </a:t>
            </a:r>
            <a:r>
              <a:rPr kumimoji="0" lang="hr-HR" sz="1800" b="0" i="0" u="none" strike="noStrike" kern="1200" cap="none" spc="0" normalizeH="0" baseline="0" noProof="0" dirty="0">
                <a:ln>
                  <a:noFill/>
                </a:ln>
                <a:solidFill>
                  <a:srgbClr val="414042"/>
                </a:solidFill>
                <a:effectLst/>
                <a:uLnTx/>
                <a:uFillTx/>
                <a:latin typeface="Pluto Sans DPD Light" panose="02000000000000000000" pitchFamily="2" charset="-18"/>
              </a:rPr>
              <a:t>pametnih </a:t>
            </a:r>
            <a:r>
              <a:rPr kumimoji="0" lang="hr-HR" sz="1800" b="0" i="0" u="none" strike="noStrike" kern="1200" cap="none" spc="0" normalizeH="0" baseline="0" noProof="0" dirty="0" err="1">
                <a:ln>
                  <a:noFill/>
                </a:ln>
                <a:solidFill>
                  <a:srgbClr val="414042"/>
                </a:solidFill>
                <a:effectLst/>
                <a:uLnTx/>
                <a:uFillTx/>
                <a:latin typeface="Pluto Sans DPD Light" panose="02000000000000000000" pitchFamily="2" charset="-18"/>
              </a:rPr>
              <a:t>rešitev</a:t>
            </a:r>
            <a:r>
              <a:rPr kumimoji="0" lang="hr-HR" sz="1800" b="0" i="0" u="none" strike="noStrike" kern="1200" cap="none" spc="0" normalizeH="0" baseline="0" noProof="0" dirty="0">
                <a:ln>
                  <a:noFill/>
                </a:ln>
                <a:solidFill>
                  <a:srgbClr val="414042"/>
                </a:solidFill>
                <a:effectLst/>
                <a:uLnTx/>
                <a:uFillTx/>
                <a:latin typeface="Pluto Sans DPD Light" panose="02000000000000000000" pitchFamily="2" charset="-18"/>
              </a:rPr>
              <a:t> za </a:t>
            </a:r>
            <a:r>
              <a:rPr kumimoji="0" lang="hr-HR" sz="1800" b="0" i="0" u="none" strike="noStrike" kern="1200" cap="none" spc="0" normalizeH="0" baseline="0" noProof="0" dirty="0" err="1">
                <a:ln>
                  <a:noFill/>
                </a:ln>
                <a:solidFill>
                  <a:srgbClr val="414042"/>
                </a:solidFill>
                <a:effectLst/>
                <a:uLnTx/>
                <a:uFillTx/>
                <a:latin typeface="Pluto Sans DPD Light" panose="02000000000000000000" pitchFamily="2" charset="-18"/>
              </a:rPr>
              <a:t>mestno</a:t>
            </a:r>
            <a:r>
              <a:rPr kumimoji="0" lang="hr-HR" sz="1800" b="0" i="0" u="none" strike="noStrike" kern="1200" cap="none" spc="0" normalizeH="0" baseline="0" noProof="0" dirty="0">
                <a:ln>
                  <a:noFill/>
                </a:ln>
                <a:solidFill>
                  <a:srgbClr val="414042"/>
                </a:solidFill>
                <a:effectLst/>
                <a:uLnTx/>
                <a:uFillTx/>
                <a:latin typeface="Pluto Sans DPD Light" panose="02000000000000000000" pitchFamily="2" charset="-18"/>
              </a:rPr>
              <a:t> dostavo uvedeno po </a:t>
            </a:r>
            <a:r>
              <a:rPr kumimoji="0" lang="hr-HR" sz="1800" b="0" i="0" u="none" strike="noStrike" kern="1200" cap="none" spc="0" normalizeH="0" baseline="0" noProof="0" dirty="0" err="1">
                <a:ln>
                  <a:noFill/>
                </a:ln>
                <a:solidFill>
                  <a:srgbClr val="414042"/>
                </a:solidFill>
                <a:effectLst/>
                <a:uLnTx/>
                <a:uFillTx/>
                <a:latin typeface="Pluto Sans DPD Light" panose="02000000000000000000" pitchFamily="2" charset="-18"/>
              </a:rPr>
              <a:t>celi</a:t>
            </a:r>
            <a:r>
              <a:rPr kumimoji="0" lang="hr-HR" sz="1800" b="0" i="0" u="none" strike="noStrike" kern="1200" cap="none" spc="0" normalizeH="0" baseline="0" noProof="0" dirty="0">
                <a:ln>
                  <a:noFill/>
                </a:ln>
                <a:solidFill>
                  <a:srgbClr val="414042"/>
                </a:solidFill>
                <a:effectLst/>
                <a:uLnTx/>
                <a:uFillTx/>
                <a:latin typeface="Pluto Sans DPD Light" panose="02000000000000000000" pitchFamily="2" charset="-18"/>
              </a:rPr>
              <a:t> Evropi</a:t>
            </a:r>
          </a:p>
          <a:p>
            <a:pPr marL="0" marR="0" lvl="1" indent="0" algn="l" defTabSz="914400" rtl="0" eaLnBrk="1" fontAlgn="auto" latinLnBrk="0" hangingPunct="1">
              <a:lnSpc>
                <a:spcPct val="110000"/>
              </a:lnSpc>
              <a:spcBef>
                <a:spcPts val="600"/>
              </a:spcBef>
              <a:spcAft>
                <a:spcPts val="600"/>
              </a:spcAft>
              <a:buClr>
                <a:srgbClr val="DC0032"/>
              </a:buClr>
              <a:buSzPct val="100000"/>
              <a:buFont typeface="Arial" panose="020B0604020202020204" pitchFamily="34" charset="0"/>
              <a:buNone/>
              <a:tabLst/>
              <a:defRPr/>
            </a:pPr>
            <a:r>
              <a:rPr kumimoji="0" lang="hr-HR" sz="1800" b="0" i="0" u="none" strike="noStrike" kern="1200" cap="none" spc="0" normalizeH="0" baseline="0" noProof="0" dirty="0">
                <a:ln>
                  <a:noFill/>
                </a:ln>
                <a:solidFill>
                  <a:srgbClr val="DC0032"/>
                </a:solidFill>
                <a:effectLst/>
                <a:uLnTx/>
                <a:uFillTx/>
                <a:latin typeface="Pluto Sans DPD Light" panose="02000000000000000000" pitchFamily="2" charset="-18"/>
              </a:rPr>
              <a:t>82 % </a:t>
            </a:r>
            <a:r>
              <a:rPr kumimoji="0" lang="hr-HR" sz="1800" b="0" i="0" u="none" strike="noStrike" kern="1200" cap="none" spc="0" normalizeH="0" baseline="0" noProof="0" dirty="0">
                <a:ln>
                  <a:noFill/>
                </a:ln>
                <a:solidFill>
                  <a:srgbClr val="414042"/>
                </a:solidFill>
                <a:effectLst/>
                <a:uLnTx/>
                <a:uFillTx/>
                <a:latin typeface="Pluto Sans DPD Light" panose="02000000000000000000" pitchFamily="2" charset="-18"/>
              </a:rPr>
              <a:t>naše dostavne flote </a:t>
            </a:r>
            <a:r>
              <a:rPr kumimoji="0" lang="hr-HR" sz="1800" b="0" i="0" u="none" strike="noStrike" kern="1200" cap="none" spc="0" normalizeH="0" baseline="0" noProof="0" dirty="0" err="1">
                <a:ln>
                  <a:noFill/>
                </a:ln>
                <a:solidFill>
                  <a:srgbClr val="414042"/>
                </a:solidFill>
                <a:effectLst/>
                <a:uLnTx/>
                <a:uFillTx/>
                <a:latin typeface="Pluto Sans DPD Light" panose="02000000000000000000" pitchFamily="2" charset="-18"/>
              </a:rPr>
              <a:t>ustreza</a:t>
            </a:r>
            <a:r>
              <a:rPr kumimoji="0" lang="hr-HR" sz="1800" b="0" i="0" u="none" strike="noStrike" kern="1200" cap="none" spc="0" normalizeH="0" baseline="0" noProof="0" dirty="0">
                <a:ln>
                  <a:noFill/>
                </a:ln>
                <a:solidFill>
                  <a:srgbClr val="414042"/>
                </a:solidFill>
                <a:effectLst/>
                <a:uLnTx/>
                <a:uFillTx/>
                <a:latin typeface="Pluto Sans DPD Light" panose="02000000000000000000" pitchFamily="2" charset="-18"/>
              </a:rPr>
              <a:t> </a:t>
            </a:r>
            <a:r>
              <a:rPr kumimoji="0" lang="hr-HR" sz="1800" b="0" i="0" u="none" strike="noStrike" kern="1200" cap="none" spc="0" normalizeH="0" baseline="0" noProof="0" dirty="0" err="1">
                <a:ln>
                  <a:noFill/>
                </a:ln>
                <a:solidFill>
                  <a:srgbClr val="414042"/>
                </a:solidFill>
                <a:effectLst/>
                <a:uLnTx/>
                <a:uFillTx/>
                <a:latin typeface="Pluto Sans DPD Light" panose="02000000000000000000" pitchFamily="2" charset="-18"/>
              </a:rPr>
              <a:t>vsaj</a:t>
            </a:r>
            <a:r>
              <a:rPr kumimoji="0" lang="hr-HR" sz="1800" b="0" i="0" u="none" strike="noStrike" kern="1200" cap="none" spc="0" normalizeH="0" baseline="0" noProof="0" dirty="0">
                <a:ln>
                  <a:noFill/>
                </a:ln>
                <a:solidFill>
                  <a:srgbClr val="414042"/>
                </a:solidFill>
                <a:effectLst/>
                <a:uLnTx/>
                <a:uFillTx/>
                <a:latin typeface="Pluto Sans DPD Light" panose="02000000000000000000" pitchFamily="2" charset="-18"/>
              </a:rPr>
              <a:t> normi Euro 5</a:t>
            </a:r>
          </a:p>
          <a:p>
            <a:pPr marL="0" marR="0" lvl="1" indent="0" algn="l" defTabSz="914400" rtl="0" eaLnBrk="1" fontAlgn="auto" latinLnBrk="0" hangingPunct="1">
              <a:lnSpc>
                <a:spcPct val="110000"/>
              </a:lnSpc>
              <a:spcBef>
                <a:spcPts val="600"/>
              </a:spcBef>
              <a:spcAft>
                <a:spcPts val="600"/>
              </a:spcAft>
              <a:buClr>
                <a:srgbClr val="DC0032"/>
              </a:buClr>
              <a:buSzPct val="100000"/>
              <a:buFont typeface="Arial" panose="020B0604020202020204" pitchFamily="34" charset="0"/>
              <a:buNone/>
              <a:tabLst/>
              <a:defRPr/>
            </a:pPr>
            <a:r>
              <a:rPr kumimoji="0" lang="hr-HR" sz="1800" b="0" i="0" u="none" strike="noStrike" kern="1200" cap="none" spc="0" normalizeH="0" baseline="0" noProof="0" dirty="0">
                <a:ln>
                  <a:noFill/>
                </a:ln>
                <a:solidFill>
                  <a:srgbClr val="DC0032"/>
                </a:solidFill>
                <a:effectLst/>
                <a:uLnTx/>
                <a:uFillTx/>
                <a:latin typeface="Pluto Sans DPD Light" panose="02000000000000000000" pitchFamily="2" charset="-18"/>
              </a:rPr>
              <a:t>9 % </a:t>
            </a:r>
            <a:r>
              <a:rPr kumimoji="0" lang="hr-HR" sz="1800" b="0" i="0" u="none" strike="noStrike" kern="1200" cap="none" spc="0" normalizeH="0" baseline="0" noProof="0" dirty="0">
                <a:ln>
                  <a:noFill/>
                </a:ln>
                <a:solidFill>
                  <a:srgbClr val="414042"/>
                </a:solidFill>
                <a:effectLst/>
                <a:uLnTx/>
                <a:uFillTx/>
                <a:latin typeface="Pluto Sans DPD Light" panose="02000000000000000000" pitchFamily="2" charset="-18"/>
              </a:rPr>
              <a:t>porast </a:t>
            </a:r>
            <a:r>
              <a:rPr kumimoji="0" lang="hr-HR" sz="1800" b="0" i="0" u="none" strike="noStrike" kern="1200" cap="none" spc="0" normalizeH="0" baseline="0" noProof="0" dirty="0" err="1">
                <a:ln>
                  <a:noFill/>
                </a:ln>
                <a:solidFill>
                  <a:srgbClr val="414042"/>
                </a:solidFill>
                <a:effectLst/>
                <a:uLnTx/>
                <a:uFillTx/>
                <a:latin typeface="Pluto Sans DPD Light" panose="02000000000000000000" pitchFamily="2" charset="-18"/>
              </a:rPr>
              <a:t>Pickup</a:t>
            </a:r>
            <a:r>
              <a:rPr kumimoji="0" lang="hr-HR" sz="1800" b="0" i="0" u="none" strike="noStrike" kern="1200" cap="none" spc="0" normalizeH="0" baseline="0" noProof="0" dirty="0">
                <a:ln>
                  <a:noFill/>
                </a:ln>
                <a:solidFill>
                  <a:srgbClr val="414042"/>
                </a:solidFill>
                <a:effectLst/>
                <a:uLnTx/>
                <a:uFillTx/>
                <a:latin typeface="Pluto Sans DPD Light" panose="02000000000000000000" pitchFamily="2" charset="-18"/>
              </a:rPr>
              <a:t> </a:t>
            </a:r>
            <a:r>
              <a:rPr kumimoji="0" lang="hr-HR" sz="1800" b="0" i="0" u="none" strike="noStrike" kern="1200" cap="none" spc="0" normalizeH="0" baseline="0" noProof="0" dirty="0" err="1">
                <a:ln>
                  <a:noFill/>
                </a:ln>
                <a:solidFill>
                  <a:srgbClr val="414042"/>
                </a:solidFill>
                <a:effectLst/>
                <a:uLnTx/>
                <a:uFillTx/>
                <a:latin typeface="Pluto Sans DPD Light" panose="02000000000000000000" pitchFamily="2" charset="-18"/>
              </a:rPr>
              <a:t>lokacij</a:t>
            </a:r>
            <a:r>
              <a:rPr kumimoji="0" lang="hr-HR" sz="1800" b="0" i="0" u="none" strike="noStrike" kern="1200" cap="none" spc="0" normalizeH="0" baseline="0" noProof="0" dirty="0">
                <a:ln>
                  <a:noFill/>
                </a:ln>
                <a:solidFill>
                  <a:srgbClr val="414042"/>
                </a:solidFill>
                <a:effectLst/>
                <a:uLnTx/>
                <a:uFillTx/>
                <a:latin typeface="Pluto Sans DPD Light" panose="02000000000000000000" pitchFamily="2" charset="-18"/>
              </a:rPr>
              <a:t> </a:t>
            </a:r>
            <a:r>
              <a:rPr kumimoji="0" lang="hr-HR" sz="1800" b="0" i="0" u="none" strike="noStrike" kern="1200" cap="none" spc="0" normalizeH="0" baseline="0" noProof="0" dirty="0" err="1">
                <a:ln>
                  <a:noFill/>
                </a:ln>
                <a:solidFill>
                  <a:srgbClr val="414042"/>
                </a:solidFill>
                <a:effectLst/>
                <a:uLnTx/>
                <a:uFillTx/>
                <a:latin typeface="Pluto Sans DPD Light" panose="02000000000000000000" pitchFamily="2" charset="-18"/>
              </a:rPr>
              <a:t>znotraj</a:t>
            </a:r>
            <a:r>
              <a:rPr kumimoji="0" lang="hr-HR" sz="1800" b="0" i="0" u="none" strike="noStrike" kern="1200" cap="none" spc="0" normalizeH="0" baseline="0" noProof="0" dirty="0">
                <a:ln>
                  <a:noFill/>
                </a:ln>
                <a:solidFill>
                  <a:srgbClr val="414042"/>
                </a:solidFill>
                <a:effectLst/>
                <a:uLnTx/>
                <a:uFillTx/>
                <a:latin typeface="Pluto Sans DPD Light" panose="02000000000000000000" pitchFamily="2" charset="-18"/>
              </a:rPr>
              <a:t> </a:t>
            </a:r>
            <a:r>
              <a:rPr kumimoji="0" lang="hr-HR" sz="1800" b="0" i="0" u="none" strike="noStrike" kern="1200" cap="none" spc="0" normalizeH="0" baseline="0" noProof="0" dirty="0" err="1">
                <a:ln>
                  <a:noFill/>
                </a:ln>
                <a:solidFill>
                  <a:srgbClr val="414042"/>
                </a:solidFill>
                <a:effectLst/>
                <a:uLnTx/>
                <a:uFillTx/>
                <a:latin typeface="Pluto Sans DPD Light" panose="02000000000000000000" pitchFamily="2" charset="-18"/>
              </a:rPr>
              <a:t>Geopost</a:t>
            </a:r>
            <a:r>
              <a:rPr kumimoji="0" lang="hr-HR" sz="1800" b="0" i="0" u="none" strike="noStrike" kern="1200" cap="none" spc="0" normalizeH="0" baseline="0" noProof="0" dirty="0">
                <a:ln>
                  <a:noFill/>
                </a:ln>
                <a:solidFill>
                  <a:srgbClr val="414042"/>
                </a:solidFill>
                <a:effectLst/>
                <a:uLnTx/>
                <a:uFillTx/>
                <a:latin typeface="Pluto Sans DPD Light" panose="02000000000000000000" pitchFamily="2" charset="-18"/>
              </a:rPr>
              <a:t> mreže</a:t>
            </a:r>
            <a:endParaRPr kumimoji="0" lang="en-GB" sz="1800" b="0" i="0" u="none" strike="noStrike" kern="1200" cap="none" spc="0" normalizeH="0" baseline="0" noProof="0" dirty="0">
              <a:ln>
                <a:noFill/>
              </a:ln>
              <a:solidFill>
                <a:srgbClr val="414042"/>
              </a:solidFill>
              <a:effectLst/>
              <a:uLnTx/>
              <a:uFillTx/>
              <a:latin typeface="Pluto Sans DPD Light" panose="02000000000000000000" pitchFamily="2" charset="-18"/>
            </a:endParaRPr>
          </a:p>
          <a:p>
            <a:pPr marL="0" marR="0" lvl="0" indent="0" algn="l"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endParaRPr kumimoji="0" lang="en-GB" sz="1800" b="0" i="0" u="none" strike="noStrike" kern="1200" cap="none" spc="0" normalizeH="0" baseline="0" noProof="0" dirty="0">
              <a:ln>
                <a:noFill/>
              </a:ln>
              <a:solidFill>
                <a:srgbClr val="414042"/>
              </a:solidFill>
              <a:effectLst/>
              <a:uLnTx/>
              <a:uFillTx/>
              <a:latin typeface="Pluto Sans DPD PPT Light"/>
              <a:ea typeface="+mn-ea"/>
              <a:cs typeface="+mn-cs"/>
            </a:endParaRPr>
          </a:p>
        </p:txBody>
      </p:sp>
      <p:pic>
        <p:nvPicPr>
          <p:cNvPr id="10" name="Picture Placeholder 3" descr="A picture containing text, building, sky, outdoor&#10;&#10;Description automatically generated">
            <a:extLst>
              <a:ext uri="{FF2B5EF4-FFF2-40B4-BE49-F238E27FC236}">
                <a16:creationId xmlns:a16="http://schemas.microsoft.com/office/drawing/2014/main" id="{F581B81D-0ABF-7F79-A770-A3699FB99407}"/>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gray">
          <a:xfrm>
            <a:off x="2880457" y="1288996"/>
            <a:ext cx="2592363" cy="4625591"/>
          </a:xfrm>
          <a:custGeom>
            <a:avLst/>
            <a:gdLst>
              <a:gd name="connsiteX0" fmla="*/ 0 w 2592363"/>
              <a:gd name="connsiteY0" fmla="*/ 0 h 4392464"/>
              <a:gd name="connsiteX1" fmla="*/ 2490765 w 2592363"/>
              <a:gd name="connsiteY1" fmla="*/ 0 h 4392464"/>
              <a:gd name="connsiteX2" fmla="*/ 2592363 w 2592363"/>
              <a:gd name="connsiteY2" fmla="*/ 101598 h 4392464"/>
              <a:gd name="connsiteX3" fmla="*/ 2592363 w 2592363"/>
              <a:gd name="connsiteY3" fmla="*/ 4290866 h 4392464"/>
              <a:gd name="connsiteX4" fmla="*/ 2490765 w 2592363"/>
              <a:gd name="connsiteY4" fmla="*/ 4392464 h 4392464"/>
              <a:gd name="connsiteX5" fmla="*/ 0 w 2592363"/>
              <a:gd name="connsiteY5" fmla="*/ 4392464 h 439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2363" h="4392464">
                <a:moveTo>
                  <a:pt x="0" y="0"/>
                </a:moveTo>
                <a:lnTo>
                  <a:pt x="2490765" y="0"/>
                </a:lnTo>
                <a:cubicBezTo>
                  <a:pt x="2546876" y="0"/>
                  <a:pt x="2592363" y="45487"/>
                  <a:pt x="2592363" y="101598"/>
                </a:cubicBezTo>
                <a:lnTo>
                  <a:pt x="2592363" y="4290866"/>
                </a:lnTo>
                <a:cubicBezTo>
                  <a:pt x="2592363" y="4346977"/>
                  <a:pt x="2546876" y="4392464"/>
                  <a:pt x="2490765" y="4392464"/>
                </a:cubicBezTo>
                <a:lnTo>
                  <a:pt x="0" y="4392464"/>
                </a:lnTo>
                <a:close/>
              </a:path>
            </a:pathLst>
          </a:custGeom>
          <a:solidFill>
            <a:srgbClr val="EFEDEB"/>
          </a:solidFill>
        </p:spPr>
      </p:pic>
      <p:pic>
        <p:nvPicPr>
          <p:cNvPr id="11" name="Picture Placeholder 7" descr="A picture containing person, person, outdoor&#10;&#10;Description automatically generated">
            <a:extLst>
              <a:ext uri="{FF2B5EF4-FFF2-40B4-BE49-F238E27FC236}">
                <a16:creationId xmlns:a16="http://schemas.microsoft.com/office/drawing/2014/main" id="{40959CCB-53B4-49D9-F4F7-8C8A397B762C}"/>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gray">
          <a:xfrm>
            <a:off x="5904944" y="1288996"/>
            <a:ext cx="2592363" cy="4680496"/>
          </a:xfrm>
          <a:custGeom>
            <a:avLst/>
            <a:gdLst>
              <a:gd name="connsiteX0" fmla="*/ 101598 w 2592363"/>
              <a:gd name="connsiteY0" fmla="*/ 0 h 4392464"/>
              <a:gd name="connsiteX1" fmla="*/ 2592363 w 2592363"/>
              <a:gd name="connsiteY1" fmla="*/ 0 h 4392464"/>
              <a:gd name="connsiteX2" fmla="*/ 2592363 w 2592363"/>
              <a:gd name="connsiteY2" fmla="*/ 4392464 h 4392464"/>
              <a:gd name="connsiteX3" fmla="*/ 101598 w 2592363"/>
              <a:gd name="connsiteY3" fmla="*/ 4392464 h 4392464"/>
              <a:gd name="connsiteX4" fmla="*/ 0 w 2592363"/>
              <a:gd name="connsiteY4" fmla="*/ 4290866 h 4392464"/>
              <a:gd name="connsiteX5" fmla="*/ 0 w 2592363"/>
              <a:gd name="connsiteY5" fmla="*/ 101598 h 4392464"/>
              <a:gd name="connsiteX6" fmla="*/ 101598 w 2592363"/>
              <a:gd name="connsiteY6" fmla="*/ 0 h 439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2363" h="4392464">
                <a:moveTo>
                  <a:pt x="101598" y="0"/>
                </a:moveTo>
                <a:lnTo>
                  <a:pt x="2592363" y="0"/>
                </a:lnTo>
                <a:lnTo>
                  <a:pt x="2592363" y="4392464"/>
                </a:lnTo>
                <a:lnTo>
                  <a:pt x="101598" y="4392464"/>
                </a:lnTo>
                <a:cubicBezTo>
                  <a:pt x="45487" y="4392464"/>
                  <a:pt x="0" y="4346977"/>
                  <a:pt x="0" y="4290866"/>
                </a:cubicBezTo>
                <a:lnTo>
                  <a:pt x="0" y="101598"/>
                </a:lnTo>
                <a:cubicBezTo>
                  <a:pt x="0" y="45487"/>
                  <a:pt x="45487" y="0"/>
                  <a:pt x="101598" y="0"/>
                </a:cubicBezTo>
                <a:close/>
              </a:path>
            </a:pathLst>
          </a:custGeom>
          <a:solidFill>
            <a:srgbClr val="EFEDEB"/>
          </a:solidFill>
        </p:spPr>
      </p:pic>
    </p:spTree>
    <p:extLst>
      <p:ext uri="{BB962C8B-B14F-4D97-AF65-F5344CB8AC3E}">
        <p14:creationId xmlns:p14="http://schemas.microsoft.com/office/powerpoint/2010/main" val="6839954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značba mesta številke diapozitiva 4">
            <a:extLst>
              <a:ext uri="{FF2B5EF4-FFF2-40B4-BE49-F238E27FC236}">
                <a16:creationId xmlns:a16="http://schemas.microsoft.com/office/drawing/2014/main" id="{EDC2C9E3-E581-145F-CDB1-EB4630569DB0}"/>
              </a:ext>
            </a:extLst>
          </p:cNvPr>
          <p:cNvSpPr>
            <a:spLocks noGrp="1"/>
          </p:cNvSpPr>
          <p:nvPr>
            <p:ph type="sldNum" sz="quarter" idx="4"/>
          </p:nvPr>
        </p:nvSpPr>
        <p:spPr/>
        <p:txBody>
          <a:bodyPr/>
          <a:lstStyle/>
          <a:p>
            <a:fld id="{9EA669D3-5529-4BB0-8BB4-F8AF37E83BE9}" type="slidenum">
              <a:rPr lang="en-GB" smtClean="0"/>
              <a:pPr/>
              <a:t>47</a:t>
            </a:fld>
            <a:endParaRPr lang="en-GB" dirty="0"/>
          </a:p>
        </p:txBody>
      </p:sp>
      <p:sp>
        <p:nvSpPr>
          <p:cNvPr id="6" name="Titel 3">
            <a:extLst>
              <a:ext uri="{FF2B5EF4-FFF2-40B4-BE49-F238E27FC236}">
                <a16:creationId xmlns:a16="http://schemas.microsoft.com/office/drawing/2014/main" id="{7218D216-8779-09AC-E0FF-F24E1ACB4D7E}"/>
              </a:ext>
            </a:extLst>
          </p:cNvPr>
          <p:cNvSpPr txBox="1">
            <a:spLocks/>
          </p:cNvSpPr>
          <p:nvPr>
            <p:custDataLst>
              <p:tags r:id="rId1"/>
            </p:custDataLst>
          </p:nvPr>
        </p:nvSpPr>
        <p:spPr bwMode="gray">
          <a:xfrm>
            <a:off x="335360" y="242601"/>
            <a:ext cx="5184575" cy="576239"/>
          </a:xfrm>
          <a:prstGeom prst="rect">
            <a:avLst/>
          </a:prstGeom>
        </p:spPr>
        <p:txBody>
          <a:bodyPr vert="horz" lIns="0" tIns="0" rIns="0" bIns="0" rtlCol="0" anchor="t">
            <a:noAutofit/>
          </a:bodyPr>
          <a:lstStyle>
            <a:lvl1pPr algn="l" defTabSz="914400" rtl="0" eaLnBrk="1" latinLnBrk="0" hangingPunct="1">
              <a:lnSpc>
                <a:spcPct val="100000"/>
              </a:lnSpc>
              <a:spcBef>
                <a:spcPts val="0"/>
              </a:spcBef>
              <a:spcAft>
                <a:spcPts val="0"/>
              </a:spcAft>
              <a:buNone/>
              <a:defRPr sz="3600" kern="1200">
                <a:solidFill>
                  <a:schemeClr val="bg2"/>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3200" b="0" i="0" u="none" strike="noStrike" kern="1200" cap="none" spc="0" normalizeH="0" baseline="0" noProof="0" dirty="0">
                <a:ln>
                  <a:noFill/>
                </a:ln>
                <a:solidFill>
                  <a:srgbClr val="DC0032"/>
                </a:solidFill>
                <a:effectLst/>
                <a:uLnTx/>
                <a:uFillTx/>
                <a:latin typeface="Pluto Sans DPD Light" panose="02000000000000000000" pitchFamily="2" charset="-18"/>
              </a:rPr>
              <a:t>Kaj </a:t>
            </a:r>
            <a:r>
              <a:rPr kumimoji="0" lang="hr-HR" sz="3200" b="0" i="0" u="none" strike="noStrike" kern="1200" cap="none" spc="0" normalizeH="0" baseline="0" noProof="0" dirty="0" err="1">
                <a:ln>
                  <a:noFill/>
                </a:ln>
                <a:solidFill>
                  <a:srgbClr val="DC0032"/>
                </a:solidFill>
                <a:effectLst/>
                <a:uLnTx/>
                <a:uFillTx/>
                <a:latin typeface="Pluto Sans DPD Light" panose="02000000000000000000" pitchFamily="2" charset="-18"/>
              </a:rPr>
              <a:t>dobite</a:t>
            </a:r>
            <a:r>
              <a:rPr kumimoji="0" lang="hr-HR" sz="3200" b="0" i="0" u="none" strike="noStrike" kern="1200" cap="none" spc="0" normalizeH="0" baseline="0" noProof="0" dirty="0">
                <a:ln>
                  <a:noFill/>
                </a:ln>
                <a:solidFill>
                  <a:srgbClr val="DC0032"/>
                </a:solidFill>
                <a:effectLst/>
                <a:uLnTx/>
                <a:uFillTx/>
                <a:latin typeface="Pluto Sans DPD Light" panose="02000000000000000000" pitchFamily="2" charset="-18"/>
              </a:rPr>
              <a:t> </a:t>
            </a:r>
            <a:r>
              <a:rPr kumimoji="0" lang="hr-HR" sz="3200" b="0" i="0" u="none" strike="noStrike" kern="1200" cap="none" spc="0" normalizeH="0" baseline="0" noProof="0" dirty="0" err="1">
                <a:ln>
                  <a:noFill/>
                </a:ln>
                <a:solidFill>
                  <a:srgbClr val="DC0032"/>
                </a:solidFill>
                <a:effectLst/>
                <a:uLnTx/>
                <a:uFillTx/>
                <a:latin typeface="Pluto Sans DPD Light" panose="02000000000000000000" pitchFamily="2" charset="-18"/>
              </a:rPr>
              <a:t>kot</a:t>
            </a:r>
            <a:r>
              <a:rPr kumimoji="0" lang="hr-HR" sz="3200" b="0" i="0" u="none" strike="noStrike" kern="1200" cap="none" spc="0" normalizeH="0" baseline="0" noProof="0" dirty="0">
                <a:ln>
                  <a:noFill/>
                </a:ln>
                <a:solidFill>
                  <a:srgbClr val="DC0032"/>
                </a:solidFill>
                <a:effectLst/>
                <a:uLnTx/>
                <a:uFillTx/>
                <a:latin typeface="Pluto Sans DPD Light" panose="02000000000000000000" pitchFamily="2" charset="-18"/>
              </a:rPr>
              <a:t> stranka</a:t>
            </a:r>
            <a:endParaRPr kumimoji="0" lang="en-GB" sz="3200" b="0" i="0" u="none" strike="noStrike" kern="1200" cap="none" spc="0" normalizeH="0" baseline="0" noProof="0" dirty="0">
              <a:ln>
                <a:noFill/>
              </a:ln>
              <a:solidFill>
                <a:srgbClr val="DC0032"/>
              </a:solidFill>
              <a:effectLst/>
              <a:uLnTx/>
              <a:uFillTx/>
              <a:latin typeface="Pluto Sans DPD Light" panose="02000000000000000000" pitchFamily="2" charset="-18"/>
            </a:endParaRPr>
          </a:p>
        </p:txBody>
      </p:sp>
      <p:sp>
        <p:nvSpPr>
          <p:cNvPr id="7" name="Text Placeholder 35">
            <a:extLst>
              <a:ext uri="{FF2B5EF4-FFF2-40B4-BE49-F238E27FC236}">
                <a16:creationId xmlns:a16="http://schemas.microsoft.com/office/drawing/2014/main" id="{7F7E9434-2724-10EC-8A80-D7854C387C14}"/>
              </a:ext>
            </a:extLst>
          </p:cNvPr>
          <p:cNvSpPr txBox="1">
            <a:spLocks/>
          </p:cNvSpPr>
          <p:nvPr/>
        </p:nvSpPr>
        <p:spPr bwMode="gray">
          <a:xfrm>
            <a:off x="335360" y="1270310"/>
            <a:ext cx="5688632" cy="4391025"/>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342900" marR="0" lvl="0" indent="-342900" algn="l" defTabSz="914400" rtl="0" eaLnBrk="1" fontAlgn="auto" latinLnBrk="0" hangingPunct="1">
              <a:lnSpc>
                <a:spcPct val="150000"/>
              </a:lnSpc>
              <a:spcBef>
                <a:spcPts val="0"/>
              </a:spcBef>
              <a:spcAft>
                <a:spcPts val="200"/>
              </a:spcAft>
              <a:buClr>
                <a:srgbClr val="509E2F"/>
              </a:buClr>
              <a:buSzTx/>
              <a:buFont typeface="+mj-lt"/>
              <a:buAutoNum type="arabicPeriod"/>
              <a:tabLst/>
              <a:defRPr/>
            </a:pPr>
            <a:r>
              <a:rPr kumimoji="0" lang="sl-SI" sz="1400" b="0" i="0" u="none" strike="noStrike" kern="1200" cap="none" spc="0" normalizeH="0" baseline="0" noProof="0" dirty="0">
                <a:ln>
                  <a:noFill/>
                </a:ln>
                <a:solidFill>
                  <a:srgbClr val="509E2F"/>
                </a:solidFill>
                <a:effectLst/>
                <a:uLnTx/>
                <a:uFillTx/>
                <a:latin typeface="Pluto Sans DPD PPT Light"/>
                <a:ea typeface="+mn-ea"/>
                <a:cs typeface="+mn-cs"/>
              </a:rPr>
              <a:t>Zeleno dostavo vaših paketov brez dodatnih stroškov.</a:t>
            </a:r>
          </a:p>
          <a:p>
            <a:pPr marL="342900" marR="0" lvl="0" indent="-342900" algn="l" defTabSz="914400" rtl="0" eaLnBrk="1" fontAlgn="auto" latinLnBrk="0" hangingPunct="1">
              <a:lnSpc>
                <a:spcPct val="150000"/>
              </a:lnSpc>
              <a:spcBef>
                <a:spcPts val="0"/>
              </a:spcBef>
              <a:spcAft>
                <a:spcPts val="200"/>
              </a:spcAft>
              <a:buClr>
                <a:srgbClr val="509E2F"/>
              </a:buClr>
              <a:buSzTx/>
              <a:buFont typeface="+mj-lt"/>
              <a:buAutoNum type="arabicPeriod"/>
              <a:tabLst/>
              <a:defRPr/>
            </a:pPr>
            <a:r>
              <a:rPr kumimoji="0" lang="sl-SI" sz="1400" b="0" i="0" u="none" strike="noStrike" kern="1200" cap="none" spc="0" normalizeH="0" baseline="0" noProof="0" dirty="0" err="1">
                <a:ln>
                  <a:noFill/>
                </a:ln>
                <a:solidFill>
                  <a:srgbClr val="509E2F"/>
                </a:solidFill>
                <a:effectLst/>
                <a:uLnTx/>
                <a:uFillTx/>
                <a:latin typeface="Pluto Sans DPD PPT Light"/>
                <a:ea typeface="+mn-ea"/>
                <a:cs typeface="+mn-cs"/>
              </a:rPr>
              <a:t>Carbon</a:t>
            </a:r>
            <a:r>
              <a:rPr kumimoji="0" lang="sl-SI" sz="1400" b="0" i="0" u="none" strike="noStrike" kern="1200" cap="none" spc="0" normalizeH="0" baseline="0" noProof="0" dirty="0">
                <a:ln>
                  <a:noFill/>
                </a:ln>
                <a:solidFill>
                  <a:srgbClr val="509E2F"/>
                </a:solidFill>
                <a:effectLst/>
                <a:uLnTx/>
                <a:uFillTx/>
                <a:latin typeface="Pluto Sans DPD PPT Light"/>
                <a:ea typeface="+mn-ea"/>
                <a:cs typeface="+mn-cs"/>
              </a:rPr>
              <a:t> </a:t>
            </a:r>
            <a:r>
              <a:rPr kumimoji="0" lang="sl-SI" sz="1400" b="0" i="0" u="none" strike="noStrike" kern="1200" cap="none" spc="0" normalizeH="0" baseline="0" noProof="0" dirty="0" err="1">
                <a:ln>
                  <a:noFill/>
                </a:ln>
                <a:solidFill>
                  <a:srgbClr val="509E2F"/>
                </a:solidFill>
                <a:effectLst/>
                <a:uLnTx/>
                <a:uFillTx/>
                <a:latin typeface="Pluto Sans DPD PPT Light"/>
                <a:ea typeface="+mn-ea"/>
                <a:cs typeface="+mn-cs"/>
              </a:rPr>
              <a:t>Neutral</a:t>
            </a:r>
            <a:r>
              <a:rPr kumimoji="0" lang="sl-SI" sz="1400" b="0" i="0" u="none" strike="noStrike" kern="1200" cap="none" spc="0" normalizeH="0" baseline="0" noProof="0" dirty="0">
                <a:ln>
                  <a:noFill/>
                </a:ln>
                <a:solidFill>
                  <a:srgbClr val="509E2F"/>
                </a:solidFill>
                <a:effectLst/>
                <a:uLnTx/>
                <a:uFillTx/>
                <a:latin typeface="Pluto Sans DPD PPT Light"/>
                <a:ea typeface="+mn-ea"/>
                <a:cs typeface="+mn-cs"/>
              </a:rPr>
              <a:t> </a:t>
            </a:r>
            <a:r>
              <a:rPr kumimoji="0" lang="sl-SI" sz="1400" b="0" i="0" u="none" strike="noStrike" kern="1200" cap="none" spc="0" normalizeH="0" baseline="0" noProof="0" dirty="0" err="1">
                <a:ln>
                  <a:noFill/>
                </a:ln>
                <a:solidFill>
                  <a:srgbClr val="509E2F"/>
                </a:solidFill>
                <a:effectLst/>
                <a:uLnTx/>
                <a:uFillTx/>
                <a:latin typeface="Pluto Sans DPD PPT Light"/>
                <a:ea typeface="+mn-ea"/>
                <a:cs typeface="+mn-cs"/>
              </a:rPr>
              <a:t>delivery</a:t>
            </a:r>
            <a:r>
              <a:rPr kumimoji="0" lang="sl-SI" sz="1400" b="0" i="0" u="none" strike="noStrike" kern="1200" cap="none" spc="0" normalizeH="0" baseline="0" noProof="0" dirty="0">
                <a:ln>
                  <a:noFill/>
                </a:ln>
                <a:solidFill>
                  <a:srgbClr val="509E2F"/>
                </a:solidFill>
                <a:effectLst/>
                <a:uLnTx/>
                <a:uFillTx/>
                <a:latin typeface="Pluto Sans DPD PPT Light"/>
                <a:ea typeface="+mn-ea"/>
                <a:cs typeface="+mn-cs"/>
              </a:rPr>
              <a:t> Certifikat , </a:t>
            </a:r>
            <a:r>
              <a:rPr kumimoji="0" lang="sl-SI" sz="1400" b="0" i="0" u="none" strike="noStrike" kern="1200" cap="none" spc="0" normalizeH="0" baseline="0" noProof="0" dirty="0">
                <a:ln>
                  <a:noFill/>
                </a:ln>
                <a:solidFill>
                  <a:srgbClr val="414042"/>
                </a:solidFill>
                <a:effectLst/>
                <a:uLnTx/>
                <a:uFillTx/>
                <a:latin typeface="Pluto Sans DPD PPT Light"/>
                <a:ea typeface="+mn-ea"/>
                <a:cs typeface="+mn-cs"/>
              </a:rPr>
              <a:t>ki prikazuje skupno število vaših paketov in količino/kompenzacijo CO2 v kg. Certifikat lahko objavite na svoji spletni strani ali ga razstavite v svojih prostorih. Prenesite certifikat. </a:t>
            </a:r>
            <a:r>
              <a:rPr kumimoji="0" lang="sl-SI" sz="1400" b="0" i="0" u="none" strike="noStrike" kern="1200" cap="none" spc="0" normalizeH="0" baseline="0" noProof="0" dirty="0">
                <a:ln>
                  <a:noFill/>
                </a:ln>
                <a:solidFill>
                  <a:srgbClr val="414042"/>
                </a:solidFill>
                <a:effectLst/>
                <a:uLnTx/>
                <a:uFillTx/>
                <a:latin typeface="Pluto Sans DPD PPT Light"/>
                <a:ea typeface="+mn-ea"/>
                <a:cs typeface="+mn-cs"/>
                <a:sym typeface="Wingdings" panose="05000000000000000000" pitchFamily="2" charset="2"/>
              </a:rPr>
              <a:t></a:t>
            </a:r>
            <a:r>
              <a:rPr kumimoji="0" lang="sl-SI" sz="1400" b="0" i="0" u="none" strike="noStrike" kern="1200" cap="none" spc="0" normalizeH="0" baseline="0" noProof="0" dirty="0">
                <a:ln>
                  <a:noFill/>
                </a:ln>
                <a:solidFill>
                  <a:srgbClr val="414042"/>
                </a:solidFill>
                <a:effectLst/>
                <a:uLnTx/>
                <a:uFillTx/>
                <a:latin typeface="Pluto Sans DPD PPT Light"/>
                <a:ea typeface="+mn-ea"/>
                <a:cs typeface="+mn-cs"/>
              </a:rPr>
              <a:t> </a:t>
            </a:r>
          </a:p>
          <a:p>
            <a:pPr marL="342900" marR="0" lvl="0" indent="-342900" algn="l" defTabSz="914400" rtl="0" eaLnBrk="1" fontAlgn="auto" latinLnBrk="0" hangingPunct="1">
              <a:lnSpc>
                <a:spcPct val="150000"/>
              </a:lnSpc>
              <a:spcBef>
                <a:spcPts val="0"/>
              </a:spcBef>
              <a:spcAft>
                <a:spcPts val="200"/>
              </a:spcAft>
              <a:buClr>
                <a:srgbClr val="509E2F"/>
              </a:buClr>
              <a:buSzTx/>
              <a:buFont typeface="+mj-lt"/>
              <a:buAutoNum type="arabicPeriod"/>
              <a:tabLst/>
              <a:defRPr/>
            </a:pPr>
            <a:endParaRPr kumimoji="0" lang="sl-SI" sz="1400" b="0" i="0" u="none" strike="noStrike" kern="1200" cap="none" spc="0" normalizeH="0" baseline="0" noProof="0" dirty="0">
              <a:ln>
                <a:noFill/>
              </a:ln>
              <a:solidFill>
                <a:srgbClr val="414042"/>
              </a:solidFill>
              <a:effectLst/>
              <a:uLnTx/>
              <a:uFillTx/>
              <a:latin typeface="Pluto Sans DPD PPT Light"/>
              <a:ea typeface="+mn-ea"/>
              <a:cs typeface="+mn-cs"/>
            </a:endParaRPr>
          </a:p>
          <a:p>
            <a:pPr marL="342900" marR="0" lvl="0" indent="-342900" algn="l" defTabSz="914400" rtl="0" eaLnBrk="1" fontAlgn="auto" latinLnBrk="0" hangingPunct="1">
              <a:lnSpc>
                <a:spcPct val="150000"/>
              </a:lnSpc>
              <a:spcBef>
                <a:spcPts val="0"/>
              </a:spcBef>
              <a:spcAft>
                <a:spcPts val="200"/>
              </a:spcAft>
              <a:buClr>
                <a:srgbClr val="509E2F"/>
              </a:buClr>
              <a:buSzTx/>
              <a:buFont typeface="+mj-lt"/>
              <a:buAutoNum type="arabicPeriod"/>
              <a:tabLst/>
              <a:defRPr/>
            </a:pPr>
            <a:r>
              <a:rPr kumimoji="0" lang="sl-SI" sz="1400" b="0" i="0" u="none" strike="noStrike" kern="1200" cap="none" spc="0" normalizeH="0" baseline="0" noProof="0" dirty="0" err="1">
                <a:ln>
                  <a:noFill/>
                </a:ln>
                <a:solidFill>
                  <a:srgbClr val="509E2F"/>
                </a:solidFill>
                <a:effectLst/>
                <a:uLnTx/>
                <a:uFillTx/>
                <a:latin typeface="Pluto Sans DPD PPT Light"/>
                <a:ea typeface="+mn-ea"/>
                <a:cs typeface="+mn-cs"/>
              </a:rPr>
              <a:t>GHG</a:t>
            </a:r>
            <a:r>
              <a:rPr kumimoji="0" lang="sl-SI" sz="1400" b="0" i="0" u="none" strike="noStrike" kern="1200" cap="none" spc="0" normalizeH="0" baseline="0" noProof="0" dirty="0">
                <a:ln>
                  <a:noFill/>
                </a:ln>
                <a:solidFill>
                  <a:srgbClr val="509E2F"/>
                </a:solidFill>
                <a:effectLst/>
                <a:uLnTx/>
                <a:uFillTx/>
                <a:latin typeface="Pluto Sans DPD PPT Light"/>
                <a:ea typeface="+mn-ea"/>
                <a:cs typeface="+mn-cs"/>
              </a:rPr>
              <a:t> </a:t>
            </a:r>
            <a:r>
              <a:rPr kumimoji="0" lang="sl-SI" sz="1400" b="0" i="0" u="none" strike="noStrike" kern="1200" cap="none" spc="0" normalizeH="0" baseline="0" noProof="0" dirty="0" err="1">
                <a:ln>
                  <a:noFill/>
                </a:ln>
                <a:solidFill>
                  <a:srgbClr val="509E2F"/>
                </a:solidFill>
                <a:effectLst/>
                <a:uLnTx/>
                <a:uFillTx/>
                <a:latin typeface="Pluto Sans DPD PPT Light"/>
                <a:ea typeface="+mn-ea"/>
                <a:cs typeface="+mn-cs"/>
              </a:rPr>
              <a:t>emission</a:t>
            </a:r>
            <a:r>
              <a:rPr kumimoji="0" lang="sl-SI" sz="1400" b="0" i="0" u="none" strike="noStrike" kern="1200" cap="none" spc="0" normalizeH="0" baseline="0" noProof="0" dirty="0">
                <a:ln>
                  <a:noFill/>
                </a:ln>
                <a:solidFill>
                  <a:srgbClr val="509E2F"/>
                </a:solidFill>
                <a:effectLst/>
                <a:uLnTx/>
                <a:uFillTx/>
                <a:latin typeface="Pluto Sans DPD PPT Light"/>
                <a:ea typeface="+mn-ea"/>
                <a:cs typeface="+mn-cs"/>
              </a:rPr>
              <a:t> </a:t>
            </a:r>
            <a:r>
              <a:rPr kumimoji="0" lang="sl-SI" sz="1400" b="0" i="0" u="none" strike="noStrike" kern="1200" cap="none" spc="0" normalizeH="0" baseline="0" noProof="0" dirty="0" err="1">
                <a:ln>
                  <a:noFill/>
                </a:ln>
                <a:solidFill>
                  <a:srgbClr val="509E2F"/>
                </a:solidFill>
                <a:effectLst/>
                <a:uLnTx/>
                <a:uFillTx/>
                <a:latin typeface="Pluto Sans DPD PPT Light"/>
                <a:ea typeface="+mn-ea"/>
                <a:cs typeface="+mn-cs"/>
              </a:rPr>
              <a:t>report</a:t>
            </a:r>
            <a:r>
              <a:rPr kumimoji="0" lang="sl-SI" sz="1400" b="0" i="0" u="none" strike="noStrike" kern="1200" cap="none" spc="0" normalizeH="0" baseline="0" noProof="0" dirty="0">
                <a:ln>
                  <a:noFill/>
                </a:ln>
                <a:solidFill>
                  <a:srgbClr val="509E2F"/>
                </a:solidFill>
                <a:effectLst/>
                <a:uLnTx/>
                <a:uFillTx/>
                <a:latin typeface="Pluto Sans DPD PPT Light"/>
                <a:ea typeface="+mn-ea"/>
                <a:cs typeface="+mn-cs"/>
              </a:rPr>
              <a:t> </a:t>
            </a:r>
            <a:r>
              <a:rPr kumimoji="0" lang="sl-SI" sz="1400" b="0" i="0" u="none" strike="noStrike" kern="1200" cap="none" spc="0" normalizeH="0" baseline="0" noProof="0" dirty="0">
                <a:ln>
                  <a:noFill/>
                </a:ln>
                <a:solidFill>
                  <a:srgbClr val="414042"/>
                </a:solidFill>
                <a:effectLst/>
                <a:uLnTx/>
                <a:uFillTx/>
                <a:latin typeface="Pluto Sans DPD PPT Light"/>
                <a:ea typeface="+mn-ea"/>
                <a:cs typeface="+mn-cs"/>
              </a:rPr>
              <a:t>– podrobno poročilo v zvezi z CO2 </a:t>
            </a:r>
            <a:r>
              <a:rPr kumimoji="0" lang="sl-SI" sz="1400" b="0" i="0" u="none" strike="noStrike" kern="1200" cap="none" spc="0" normalizeH="0" baseline="0" noProof="0" dirty="0" err="1">
                <a:ln>
                  <a:noFill/>
                </a:ln>
                <a:solidFill>
                  <a:srgbClr val="414042"/>
                </a:solidFill>
                <a:effectLst/>
                <a:uLnTx/>
                <a:uFillTx/>
                <a:latin typeface="Pluto Sans DPD PPT Light"/>
                <a:ea typeface="+mn-ea"/>
                <a:cs typeface="+mn-cs"/>
              </a:rPr>
              <a:t>free</a:t>
            </a:r>
            <a:r>
              <a:rPr kumimoji="0" lang="sl-SI" sz="1400" b="0" i="0" u="none" strike="noStrike" kern="1200" cap="none" spc="0" normalizeH="0" baseline="0" noProof="0" dirty="0">
                <a:ln>
                  <a:noFill/>
                </a:ln>
                <a:solidFill>
                  <a:srgbClr val="414042"/>
                </a:solidFill>
                <a:effectLst/>
                <a:uLnTx/>
                <a:uFillTx/>
                <a:latin typeface="Pluto Sans DPD PPT Light"/>
                <a:ea typeface="+mn-ea"/>
                <a:cs typeface="+mn-cs"/>
              </a:rPr>
              <a:t> dostavo vaših paketov</a:t>
            </a:r>
          </a:p>
          <a:p>
            <a:pPr marL="342900" marR="0" lvl="0" indent="-342900" algn="l" defTabSz="914400" rtl="0" eaLnBrk="1" fontAlgn="auto" latinLnBrk="0" hangingPunct="1">
              <a:lnSpc>
                <a:spcPct val="150000"/>
              </a:lnSpc>
              <a:spcBef>
                <a:spcPts val="0"/>
              </a:spcBef>
              <a:spcAft>
                <a:spcPts val="200"/>
              </a:spcAft>
              <a:buClr>
                <a:srgbClr val="509E2F"/>
              </a:buClr>
              <a:buSzTx/>
              <a:buFont typeface="+mj-lt"/>
              <a:buAutoNum type="arabicPeriod"/>
              <a:tabLst/>
              <a:defRPr/>
            </a:pPr>
            <a:r>
              <a:rPr kumimoji="0" lang="sl-SI" sz="1400" b="0" i="0" u="none" strike="noStrike" kern="1200" cap="none" spc="0" normalizeH="0" baseline="0" noProof="0" dirty="0">
                <a:ln>
                  <a:noFill/>
                </a:ln>
                <a:solidFill>
                  <a:srgbClr val="509E2F"/>
                </a:solidFill>
                <a:effectLst/>
                <a:uLnTx/>
                <a:uFillTx/>
                <a:latin typeface="Pluto Sans DPD PPT Light"/>
                <a:ea typeface="+mn-ea"/>
                <a:cs typeface="+mn-cs"/>
              </a:rPr>
              <a:t>Brezplačne promocijske </a:t>
            </a:r>
            <a:r>
              <a:rPr kumimoji="0" lang="sl-SI" sz="1400" b="0" i="0" u="none" strike="noStrike" kern="1200" cap="none" spc="0" normalizeH="0" baseline="0" noProof="0" dirty="0" err="1">
                <a:ln>
                  <a:noFill/>
                </a:ln>
                <a:solidFill>
                  <a:srgbClr val="509E2F"/>
                </a:solidFill>
                <a:effectLst/>
                <a:uLnTx/>
                <a:uFillTx/>
                <a:latin typeface="Pluto Sans DPD PPT Light"/>
                <a:ea typeface="+mn-ea"/>
                <a:cs typeface="+mn-cs"/>
              </a:rPr>
              <a:t>CSR</a:t>
            </a:r>
            <a:r>
              <a:rPr kumimoji="0" lang="sl-SI" sz="1400" b="0" i="0" u="none" strike="noStrike" kern="1200" cap="none" spc="0" normalizeH="0" baseline="0" noProof="0" dirty="0">
                <a:ln>
                  <a:noFill/>
                </a:ln>
                <a:solidFill>
                  <a:srgbClr val="509E2F"/>
                </a:solidFill>
                <a:effectLst/>
                <a:uLnTx/>
                <a:uFillTx/>
                <a:latin typeface="Pluto Sans DPD PPT Light"/>
                <a:ea typeface="+mn-ea"/>
                <a:cs typeface="+mn-cs"/>
              </a:rPr>
              <a:t> pasice, </a:t>
            </a:r>
            <a:r>
              <a:rPr kumimoji="0" lang="sl-SI" sz="1400" b="0" i="0" u="none" strike="noStrike" kern="1200" cap="none" spc="0" normalizeH="0" baseline="0" noProof="0" dirty="0">
                <a:ln>
                  <a:noFill/>
                </a:ln>
                <a:solidFill>
                  <a:srgbClr val="414042"/>
                </a:solidFill>
                <a:effectLst/>
                <a:uLnTx/>
                <a:uFillTx/>
                <a:latin typeface="Pluto Sans DPD PPT Light"/>
                <a:ea typeface="+mn-ea"/>
                <a:cs typeface="+mn-cs"/>
              </a:rPr>
              <a:t>ki jih lahko objavite na svoji spletni strani in tako promovirate zeleno dostavo vaših paketov.</a:t>
            </a:r>
          </a:p>
        </p:txBody>
      </p:sp>
      <p:pic>
        <p:nvPicPr>
          <p:cNvPr id="8" name="Označba mesta slike 10" descr="Slika, ki vsebuje besede oseba, notranji&#10;&#10;Opis je samodejno ustvarjen">
            <a:extLst>
              <a:ext uri="{FF2B5EF4-FFF2-40B4-BE49-F238E27FC236}">
                <a16:creationId xmlns:a16="http://schemas.microsoft.com/office/drawing/2014/main" id="{E098622D-6F7D-6E8B-8629-3ADE866A3CEA}"/>
              </a:ext>
            </a:extLst>
          </p:cNvPr>
          <p:cNvPicPr>
            <a:picLocks noChangeAspect="1"/>
          </p:cNvPicPr>
          <p:nvPr/>
        </p:nvPicPr>
        <p:blipFill>
          <a:blip r:embed="rId3">
            <a:extLst>
              <a:ext uri="{28A0092B-C50C-407E-A947-70E740481C1C}">
                <a14:useLocalDpi xmlns:a14="http://schemas.microsoft.com/office/drawing/2010/main" val="0"/>
              </a:ext>
            </a:extLst>
          </a:blip>
          <a:srcRect l="21461" r="21461"/>
          <a:stretch>
            <a:fillRect/>
          </a:stretch>
        </p:blipFill>
        <p:spPr bwMode="gray">
          <a:xfrm>
            <a:off x="6317168" y="0"/>
            <a:ext cx="5874832" cy="6858000"/>
          </a:xfrm>
          <a:prstGeom prst="rect">
            <a:avLst/>
          </a:prstGeom>
          <a:solidFill>
            <a:srgbClr val="EFEDEB"/>
          </a:solidFill>
        </p:spPr>
      </p:pic>
      <p:graphicFrame>
        <p:nvGraphicFramePr>
          <p:cNvPr id="3" name="Predmet 2">
            <a:extLst>
              <a:ext uri="{FF2B5EF4-FFF2-40B4-BE49-F238E27FC236}">
                <a16:creationId xmlns:a16="http://schemas.microsoft.com/office/drawing/2014/main" id="{BD360E46-3D92-B710-A413-8717B30AA120}"/>
              </a:ext>
            </a:extLst>
          </p:cNvPr>
          <p:cNvGraphicFramePr>
            <a:graphicFrameLocks noChangeAspect="1"/>
          </p:cNvGraphicFramePr>
          <p:nvPr>
            <p:extLst>
              <p:ext uri="{D42A27DB-BD31-4B8C-83A1-F6EECF244321}">
                <p14:modId xmlns:p14="http://schemas.microsoft.com/office/powerpoint/2010/main" val="1271248029"/>
              </p:ext>
            </p:extLst>
          </p:nvPr>
        </p:nvGraphicFramePr>
        <p:xfrm>
          <a:off x="3312244" y="2611436"/>
          <a:ext cx="914400" cy="792163"/>
        </p:xfrm>
        <a:graphic>
          <a:graphicData uri="http://schemas.openxmlformats.org/presentationml/2006/ole">
            <mc:AlternateContent xmlns:mc="http://schemas.openxmlformats.org/markup-compatibility/2006">
              <mc:Choice xmlns:v="urn:schemas-microsoft-com:vml" Requires="v">
                <p:oleObj name="Acrobat Document" showAsIcon="1" r:id="rId4" imgW="914257" imgH="792589" progId="Acrobat.Document.DC">
                  <p:embed/>
                </p:oleObj>
              </mc:Choice>
              <mc:Fallback>
                <p:oleObj name="Acrobat Document" showAsIcon="1" r:id="rId4" imgW="914257" imgH="792589" progId="Acrobat.Document.DC">
                  <p:embed/>
                  <p:pic>
                    <p:nvPicPr>
                      <p:cNvPr id="0" name=""/>
                      <p:cNvPicPr/>
                      <p:nvPr/>
                    </p:nvPicPr>
                    <p:blipFill>
                      <a:blip r:embed="rId5"/>
                      <a:stretch>
                        <a:fillRect/>
                      </a:stretch>
                    </p:blipFill>
                    <p:spPr>
                      <a:xfrm>
                        <a:off x="3312244" y="2611436"/>
                        <a:ext cx="914400" cy="792163"/>
                      </a:xfrm>
                      <a:prstGeom prst="rect">
                        <a:avLst/>
                      </a:prstGeom>
                    </p:spPr>
                  </p:pic>
                </p:oleObj>
              </mc:Fallback>
            </mc:AlternateContent>
          </a:graphicData>
        </a:graphic>
      </p:graphicFrame>
    </p:spTree>
    <p:extLst>
      <p:ext uri="{BB962C8B-B14F-4D97-AF65-F5344CB8AC3E}">
        <p14:creationId xmlns:p14="http://schemas.microsoft.com/office/powerpoint/2010/main" val="23458528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821716-9F88-4D25-BA4D-74868389EA11}"/>
              </a:ext>
            </a:extLst>
          </p:cNvPr>
          <p:cNvSpPr>
            <a:spLocks noGrp="1"/>
          </p:cNvSpPr>
          <p:nvPr>
            <p:ph type="title"/>
            <p:custDataLst>
              <p:tags r:id="rId1"/>
            </p:custDataLst>
          </p:nvPr>
        </p:nvSpPr>
        <p:spPr/>
        <p:txBody>
          <a:bodyPr/>
          <a:lstStyle/>
          <a:p>
            <a:r>
              <a:rPr lang="sl-SI" dirty="0">
                <a:latin typeface="+mn-lt"/>
              </a:rPr>
              <a:t>Raziskava E-</a:t>
            </a:r>
            <a:r>
              <a:rPr lang="sl-SI" dirty="0" err="1">
                <a:latin typeface="+mn-lt"/>
              </a:rPr>
              <a:t>shopper</a:t>
            </a:r>
            <a:r>
              <a:rPr lang="sl-SI" dirty="0">
                <a:latin typeface="+mn-lt"/>
              </a:rPr>
              <a:t> barometer 2022</a:t>
            </a:r>
            <a:endParaRPr lang="en-GB" dirty="0">
              <a:latin typeface="+mn-lt"/>
            </a:endParaRPr>
          </a:p>
        </p:txBody>
      </p:sp>
      <p:sp>
        <p:nvSpPr>
          <p:cNvPr id="7" name="Foliennummernplatzhalter 6">
            <a:extLst>
              <a:ext uri="{FF2B5EF4-FFF2-40B4-BE49-F238E27FC236}">
                <a16:creationId xmlns:a16="http://schemas.microsoft.com/office/drawing/2014/main" id="{F64133FD-A1DA-4FFD-9330-203C0FDA7F0C}"/>
              </a:ext>
            </a:extLst>
          </p:cNvPr>
          <p:cNvSpPr>
            <a:spLocks noGrp="1"/>
          </p:cNvSpPr>
          <p:nvPr>
            <p:ph type="sldNum" sz="quarter" idx="19"/>
          </p:nvPr>
        </p:nvSpPr>
        <p:spPr>
          <a:xfrm>
            <a:off x="14387" y="6120087"/>
            <a:ext cx="288000" cy="180000"/>
          </a:xfrm>
        </p:spPr>
        <p:txBody>
          <a:bodyPr/>
          <a:lstStyle/>
          <a:p>
            <a:pPr algn="r" defTabSz="864017">
              <a:defRPr/>
            </a:pPr>
            <a:fld id="{9EA669D3-5529-4BB0-8BB4-F8AF37E83BE9}" type="slidenum">
              <a:rPr lang="en-GB" sz="756">
                <a:solidFill>
                  <a:srgbClr val="808285"/>
                </a:solidFill>
                <a:latin typeface="Pluto Sans DPD PPT Light"/>
              </a:rPr>
              <a:pPr algn="r" defTabSz="864017">
                <a:defRPr/>
              </a:pPr>
              <a:t>48</a:t>
            </a:fld>
            <a:endParaRPr lang="en-GB" sz="756" dirty="0">
              <a:solidFill>
                <a:srgbClr val="808285"/>
              </a:solidFill>
              <a:latin typeface="Pluto Sans DPD PPT Light"/>
            </a:endParaRPr>
          </a:p>
        </p:txBody>
      </p:sp>
    </p:spTree>
    <p:extLst>
      <p:ext uri="{BB962C8B-B14F-4D97-AF65-F5344CB8AC3E}">
        <p14:creationId xmlns:p14="http://schemas.microsoft.com/office/powerpoint/2010/main" val="23430009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a:extLst>
              <a:ext uri="{FF2B5EF4-FFF2-40B4-BE49-F238E27FC236}">
                <a16:creationId xmlns:a16="http://schemas.microsoft.com/office/drawing/2014/main" id="{15CEF6D9-3B0F-AE82-D81F-E25273023835}"/>
              </a:ext>
            </a:extLst>
          </p:cNvPr>
          <p:cNvSpPr>
            <a:spLocks noGrp="1"/>
          </p:cNvSpPr>
          <p:nvPr>
            <p:ph type="sldNum" sz="quarter" idx="19"/>
          </p:nvPr>
        </p:nvSpPr>
        <p:spPr/>
        <p:txBody>
          <a:bodyPr/>
          <a:lstStyle/>
          <a:p>
            <a:fld id="{9EA669D3-5529-4BB0-8BB4-F8AF37E83BE9}" type="slidenum">
              <a:rPr lang="en-GB" smtClean="0"/>
              <a:pPr/>
              <a:t>49</a:t>
            </a:fld>
            <a:endParaRPr lang="en-GB" dirty="0"/>
          </a:p>
        </p:txBody>
      </p:sp>
      <p:sp>
        <p:nvSpPr>
          <p:cNvPr id="5" name="Text Placeholder 35">
            <a:extLst>
              <a:ext uri="{FF2B5EF4-FFF2-40B4-BE49-F238E27FC236}">
                <a16:creationId xmlns:a16="http://schemas.microsoft.com/office/drawing/2014/main" id="{BCFB9F50-8732-CBED-8959-E8B939DE8D45}"/>
              </a:ext>
            </a:extLst>
          </p:cNvPr>
          <p:cNvSpPr txBox="1">
            <a:spLocks/>
          </p:cNvSpPr>
          <p:nvPr>
            <p:custDataLst>
              <p:tags r:id="rId1"/>
            </p:custDataLst>
          </p:nvPr>
        </p:nvSpPr>
        <p:spPr bwMode="gray">
          <a:xfrm>
            <a:off x="359324" y="920135"/>
            <a:ext cx="10801350" cy="1095300"/>
          </a:xfrm>
          <a:prstGeom prst="roundRect">
            <a:avLst>
              <a:gd name="adj" fmla="val 4783"/>
            </a:avLst>
          </a:prstGeom>
          <a:solidFill>
            <a:srgbClr val="DC0032"/>
          </a:solidFill>
        </p:spPr>
        <p:txBody>
          <a:bodyPr vert="horz" lIns="216000" tIns="216000" rIns="216000" bIns="216000" rtlCol="0" anchor="ctr">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1" indent="0" algn="just" defTabSz="914400" rtl="0" eaLnBrk="1" fontAlgn="auto" latinLnBrk="0" hangingPunct="1">
              <a:lnSpc>
                <a:spcPct val="110000"/>
              </a:lnSpc>
              <a:spcBef>
                <a:spcPts val="600"/>
              </a:spcBef>
              <a:spcAft>
                <a:spcPts val="600"/>
              </a:spcAft>
              <a:buClr>
                <a:srgbClr val="FFFFFF"/>
              </a:buClr>
              <a:buSzPct val="100000"/>
              <a:buFont typeface="Arial" panose="020B0604020202020204" pitchFamily="34" charset="0"/>
              <a:buNone/>
              <a:tabLst/>
              <a:defRPr/>
            </a:pPr>
            <a:endParaRPr kumimoji="0" lang="en-GB" sz="1800" b="0" i="0" u="none" strike="noStrike" kern="1200" cap="none" spc="0" normalizeH="0" baseline="0" noProof="0" dirty="0">
              <a:ln>
                <a:noFill/>
              </a:ln>
              <a:solidFill>
                <a:srgbClr val="FFFFFF"/>
              </a:solidFill>
              <a:effectLst/>
              <a:uLnTx/>
              <a:uFillTx/>
              <a:latin typeface="Pluto Sans DPD PPT Light"/>
              <a:ea typeface="+mn-ea"/>
              <a:cs typeface="+mn-cs"/>
            </a:endParaRPr>
          </a:p>
        </p:txBody>
      </p:sp>
      <p:sp>
        <p:nvSpPr>
          <p:cNvPr id="6" name="Titel 6">
            <a:extLst>
              <a:ext uri="{FF2B5EF4-FFF2-40B4-BE49-F238E27FC236}">
                <a16:creationId xmlns:a16="http://schemas.microsoft.com/office/drawing/2014/main" id="{70EDD454-97E7-CFE5-29EC-8717C793842B}"/>
              </a:ext>
            </a:extLst>
          </p:cNvPr>
          <p:cNvSpPr txBox="1">
            <a:spLocks/>
          </p:cNvSpPr>
          <p:nvPr/>
        </p:nvSpPr>
        <p:spPr bwMode="gray">
          <a:xfrm>
            <a:off x="355018" y="183603"/>
            <a:ext cx="10206361" cy="544492"/>
          </a:xfrm>
          <a:prstGeom prst="rect">
            <a:avLst/>
          </a:prstGeom>
        </p:spPr>
        <p:txBody>
          <a:bodyPr vert="horz" lIns="0" tIns="0" rIns="0" bIns="0" rtlCol="0" anchor="t">
            <a:noAutofit/>
          </a:bodyPr>
          <a:lstStyle>
            <a:lvl1pPr algn="l" defTabSz="864017" rtl="0" eaLnBrk="1" latinLnBrk="0" hangingPunct="1">
              <a:lnSpc>
                <a:spcPct val="100000"/>
              </a:lnSpc>
              <a:spcBef>
                <a:spcPts val="0"/>
              </a:spcBef>
              <a:spcAft>
                <a:spcPts val="0"/>
              </a:spcAft>
              <a:buNone/>
              <a:defRPr sz="3402" kern="1200">
                <a:solidFill>
                  <a:schemeClr val="bg2"/>
                </a:solidFill>
                <a:latin typeface="+mj-lt"/>
                <a:ea typeface="+mj-ea"/>
                <a:cs typeface="+mj-cs"/>
              </a:defRPr>
            </a:lvl1pPr>
          </a:lstStyle>
          <a:p>
            <a:pPr marL="0" marR="0" lvl="0" indent="0" algn="l" defTabSz="864017" rtl="0" eaLnBrk="1" fontAlgn="auto" latinLnBrk="0" hangingPunct="1">
              <a:lnSpc>
                <a:spcPct val="100000"/>
              </a:lnSpc>
              <a:spcBef>
                <a:spcPts val="0"/>
              </a:spcBef>
              <a:spcAft>
                <a:spcPts val="0"/>
              </a:spcAft>
              <a:buClrTx/>
              <a:buSzTx/>
              <a:buFontTx/>
              <a:buNone/>
              <a:tabLst/>
              <a:defRPr/>
            </a:pPr>
            <a:r>
              <a:rPr kumimoji="0" lang="sl-SI" sz="3402" b="0" i="0" u="none" strike="noStrike" kern="1200" cap="none" spc="0" normalizeH="0" baseline="0" noProof="0">
                <a:ln>
                  <a:noFill/>
                </a:ln>
                <a:solidFill>
                  <a:srgbClr val="DC0032"/>
                </a:solidFill>
                <a:effectLst/>
                <a:uLnTx/>
                <a:uFillTx/>
                <a:latin typeface="Pluto Sans DPD PPT Light"/>
                <a:ea typeface="+mj-ea"/>
                <a:cs typeface="+mj-cs"/>
              </a:rPr>
              <a:t>Raziskava E-shopper barometer 2022</a:t>
            </a:r>
            <a:endParaRPr kumimoji="0" lang="en-GB" sz="3402" b="0" i="0" u="none" strike="noStrike" kern="1200" cap="none" spc="0" normalizeH="0" baseline="0" noProof="0" dirty="0">
              <a:ln>
                <a:noFill/>
              </a:ln>
              <a:solidFill>
                <a:srgbClr val="DC0032"/>
              </a:solidFill>
              <a:effectLst/>
              <a:uLnTx/>
              <a:uFillTx/>
              <a:latin typeface="Pluto Sans DPD PPT Light"/>
              <a:ea typeface="+mj-ea"/>
              <a:cs typeface="+mj-cs"/>
            </a:endParaRPr>
          </a:p>
        </p:txBody>
      </p:sp>
      <p:sp>
        <p:nvSpPr>
          <p:cNvPr id="7" name="Text Placeholder 35">
            <a:extLst>
              <a:ext uri="{FF2B5EF4-FFF2-40B4-BE49-F238E27FC236}">
                <a16:creationId xmlns:a16="http://schemas.microsoft.com/office/drawing/2014/main" id="{6287B245-BC48-6FA2-54C2-1A42BEDE3BDF}"/>
              </a:ext>
            </a:extLst>
          </p:cNvPr>
          <p:cNvSpPr txBox="1">
            <a:spLocks/>
          </p:cNvSpPr>
          <p:nvPr/>
        </p:nvSpPr>
        <p:spPr bwMode="gray">
          <a:xfrm>
            <a:off x="657743" y="3784415"/>
            <a:ext cx="3129533" cy="2109033"/>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1" indent="0" algn="l" defTabSz="864017" rtl="0" eaLnBrk="1" fontAlgn="auto" latinLnBrk="0" hangingPunct="1">
              <a:lnSpc>
                <a:spcPct val="110000"/>
              </a:lnSpc>
              <a:spcBef>
                <a:spcPts val="567"/>
              </a:spcBef>
              <a:spcAft>
                <a:spcPts val="567"/>
              </a:spcAft>
              <a:buClr>
                <a:srgbClr val="DC0032"/>
              </a:buClr>
              <a:buSzPct val="100000"/>
              <a:buFont typeface="Arial" panose="020B0604020202020204" pitchFamily="34" charset="0"/>
              <a:buNone/>
              <a:tabLst/>
              <a:defRPr/>
            </a:pPr>
            <a:r>
              <a:rPr kumimoji="0" lang="sl-SI" sz="1701" b="0" i="0" u="none" strike="noStrike" kern="1200" cap="none" spc="0" normalizeH="0" baseline="0" noProof="0" dirty="0">
                <a:ln>
                  <a:noFill/>
                </a:ln>
                <a:solidFill>
                  <a:srgbClr val="414042"/>
                </a:solidFill>
                <a:effectLst/>
                <a:uLnTx/>
                <a:uFillTx/>
                <a:latin typeface="Pluto Sans DPD PPT" panose="02000000000000000000" pitchFamily="2" charset="0"/>
                <a:ea typeface="+mn-ea"/>
                <a:cs typeface="+mn-cs"/>
              </a:rPr>
              <a:t>Spremembe nakupovalnih navad</a:t>
            </a:r>
            <a:endParaRPr kumimoji="0" lang="en-GB" sz="1701" b="0" i="0" u="none" strike="noStrike" kern="1200" cap="none" spc="0" normalizeH="0" baseline="0" noProof="0" dirty="0">
              <a:ln>
                <a:noFill/>
              </a:ln>
              <a:solidFill>
                <a:srgbClr val="414042"/>
              </a:solidFill>
              <a:effectLst/>
              <a:uLnTx/>
              <a:uFillTx/>
              <a:latin typeface="Pluto Sans DPD PPT" panose="02000000000000000000" pitchFamily="2" charset="0"/>
              <a:ea typeface="+mn-ea"/>
              <a:cs typeface="+mn-cs"/>
            </a:endParaRPr>
          </a:p>
          <a:p>
            <a:pPr marL="0" marR="0" lvl="0" indent="0" algn="l" defTabSz="864017" rtl="0" eaLnBrk="1" fontAlgn="auto" latinLnBrk="0" hangingPunct="1">
              <a:lnSpc>
                <a:spcPct val="110000"/>
              </a:lnSpc>
              <a:spcBef>
                <a:spcPts val="0"/>
              </a:spcBef>
              <a:spcAft>
                <a:spcPts val="189"/>
              </a:spcAft>
              <a:buClr>
                <a:srgbClr val="DC0032"/>
              </a:buClr>
              <a:buSzTx/>
              <a:buFont typeface="Arial" panose="020B0604020202020204" pitchFamily="34" charset="0"/>
              <a:buNone/>
              <a:tabLst/>
              <a:defRPr/>
            </a:pP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Današnji</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e-</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kupci</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pričakujejo</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predvsem</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nemoteno</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nakupovalno</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izkušnjo</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hitro</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in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zanesljivo</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dostavo</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možnost</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sledenja</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svojim</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paketom</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in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svobodo</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odločanja</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kdaj</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in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kam</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bodo</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paketi</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dostavljeni</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a:t>
            </a:r>
          </a:p>
        </p:txBody>
      </p:sp>
      <p:sp>
        <p:nvSpPr>
          <p:cNvPr id="8" name="Text Placeholder 35">
            <a:extLst>
              <a:ext uri="{FF2B5EF4-FFF2-40B4-BE49-F238E27FC236}">
                <a16:creationId xmlns:a16="http://schemas.microsoft.com/office/drawing/2014/main" id="{E8778D08-0763-7234-D1E9-E87D5D5153D9}"/>
              </a:ext>
            </a:extLst>
          </p:cNvPr>
          <p:cNvSpPr txBox="1">
            <a:spLocks/>
          </p:cNvSpPr>
          <p:nvPr/>
        </p:nvSpPr>
        <p:spPr bwMode="gray">
          <a:xfrm>
            <a:off x="4195233" y="3784415"/>
            <a:ext cx="3129533" cy="2109033"/>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1" indent="0" algn="l" defTabSz="864017" rtl="0" eaLnBrk="1" fontAlgn="auto" latinLnBrk="0" hangingPunct="1">
              <a:lnSpc>
                <a:spcPct val="110000"/>
              </a:lnSpc>
              <a:spcBef>
                <a:spcPts val="567"/>
              </a:spcBef>
              <a:spcAft>
                <a:spcPts val="567"/>
              </a:spcAft>
              <a:buClr>
                <a:srgbClr val="DC0032"/>
              </a:buClr>
              <a:buSzPct val="100000"/>
              <a:buFont typeface="Arial" panose="020B0604020202020204" pitchFamily="34" charset="0"/>
              <a:buNone/>
              <a:tabLst/>
              <a:defRPr/>
            </a:pPr>
            <a:r>
              <a:rPr kumimoji="0" lang="sl-SI" sz="1701" b="0" i="0" u="none" strike="noStrike" kern="1200" cap="none" spc="0" normalizeH="0" baseline="0" noProof="0" dirty="0">
                <a:ln>
                  <a:noFill/>
                </a:ln>
                <a:solidFill>
                  <a:srgbClr val="414042"/>
                </a:solidFill>
                <a:effectLst/>
                <a:uLnTx/>
                <a:uFillTx/>
                <a:latin typeface="Pluto Sans DPD PPT" panose="02000000000000000000" pitchFamily="2" charset="0"/>
                <a:ea typeface="+mn-ea"/>
                <a:cs typeface="+mn-cs"/>
              </a:rPr>
              <a:t>Redni e-kupci v Sloveniji</a:t>
            </a:r>
            <a:endParaRPr kumimoji="0" lang="en-GB" sz="1701" b="0" i="0" u="none" strike="noStrike" kern="1200" cap="none" spc="0" normalizeH="0" baseline="0" noProof="0" dirty="0">
              <a:ln>
                <a:noFill/>
              </a:ln>
              <a:solidFill>
                <a:srgbClr val="414042"/>
              </a:solidFill>
              <a:effectLst/>
              <a:uLnTx/>
              <a:uFillTx/>
              <a:latin typeface="Pluto Sans DPD PPT" panose="02000000000000000000" pitchFamily="2" charset="0"/>
              <a:ea typeface="+mn-ea"/>
              <a:cs typeface="+mn-cs"/>
            </a:endParaRPr>
          </a:p>
          <a:p>
            <a:pPr marL="0" marR="0" lvl="0" indent="0" algn="l" defTabSz="864017" rtl="0" eaLnBrk="1" fontAlgn="auto" latinLnBrk="0" hangingPunct="1">
              <a:lnSpc>
                <a:spcPct val="110000"/>
              </a:lnSpc>
              <a:spcBef>
                <a:spcPts val="0"/>
              </a:spcBef>
              <a:spcAft>
                <a:spcPts val="189"/>
              </a:spcAft>
              <a:buClr>
                <a:srgbClr val="DC0032"/>
              </a:buClr>
              <a:buSzTx/>
              <a:buFont typeface="Arial" panose="020B0604020202020204" pitchFamily="34" charset="0"/>
              <a:buNone/>
              <a:tabLst/>
              <a:defRPr/>
            </a:pPr>
            <a:endParaRPr kumimoji="0" lang="sl-SI" sz="1400" b="0" i="0" u="none" strike="noStrike" kern="1200" cap="none" spc="0" normalizeH="0" baseline="0" noProof="0" dirty="0">
              <a:ln>
                <a:noFill/>
              </a:ln>
              <a:solidFill>
                <a:srgbClr val="414042"/>
              </a:solidFill>
              <a:effectLst/>
              <a:uLnTx/>
              <a:uFillTx/>
              <a:latin typeface="Pluto Sans DPD PPT Light"/>
              <a:ea typeface="+mn-ea"/>
              <a:cs typeface="+mn-cs"/>
            </a:endParaRPr>
          </a:p>
          <a:p>
            <a:pPr marL="0" marR="0" lvl="0" indent="0" algn="l" defTabSz="864017" rtl="0" eaLnBrk="1" fontAlgn="auto" latinLnBrk="0" hangingPunct="1">
              <a:lnSpc>
                <a:spcPct val="110000"/>
              </a:lnSpc>
              <a:spcBef>
                <a:spcPts val="0"/>
              </a:spcBef>
              <a:spcAft>
                <a:spcPts val="189"/>
              </a:spcAft>
              <a:buClr>
                <a:srgbClr val="DC0032"/>
              </a:buClr>
              <a:buSzTx/>
              <a:buFont typeface="Arial" panose="020B0604020202020204" pitchFamily="34" charset="0"/>
              <a:buNone/>
              <a:tabLst/>
              <a:defRPr/>
            </a:pPr>
            <a:r>
              <a:rPr kumimoji="0" lang="sl-SI" sz="1400" b="0" i="0" u="none" strike="noStrike" kern="1200" cap="none" spc="0" normalizeH="0" baseline="0" noProof="0" dirty="0">
                <a:ln>
                  <a:noFill/>
                </a:ln>
                <a:solidFill>
                  <a:srgbClr val="414042"/>
                </a:solidFill>
                <a:effectLst/>
                <a:uLnTx/>
                <a:uFillTx/>
                <a:latin typeface="Pluto Sans DPD PPT Light"/>
                <a:ea typeface="+mn-ea"/>
                <a:cs typeface="+mn-cs"/>
              </a:rPr>
              <a:t>Š</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e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vedno</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predstavljajo</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večino</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vseh</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spletnih</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nakupov</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saj</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prejmejo</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približno</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4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pakete</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na</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mesec</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43 %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vseh</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kupcev</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je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rednih</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e-</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kupcev</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(vs. 48 % v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Evropi</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p>
        </p:txBody>
      </p:sp>
      <p:sp>
        <p:nvSpPr>
          <p:cNvPr id="9" name="Text Placeholder 35">
            <a:extLst>
              <a:ext uri="{FF2B5EF4-FFF2-40B4-BE49-F238E27FC236}">
                <a16:creationId xmlns:a16="http://schemas.microsoft.com/office/drawing/2014/main" id="{0CF3794A-BD66-2EF1-9ACE-D7949AC57928}"/>
              </a:ext>
            </a:extLst>
          </p:cNvPr>
          <p:cNvSpPr txBox="1">
            <a:spLocks/>
          </p:cNvSpPr>
          <p:nvPr/>
        </p:nvSpPr>
        <p:spPr bwMode="gray">
          <a:xfrm>
            <a:off x="7733430" y="3784415"/>
            <a:ext cx="3129533" cy="2109033"/>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1" indent="0" algn="l" defTabSz="864017" rtl="0" eaLnBrk="1" fontAlgn="auto" latinLnBrk="0" hangingPunct="1">
              <a:lnSpc>
                <a:spcPct val="110000"/>
              </a:lnSpc>
              <a:spcBef>
                <a:spcPts val="567"/>
              </a:spcBef>
              <a:spcAft>
                <a:spcPts val="567"/>
              </a:spcAft>
              <a:buClr>
                <a:srgbClr val="DC0032"/>
              </a:buClr>
              <a:buSzPct val="100000"/>
              <a:buFont typeface="Arial" panose="020B0604020202020204" pitchFamily="34" charset="0"/>
              <a:buNone/>
              <a:tabLst/>
              <a:defRPr/>
            </a:pPr>
            <a:r>
              <a:rPr kumimoji="0" lang="sl-SI" sz="1701" b="0" i="0" u="none" strike="noStrike" kern="1200" cap="none" spc="0" normalizeH="0" baseline="0" noProof="0" dirty="0">
                <a:ln>
                  <a:noFill/>
                </a:ln>
                <a:solidFill>
                  <a:srgbClr val="414042"/>
                </a:solidFill>
                <a:effectLst/>
                <a:uLnTx/>
                <a:uFillTx/>
                <a:latin typeface="Pluto Sans DPD PPT" panose="02000000000000000000" pitchFamily="2" charset="0"/>
                <a:ea typeface="+mn-ea"/>
                <a:cs typeface="+mn-cs"/>
              </a:rPr>
              <a:t>Spletno nakupovanje</a:t>
            </a:r>
            <a:endParaRPr kumimoji="0" lang="en-GB" sz="1701" b="0" i="0" u="none" strike="noStrike" kern="1200" cap="none" spc="0" normalizeH="0" baseline="0" noProof="0" dirty="0">
              <a:ln>
                <a:noFill/>
              </a:ln>
              <a:solidFill>
                <a:srgbClr val="414042"/>
              </a:solidFill>
              <a:effectLst/>
              <a:uLnTx/>
              <a:uFillTx/>
              <a:latin typeface="Pluto Sans DPD PPT" panose="02000000000000000000" pitchFamily="2" charset="0"/>
              <a:ea typeface="+mn-ea"/>
              <a:cs typeface="+mn-cs"/>
            </a:endParaRPr>
          </a:p>
          <a:p>
            <a:pPr marL="0" marR="0" lvl="0" indent="0" algn="l" defTabSz="864017" rtl="0" eaLnBrk="1" fontAlgn="auto" latinLnBrk="0" hangingPunct="1">
              <a:lnSpc>
                <a:spcPct val="110000"/>
              </a:lnSpc>
              <a:spcBef>
                <a:spcPts val="0"/>
              </a:spcBef>
              <a:spcAft>
                <a:spcPts val="189"/>
              </a:spcAft>
              <a:buClr>
                <a:srgbClr val="DC0032"/>
              </a:buClr>
              <a:buSzTx/>
              <a:buFont typeface="Arial" panose="020B0604020202020204" pitchFamily="34" charset="0"/>
              <a:buNone/>
              <a:tabLst/>
              <a:defRPr/>
            </a:pPr>
            <a:endParaRPr kumimoji="0" lang="sl-SI" sz="1400" b="0" i="0" u="none" strike="noStrike" kern="1200" cap="none" spc="0" normalizeH="0" baseline="0" noProof="0" dirty="0">
              <a:ln>
                <a:noFill/>
              </a:ln>
              <a:solidFill>
                <a:srgbClr val="414042"/>
              </a:solidFill>
              <a:effectLst/>
              <a:uLnTx/>
              <a:uFillTx/>
              <a:latin typeface="Pluto Sans DPD PPT Light"/>
              <a:ea typeface="+mn-ea"/>
              <a:cs typeface="+mn-cs"/>
            </a:endParaRPr>
          </a:p>
          <a:p>
            <a:pPr marL="0" marR="0" lvl="0" indent="0" algn="l" defTabSz="864017" rtl="0" eaLnBrk="1" fontAlgn="auto" latinLnBrk="0" hangingPunct="1">
              <a:lnSpc>
                <a:spcPct val="110000"/>
              </a:lnSpc>
              <a:spcBef>
                <a:spcPts val="0"/>
              </a:spcBef>
              <a:spcAft>
                <a:spcPts val="189"/>
              </a:spcAft>
              <a:buClr>
                <a:srgbClr val="DC0032"/>
              </a:buClr>
              <a:buSzTx/>
              <a:buFont typeface="Arial" panose="020B0604020202020204" pitchFamily="34" charset="0"/>
              <a:buNone/>
              <a:tabLst/>
              <a:defRPr/>
            </a:pP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55 %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rednih</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e-</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kupcev</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meni</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da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spletno</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nakupovanje</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omogoča</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prihranek</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cena</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pa je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glavno</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gonilo</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nakupa</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p>
        </p:txBody>
      </p:sp>
      <p:pic>
        <p:nvPicPr>
          <p:cNvPr id="10" name="Bildplatzhalter 53">
            <a:extLst>
              <a:ext uri="{FF2B5EF4-FFF2-40B4-BE49-F238E27FC236}">
                <a16:creationId xmlns:a16="http://schemas.microsoft.com/office/drawing/2014/main" id="{0D4B7792-85E5-A132-07D5-A9837F950384}"/>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368244" y="2309741"/>
            <a:ext cx="1224600" cy="1224600"/>
          </a:xfrm>
          <a:prstGeom prst="rect">
            <a:avLst/>
          </a:prstGeom>
        </p:spPr>
      </p:pic>
      <p:sp>
        <p:nvSpPr>
          <p:cNvPr id="11" name="PoljeZBesedilom 10">
            <a:extLst>
              <a:ext uri="{FF2B5EF4-FFF2-40B4-BE49-F238E27FC236}">
                <a16:creationId xmlns:a16="http://schemas.microsoft.com/office/drawing/2014/main" id="{56AC0D52-0E5F-8415-21E1-E35B0A34C96A}"/>
              </a:ext>
            </a:extLst>
          </p:cNvPr>
          <p:cNvSpPr txBox="1"/>
          <p:nvPr/>
        </p:nvSpPr>
        <p:spPr bwMode="gray">
          <a:xfrm>
            <a:off x="532647" y="991885"/>
            <a:ext cx="10206361" cy="951799"/>
          </a:xfrm>
          <a:prstGeom prst="rect">
            <a:avLst/>
          </a:prstGeom>
          <a:noFill/>
        </p:spPr>
        <p:txBody>
          <a:bodyPr wrap="square">
            <a:spAutoFit/>
          </a:bodyPr>
          <a:lstStyle/>
          <a:p>
            <a:pPr marL="0" lvl="1" algn="just" defTabSz="914400">
              <a:lnSpc>
                <a:spcPct val="110000"/>
              </a:lnSpc>
              <a:spcBef>
                <a:spcPts val="600"/>
              </a:spcBef>
              <a:spcAft>
                <a:spcPts val="600"/>
              </a:spcAft>
              <a:buClr>
                <a:srgbClr val="FFFFFF"/>
              </a:buClr>
              <a:buSzPct val="100000"/>
              <a:buFont typeface="Arial" panose="020B0604020202020204" pitchFamily="34" charset="0"/>
              <a:buNone/>
              <a:defRPr/>
            </a:pPr>
            <a:r>
              <a:rPr lang="sl-SI" sz="1400" b="1" dirty="0" err="1">
                <a:solidFill>
                  <a:srgbClr val="FFFFFF"/>
                </a:solidFill>
                <a:latin typeface="Pluto Sans DPD Light" panose="02000000000000000000" pitchFamily="2" charset="-18"/>
              </a:rPr>
              <a:t>Geopost</a:t>
            </a:r>
            <a:r>
              <a:rPr lang="sl-SI" sz="1400" b="1" dirty="0">
                <a:solidFill>
                  <a:srgbClr val="FFFFFF"/>
                </a:solidFill>
                <a:latin typeface="Pluto Sans DPD Light" panose="02000000000000000000" pitchFamily="2" charset="-18"/>
              </a:rPr>
              <a:t> je že sedmo leto zapored izvedel raziskavo E-</a:t>
            </a:r>
            <a:r>
              <a:rPr lang="sl-SI" sz="1400" b="1" dirty="0" err="1">
                <a:solidFill>
                  <a:srgbClr val="FFFFFF"/>
                </a:solidFill>
                <a:latin typeface="Pluto Sans DPD Light" panose="02000000000000000000" pitchFamily="2" charset="-18"/>
              </a:rPr>
              <a:t>shopper</a:t>
            </a:r>
            <a:r>
              <a:rPr lang="sl-SI" sz="1400" b="1" dirty="0">
                <a:solidFill>
                  <a:srgbClr val="FFFFFF"/>
                </a:solidFill>
                <a:latin typeface="Pluto Sans DPD Light" panose="02000000000000000000" pitchFamily="2" charset="-18"/>
              </a:rPr>
              <a:t> barometer. </a:t>
            </a:r>
          </a:p>
          <a:p>
            <a:pPr marL="0" lvl="1" algn="just" defTabSz="914400">
              <a:lnSpc>
                <a:spcPct val="110000"/>
              </a:lnSpc>
              <a:spcBef>
                <a:spcPts val="600"/>
              </a:spcBef>
              <a:spcAft>
                <a:spcPts val="600"/>
              </a:spcAft>
              <a:buClr>
                <a:srgbClr val="FFFFFF"/>
              </a:buClr>
              <a:buSzPct val="100000"/>
              <a:buFont typeface="Arial" panose="020B0604020202020204" pitchFamily="34" charset="0"/>
              <a:buNone/>
              <a:defRPr/>
            </a:pPr>
            <a:r>
              <a:rPr lang="sl-SI" sz="1400" b="1" dirty="0">
                <a:solidFill>
                  <a:srgbClr val="FFFFFF"/>
                </a:solidFill>
                <a:latin typeface="Pluto Sans DPD Light" panose="02000000000000000000" pitchFamily="2" charset="-18"/>
              </a:rPr>
              <a:t>Raziskava ponuja informacije o razvoju e-trgovine in sklepe o najnovejših trendih spletnega nakupovanja. Gre za eno največjih raziskav nakupovalnih navad, v kateri je sodelovalo skoraj 24.000 ljudi v 22 evropskih državah. </a:t>
            </a:r>
            <a:endParaRPr lang="en-GB" sz="1400" b="1" dirty="0">
              <a:solidFill>
                <a:srgbClr val="FFFFFF"/>
              </a:solidFill>
              <a:latin typeface="Pluto Sans DPD Light" panose="02000000000000000000" pitchFamily="2" charset="-18"/>
            </a:endParaRPr>
          </a:p>
        </p:txBody>
      </p:sp>
      <p:pic>
        <p:nvPicPr>
          <p:cNvPr id="13" name="Slika 12">
            <a:extLst>
              <a:ext uri="{FF2B5EF4-FFF2-40B4-BE49-F238E27FC236}">
                <a16:creationId xmlns:a16="http://schemas.microsoft.com/office/drawing/2014/main" id="{C56F49DC-F74F-2E9D-FB09-22415CD929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4620" y="2176347"/>
            <a:ext cx="1447156" cy="1447156"/>
          </a:xfrm>
          <a:prstGeom prst="rect">
            <a:avLst/>
          </a:prstGeom>
        </p:spPr>
      </p:pic>
      <p:pic>
        <p:nvPicPr>
          <p:cNvPr id="15" name="Slika 14">
            <a:extLst>
              <a:ext uri="{FF2B5EF4-FFF2-40B4-BE49-F238E27FC236}">
                <a16:creationId xmlns:a16="http://schemas.microsoft.com/office/drawing/2014/main" id="{1374EB2D-19B7-00CC-96C2-0743705BB0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08244" y="2302325"/>
            <a:ext cx="1348522" cy="1348522"/>
          </a:xfrm>
          <a:prstGeom prst="rect">
            <a:avLst/>
          </a:prstGeom>
        </p:spPr>
      </p:pic>
    </p:spTree>
    <p:extLst>
      <p:ext uri="{BB962C8B-B14F-4D97-AF65-F5344CB8AC3E}">
        <p14:creationId xmlns:p14="http://schemas.microsoft.com/office/powerpoint/2010/main" val="40609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0866834D-A822-BB20-F9C8-A25948F3B5F4}"/>
              </a:ext>
            </a:extLst>
          </p:cNvPr>
          <p:cNvSpPr>
            <a:spLocks noGrp="1"/>
          </p:cNvSpPr>
          <p:nvPr>
            <p:ph type="sldNum" sz="quarter" idx="12"/>
          </p:nvPr>
        </p:nvSpPr>
        <p:spPr/>
        <p:txBody>
          <a:bodyPr/>
          <a:lstStyle/>
          <a:p>
            <a:fld id="{9EA669D3-5529-4BB0-8BB4-F8AF37E83BE9}" type="slidenum">
              <a:rPr lang="en-GB" smtClean="0"/>
              <a:pPr/>
              <a:t>5</a:t>
            </a:fld>
            <a:endParaRPr lang="en-GB" dirty="0"/>
          </a:p>
        </p:txBody>
      </p:sp>
      <p:sp>
        <p:nvSpPr>
          <p:cNvPr id="12" name="Title 4">
            <a:extLst>
              <a:ext uri="{FF2B5EF4-FFF2-40B4-BE49-F238E27FC236}">
                <a16:creationId xmlns:a16="http://schemas.microsoft.com/office/drawing/2014/main" id="{5DC032D3-008D-4BF7-93F0-16360D81A608}"/>
              </a:ext>
            </a:extLst>
          </p:cNvPr>
          <p:cNvSpPr txBox="1">
            <a:spLocks/>
          </p:cNvSpPr>
          <p:nvPr/>
        </p:nvSpPr>
        <p:spPr bwMode="gray">
          <a:xfrm>
            <a:off x="329823" y="450756"/>
            <a:ext cx="11542183" cy="420663"/>
          </a:xfrm>
          <a:prstGeom prst="rect">
            <a:avLst/>
          </a:prstGeom>
        </p:spPr>
        <p:txBody>
          <a:bodyPr vert="horz" lIns="0" tIns="0" rIns="0" bIns="0" rtlCol="0" anchor="t">
            <a:noAutofit/>
          </a:bodyPr>
          <a:lstStyle>
            <a:lvl1pPr algn="l" defTabSz="914400" rtl="0" eaLnBrk="1" latinLnBrk="0" hangingPunct="1">
              <a:lnSpc>
                <a:spcPct val="100000"/>
              </a:lnSpc>
              <a:spcBef>
                <a:spcPts val="0"/>
              </a:spcBef>
              <a:spcAft>
                <a:spcPts val="0"/>
              </a:spcAft>
              <a:buNone/>
              <a:defRPr sz="2933" kern="1200">
                <a:solidFill>
                  <a:schemeClr val="bg2"/>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2933" b="0" i="0" u="none" strike="noStrike" kern="1200" cap="none" spc="0" normalizeH="0" baseline="0" noProof="0" dirty="0">
                <a:ln>
                  <a:noFill/>
                </a:ln>
                <a:solidFill>
                  <a:srgbClr val="DC0032"/>
                </a:solidFill>
                <a:effectLst/>
                <a:uLnTx/>
                <a:uFillTx/>
                <a:latin typeface="Pluto Sans DPD PPT ExtraLight"/>
                <a:ea typeface="+mj-ea"/>
                <a:cs typeface="+mj-cs"/>
              </a:rPr>
              <a:t>Primeri IT integracije</a:t>
            </a:r>
            <a:endParaRPr kumimoji="0" lang="en-US" sz="2933" b="0" i="0" u="none" strike="noStrike" kern="1200" cap="none" spc="0" normalizeH="0" baseline="0" noProof="0" dirty="0">
              <a:ln>
                <a:noFill/>
              </a:ln>
              <a:solidFill>
                <a:srgbClr val="DC0032"/>
              </a:solidFill>
              <a:effectLst/>
              <a:uLnTx/>
              <a:uFillTx/>
              <a:latin typeface="Pluto Sans DPD PPT ExtraLight"/>
              <a:ea typeface="+mj-ea"/>
              <a:cs typeface="+mj-cs"/>
            </a:endParaRPr>
          </a:p>
        </p:txBody>
      </p:sp>
      <p:sp>
        <p:nvSpPr>
          <p:cNvPr id="13" name="Text Placeholder 6">
            <a:extLst>
              <a:ext uri="{FF2B5EF4-FFF2-40B4-BE49-F238E27FC236}">
                <a16:creationId xmlns:a16="http://schemas.microsoft.com/office/drawing/2014/main" id="{E1A33ADE-A1E0-72D4-D984-BCBB20B1DC9E}"/>
              </a:ext>
            </a:extLst>
          </p:cNvPr>
          <p:cNvSpPr txBox="1">
            <a:spLocks/>
          </p:cNvSpPr>
          <p:nvPr/>
        </p:nvSpPr>
        <p:spPr bwMode="gray">
          <a:xfrm>
            <a:off x="329824" y="144088"/>
            <a:ext cx="11542183" cy="533399"/>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rgbClr val="808285"/>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r>
              <a:rPr kumimoji="0" lang="hr-HR" sz="1600" b="0" i="0" u="none" strike="noStrike" kern="1200" cap="none" spc="0" normalizeH="0" baseline="0" noProof="0" dirty="0" err="1">
                <a:ln>
                  <a:noFill/>
                </a:ln>
                <a:solidFill>
                  <a:srgbClr val="808285"/>
                </a:solidFill>
                <a:effectLst/>
                <a:uLnTx/>
                <a:uFillTx/>
                <a:latin typeface="Pluto Sans DPD PPT Light"/>
                <a:ea typeface="+mn-ea"/>
                <a:cs typeface="+mn-cs"/>
              </a:rPr>
              <a:t>Strankam</a:t>
            </a:r>
            <a:r>
              <a:rPr kumimoji="0" lang="hr-HR" sz="1600" b="0" i="0" u="none" strike="noStrike" kern="1200" cap="none" spc="0" normalizeH="0" baseline="0" noProof="0" dirty="0">
                <a:ln>
                  <a:noFill/>
                </a:ln>
                <a:solidFill>
                  <a:srgbClr val="808285"/>
                </a:solidFill>
                <a:effectLst/>
                <a:uLnTx/>
                <a:uFillTx/>
                <a:latin typeface="Pluto Sans DPD PPT Light"/>
                <a:ea typeface="+mn-ea"/>
                <a:cs typeface="+mn-cs"/>
              </a:rPr>
              <a:t> </a:t>
            </a:r>
            <a:r>
              <a:rPr kumimoji="0" lang="sl-SI" sz="1600" b="0" i="0" u="none" strike="noStrike" kern="1200" cap="none" spc="0" normalizeH="0" baseline="0" noProof="0" dirty="0">
                <a:ln>
                  <a:noFill/>
                </a:ln>
                <a:solidFill>
                  <a:srgbClr val="808285"/>
                </a:solidFill>
                <a:effectLst/>
                <a:uLnTx/>
                <a:uFillTx/>
                <a:latin typeface="Pluto Sans DPD PPT Light"/>
                <a:ea typeface="+mn-ea"/>
                <a:cs typeface="+mn-cs"/>
              </a:rPr>
              <a:t>prijazne</a:t>
            </a:r>
            <a:r>
              <a:rPr kumimoji="0" lang="hr-HR" sz="1600" b="0" i="0" u="none" strike="noStrike" kern="1200" cap="none" spc="0" normalizeH="0" baseline="0" noProof="0" dirty="0">
                <a:ln>
                  <a:noFill/>
                </a:ln>
                <a:solidFill>
                  <a:srgbClr val="808285"/>
                </a:solidFill>
                <a:effectLst/>
                <a:uLnTx/>
                <a:uFillTx/>
                <a:latin typeface="Pluto Sans DPD PPT Light"/>
                <a:ea typeface="+mn-ea"/>
                <a:cs typeface="+mn-cs"/>
              </a:rPr>
              <a:t> integracije</a:t>
            </a:r>
            <a:endParaRPr kumimoji="0" lang="en-US" sz="1600" b="0" i="0" u="none" strike="noStrike" kern="1200" cap="none" spc="0" normalizeH="0" baseline="0" noProof="0" dirty="0">
              <a:ln>
                <a:noFill/>
              </a:ln>
              <a:solidFill>
                <a:srgbClr val="808285"/>
              </a:solidFill>
              <a:effectLst/>
              <a:uLnTx/>
              <a:uFillTx/>
              <a:latin typeface="Pluto Sans DPD PPT Light"/>
              <a:ea typeface="+mn-ea"/>
              <a:cs typeface="+mn-cs"/>
            </a:endParaRPr>
          </a:p>
        </p:txBody>
      </p:sp>
      <p:sp>
        <p:nvSpPr>
          <p:cNvPr id="14" name="Text Placeholder 35">
            <a:extLst>
              <a:ext uri="{FF2B5EF4-FFF2-40B4-BE49-F238E27FC236}">
                <a16:creationId xmlns:a16="http://schemas.microsoft.com/office/drawing/2014/main" id="{C16AA24E-3FE1-6D63-6BE3-4816F587A9BD}"/>
              </a:ext>
            </a:extLst>
          </p:cNvPr>
          <p:cNvSpPr txBox="1">
            <a:spLocks/>
          </p:cNvSpPr>
          <p:nvPr>
            <p:custDataLst>
              <p:tags r:id="rId1"/>
            </p:custDataLst>
          </p:nvPr>
        </p:nvSpPr>
        <p:spPr bwMode="gray">
          <a:xfrm>
            <a:off x="5807968" y="1065352"/>
            <a:ext cx="5424276" cy="3758735"/>
          </a:xfrm>
          <a:prstGeom prst="roundRect">
            <a:avLst>
              <a:gd name="adj" fmla="val 4783"/>
            </a:avLst>
          </a:prstGeom>
          <a:solidFill>
            <a:srgbClr val="DC0032"/>
          </a:solidFill>
        </p:spPr>
        <p:txBody>
          <a:bodyPr vert="horz" lIns="216000" tIns="216000" rIns="216000" bIns="216000" rtlCol="0">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r>
              <a:rPr kumimoji="0" lang="hr-HR" sz="1600" b="0" i="0" u="none" strike="noStrike" kern="1200" cap="none" spc="0" normalizeH="0" baseline="0" noProof="0" dirty="0">
                <a:ln>
                  <a:noFill/>
                </a:ln>
                <a:solidFill>
                  <a:srgbClr val="FFFFFF"/>
                </a:solidFill>
                <a:effectLst/>
                <a:uLnTx/>
                <a:uFillTx/>
                <a:latin typeface="Pluto Sans DPD PPT Light"/>
                <a:ea typeface="+mn-ea"/>
                <a:cs typeface="+mn-cs"/>
              </a:rPr>
              <a:t>Z </a:t>
            </a:r>
            <a:r>
              <a:rPr kumimoji="0" lang="hr-HR" sz="1600" b="0" i="0" u="none" strike="noStrike" kern="1200" cap="none" spc="0" normalizeH="0" baseline="0" noProof="0" dirty="0" err="1">
                <a:ln>
                  <a:noFill/>
                </a:ln>
                <a:solidFill>
                  <a:srgbClr val="FFFFFF"/>
                </a:solidFill>
                <a:effectLst/>
                <a:uLnTx/>
                <a:uFillTx/>
                <a:latin typeface="Pluto Sans DPD PPT Light"/>
                <a:ea typeface="+mn-ea"/>
                <a:cs typeface="+mn-cs"/>
              </a:rPr>
              <a:t>našimi</a:t>
            </a:r>
            <a:r>
              <a:rPr kumimoji="0" lang="hr-HR" sz="1600" b="0" i="0" u="none" strike="noStrike" kern="1200" cap="none" spc="0" normalizeH="0" baseline="0" noProof="0" dirty="0">
                <a:ln>
                  <a:noFill/>
                </a:ln>
                <a:solidFill>
                  <a:srgbClr val="FFFFFF"/>
                </a:solidFill>
                <a:effectLst/>
                <a:uLnTx/>
                <a:uFillTx/>
                <a:latin typeface="Pluto Sans DPD PPT Light"/>
                <a:ea typeface="+mn-ea"/>
                <a:cs typeface="+mn-cs"/>
              </a:rPr>
              <a:t> </a:t>
            </a:r>
            <a:r>
              <a:rPr kumimoji="0" lang="hr-HR" sz="1600" b="0" i="0" u="none" strike="noStrike" kern="1200" cap="none" spc="0" normalizeH="0" baseline="0" noProof="0" dirty="0" err="1">
                <a:ln>
                  <a:noFill/>
                </a:ln>
                <a:solidFill>
                  <a:srgbClr val="FFFFFF"/>
                </a:solidFill>
                <a:effectLst/>
                <a:uLnTx/>
                <a:uFillTx/>
                <a:latin typeface="Pluto Sans DPD PPT Light"/>
                <a:ea typeface="+mn-ea"/>
                <a:cs typeface="+mn-cs"/>
              </a:rPr>
              <a:t>rešitvami</a:t>
            </a:r>
            <a:r>
              <a:rPr kumimoji="0" lang="hr-HR" sz="1600" b="0" i="0" u="none" strike="noStrike" kern="1200" cap="none" spc="0" normalizeH="0" baseline="0" noProof="0" dirty="0">
                <a:ln>
                  <a:noFill/>
                </a:ln>
                <a:solidFill>
                  <a:srgbClr val="FFFFFF"/>
                </a:solidFill>
                <a:effectLst/>
                <a:uLnTx/>
                <a:uFillTx/>
                <a:latin typeface="Pluto Sans DPD PPT Light"/>
                <a:ea typeface="+mn-ea"/>
                <a:cs typeface="+mn-cs"/>
              </a:rPr>
              <a:t> za IT integracijo </a:t>
            </a:r>
            <a:r>
              <a:rPr kumimoji="0" lang="hr-HR" sz="1600" b="0" i="0" u="none" strike="noStrike" kern="1200" cap="none" spc="0" normalizeH="0" baseline="0" noProof="0" dirty="0" err="1">
                <a:ln>
                  <a:noFill/>
                </a:ln>
                <a:solidFill>
                  <a:srgbClr val="FFFFFF"/>
                </a:solidFill>
                <a:effectLst/>
                <a:uLnTx/>
                <a:uFillTx/>
                <a:latin typeface="Pluto Sans DPD PPT Light"/>
                <a:ea typeface="+mn-ea"/>
                <a:cs typeface="+mn-cs"/>
              </a:rPr>
              <a:t>lahko</a:t>
            </a:r>
            <a:r>
              <a:rPr kumimoji="0" lang="hr-HR" sz="1600" b="0" i="0" u="none" strike="noStrike" kern="1200" cap="none" spc="0" normalizeH="0" baseline="0" noProof="0" dirty="0">
                <a:ln>
                  <a:noFill/>
                </a:ln>
                <a:solidFill>
                  <a:srgbClr val="FFFFFF"/>
                </a:solidFill>
                <a:effectLst/>
                <a:uLnTx/>
                <a:uFillTx/>
                <a:latin typeface="Pluto Sans DPD PPT Light"/>
                <a:ea typeface="+mn-ea"/>
                <a:cs typeface="+mn-cs"/>
              </a:rPr>
              <a:t> stranka: </a:t>
            </a:r>
          </a:p>
          <a:p>
            <a:pPr marL="285750" marR="0" lvl="0" indent="-285750" algn="l" defTabSz="914400" rtl="0" eaLnBrk="1" fontAlgn="auto" latinLnBrk="0" hangingPunct="1">
              <a:lnSpc>
                <a:spcPct val="110000"/>
              </a:lnSpc>
              <a:spcBef>
                <a:spcPts val="0"/>
              </a:spcBef>
              <a:spcAft>
                <a:spcPts val="200"/>
              </a:spcAft>
              <a:buClr>
                <a:srgbClr val="DC0032"/>
              </a:buClr>
              <a:buSzTx/>
              <a:buFont typeface="Courier New" panose="02070309020205020404" pitchFamily="49" charset="0"/>
              <a:buChar char="o"/>
              <a:tabLst/>
              <a:defRPr/>
            </a:pPr>
            <a:endParaRPr kumimoji="0" lang="en-US" sz="600" b="0" i="0" u="none" strike="noStrike" kern="1200" cap="none" spc="0" normalizeH="0" baseline="0" noProof="0" dirty="0">
              <a:ln>
                <a:noFill/>
              </a:ln>
              <a:solidFill>
                <a:srgbClr val="FFFFFF"/>
              </a:solidFill>
              <a:effectLst/>
              <a:uLnTx/>
              <a:uFillTx/>
              <a:latin typeface="Pluto Sans DPD PPT Light"/>
              <a:ea typeface="+mn-ea"/>
              <a:cs typeface="+mn-cs"/>
            </a:endParaRPr>
          </a:p>
          <a:p>
            <a:pPr marL="285750" marR="0" lvl="0" indent="-285750" defTabSz="914400" rtl="0" eaLnBrk="1" fontAlgn="auto" latinLnBrk="0" hangingPunct="1">
              <a:lnSpc>
                <a:spcPct val="110000"/>
              </a:lnSpc>
              <a:spcBef>
                <a:spcPts val="0"/>
              </a:spcBef>
              <a:spcAft>
                <a:spcPts val="200"/>
              </a:spcAft>
              <a:buClr>
                <a:srgbClr val="FFFFFF"/>
              </a:buClr>
              <a:buSzTx/>
              <a:buFont typeface="Arial" panose="020B0604020202020204" pitchFamily="34" charset="0"/>
              <a:buChar char="•"/>
              <a:tabLst/>
              <a:defRPr/>
            </a:pPr>
            <a:r>
              <a:rPr kumimoji="0" lang="sl-SI" sz="1400" b="0" i="0" u="none" strike="noStrike" kern="1200" cap="none" spc="0" normalizeH="0" baseline="0" noProof="0" dirty="0">
                <a:ln>
                  <a:noFill/>
                </a:ln>
                <a:solidFill>
                  <a:srgbClr val="FFFFFF"/>
                </a:solidFill>
                <a:effectLst/>
                <a:uLnTx/>
                <a:uFillTx/>
                <a:latin typeface="Pluto Sans DPD PPT Light"/>
                <a:ea typeface="+mn-ea"/>
                <a:cs typeface="+mn-cs"/>
              </a:rPr>
              <a:t>izbere svoj </a:t>
            </a:r>
            <a:r>
              <a:rPr kumimoji="0" lang="sl-SI" sz="1400" b="1" i="0" u="none" strike="noStrike" kern="1200" cap="none" spc="0" normalizeH="0" baseline="0" noProof="0" dirty="0">
                <a:ln>
                  <a:noFill/>
                </a:ln>
                <a:solidFill>
                  <a:srgbClr val="FFFFFF"/>
                </a:solidFill>
                <a:effectLst/>
                <a:uLnTx/>
                <a:uFillTx/>
                <a:latin typeface="Pluto Sans DPD PPT Light"/>
                <a:ea typeface="+mn-ea"/>
                <a:cs typeface="+mn-cs"/>
              </a:rPr>
              <a:t>najljubši način dostave </a:t>
            </a:r>
            <a:r>
              <a:rPr kumimoji="0" lang="sl-SI" sz="1400" b="0" i="0" u="none" strike="noStrike" kern="1200" cap="none" spc="0" normalizeH="0" baseline="0" noProof="0" dirty="0">
                <a:ln>
                  <a:noFill/>
                </a:ln>
                <a:solidFill>
                  <a:srgbClr val="FFFFFF"/>
                </a:solidFill>
                <a:effectLst/>
                <a:uLnTx/>
                <a:uFillTx/>
                <a:latin typeface="Pluto Sans DPD PPT Light"/>
                <a:ea typeface="+mn-ea"/>
                <a:cs typeface="+mn-cs"/>
              </a:rPr>
              <a:t>(DPD dostava na domač ali službeni naslov, na </a:t>
            </a:r>
            <a:r>
              <a:rPr kumimoji="0" lang="sl-SI" sz="1400" b="0" i="0" u="none" strike="noStrike" kern="1200" cap="none" spc="0" normalizeH="0" baseline="0" noProof="0" dirty="0" err="1">
                <a:ln>
                  <a:noFill/>
                </a:ln>
                <a:solidFill>
                  <a:srgbClr val="FFFFFF"/>
                </a:solidFill>
                <a:effectLst/>
                <a:uLnTx/>
                <a:uFillTx/>
                <a:latin typeface="Pluto Sans DPD PPT Light"/>
                <a:ea typeface="+mn-ea"/>
                <a:cs typeface="+mn-cs"/>
              </a:rPr>
              <a:t>Pickup</a:t>
            </a:r>
            <a:r>
              <a:rPr kumimoji="0" lang="sl-SI" sz="1400" b="0" i="0" u="none" strike="noStrike" kern="1200" cap="none" spc="0" normalizeH="0" baseline="0" noProof="0" dirty="0">
                <a:ln>
                  <a:noFill/>
                </a:ln>
                <a:solidFill>
                  <a:srgbClr val="FFFFFF"/>
                </a:solidFill>
                <a:effectLst/>
                <a:uLnTx/>
                <a:uFillTx/>
                <a:latin typeface="Pluto Sans DPD PPT Light"/>
                <a:ea typeface="+mn-ea"/>
                <a:cs typeface="+mn-cs"/>
              </a:rPr>
              <a:t> prevzemno točko ali v DPD </a:t>
            </a:r>
            <a:r>
              <a:rPr kumimoji="0" lang="sl-SI" sz="1400" b="0" i="0" u="none" strike="noStrike" kern="1200" cap="none" spc="0" normalizeH="0" baseline="0" noProof="0" dirty="0" err="1">
                <a:ln>
                  <a:noFill/>
                </a:ln>
                <a:solidFill>
                  <a:srgbClr val="FFFFFF"/>
                </a:solidFill>
                <a:effectLst/>
                <a:uLnTx/>
                <a:uFillTx/>
                <a:latin typeface="Pluto Sans DPD PPT Light"/>
                <a:ea typeface="+mn-ea"/>
                <a:cs typeface="+mn-cs"/>
              </a:rPr>
              <a:t>Pickup</a:t>
            </a:r>
            <a:r>
              <a:rPr kumimoji="0" lang="sl-SI" sz="1400" b="0" i="0" u="none" strike="noStrike" kern="1200" cap="none" spc="0" normalizeH="0" baseline="0" noProof="0" dirty="0">
                <a:ln>
                  <a:noFill/>
                </a:ln>
                <a:solidFill>
                  <a:srgbClr val="FFFFFF"/>
                </a:solidFill>
                <a:effectLst/>
                <a:uLnTx/>
                <a:uFillTx/>
                <a:latin typeface="Pluto Sans DPD PPT Light"/>
                <a:ea typeface="+mn-ea"/>
                <a:cs typeface="+mn-cs"/>
              </a:rPr>
              <a:t> </a:t>
            </a:r>
            <a:r>
              <a:rPr lang="sl-SI" sz="1400" dirty="0">
                <a:solidFill>
                  <a:srgbClr val="FFFFFF"/>
                </a:solidFill>
                <a:latin typeface="Pluto Sans DPD PPT Light"/>
              </a:rPr>
              <a:t>P</a:t>
            </a:r>
            <a:r>
              <a:rPr kumimoji="0" lang="sl-SI" sz="1400" b="0" i="0" u="none" strike="noStrike" kern="1200" cap="none" spc="0" normalizeH="0" baseline="0" noProof="0" dirty="0" err="1">
                <a:ln>
                  <a:noFill/>
                </a:ln>
                <a:solidFill>
                  <a:srgbClr val="FFFFFF"/>
                </a:solidFill>
                <a:effectLst/>
                <a:uLnTx/>
                <a:uFillTx/>
                <a:latin typeface="Pluto Sans DPD PPT Light"/>
                <a:ea typeface="+mn-ea"/>
                <a:cs typeface="+mn-cs"/>
              </a:rPr>
              <a:t>aketomat</a:t>
            </a:r>
            <a:r>
              <a:rPr lang="sl-SI" sz="1400" dirty="0">
                <a:solidFill>
                  <a:srgbClr val="FFFFFF"/>
                </a:solidFill>
                <a:latin typeface="Pluto Sans DPD PPT Light"/>
              </a:rPr>
              <a:t>.</a:t>
            </a:r>
            <a:r>
              <a:rPr kumimoji="0" lang="sl-SI" sz="1400" b="0" i="0" u="none" strike="noStrike" kern="1200" cap="none" spc="0" normalizeH="0" baseline="0" noProof="0" dirty="0">
                <a:ln>
                  <a:noFill/>
                </a:ln>
                <a:solidFill>
                  <a:srgbClr val="FFFFFF"/>
                </a:solidFill>
                <a:effectLst/>
                <a:uLnTx/>
                <a:uFillTx/>
                <a:latin typeface="Pluto Sans DPD PPT Light"/>
                <a:ea typeface="+mn-ea"/>
                <a:cs typeface="+mn-cs"/>
              </a:rPr>
              <a:t> </a:t>
            </a:r>
            <a:br>
              <a:rPr kumimoji="0" lang="en-US" sz="1400" b="0" i="0" u="none" strike="noStrike" kern="1200" cap="none" spc="0" normalizeH="0" baseline="0" noProof="0" dirty="0">
                <a:ln>
                  <a:noFill/>
                </a:ln>
                <a:solidFill>
                  <a:srgbClr val="FFFFFF"/>
                </a:solidFill>
                <a:effectLst/>
                <a:uLnTx/>
                <a:uFillTx/>
                <a:latin typeface="Pluto Sans DPD PPT Light"/>
                <a:ea typeface="+mn-ea"/>
                <a:cs typeface="+mn-cs"/>
              </a:rPr>
            </a:br>
            <a:endParaRPr kumimoji="0" lang="en-US" sz="1400" b="0" i="0" u="none" strike="noStrike" kern="1200" cap="none" spc="0" normalizeH="0" baseline="0" noProof="0" dirty="0">
              <a:ln>
                <a:noFill/>
              </a:ln>
              <a:solidFill>
                <a:srgbClr val="FFFFFF"/>
              </a:solidFill>
              <a:effectLst/>
              <a:uLnTx/>
              <a:uFillTx/>
              <a:latin typeface="Pluto Sans DPD PPT Light"/>
              <a:ea typeface="+mn-ea"/>
              <a:cs typeface="+mn-cs"/>
            </a:endParaRPr>
          </a:p>
          <a:p>
            <a:pPr marL="285750" marR="0" lvl="0" indent="-285750" defTabSz="914400" rtl="0" eaLnBrk="1" fontAlgn="auto" latinLnBrk="0" hangingPunct="1">
              <a:lnSpc>
                <a:spcPct val="110000"/>
              </a:lnSpc>
              <a:spcBef>
                <a:spcPts val="0"/>
              </a:spcBef>
              <a:spcAft>
                <a:spcPts val="200"/>
              </a:spcAft>
              <a:buClr>
                <a:srgbClr val="FFFFFF"/>
              </a:buClr>
              <a:buSzTx/>
              <a:buFont typeface="Arial" panose="020B0604020202020204" pitchFamily="34" charset="0"/>
              <a:buChar char="•"/>
              <a:tabLst/>
              <a:defRPr/>
            </a:pPr>
            <a:r>
              <a:rPr lang="sl-SI" sz="1400" dirty="0">
                <a:solidFill>
                  <a:srgbClr val="FFFFFF"/>
                </a:solidFill>
                <a:latin typeface="Pluto Sans DPD PPT Light"/>
              </a:rPr>
              <a:t>I</a:t>
            </a:r>
            <a:r>
              <a:rPr kumimoji="0" lang="sl-SI" sz="1400" b="0" i="0" u="none" strike="noStrike" kern="1200" cap="none" spc="0" normalizeH="0" baseline="0" noProof="0" dirty="0">
                <a:ln>
                  <a:noFill/>
                </a:ln>
                <a:solidFill>
                  <a:srgbClr val="FFFFFF"/>
                </a:solidFill>
                <a:effectLst/>
                <a:uLnTx/>
                <a:uFillTx/>
                <a:latin typeface="Pluto Sans DPD PPT Light"/>
                <a:ea typeface="+mn-ea"/>
                <a:cs typeface="+mn-cs"/>
              </a:rPr>
              <a:t>zbere lahko dostavo do sebi </a:t>
            </a:r>
            <a:r>
              <a:rPr kumimoji="0" lang="sl-SI" sz="1400" b="0" i="0" u="none" strike="noStrike" kern="1200" cap="none" spc="0" normalizeH="0" baseline="0" noProof="0" dirty="0" err="1">
                <a:ln>
                  <a:noFill/>
                </a:ln>
                <a:solidFill>
                  <a:srgbClr val="FFFFFF"/>
                </a:solidFill>
                <a:effectLst/>
                <a:uLnTx/>
                <a:uFillTx/>
                <a:latin typeface="Pluto Sans DPD PPT Light"/>
                <a:ea typeface="+mn-ea"/>
                <a:cs typeface="+mn-cs"/>
              </a:rPr>
              <a:t>najbljižje</a:t>
            </a:r>
            <a:r>
              <a:rPr kumimoji="0" lang="sl-SI" sz="1400" b="0" i="0" u="none" strike="noStrike" kern="1200" cap="none" spc="0" normalizeH="0" baseline="0" noProof="0" dirty="0">
                <a:ln>
                  <a:noFill/>
                </a:ln>
                <a:solidFill>
                  <a:srgbClr val="FFFFFF"/>
                </a:solidFill>
                <a:effectLst/>
                <a:uLnTx/>
                <a:uFillTx/>
                <a:latin typeface="Pluto Sans DPD PPT Light"/>
                <a:ea typeface="+mn-ea"/>
                <a:cs typeface="+mn-cs"/>
              </a:rPr>
              <a:t> </a:t>
            </a:r>
            <a:r>
              <a:rPr kumimoji="0" lang="sl-SI" sz="1400" b="1" i="0" u="none" strike="noStrike" kern="1200" cap="none" spc="0" normalizeH="0" baseline="0" noProof="0" dirty="0" err="1">
                <a:ln>
                  <a:noFill/>
                </a:ln>
                <a:solidFill>
                  <a:srgbClr val="FFFFFF"/>
                </a:solidFill>
                <a:effectLst/>
                <a:uLnTx/>
                <a:uFillTx/>
                <a:latin typeface="Pluto Sans DPD PPT Light"/>
                <a:ea typeface="+mn-ea"/>
                <a:cs typeface="+mn-cs"/>
              </a:rPr>
              <a:t>Pickup</a:t>
            </a:r>
            <a:r>
              <a:rPr kumimoji="0" lang="sl-SI" sz="1400" b="1" i="0" u="none" strike="noStrike" kern="1200" cap="none" spc="0" normalizeH="0" baseline="0" noProof="0" dirty="0">
                <a:ln>
                  <a:noFill/>
                </a:ln>
                <a:solidFill>
                  <a:srgbClr val="FFFFFF"/>
                </a:solidFill>
                <a:effectLst/>
                <a:uLnTx/>
                <a:uFillTx/>
                <a:latin typeface="Pluto Sans DPD PPT Light"/>
                <a:ea typeface="+mn-ea"/>
                <a:cs typeface="+mn-cs"/>
              </a:rPr>
              <a:t> prevzemne točke ali DPD </a:t>
            </a:r>
            <a:r>
              <a:rPr kumimoji="0" lang="sl-SI" sz="1400" b="1" i="0" u="none" strike="noStrike" kern="1200" cap="none" spc="0" normalizeH="0" baseline="0" noProof="0" dirty="0" err="1">
                <a:ln>
                  <a:noFill/>
                </a:ln>
                <a:solidFill>
                  <a:srgbClr val="FFFFFF"/>
                </a:solidFill>
                <a:effectLst/>
                <a:uLnTx/>
                <a:uFillTx/>
                <a:latin typeface="Pluto Sans DPD PPT Light"/>
                <a:ea typeface="+mn-ea"/>
                <a:cs typeface="+mn-cs"/>
              </a:rPr>
              <a:t>Pickup</a:t>
            </a:r>
            <a:r>
              <a:rPr kumimoji="0" lang="sl-SI" sz="1400" b="1" i="0" u="none" strike="noStrike" kern="1200" cap="none" spc="0" normalizeH="0" baseline="0" noProof="0" dirty="0">
                <a:ln>
                  <a:noFill/>
                </a:ln>
                <a:solidFill>
                  <a:srgbClr val="FFFFFF"/>
                </a:solidFill>
                <a:effectLst/>
                <a:uLnTx/>
                <a:uFillTx/>
                <a:latin typeface="Pluto Sans DPD PPT Light"/>
                <a:ea typeface="+mn-ea"/>
                <a:cs typeface="+mn-cs"/>
              </a:rPr>
              <a:t> </a:t>
            </a:r>
            <a:r>
              <a:rPr lang="sl-SI" sz="1400" b="1" dirty="0">
                <a:solidFill>
                  <a:srgbClr val="FFFFFF"/>
                </a:solidFill>
                <a:latin typeface="Pluto Sans DPD PPT Light"/>
              </a:rPr>
              <a:t>P</a:t>
            </a:r>
            <a:r>
              <a:rPr kumimoji="0" lang="sl-SI" sz="1400" b="1" i="0" u="none" strike="noStrike" kern="1200" cap="none" spc="0" normalizeH="0" baseline="0" noProof="0" dirty="0" err="1">
                <a:ln>
                  <a:noFill/>
                </a:ln>
                <a:solidFill>
                  <a:srgbClr val="FFFFFF"/>
                </a:solidFill>
                <a:effectLst/>
                <a:uLnTx/>
                <a:uFillTx/>
                <a:latin typeface="Pluto Sans DPD PPT Light"/>
                <a:ea typeface="+mn-ea"/>
                <a:cs typeface="+mn-cs"/>
              </a:rPr>
              <a:t>aketomata</a:t>
            </a:r>
            <a:r>
              <a:rPr kumimoji="0" lang="sl-SI" sz="1400" b="0" i="0" u="none" strike="noStrike" kern="1200" cap="none" spc="0" normalizeH="0" baseline="0" noProof="0" dirty="0">
                <a:ln>
                  <a:noFill/>
                </a:ln>
                <a:solidFill>
                  <a:srgbClr val="FFFFFF"/>
                </a:solidFill>
                <a:effectLst/>
                <a:uLnTx/>
                <a:uFillTx/>
                <a:latin typeface="Pluto Sans DPD PPT Light"/>
                <a:ea typeface="+mn-ea"/>
                <a:cs typeface="+mn-cs"/>
              </a:rPr>
              <a:t>. </a:t>
            </a:r>
            <a:br>
              <a:rPr kumimoji="0" lang="en-US" sz="1400" b="0" i="0" u="none" strike="noStrike" kern="1200" cap="none" spc="0" normalizeH="0" baseline="0" noProof="0" dirty="0">
                <a:ln>
                  <a:noFill/>
                </a:ln>
                <a:solidFill>
                  <a:srgbClr val="FFFFFF"/>
                </a:solidFill>
                <a:effectLst/>
                <a:uLnTx/>
                <a:uFillTx/>
                <a:latin typeface="Pluto Sans DPD PPT Light"/>
                <a:ea typeface="+mn-ea"/>
                <a:cs typeface="+mn-cs"/>
              </a:rPr>
            </a:br>
            <a:r>
              <a:rPr kumimoji="0" lang="en-US" sz="1400" b="0" i="0" u="none" strike="noStrike" kern="1200" cap="none" spc="0" normalizeH="0" baseline="0" noProof="0" dirty="0">
                <a:ln>
                  <a:noFill/>
                </a:ln>
                <a:solidFill>
                  <a:srgbClr val="FFFFFF"/>
                </a:solidFill>
                <a:effectLst/>
                <a:uLnTx/>
                <a:uFillTx/>
                <a:latin typeface="Pluto Sans DPD PPT Light"/>
                <a:ea typeface="+mn-ea"/>
                <a:cs typeface="+mn-cs"/>
              </a:rPr>
              <a:t> </a:t>
            </a:r>
            <a:endParaRPr kumimoji="0" lang="en-US" sz="1400" b="1" i="0" u="none" strike="noStrike" kern="1200" cap="none" spc="0" normalizeH="0" baseline="0" noProof="0" dirty="0">
              <a:ln>
                <a:noFill/>
              </a:ln>
              <a:solidFill>
                <a:srgbClr val="FFFFFF"/>
              </a:solidFill>
              <a:effectLst/>
              <a:uLnTx/>
              <a:uFillTx/>
              <a:latin typeface="Pluto Sans DPD PPT Light"/>
              <a:ea typeface="+mn-ea"/>
              <a:cs typeface="+mn-cs"/>
            </a:endParaRPr>
          </a:p>
          <a:p>
            <a:pPr marL="285750" marR="0" lvl="0" indent="-285750" defTabSz="914400" rtl="0" eaLnBrk="1" fontAlgn="auto" latinLnBrk="0" hangingPunct="1">
              <a:lnSpc>
                <a:spcPct val="110000"/>
              </a:lnSpc>
              <a:spcBef>
                <a:spcPts val="0"/>
              </a:spcBef>
              <a:spcAft>
                <a:spcPts val="200"/>
              </a:spcAft>
              <a:buClr>
                <a:srgbClr val="FFFFFF"/>
              </a:buClr>
              <a:buSzTx/>
              <a:buFont typeface="Arial" panose="020B0604020202020204" pitchFamily="34" charset="0"/>
              <a:buChar char="•"/>
              <a:tabLst/>
              <a:defRPr/>
            </a:pPr>
            <a:r>
              <a:rPr kumimoji="0" lang="hr-HR" sz="1400" b="1" i="0" u="none" strike="noStrike" kern="1200" cap="none" spc="0" normalizeH="0" baseline="0" noProof="0" dirty="0" err="1">
                <a:ln>
                  <a:noFill/>
                </a:ln>
                <a:solidFill>
                  <a:srgbClr val="FFFFFF"/>
                </a:solidFill>
                <a:effectLst/>
                <a:uLnTx/>
                <a:uFillTx/>
                <a:latin typeface="Pluto Sans DPD PPT Light"/>
                <a:ea typeface="+mn-ea"/>
                <a:cs typeface="+mn-cs"/>
              </a:rPr>
              <a:t>Spremlja</a:t>
            </a:r>
            <a:r>
              <a:rPr kumimoji="0" lang="hr-HR" sz="1400" b="1" i="0" u="none" strike="noStrike" kern="1200" cap="none" spc="0" normalizeH="0" baseline="0" noProof="0" dirty="0">
                <a:ln>
                  <a:noFill/>
                </a:ln>
                <a:solidFill>
                  <a:srgbClr val="FFFFFF"/>
                </a:solidFill>
                <a:effectLst/>
                <a:uLnTx/>
                <a:uFillTx/>
                <a:latin typeface="Pluto Sans DPD PPT Light"/>
                <a:ea typeface="+mn-ea"/>
                <a:cs typeface="+mn-cs"/>
              </a:rPr>
              <a:t> stanje </a:t>
            </a:r>
            <a:r>
              <a:rPr kumimoji="0" lang="hr-HR" sz="1400" b="0" i="0" u="none" strike="noStrike" kern="1200" cap="none" spc="0" normalizeH="0" baseline="0" noProof="0" dirty="0">
                <a:ln>
                  <a:noFill/>
                </a:ln>
                <a:solidFill>
                  <a:srgbClr val="FFFFFF"/>
                </a:solidFill>
                <a:effectLst/>
                <a:uLnTx/>
                <a:uFillTx/>
                <a:latin typeface="Pluto Sans DPD PPT Light"/>
                <a:ea typeface="+mn-ea"/>
                <a:cs typeface="+mn-cs"/>
              </a:rPr>
              <a:t>svoje dostave v živo – integracija </a:t>
            </a:r>
            <a:r>
              <a:rPr kumimoji="0" lang="hr-HR" sz="1400" b="0" i="0" u="none" strike="noStrike" kern="1200" cap="none" spc="0" normalizeH="0" baseline="0" noProof="0" dirty="0" err="1">
                <a:ln>
                  <a:noFill/>
                </a:ln>
                <a:solidFill>
                  <a:srgbClr val="FFFFFF"/>
                </a:solidFill>
                <a:effectLst/>
                <a:uLnTx/>
                <a:uFillTx/>
                <a:latin typeface="Pluto Sans DPD PPT Light"/>
                <a:ea typeface="+mn-ea"/>
                <a:cs typeface="+mn-cs"/>
              </a:rPr>
              <a:t>Track</a:t>
            </a:r>
            <a:r>
              <a:rPr kumimoji="0" lang="hr-HR" sz="1400" b="0" i="0" u="none" strike="noStrike" kern="1200" cap="none" spc="0" normalizeH="0" baseline="0" noProof="0" dirty="0">
                <a:ln>
                  <a:noFill/>
                </a:ln>
                <a:solidFill>
                  <a:srgbClr val="FFFFFF"/>
                </a:solidFill>
                <a:effectLst/>
                <a:uLnTx/>
                <a:uFillTx/>
                <a:latin typeface="Pluto Sans DPD PPT Light"/>
                <a:ea typeface="+mn-ea"/>
                <a:cs typeface="+mn-cs"/>
              </a:rPr>
              <a:t> &amp; </a:t>
            </a:r>
            <a:r>
              <a:rPr kumimoji="0" lang="hr-HR" sz="1400" b="0" i="0" u="none" strike="noStrike" kern="1200" cap="none" spc="0" normalizeH="0" baseline="0" noProof="0" dirty="0" err="1">
                <a:ln>
                  <a:noFill/>
                </a:ln>
                <a:solidFill>
                  <a:srgbClr val="FFFFFF"/>
                </a:solidFill>
                <a:effectLst/>
                <a:uLnTx/>
                <a:uFillTx/>
                <a:latin typeface="Pluto Sans DPD PPT Light"/>
                <a:ea typeface="+mn-ea"/>
                <a:cs typeface="+mn-cs"/>
              </a:rPr>
              <a:t>Trace</a:t>
            </a:r>
            <a:r>
              <a:rPr kumimoji="0" lang="hr-HR" sz="1400" b="0" i="0" u="none" strike="noStrike" kern="1200" cap="none" spc="0" normalizeH="0" baseline="0" noProof="0" dirty="0">
                <a:ln>
                  <a:noFill/>
                </a:ln>
                <a:solidFill>
                  <a:srgbClr val="FFFFFF"/>
                </a:solidFill>
                <a:effectLst/>
                <a:uLnTx/>
                <a:uFillTx/>
                <a:latin typeface="Pluto Sans DPD PPT Light"/>
                <a:ea typeface="+mn-ea"/>
                <a:cs typeface="+mn-cs"/>
              </a:rPr>
              <a:t> okna. </a:t>
            </a:r>
            <a:endParaRPr kumimoji="0" lang="en-US" sz="1400" b="0" i="0" u="none" strike="noStrike" kern="1200" cap="none" spc="0" normalizeH="0" baseline="0" noProof="0" dirty="0">
              <a:ln>
                <a:noFill/>
              </a:ln>
              <a:solidFill>
                <a:srgbClr val="FFFFFF"/>
              </a:solidFill>
              <a:effectLst/>
              <a:uLnTx/>
              <a:uFillTx/>
              <a:latin typeface="Pluto Sans DPD PPT Light"/>
              <a:ea typeface="+mn-ea"/>
              <a:cs typeface="+mn-cs"/>
            </a:endParaRPr>
          </a:p>
        </p:txBody>
      </p:sp>
      <p:sp>
        <p:nvSpPr>
          <p:cNvPr id="15" name="Text Placeholder 35">
            <a:extLst>
              <a:ext uri="{FF2B5EF4-FFF2-40B4-BE49-F238E27FC236}">
                <a16:creationId xmlns:a16="http://schemas.microsoft.com/office/drawing/2014/main" id="{F5C1C0A1-2D2F-A3FC-CCFC-C26BE47425B1}"/>
              </a:ext>
            </a:extLst>
          </p:cNvPr>
          <p:cNvSpPr txBox="1">
            <a:spLocks/>
          </p:cNvSpPr>
          <p:nvPr>
            <p:custDataLst>
              <p:tags r:id="rId2"/>
            </p:custDataLst>
          </p:nvPr>
        </p:nvSpPr>
        <p:spPr bwMode="gray">
          <a:xfrm>
            <a:off x="356757" y="4948710"/>
            <a:ext cx="10902421" cy="811377"/>
          </a:xfrm>
          <a:prstGeom prst="roundRect">
            <a:avLst>
              <a:gd name="adj" fmla="val 4783"/>
            </a:avLst>
          </a:prstGeom>
          <a:solidFill>
            <a:srgbClr val="E6E7E8"/>
          </a:solidFill>
        </p:spPr>
        <p:txBody>
          <a:bodyPr vert="horz" lIns="216000" tIns="216000" rIns="216000" bIns="216000" rtlCol="0">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r>
              <a:rPr kumimoji="0" lang="hr-HR" sz="1400" b="0" i="0" u="none" strike="noStrike" kern="1200" cap="none" spc="0" normalizeH="0" baseline="0" noProof="0" dirty="0">
                <a:ln>
                  <a:noFill/>
                </a:ln>
                <a:solidFill>
                  <a:srgbClr val="DC0032"/>
                </a:solidFill>
                <a:effectLst/>
                <a:uLnTx/>
                <a:uFillTx/>
                <a:latin typeface="Pluto Sans DPD PPT Light"/>
                <a:ea typeface="+mn-ea"/>
                <a:cs typeface="+mn-cs"/>
              </a:rPr>
              <a:t>Za </a:t>
            </a:r>
            <a:r>
              <a:rPr kumimoji="0" lang="hr-HR" sz="1400" b="0" i="0" u="none" strike="noStrike" kern="1200" cap="none" spc="0" normalizeH="0" baseline="0" noProof="0" dirty="0" err="1">
                <a:ln>
                  <a:noFill/>
                </a:ln>
                <a:solidFill>
                  <a:srgbClr val="DC0032"/>
                </a:solidFill>
                <a:effectLst/>
                <a:uLnTx/>
                <a:uFillTx/>
                <a:latin typeface="Pluto Sans DPD PPT Light"/>
                <a:ea typeface="+mn-ea"/>
                <a:cs typeface="+mn-cs"/>
              </a:rPr>
              <a:t>vsa</a:t>
            </a:r>
            <a:r>
              <a:rPr kumimoji="0" lang="hr-HR" sz="1400" b="0" i="0" u="none" strike="noStrike" kern="1200" cap="none" spc="0" normalizeH="0" baseline="0" noProof="0" dirty="0">
                <a:ln>
                  <a:noFill/>
                </a:ln>
                <a:solidFill>
                  <a:srgbClr val="DC0032"/>
                </a:solidFill>
                <a:effectLst/>
                <a:uLnTx/>
                <a:uFillTx/>
                <a:latin typeface="Pluto Sans DPD PPT Light"/>
                <a:ea typeface="+mn-ea"/>
                <a:cs typeface="+mn-cs"/>
              </a:rPr>
              <a:t> </a:t>
            </a:r>
            <a:r>
              <a:rPr kumimoji="0" lang="hr-HR" sz="1400" b="0" i="0" u="none" strike="noStrike" kern="1200" cap="none" spc="0" normalizeH="0" baseline="0" noProof="0" dirty="0" err="1">
                <a:ln>
                  <a:noFill/>
                </a:ln>
                <a:solidFill>
                  <a:srgbClr val="DC0032"/>
                </a:solidFill>
                <a:effectLst/>
                <a:uLnTx/>
                <a:uFillTx/>
                <a:latin typeface="Pluto Sans DPD PPT Light"/>
                <a:ea typeface="+mn-ea"/>
                <a:cs typeface="+mn-cs"/>
              </a:rPr>
              <a:t>tehnična</a:t>
            </a:r>
            <a:r>
              <a:rPr kumimoji="0" lang="hr-HR" sz="1400" b="0" i="0" u="none" strike="noStrike" kern="1200" cap="none" spc="0" normalizeH="0" baseline="0" noProof="0" dirty="0">
                <a:ln>
                  <a:noFill/>
                </a:ln>
                <a:solidFill>
                  <a:srgbClr val="DC0032"/>
                </a:solidFill>
                <a:effectLst/>
                <a:uLnTx/>
                <a:uFillTx/>
                <a:latin typeface="Pluto Sans DPD PPT Light"/>
                <a:ea typeface="+mn-ea"/>
                <a:cs typeface="+mn-cs"/>
              </a:rPr>
              <a:t> </a:t>
            </a:r>
            <a:r>
              <a:rPr kumimoji="0" lang="hr-HR" sz="1400" b="0" i="0" u="none" strike="noStrike" kern="1200" cap="none" spc="0" normalizeH="0" baseline="0" noProof="0" dirty="0" err="1">
                <a:ln>
                  <a:noFill/>
                </a:ln>
                <a:solidFill>
                  <a:srgbClr val="DC0032"/>
                </a:solidFill>
                <a:effectLst/>
                <a:uLnTx/>
                <a:uFillTx/>
                <a:latin typeface="Pluto Sans DPD PPT Light"/>
                <a:ea typeface="+mn-ea"/>
                <a:cs typeface="+mn-cs"/>
              </a:rPr>
              <a:t>vprašanja</a:t>
            </a:r>
            <a:r>
              <a:rPr kumimoji="0" lang="hr-HR" sz="1400" b="0" i="0" u="none" strike="noStrike" kern="1200" cap="none" spc="0" normalizeH="0" baseline="0" noProof="0" dirty="0">
                <a:ln>
                  <a:noFill/>
                </a:ln>
                <a:solidFill>
                  <a:srgbClr val="DC0032"/>
                </a:solidFill>
                <a:effectLst/>
                <a:uLnTx/>
                <a:uFillTx/>
                <a:latin typeface="Pluto Sans DPD PPT Light"/>
                <a:ea typeface="+mn-ea"/>
                <a:cs typeface="+mn-cs"/>
              </a:rPr>
              <a:t> in </a:t>
            </a:r>
            <a:r>
              <a:rPr kumimoji="0" lang="hr-HR" sz="1400" b="0" i="0" u="none" strike="noStrike" kern="1200" cap="none" spc="0" normalizeH="0" baseline="0" noProof="0" dirty="0" err="1">
                <a:ln>
                  <a:noFill/>
                </a:ln>
                <a:solidFill>
                  <a:srgbClr val="DC0032"/>
                </a:solidFill>
                <a:effectLst/>
                <a:uLnTx/>
                <a:uFillTx/>
                <a:latin typeface="Pluto Sans DPD PPT Light"/>
                <a:ea typeface="+mn-ea"/>
                <a:cs typeface="+mn-cs"/>
              </a:rPr>
              <a:t>podporo</a:t>
            </a:r>
            <a:r>
              <a:rPr kumimoji="0" lang="hr-HR" sz="1400" b="0" i="0" u="none" strike="noStrike" kern="1200" cap="none" spc="0" normalizeH="0" baseline="0" noProof="0" dirty="0">
                <a:ln>
                  <a:noFill/>
                </a:ln>
                <a:solidFill>
                  <a:srgbClr val="DC0032"/>
                </a:solidFill>
                <a:effectLst/>
                <a:uLnTx/>
                <a:uFillTx/>
                <a:latin typeface="Pluto Sans DPD PPT Light"/>
                <a:ea typeface="+mn-ea"/>
                <a:cs typeface="+mn-cs"/>
              </a:rPr>
              <a:t> v </a:t>
            </a:r>
            <a:r>
              <a:rPr kumimoji="0" lang="hr-HR" sz="1400" b="0" i="0" u="none" strike="noStrike" kern="1200" cap="none" spc="0" normalizeH="0" baseline="0" noProof="0" dirty="0" err="1">
                <a:ln>
                  <a:noFill/>
                </a:ln>
                <a:solidFill>
                  <a:srgbClr val="DC0032"/>
                </a:solidFill>
                <a:effectLst/>
                <a:uLnTx/>
                <a:uFillTx/>
                <a:latin typeface="Pluto Sans DPD PPT Light"/>
                <a:ea typeface="+mn-ea"/>
                <a:cs typeface="+mn-cs"/>
              </a:rPr>
              <a:t>zvezi</a:t>
            </a:r>
            <a:r>
              <a:rPr kumimoji="0" lang="hr-HR" sz="1400" b="0" i="0" u="none" strike="noStrike" kern="1200" cap="none" spc="0" normalizeH="0" baseline="0" noProof="0" dirty="0">
                <a:ln>
                  <a:noFill/>
                </a:ln>
                <a:solidFill>
                  <a:srgbClr val="DC0032"/>
                </a:solidFill>
                <a:effectLst/>
                <a:uLnTx/>
                <a:uFillTx/>
                <a:latin typeface="Pluto Sans DPD PPT Light"/>
                <a:ea typeface="+mn-ea"/>
                <a:cs typeface="+mn-cs"/>
              </a:rPr>
              <a:t> z integracijo IT se </a:t>
            </a:r>
            <a:r>
              <a:rPr kumimoji="0" lang="hr-HR" sz="1400" b="0" i="0" u="none" strike="noStrike" kern="1200" cap="none" spc="0" normalizeH="0" baseline="0" noProof="0" dirty="0" err="1">
                <a:ln>
                  <a:noFill/>
                </a:ln>
                <a:solidFill>
                  <a:srgbClr val="DC0032"/>
                </a:solidFill>
                <a:effectLst/>
                <a:uLnTx/>
                <a:uFillTx/>
                <a:latin typeface="Pluto Sans DPD PPT Light"/>
                <a:ea typeface="+mn-ea"/>
                <a:cs typeface="+mn-cs"/>
              </a:rPr>
              <a:t>lahko</a:t>
            </a:r>
            <a:r>
              <a:rPr kumimoji="0" lang="hr-HR" sz="1400" b="0" i="0" u="none" strike="noStrike" kern="1200" cap="none" spc="0" normalizeH="0" baseline="0" noProof="0" dirty="0">
                <a:ln>
                  <a:noFill/>
                </a:ln>
                <a:solidFill>
                  <a:srgbClr val="DC0032"/>
                </a:solidFill>
                <a:effectLst/>
                <a:uLnTx/>
                <a:uFillTx/>
                <a:latin typeface="Pluto Sans DPD PPT Light"/>
                <a:ea typeface="+mn-ea"/>
                <a:cs typeface="+mn-cs"/>
              </a:rPr>
              <a:t> obrnete na naše IT </a:t>
            </a:r>
            <a:r>
              <a:rPr kumimoji="0" lang="hr-HR" sz="1400" b="0" i="0" u="none" strike="noStrike" kern="1200" cap="none" spc="0" normalizeH="0" baseline="0" noProof="0" dirty="0" err="1">
                <a:ln>
                  <a:noFill/>
                </a:ln>
                <a:solidFill>
                  <a:srgbClr val="DC0032"/>
                </a:solidFill>
                <a:effectLst/>
                <a:uLnTx/>
                <a:uFillTx/>
                <a:latin typeface="Pluto Sans DPD PPT Light"/>
                <a:ea typeface="+mn-ea"/>
                <a:cs typeface="+mn-cs"/>
              </a:rPr>
              <a:t>strokovnjake</a:t>
            </a:r>
            <a:r>
              <a:rPr kumimoji="0" lang="hr-HR" sz="1400" b="0" i="0" u="none" strike="noStrike" kern="1200" cap="none" spc="0" normalizeH="0" baseline="0" noProof="0" dirty="0">
                <a:ln>
                  <a:noFill/>
                </a:ln>
                <a:solidFill>
                  <a:srgbClr val="DC0032"/>
                </a:solidFill>
                <a:effectLst/>
                <a:uLnTx/>
                <a:uFillTx/>
                <a:latin typeface="Pluto Sans DPD PPT Light"/>
                <a:ea typeface="+mn-ea"/>
                <a:cs typeface="+mn-cs"/>
              </a:rPr>
              <a:t>:</a:t>
            </a:r>
            <a:r>
              <a:rPr lang="hr-HR" sz="1200" dirty="0">
                <a:solidFill>
                  <a:srgbClr val="DC0032"/>
                </a:solidFill>
                <a:latin typeface="Pluto Sans DPD PPT Light"/>
              </a:rPr>
              <a:t>             </a:t>
            </a:r>
            <a:r>
              <a:rPr kumimoji="0" lang="en-US" sz="1750" b="1" i="0" u="sng" strike="noStrike" kern="1200" cap="none" spc="0" normalizeH="0" baseline="0" noProof="0" dirty="0" err="1">
                <a:ln>
                  <a:noFill/>
                </a:ln>
                <a:solidFill>
                  <a:srgbClr val="DC0032"/>
                </a:solidFill>
                <a:effectLst/>
                <a:uLnTx/>
                <a:uFillTx/>
                <a:latin typeface="Pluto Sans DPD PPT Light"/>
                <a:ea typeface="+mn-ea"/>
                <a:cs typeface="+mn-cs"/>
              </a:rPr>
              <a:t>it@dpd</a:t>
            </a:r>
            <a:r>
              <a:rPr kumimoji="0" lang="en-US" sz="1750" b="1" i="0" u="sng" strike="noStrike" kern="1200" cap="none" spc="0" normalizeH="0" baseline="0" noProof="0" dirty="0">
                <a:ln>
                  <a:noFill/>
                </a:ln>
                <a:solidFill>
                  <a:srgbClr val="DC0032"/>
                </a:solidFill>
                <a:effectLst/>
                <a:uLnTx/>
                <a:uFillTx/>
                <a:latin typeface="Pluto Sans DPD PPT Light"/>
                <a:ea typeface="+mn-ea"/>
                <a:cs typeface="+mn-cs"/>
              </a:rPr>
              <a:t>.</a:t>
            </a:r>
            <a:r>
              <a:rPr kumimoji="0" lang="hr-HR" sz="1750" b="1" i="0" u="sng" strike="noStrike" kern="1200" cap="none" spc="0" normalizeH="0" baseline="0" noProof="0" dirty="0">
                <a:ln>
                  <a:noFill/>
                </a:ln>
                <a:solidFill>
                  <a:srgbClr val="DC0032"/>
                </a:solidFill>
                <a:effectLst/>
                <a:uLnTx/>
                <a:uFillTx/>
                <a:latin typeface="Pluto Sans DPD PPT Light"/>
                <a:ea typeface="+mn-ea"/>
                <a:cs typeface="+mn-cs"/>
              </a:rPr>
              <a:t>si </a:t>
            </a:r>
            <a:endParaRPr kumimoji="0" lang="en-US" sz="1750" b="1" i="0" u="sng" strike="noStrike" kern="1200" cap="none" spc="0" normalizeH="0" baseline="0" noProof="0" dirty="0">
              <a:ln>
                <a:noFill/>
              </a:ln>
              <a:solidFill>
                <a:srgbClr val="DC0032"/>
              </a:solidFill>
              <a:effectLst/>
              <a:uLnTx/>
              <a:uFillTx/>
              <a:latin typeface="Pluto Sans DPD PPT Light"/>
              <a:ea typeface="+mn-ea"/>
              <a:cs typeface="+mn-cs"/>
            </a:endParaRPr>
          </a:p>
        </p:txBody>
      </p:sp>
      <p:pic>
        <p:nvPicPr>
          <p:cNvPr id="16" name="Graphic 18">
            <a:extLst>
              <a:ext uri="{FF2B5EF4-FFF2-40B4-BE49-F238E27FC236}">
                <a16:creationId xmlns:a16="http://schemas.microsoft.com/office/drawing/2014/main" id="{3F2445BA-0696-F568-0CB1-80A50123FC78}"/>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88244" y="5090020"/>
            <a:ext cx="454067" cy="454067"/>
          </a:xfrm>
          <a:prstGeom prst="rect">
            <a:avLst/>
          </a:prstGeom>
        </p:spPr>
      </p:pic>
      <p:pic>
        <p:nvPicPr>
          <p:cNvPr id="17" name="Slika 16">
            <a:extLst>
              <a:ext uri="{FF2B5EF4-FFF2-40B4-BE49-F238E27FC236}">
                <a16:creationId xmlns:a16="http://schemas.microsoft.com/office/drawing/2014/main" id="{3A09B470-DE63-07E1-5BC9-CE80484694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244" y="1065352"/>
            <a:ext cx="5244880" cy="3758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Slika 19">
            <a:extLst>
              <a:ext uri="{FF2B5EF4-FFF2-40B4-BE49-F238E27FC236}">
                <a16:creationId xmlns:a16="http://schemas.microsoft.com/office/drawing/2014/main" id="{262BA5BB-1B54-E3C9-605C-B26D2A333A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72244" y="4068174"/>
            <a:ext cx="720000" cy="720000"/>
          </a:xfrm>
          <a:prstGeom prst="rect">
            <a:avLst/>
          </a:prstGeom>
        </p:spPr>
      </p:pic>
      <p:pic>
        <p:nvPicPr>
          <p:cNvPr id="22" name="Slika 21" descr="Slika, ki vsebuje besede besedilo&#10;&#10;Opis je samodejno ustvarjen">
            <a:extLst>
              <a:ext uri="{FF2B5EF4-FFF2-40B4-BE49-F238E27FC236}">
                <a16:creationId xmlns:a16="http://schemas.microsoft.com/office/drawing/2014/main" id="{879B0160-1B00-305E-FB80-CC21C3684C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46698" y="4068173"/>
            <a:ext cx="720001" cy="720001"/>
          </a:xfrm>
          <a:prstGeom prst="rect">
            <a:avLst/>
          </a:prstGeom>
        </p:spPr>
      </p:pic>
      <p:pic>
        <p:nvPicPr>
          <p:cNvPr id="24" name="Slika 23">
            <a:extLst>
              <a:ext uri="{FF2B5EF4-FFF2-40B4-BE49-F238E27FC236}">
                <a16:creationId xmlns:a16="http://schemas.microsoft.com/office/drawing/2014/main" id="{6BFC932E-1F9E-5ABC-A847-756555DFC71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44244" y="4042400"/>
            <a:ext cx="745774" cy="745774"/>
          </a:xfrm>
          <a:prstGeom prst="rect">
            <a:avLst/>
          </a:prstGeom>
        </p:spPr>
      </p:pic>
    </p:spTree>
    <p:extLst>
      <p:ext uri="{BB962C8B-B14F-4D97-AF65-F5344CB8AC3E}">
        <p14:creationId xmlns:p14="http://schemas.microsoft.com/office/powerpoint/2010/main" val="28369608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a:extLst>
              <a:ext uri="{FF2B5EF4-FFF2-40B4-BE49-F238E27FC236}">
                <a16:creationId xmlns:a16="http://schemas.microsoft.com/office/drawing/2014/main" id="{15CEF6D9-3B0F-AE82-D81F-E25273023835}"/>
              </a:ext>
            </a:extLst>
          </p:cNvPr>
          <p:cNvSpPr>
            <a:spLocks noGrp="1"/>
          </p:cNvSpPr>
          <p:nvPr>
            <p:ph type="sldNum" sz="quarter" idx="19"/>
          </p:nvPr>
        </p:nvSpPr>
        <p:spPr/>
        <p:txBody>
          <a:bodyPr/>
          <a:lstStyle/>
          <a:p>
            <a:fld id="{9EA669D3-5529-4BB0-8BB4-F8AF37E83BE9}" type="slidenum">
              <a:rPr lang="en-GB" smtClean="0"/>
              <a:pPr/>
              <a:t>50</a:t>
            </a:fld>
            <a:endParaRPr lang="en-GB" dirty="0"/>
          </a:p>
        </p:txBody>
      </p:sp>
      <p:sp>
        <p:nvSpPr>
          <p:cNvPr id="7" name="Text Placeholder 35">
            <a:extLst>
              <a:ext uri="{FF2B5EF4-FFF2-40B4-BE49-F238E27FC236}">
                <a16:creationId xmlns:a16="http://schemas.microsoft.com/office/drawing/2014/main" id="{6287B245-BC48-6FA2-54C2-1A42BEDE3BDF}"/>
              </a:ext>
            </a:extLst>
          </p:cNvPr>
          <p:cNvSpPr txBox="1">
            <a:spLocks/>
          </p:cNvSpPr>
          <p:nvPr/>
        </p:nvSpPr>
        <p:spPr bwMode="gray">
          <a:xfrm>
            <a:off x="640680" y="1872087"/>
            <a:ext cx="3129533" cy="3487582"/>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1" indent="0" algn="l" defTabSz="864017" rtl="0" eaLnBrk="1" fontAlgn="auto" latinLnBrk="0" hangingPunct="1">
              <a:lnSpc>
                <a:spcPct val="110000"/>
              </a:lnSpc>
              <a:spcBef>
                <a:spcPts val="567"/>
              </a:spcBef>
              <a:spcAft>
                <a:spcPts val="567"/>
              </a:spcAft>
              <a:buClr>
                <a:srgbClr val="DC0032"/>
              </a:buClr>
              <a:buSzPct val="100000"/>
              <a:buFont typeface="Arial" panose="020B0604020202020204" pitchFamily="34" charset="0"/>
              <a:buNone/>
              <a:tabLst/>
              <a:defRPr/>
            </a:pPr>
            <a:r>
              <a:rPr kumimoji="0" lang="sl-SI" sz="1701" b="0" i="0" u="none" strike="noStrike" kern="1200" cap="none" spc="0" normalizeH="0" baseline="0" noProof="0" dirty="0">
                <a:ln>
                  <a:noFill/>
                </a:ln>
                <a:solidFill>
                  <a:srgbClr val="414042"/>
                </a:solidFill>
                <a:effectLst/>
                <a:uLnTx/>
                <a:uFillTx/>
                <a:latin typeface="Pluto Sans DPD PPT" panose="02000000000000000000" pitchFamily="2" charset="0"/>
                <a:ea typeface="+mn-ea"/>
                <a:cs typeface="+mn-cs"/>
              </a:rPr>
              <a:t>C2C platforme</a:t>
            </a:r>
            <a:endParaRPr kumimoji="0" lang="en-GB" sz="1701" b="0" i="0" u="none" strike="noStrike" kern="1200" cap="none" spc="0" normalizeH="0" baseline="0" noProof="0" dirty="0">
              <a:ln>
                <a:noFill/>
              </a:ln>
              <a:solidFill>
                <a:srgbClr val="414042"/>
              </a:solidFill>
              <a:effectLst/>
              <a:uLnTx/>
              <a:uFillTx/>
              <a:latin typeface="Pluto Sans DPD PPT" panose="02000000000000000000" pitchFamily="2" charset="0"/>
              <a:ea typeface="+mn-ea"/>
              <a:cs typeface="+mn-cs"/>
            </a:endParaRPr>
          </a:p>
          <a:p>
            <a:pPr marL="0" marR="0" lvl="0" indent="0" algn="l" defTabSz="864017" rtl="0" eaLnBrk="1" fontAlgn="auto" latinLnBrk="0" hangingPunct="1">
              <a:lnSpc>
                <a:spcPct val="110000"/>
              </a:lnSpc>
              <a:spcBef>
                <a:spcPts val="0"/>
              </a:spcBef>
              <a:spcAft>
                <a:spcPts val="189"/>
              </a:spcAft>
              <a:buClr>
                <a:srgbClr val="DC0032"/>
              </a:buClr>
              <a:buSzTx/>
              <a:buFont typeface="Arial" panose="020B0604020202020204" pitchFamily="34" charset="0"/>
              <a:buNone/>
              <a:tabLst/>
              <a:defRPr/>
            </a:pPr>
            <a:endParaRPr kumimoji="0" lang="sl-SI" sz="1400" b="0" i="0" u="none" strike="noStrike" kern="1200" cap="none" spc="0" normalizeH="0" baseline="0" noProof="0" dirty="0">
              <a:ln>
                <a:noFill/>
              </a:ln>
              <a:solidFill>
                <a:srgbClr val="414042"/>
              </a:solidFill>
              <a:effectLst/>
              <a:uLnTx/>
              <a:uFillTx/>
              <a:latin typeface="Pluto Sans DPD PPT Light"/>
              <a:ea typeface="+mn-ea"/>
              <a:cs typeface="+mn-cs"/>
            </a:endParaRPr>
          </a:p>
          <a:p>
            <a:pPr marL="0" marR="0" lvl="0" indent="0" algn="l" defTabSz="864017" rtl="0" eaLnBrk="1" fontAlgn="auto" latinLnBrk="0" hangingPunct="1">
              <a:lnSpc>
                <a:spcPct val="110000"/>
              </a:lnSpc>
              <a:spcBef>
                <a:spcPts val="0"/>
              </a:spcBef>
              <a:spcAft>
                <a:spcPts val="189"/>
              </a:spcAft>
              <a:buClr>
                <a:srgbClr val="DC0032"/>
              </a:buClr>
              <a:buSzTx/>
              <a:buFont typeface="Arial" panose="020B0604020202020204" pitchFamily="34" charset="0"/>
              <a:buNone/>
              <a:tabLst/>
              <a:defRPr/>
            </a:pP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V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zadnjem</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letu</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se je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opazno</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povečala</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tudi</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uporaba</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C2C platform in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nakupovanje</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rabljenih</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izdelkov</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prek</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družbenih</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omrežji</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endParaRPr kumimoji="0" lang="sl-SI" sz="1400" b="0" i="0" u="none" strike="noStrike" kern="1200" cap="none" spc="0" normalizeH="0" baseline="0" noProof="0" dirty="0">
              <a:ln>
                <a:noFill/>
              </a:ln>
              <a:solidFill>
                <a:srgbClr val="414042"/>
              </a:solidFill>
              <a:effectLst/>
              <a:uLnTx/>
              <a:uFillTx/>
              <a:latin typeface="Pluto Sans DPD PPT Light"/>
              <a:ea typeface="+mn-ea"/>
              <a:cs typeface="+mn-cs"/>
            </a:endParaRPr>
          </a:p>
          <a:p>
            <a:pPr marL="0" marR="0" lvl="0" indent="0" algn="l" defTabSz="864017" rtl="0" eaLnBrk="1" fontAlgn="auto" latinLnBrk="0" hangingPunct="1">
              <a:lnSpc>
                <a:spcPct val="110000"/>
              </a:lnSpc>
              <a:spcBef>
                <a:spcPts val="0"/>
              </a:spcBef>
              <a:spcAft>
                <a:spcPts val="189"/>
              </a:spcAft>
              <a:buClr>
                <a:srgbClr val="DC0032"/>
              </a:buClr>
              <a:buSzTx/>
              <a:buFont typeface="Arial" panose="020B0604020202020204" pitchFamily="34" charset="0"/>
              <a:buNone/>
              <a:tabLst/>
              <a:defRPr/>
            </a:pPr>
            <a:endParaRPr lang="sl-SI" sz="1400" dirty="0">
              <a:solidFill>
                <a:srgbClr val="414042"/>
              </a:solidFill>
              <a:latin typeface="Pluto Sans DPD PPT Light"/>
            </a:endParaRPr>
          </a:p>
          <a:p>
            <a:pPr marL="0" marR="0" lvl="0" indent="0" algn="l" defTabSz="864017" rtl="0" eaLnBrk="1" fontAlgn="auto" latinLnBrk="0" hangingPunct="1">
              <a:lnSpc>
                <a:spcPct val="110000"/>
              </a:lnSpc>
              <a:spcBef>
                <a:spcPts val="0"/>
              </a:spcBef>
              <a:spcAft>
                <a:spcPts val="189"/>
              </a:spcAft>
              <a:buClr>
                <a:srgbClr val="DC0032"/>
              </a:buClr>
              <a:buSzTx/>
              <a:buFont typeface="Arial" panose="020B0604020202020204" pitchFamily="34" charset="0"/>
              <a:buNone/>
              <a:tabLst/>
              <a:defRPr/>
            </a:pP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3 od 4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rednih</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e-</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kupcev</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kupuje</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in/</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ali</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prodaja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na</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platformah</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C2C,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ena</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tretjina</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pa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trdi</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da je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povečala</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nakupe</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rabljenih</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izdelkov</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p>
        </p:txBody>
      </p:sp>
      <p:sp>
        <p:nvSpPr>
          <p:cNvPr id="8" name="Text Placeholder 35">
            <a:extLst>
              <a:ext uri="{FF2B5EF4-FFF2-40B4-BE49-F238E27FC236}">
                <a16:creationId xmlns:a16="http://schemas.microsoft.com/office/drawing/2014/main" id="{E8778D08-0763-7234-D1E9-E87D5D5153D9}"/>
              </a:ext>
            </a:extLst>
          </p:cNvPr>
          <p:cNvSpPr txBox="1">
            <a:spLocks/>
          </p:cNvSpPr>
          <p:nvPr/>
        </p:nvSpPr>
        <p:spPr bwMode="gray">
          <a:xfrm>
            <a:off x="4195477" y="1872087"/>
            <a:ext cx="3129533" cy="3291791"/>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1" indent="0" algn="l" defTabSz="864017" rtl="0" eaLnBrk="1" fontAlgn="auto" latinLnBrk="0" hangingPunct="1">
              <a:lnSpc>
                <a:spcPct val="110000"/>
              </a:lnSpc>
              <a:spcBef>
                <a:spcPts val="567"/>
              </a:spcBef>
              <a:spcAft>
                <a:spcPts val="567"/>
              </a:spcAft>
              <a:buClr>
                <a:srgbClr val="DC0032"/>
              </a:buClr>
              <a:buSzPct val="100000"/>
              <a:buFont typeface="Arial" panose="020B0604020202020204" pitchFamily="34" charset="0"/>
              <a:buNone/>
              <a:tabLst/>
              <a:defRPr/>
            </a:pPr>
            <a:r>
              <a:rPr kumimoji="0" lang="sl-SI" sz="1701" b="0" i="0" u="none" strike="noStrike" kern="1200" cap="none" spc="0" normalizeH="0" baseline="0" noProof="0" dirty="0">
                <a:ln>
                  <a:noFill/>
                </a:ln>
                <a:solidFill>
                  <a:srgbClr val="414042"/>
                </a:solidFill>
                <a:effectLst/>
                <a:uLnTx/>
                <a:uFillTx/>
                <a:latin typeface="Pluto Sans DPD PPT" panose="02000000000000000000" pitchFamily="2" charset="0"/>
                <a:ea typeface="+mn-ea"/>
                <a:cs typeface="+mn-cs"/>
              </a:rPr>
              <a:t>Enostavna dostava</a:t>
            </a:r>
            <a:endParaRPr kumimoji="0" lang="en-GB" sz="1701" b="0" i="0" u="none" strike="noStrike" kern="1200" cap="none" spc="0" normalizeH="0" baseline="0" noProof="0" dirty="0">
              <a:ln>
                <a:noFill/>
              </a:ln>
              <a:solidFill>
                <a:srgbClr val="414042"/>
              </a:solidFill>
              <a:effectLst/>
              <a:uLnTx/>
              <a:uFillTx/>
              <a:latin typeface="Pluto Sans DPD PPT" panose="02000000000000000000" pitchFamily="2" charset="0"/>
              <a:ea typeface="+mn-ea"/>
              <a:cs typeface="+mn-cs"/>
            </a:endParaRPr>
          </a:p>
          <a:p>
            <a:pPr marL="0" marR="0" lvl="0" indent="0" algn="l" defTabSz="864017" rtl="0" eaLnBrk="1" fontAlgn="auto" latinLnBrk="0" hangingPunct="1">
              <a:lnSpc>
                <a:spcPct val="110000"/>
              </a:lnSpc>
              <a:spcBef>
                <a:spcPts val="0"/>
              </a:spcBef>
              <a:spcAft>
                <a:spcPts val="189"/>
              </a:spcAft>
              <a:buClr>
                <a:srgbClr val="DC0032"/>
              </a:buClr>
              <a:buSzTx/>
              <a:buFont typeface="Arial" panose="020B0604020202020204" pitchFamily="34" charset="0"/>
              <a:buNone/>
              <a:tabLst/>
              <a:defRPr/>
            </a:pPr>
            <a:endParaRPr kumimoji="0" lang="sl-SI" sz="1400" b="0" i="0" u="none" strike="noStrike" kern="1200" cap="none" spc="0" normalizeH="0" baseline="0" noProof="0" dirty="0">
              <a:ln>
                <a:noFill/>
              </a:ln>
              <a:solidFill>
                <a:srgbClr val="414042"/>
              </a:solidFill>
              <a:effectLst/>
              <a:uLnTx/>
              <a:uFillTx/>
              <a:latin typeface="Pluto Sans DPD PPT Light"/>
              <a:ea typeface="+mn-ea"/>
              <a:cs typeface="+mn-cs"/>
            </a:endParaRPr>
          </a:p>
          <a:p>
            <a:pPr marL="0" marR="0" lvl="0" indent="0" algn="l" defTabSz="864017" rtl="0" eaLnBrk="1" fontAlgn="auto" latinLnBrk="0" hangingPunct="1">
              <a:lnSpc>
                <a:spcPct val="110000"/>
              </a:lnSpc>
              <a:spcBef>
                <a:spcPts val="0"/>
              </a:spcBef>
              <a:spcAft>
                <a:spcPts val="189"/>
              </a:spcAft>
              <a:buClr>
                <a:srgbClr val="DC0032"/>
              </a:buClr>
              <a:buSzTx/>
              <a:buFont typeface="Arial" panose="020B0604020202020204" pitchFamily="34" charset="0"/>
              <a:buNone/>
              <a:tabLst/>
              <a:defRPr/>
            </a:pPr>
            <a:r>
              <a:rPr lang="sl-SI" sz="1400" dirty="0">
                <a:solidFill>
                  <a:srgbClr val="414042"/>
                </a:solidFill>
                <a:latin typeface="Pluto Sans DPD PPT Light"/>
              </a:rPr>
              <a:t>L</a:t>
            </a:r>
            <a:r>
              <a:rPr kumimoji="0" lang="sl-SI" sz="1400" b="0" i="0" u="none" strike="noStrike" kern="1200" cap="none" spc="0" normalizeH="0" baseline="0" noProof="0" dirty="0" err="1">
                <a:ln>
                  <a:noFill/>
                </a:ln>
                <a:solidFill>
                  <a:srgbClr val="414042"/>
                </a:solidFill>
                <a:effectLst/>
                <a:uLnTx/>
                <a:uFillTx/>
                <a:latin typeface="Pluto Sans DPD PPT Light"/>
                <a:ea typeface="+mn-ea"/>
                <a:cs typeface="+mn-cs"/>
              </a:rPr>
              <a:t>eta</a:t>
            </a:r>
            <a:r>
              <a:rPr kumimoji="0" lang="sl-SI" sz="1400" b="0" i="0" u="none" strike="noStrike" kern="1200" cap="none" spc="0" normalizeH="0" baseline="0" noProof="0" dirty="0">
                <a:ln>
                  <a:noFill/>
                </a:ln>
                <a:solidFill>
                  <a:srgbClr val="414042"/>
                </a:solidFill>
                <a:effectLst/>
                <a:uLnTx/>
                <a:uFillTx/>
                <a:latin typeface="Pluto Sans DPD PPT Light"/>
                <a:ea typeface="+mn-ea"/>
                <a:cs typeface="+mn-cs"/>
              </a:rPr>
              <a:t> 2021 veliko slovenskih rednih e-kupcev (81 %) je dostavo zaznavalo kot enostavno, leta 2022 pa se je ta odstotek zmanjšal. </a:t>
            </a:r>
          </a:p>
          <a:p>
            <a:pPr marL="0" marR="0" lvl="0" indent="0" algn="l" defTabSz="864017" rtl="0" eaLnBrk="1" fontAlgn="auto" latinLnBrk="0" hangingPunct="1">
              <a:lnSpc>
                <a:spcPct val="110000"/>
              </a:lnSpc>
              <a:spcBef>
                <a:spcPts val="0"/>
              </a:spcBef>
              <a:spcAft>
                <a:spcPts val="189"/>
              </a:spcAft>
              <a:buClr>
                <a:srgbClr val="DC0032"/>
              </a:buClr>
              <a:buSzTx/>
              <a:buFont typeface="Arial" panose="020B0604020202020204" pitchFamily="34" charset="0"/>
              <a:buNone/>
              <a:tabLst/>
              <a:defRPr/>
            </a:pPr>
            <a:endParaRPr lang="sl-SI" sz="1400" dirty="0">
              <a:solidFill>
                <a:srgbClr val="414042"/>
              </a:solidFill>
              <a:latin typeface="Pluto Sans DPD PPT Light"/>
            </a:endParaRPr>
          </a:p>
          <a:p>
            <a:pPr marL="0" marR="0" lvl="0" indent="0" algn="l" defTabSz="864017" rtl="0" eaLnBrk="1" fontAlgn="auto" latinLnBrk="0" hangingPunct="1">
              <a:lnSpc>
                <a:spcPct val="110000"/>
              </a:lnSpc>
              <a:spcBef>
                <a:spcPts val="0"/>
              </a:spcBef>
              <a:spcAft>
                <a:spcPts val="189"/>
              </a:spcAft>
              <a:buClr>
                <a:srgbClr val="DC0032"/>
              </a:buClr>
              <a:buSzTx/>
              <a:buFont typeface="Arial" panose="020B0604020202020204" pitchFamily="34" charset="0"/>
              <a:buNone/>
              <a:tabLst/>
              <a:defRPr/>
            </a:pPr>
            <a:r>
              <a:rPr kumimoji="0" lang="sl-SI" sz="1400" b="0" i="0" u="none" strike="noStrike" kern="1200" cap="none" spc="0" normalizeH="0" baseline="0" noProof="0" dirty="0">
                <a:ln>
                  <a:noFill/>
                </a:ln>
                <a:solidFill>
                  <a:srgbClr val="414042"/>
                </a:solidFill>
                <a:effectLst/>
                <a:uLnTx/>
                <a:uFillTx/>
                <a:latin typeface="Pluto Sans DPD PPT Light"/>
                <a:ea typeface="+mn-ea"/>
                <a:cs typeface="+mn-cs"/>
              </a:rPr>
              <a:t>To je pomemben podatek, sploh v kontekstu, da velik odstotek ljudi svojo izkušnjo deli tudi na spletu in družbenih omrežjih, kar lahko vpliva na odločitve drugih e-kupcev.</a:t>
            </a:r>
            <a:endParaRPr kumimoji="0" lang="en-GB" sz="1400" b="0" i="0" u="none" strike="noStrike" kern="1200" cap="none" spc="0" normalizeH="0" baseline="0" noProof="0" dirty="0">
              <a:ln>
                <a:noFill/>
              </a:ln>
              <a:solidFill>
                <a:srgbClr val="414042"/>
              </a:solidFill>
              <a:effectLst/>
              <a:uLnTx/>
              <a:uFillTx/>
              <a:latin typeface="Pluto Sans DPD PPT Light"/>
              <a:ea typeface="+mn-ea"/>
              <a:cs typeface="+mn-cs"/>
            </a:endParaRPr>
          </a:p>
        </p:txBody>
      </p:sp>
      <p:sp>
        <p:nvSpPr>
          <p:cNvPr id="9" name="Text Placeholder 35">
            <a:extLst>
              <a:ext uri="{FF2B5EF4-FFF2-40B4-BE49-F238E27FC236}">
                <a16:creationId xmlns:a16="http://schemas.microsoft.com/office/drawing/2014/main" id="{0CF3794A-BD66-2EF1-9ACE-D7949AC57928}"/>
              </a:ext>
            </a:extLst>
          </p:cNvPr>
          <p:cNvSpPr txBox="1">
            <a:spLocks/>
          </p:cNvSpPr>
          <p:nvPr/>
        </p:nvSpPr>
        <p:spPr bwMode="gray">
          <a:xfrm>
            <a:off x="7750275" y="1872087"/>
            <a:ext cx="3129533" cy="4217152"/>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1" indent="0" algn="l" defTabSz="864017" rtl="0" eaLnBrk="1" fontAlgn="auto" latinLnBrk="0" hangingPunct="1">
              <a:lnSpc>
                <a:spcPct val="110000"/>
              </a:lnSpc>
              <a:spcBef>
                <a:spcPts val="567"/>
              </a:spcBef>
              <a:spcAft>
                <a:spcPts val="567"/>
              </a:spcAft>
              <a:buClr>
                <a:srgbClr val="DC0032"/>
              </a:buClr>
              <a:buSzPct val="100000"/>
              <a:buFont typeface="Arial" panose="020B0604020202020204" pitchFamily="34" charset="0"/>
              <a:buNone/>
              <a:tabLst/>
              <a:defRPr/>
            </a:pPr>
            <a:r>
              <a:rPr kumimoji="0" lang="sl-SI" sz="1701" b="0" i="0" u="none" strike="noStrike" kern="1200" cap="none" spc="0" normalizeH="0" baseline="0" noProof="0" dirty="0">
                <a:ln>
                  <a:noFill/>
                </a:ln>
                <a:solidFill>
                  <a:srgbClr val="414042"/>
                </a:solidFill>
                <a:effectLst/>
                <a:uLnTx/>
                <a:uFillTx/>
                <a:latin typeface="Pluto Sans DPD PPT" panose="02000000000000000000" pitchFamily="2" charset="0"/>
                <a:ea typeface="+mn-ea"/>
                <a:cs typeface="+mn-cs"/>
              </a:rPr>
              <a:t>Priljubljenost dostave</a:t>
            </a:r>
            <a:endParaRPr kumimoji="0" lang="en-GB" sz="1701" b="0" i="0" u="none" strike="noStrike" kern="1200" cap="none" spc="0" normalizeH="0" baseline="0" noProof="0" dirty="0">
              <a:ln>
                <a:noFill/>
              </a:ln>
              <a:solidFill>
                <a:srgbClr val="414042"/>
              </a:solidFill>
              <a:effectLst/>
              <a:uLnTx/>
              <a:uFillTx/>
              <a:latin typeface="Pluto Sans DPD PPT" panose="02000000000000000000" pitchFamily="2" charset="0"/>
              <a:ea typeface="+mn-ea"/>
              <a:cs typeface="+mn-cs"/>
            </a:endParaRPr>
          </a:p>
          <a:p>
            <a:pPr marL="0" marR="0" lvl="0" indent="0" algn="l" defTabSz="864017" rtl="0" eaLnBrk="1" fontAlgn="auto" latinLnBrk="0" hangingPunct="1">
              <a:lnSpc>
                <a:spcPct val="110000"/>
              </a:lnSpc>
              <a:spcBef>
                <a:spcPts val="0"/>
              </a:spcBef>
              <a:spcAft>
                <a:spcPts val="189"/>
              </a:spcAft>
              <a:buClr>
                <a:srgbClr val="DC0032"/>
              </a:buClr>
              <a:buSzTx/>
              <a:buFont typeface="Arial" panose="020B0604020202020204" pitchFamily="34" charset="0"/>
              <a:buNone/>
              <a:tabLst/>
              <a:defRPr/>
            </a:pPr>
            <a:endParaRPr kumimoji="0" lang="sl-SI" sz="1400" b="0" i="0" u="none" strike="noStrike" kern="1200" cap="none" spc="0" normalizeH="0" baseline="0" noProof="0" dirty="0">
              <a:ln>
                <a:noFill/>
              </a:ln>
              <a:solidFill>
                <a:srgbClr val="414042"/>
              </a:solidFill>
              <a:effectLst/>
              <a:uLnTx/>
              <a:uFillTx/>
              <a:latin typeface="Pluto Sans DPD PPT Light"/>
              <a:ea typeface="+mn-ea"/>
              <a:cs typeface="+mn-cs"/>
            </a:endParaRPr>
          </a:p>
          <a:p>
            <a:pPr marL="0" marR="0" lvl="0" indent="0" algn="l" defTabSz="864017" rtl="0" eaLnBrk="1" fontAlgn="auto" latinLnBrk="0" hangingPunct="1">
              <a:lnSpc>
                <a:spcPct val="110000"/>
              </a:lnSpc>
              <a:spcBef>
                <a:spcPts val="0"/>
              </a:spcBef>
              <a:spcAft>
                <a:spcPts val="189"/>
              </a:spcAft>
              <a:buClr>
                <a:srgbClr val="DC0032"/>
              </a:buClr>
              <a:buSzTx/>
              <a:buFont typeface="Arial" panose="020B0604020202020204" pitchFamily="34" charset="0"/>
              <a:buNone/>
              <a:tabLst/>
              <a:defRPr/>
            </a:pP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Dostava</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na</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dom</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je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še</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vedno</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na</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prvem</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mestu</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priljubljenosti</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načinov</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dostave</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se pa e-</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kupci</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vedno</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bolj</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poslužujejo</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tudi</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dostave</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v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paketomate</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zato</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je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letos</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naš</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pomemben</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strateški</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cilj</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da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povečamo</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mrežo</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DPD Pickup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paketomatov</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endParaRPr kumimoji="0" lang="sl-SI" sz="1400" b="0" i="0" u="none" strike="noStrike" kern="1200" cap="none" spc="0" normalizeH="0" baseline="0" noProof="0" dirty="0">
              <a:ln>
                <a:noFill/>
              </a:ln>
              <a:solidFill>
                <a:srgbClr val="414042"/>
              </a:solidFill>
              <a:effectLst/>
              <a:uLnTx/>
              <a:uFillTx/>
              <a:latin typeface="Pluto Sans DPD PPT Light"/>
              <a:ea typeface="+mn-ea"/>
              <a:cs typeface="+mn-cs"/>
            </a:endParaRPr>
          </a:p>
          <a:p>
            <a:pPr marL="0" marR="0" lvl="0" indent="0" algn="l" defTabSz="864017" rtl="0" eaLnBrk="1" fontAlgn="auto" latinLnBrk="0" hangingPunct="1">
              <a:lnSpc>
                <a:spcPct val="110000"/>
              </a:lnSpc>
              <a:spcBef>
                <a:spcPts val="0"/>
              </a:spcBef>
              <a:spcAft>
                <a:spcPts val="189"/>
              </a:spcAft>
              <a:buClr>
                <a:srgbClr val="DC0032"/>
              </a:buClr>
              <a:buSzTx/>
              <a:buFont typeface="Arial" panose="020B0604020202020204" pitchFamily="34" charset="0"/>
              <a:buNone/>
              <a:tabLst/>
              <a:defRPr/>
            </a:pPr>
            <a:endParaRPr kumimoji="0" lang="en-GB" sz="1400" b="0" i="0" u="none" strike="noStrike" kern="1200" cap="none" spc="0" normalizeH="0" baseline="0" noProof="0" dirty="0">
              <a:ln>
                <a:noFill/>
              </a:ln>
              <a:solidFill>
                <a:srgbClr val="414042"/>
              </a:solidFill>
              <a:effectLst/>
              <a:uLnTx/>
              <a:uFillTx/>
              <a:latin typeface="Pluto Sans DPD PPT Light"/>
              <a:ea typeface="+mn-ea"/>
              <a:cs typeface="+mn-cs"/>
            </a:endParaRPr>
          </a:p>
          <a:p>
            <a:pPr marL="0" marR="0" lvl="0" indent="0" algn="l" defTabSz="864017" rtl="0" eaLnBrk="1" fontAlgn="auto" latinLnBrk="0" hangingPunct="1">
              <a:lnSpc>
                <a:spcPct val="110000"/>
              </a:lnSpc>
              <a:spcBef>
                <a:spcPts val="0"/>
              </a:spcBef>
              <a:spcAft>
                <a:spcPts val="189"/>
              </a:spcAft>
              <a:buClr>
                <a:srgbClr val="DC0032"/>
              </a:buClr>
              <a:buSzTx/>
              <a:buFont typeface="Arial" panose="020B0604020202020204" pitchFamily="34" charset="0"/>
              <a:buNone/>
              <a:tabLst/>
              <a:defRPr/>
            </a:pP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Kar 70 %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sodelujočih</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pravi</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da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želijo</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poznati</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ime</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dostavne</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službe</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ki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bo</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paket</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odstavilo</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še</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preden</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nakup</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en-GB" sz="1400" b="0" i="0" u="none" strike="noStrike" kern="1200" cap="none" spc="0" normalizeH="0" baseline="0" noProof="0" dirty="0" err="1">
                <a:ln>
                  <a:noFill/>
                </a:ln>
                <a:solidFill>
                  <a:srgbClr val="414042"/>
                </a:solidFill>
                <a:effectLst/>
                <a:uLnTx/>
                <a:uFillTx/>
                <a:latin typeface="Pluto Sans DPD PPT Light"/>
                <a:ea typeface="+mn-ea"/>
                <a:cs typeface="+mn-cs"/>
              </a:rPr>
              <a:t>zaključijo</a:t>
            </a:r>
            <a:r>
              <a:rPr kumimoji="0" lang="en-GB" sz="1400" b="0" i="0" u="none" strike="noStrike" kern="1200" cap="none" spc="0" normalizeH="0" baseline="0" noProof="0" dirty="0">
                <a:ln>
                  <a:noFill/>
                </a:ln>
                <a:solidFill>
                  <a:srgbClr val="414042"/>
                </a:solidFill>
                <a:effectLst/>
                <a:uLnTx/>
                <a:uFillTx/>
                <a:latin typeface="Pluto Sans DPD PPT Light"/>
                <a:ea typeface="+mn-ea"/>
                <a:cs typeface="+mn-cs"/>
              </a:rPr>
              <a:t>. </a:t>
            </a:r>
          </a:p>
        </p:txBody>
      </p:sp>
      <p:pic>
        <p:nvPicPr>
          <p:cNvPr id="3" name="Slika 2">
            <a:extLst>
              <a:ext uri="{FF2B5EF4-FFF2-40B4-BE49-F238E27FC236}">
                <a16:creationId xmlns:a16="http://schemas.microsoft.com/office/drawing/2014/main" id="{60F4CE3D-0967-CB6E-BF9E-6E99D2EC67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572" y="235557"/>
            <a:ext cx="1306647" cy="1306647"/>
          </a:xfrm>
          <a:prstGeom prst="rect">
            <a:avLst/>
          </a:prstGeom>
        </p:spPr>
      </p:pic>
      <p:pic>
        <p:nvPicPr>
          <p:cNvPr id="17" name="Slika 16">
            <a:extLst>
              <a:ext uri="{FF2B5EF4-FFF2-40B4-BE49-F238E27FC236}">
                <a16:creationId xmlns:a16="http://schemas.microsoft.com/office/drawing/2014/main" id="{A12649C1-F4D6-8443-D81A-62F0271CD7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7262" y="148428"/>
            <a:ext cx="1368088" cy="1368088"/>
          </a:xfrm>
          <a:prstGeom prst="rect">
            <a:avLst/>
          </a:prstGeom>
        </p:spPr>
      </p:pic>
      <p:pic>
        <p:nvPicPr>
          <p:cNvPr id="19" name="Slika 18">
            <a:extLst>
              <a:ext uri="{FF2B5EF4-FFF2-40B4-BE49-F238E27FC236}">
                <a16:creationId xmlns:a16="http://schemas.microsoft.com/office/drawing/2014/main" id="{ED6D5F8F-61B9-9EB8-DD0F-200736258C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8244" y="101467"/>
            <a:ext cx="1574829" cy="1574829"/>
          </a:xfrm>
          <a:prstGeom prst="rect">
            <a:avLst/>
          </a:prstGeom>
        </p:spPr>
      </p:pic>
    </p:spTree>
    <p:extLst>
      <p:ext uri="{BB962C8B-B14F-4D97-AF65-F5344CB8AC3E}">
        <p14:creationId xmlns:p14="http://schemas.microsoft.com/office/powerpoint/2010/main" val="18805973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821716-9F88-4D25-BA4D-74868389EA11}"/>
              </a:ext>
            </a:extLst>
          </p:cNvPr>
          <p:cNvSpPr>
            <a:spLocks noGrp="1"/>
          </p:cNvSpPr>
          <p:nvPr>
            <p:ph type="title"/>
            <p:custDataLst>
              <p:tags r:id="rId1"/>
            </p:custDataLst>
          </p:nvPr>
        </p:nvSpPr>
        <p:spPr/>
        <p:txBody>
          <a:bodyPr/>
          <a:lstStyle/>
          <a:p>
            <a:r>
              <a:rPr lang="sl-SI" dirty="0">
                <a:latin typeface="+mn-lt"/>
              </a:rPr>
              <a:t>Trajnostna dostava</a:t>
            </a:r>
            <a:endParaRPr lang="en-GB" dirty="0">
              <a:latin typeface="+mn-lt"/>
            </a:endParaRPr>
          </a:p>
        </p:txBody>
      </p:sp>
      <p:sp>
        <p:nvSpPr>
          <p:cNvPr id="7" name="Foliennummernplatzhalter 6">
            <a:extLst>
              <a:ext uri="{FF2B5EF4-FFF2-40B4-BE49-F238E27FC236}">
                <a16:creationId xmlns:a16="http://schemas.microsoft.com/office/drawing/2014/main" id="{F64133FD-A1DA-4FFD-9330-203C0FDA7F0C}"/>
              </a:ext>
            </a:extLst>
          </p:cNvPr>
          <p:cNvSpPr>
            <a:spLocks noGrp="1"/>
          </p:cNvSpPr>
          <p:nvPr>
            <p:ph type="sldNum" sz="quarter" idx="19"/>
          </p:nvPr>
        </p:nvSpPr>
        <p:spPr>
          <a:xfrm>
            <a:off x="14387" y="6120087"/>
            <a:ext cx="288000" cy="180000"/>
          </a:xfrm>
        </p:spPr>
        <p:txBody>
          <a:bodyPr/>
          <a:lstStyle/>
          <a:p>
            <a:pPr algn="r" defTabSz="864017">
              <a:defRPr/>
            </a:pPr>
            <a:fld id="{9EA669D3-5529-4BB0-8BB4-F8AF37E83BE9}" type="slidenum">
              <a:rPr lang="en-GB" sz="756">
                <a:solidFill>
                  <a:srgbClr val="808285"/>
                </a:solidFill>
                <a:latin typeface="Pluto Sans DPD PPT Light"/>
              </a:rPr>
              <a:pPr algn="r" defTabSz="864017">
                <a:defRPr/>
              </a:pPr>
              <a:t>51</a:t>
            </a:fld>
            <a:endParaRPr lang="en-GB" sz="756" dirty="0">
              <a:solidFill>
                <a:srgbClr val="808285"/>
              </a:solidFill>
              <a:latin typeface="Pluto Sans DPD PPT Light"/>
            </a:endParaRPr>
          </a:p>
        </p:txBody>
      </p:sp>
    </p:spTree>
    <p:extLst>
      <p:ext uri="{BB962C8B-B14F-4D97-AF65-F5344CB8AC3E}">
        <p14:creationId xmlns:p14="http://schemas.microsoft.com/office/powerpoint/2010/main" val="37975461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a:extLst>
              <a:ext uri="{FF2B5EF4-FFF2-40B4-BE49-F238E27FC236}">
                <a16:creationId xmlns:a16="http://schemas.microsoft.com/office/drawing/2014/main" id="{F05F5A19-3BD8-2CAF-D169-16D11B0CD6EB}"/>
              </a:ext>
            </a:extLst>
          </p:cNvPr>
          <p:cNvSpPr>
            <a:spLocks noGrp="1"/>
          </p:cNvSpPr>
          <p:nvPr>
            <p:ph type="sldNum" sz="quarter" idx="19"/>
          </p:nvPr>
        </p:nvSpPr>
        <p:spPr/>
        <p:txBody>
          <a:bodyPr/>
          <a:lstStyle/>
          <a:p>
            <a:fld id="{9EA669D3-5529-4BB0-8BB4-F8AF37E83BE9}" type="slidenum">
              <a:rPr lang="en-GB" smtClean="0"/>
              <a:pPr/>
              <a:t>52</a:t>
            </a:fld>
            <a:endParaRPr lang="en-GB" dirty="0"/>
          </a:p>
        </p:txBody>
      </p:sp>
      <p:sp>
        <p:nvSpPr>
          <p:cNvPr id="5" name="Text Placeholder 35">
            <a:extLst>
              <a:ext uri="{FF2B5EF4-FFF2-40B4-BE49-F238E27FC236}">
                <a16:creationId xmlns:a16="http://schemas.microsoft.com/office/drawing/2014/main" id="{A8BCE018-E9AD-A209-6439-3189E90A8E44}"/>
              </a:ext>
            </a:extLst>
          </p:cNvPr>
          <p:cNvSpPr txBox="1">
            <a:spLocks/>
          </p:cNvSpPr>
          <p:nvPr>
            <p:custDataLst>
              <p:tags r:id="rId1"/>
            </p:custDataLst>
          </p:nvPr>
        </p:nvSpPr>
        <p:spPr bwMode="gray">
          <a:xfrm>
            <a:off x="150262" y="3285104"/>
            <a:ext cx="3456000" cy="2124000"/>
          </a:xfrm>
          <a:prstGeom prst="roundRect">
            <a:avLst>
              <a:gd name="adj" fmla="val 4783"/>
            </a:avLst>
          </a:prstGeom>
          <a:solidFill>
            <a:srgbClr val="DC0032"/>
          </a:solidFill>
        </p:spPr>
        <p:txBody>
          <a:bodyPr vert="horz" lIns="216000" tIns="216000" rIns="216000" bIns="0" rtlCol="0" anchor="t">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600"/>
              </a:spcBef>
              <a:spcAft>
                <a:spcPts val="600"/>
              </a:spcAft>
              <a:buClrTx/>
              <a:buSzPct val="100000"/>
              <a:buFont typeface="Arial" panose="020B0604020202020204" pitchFamily="34" charset="0"/>
              <a:buNone/>
              <a:tabLst/>
              <a:defRPr/>
            </a:pPr>
            <a:r>
              <a:rPr kumimoji="0" lang="sl-SI" sz="1600" b="0" i="0" u="none" strike="noStrike" kern="1200" cap="none" spc="0" normalizeH="0" baseline="0" noProof="0" dirty="0">
                <a:ln>
                  <a:noFill/>
                </a:ln>
                <a:solidFill>
                  <a:srgbClr val="FFFFFF"/>
                </a:solidFill>
                <a:effectLst/>
                <a:uLnTx/>
                <a:uFillTx/>
                <a:latin typeface="Pluto Sans DPD PPT" panose="02000000000000000000" pitchFamily="2" charset="0"/>
                <a:ea typeface="+mn-ea"/>
                <a:cs typeface="+mn-cs"/>
              </a:rPr>
              <a:t>Obvestite potrošnike o možnostih alternativnih lokacij</a:t>
            </a:r>
            <a:endParaRPr kumimoji="0" lang="en-GB" sz="1600" b="0" i="0" u="none" strike="noStrike" kern="1200" cap="none" spc="0" normalizeH="0" baseline="0" noProof="0" dirty="0">
              <a:ln>
                <a:noFill/>
              </a:ln>
              <a:solidFill>
                <a:srgbClr val="FFFFFF"/>
              </a:solidFill>
              <a:effectLst/>
              <a:uLnTx/>
              <a:uFillTx/>
              <a:latin typeface="Pluto Sans DPD PPT" panose="02000000000000000000" pitchFamily="2" charset="0"/>
              <a:ea typeface="+mn-ea"/>
              <a:cs typeface="+mn-cs"/>
            </a:endParaRPr>
          </a:p>
          <a:p>
            <a:pPr marL="0" marR="0" lvl="0" indent="0" algn="l" defTabSz="914400" rtl="0" eaLnBrk="1" fontAlgn="auto" latinLnBrk="0" hangingPunct="1">
              <a:lnSpc>
                <a:spcPct val="110000"/>
              </a:lnSpc>
              <a:spcBef>
                <a:spcPts val="0"/>
              </a:spcBef>
              <a:spcAft>
                <a:spcPts val="200"/>
              </a:spcAft>
              <a:buClrTx/>
              <a:buSzTx/>
              <a:buFont typeface="Arial" panose="020B0604020202020204" pitchFamily="34" charset="0"/>
              <a:buNone/>
              <a:tabLst/>
              <a:defRPr/>
            </a:pPr>
            <a:r>
              <a:rPr kumimoji="0" lang="hr-HR" sz="1400" b="0" i="0" u="none" strike="noStrike" kern="1200" cap="none" spc="0" normalizeH="0" baseline="0" noProof="0" dirty="0" err="1">
                <a:ln>
                  <a:noFill/>
                </a:ln>
                <a:solidFill>
                  <a:srgbClr val="FFFFFF"/>
                </a:solidFill>
                <a:effectLst/>
                <a:uLnTx/>
                <a:uFillTx/>
                <a:latin typeface="Pluto Sans DPD PPT Light"/>
                <a:ea typeface="+mn-ea"/>
                <a:cs typeface="+mn-cs"/>
              </a:rPr>
              <a:t>Končnim</a:t>
            </a:r>
            <a:r>
              <a:rPr kumimoji="0" lang="hr-HR" sz="1400" b="0" i="0" u="none" strike="noStrike" kern="1200" cap="none" spc="0" normalizeH="0" baseline="0" noProof="0" dirty="0">
                <a:ln>
                  <a:noFill/>
                </a:ln>
                <a:solidFill>
                  <a:srgbClr val="FFFFFF"/>
                </a:solidFill>
                <a:effectLst/>
                <a:uLnTx/>
                <a:uFillTx/>
                <a:latin typeface="Pluto Sans DPD PPT Light"/>
                <a:ea typeface="+mn-ea"/>
                <a:cs typeface="+mn-cs"/>
              </a:rPr>
              <a:t> uporabnikom </a:t>
            </a:r>
            <a:r>
              <a:rPr kumimoji="0" lang="hr-HR" sz="1400" b="0" i="0" u="none" strike="noStrike" kern="1200" cap="none" spc="0" normalizeH="0" baseline="0" noProof="0" dirty="0" err="1">
                <a:ln>
                  <a:noFill/>
                </a:ln>
                <a:solidFill>
                  <a:srgbClr val="FFFFFF"/>
                </a:solidFill>
                <a:effectLst/>
                <a:uLnTx/>
                <a:uFillTx/>
                <a:latin typeface="Pluto Sans DPD PPT Light"/>
                <a:ea typeface="+mn-ea"/>
                <a:cs typeface="+mn-cs"/>
              </a:rPr>
              <a:t>priporočite</a:t>
            </a:r>
            <a:r>
              <a:rPr kumimoji="0" lang="hr-HR" sz="1400" b="0" i="0" u="none" strike="noStrike" kern="1200" cap="none" spc="0" normalizeH="0" baseline="0" noProof="0" dirty="0">
                <a:ln>
                  <a:noFill/>
                </a:ln>
                <a:solidFill>
                  <a:srgbClr val="FFFFFF"/>
                </a:solidFill>
                <a:effectLst/>
                <a:uLnTx/>
                <a:uFillTx/>
                <a:latin typeface="Pluto Sans DPD PPT Light"/>
                <a:ea typeface="+mn-ea"/>
                <a:cs typeface="+mn-cs"/>
              </a:rPr>
              <a:t> alternativne lokacije za </a:t>
            </a:r>
            <a:r>
              <a:rPr kumimoji="0" lang="hr-HR" sz="1400" b="0" i="0" u="none" strike="noStrike" kern="1200" cap="none" spc="0" normalizeH="0" baseline="0" noProof="0" dirty="0" err="1">
                <a:ln>
                  <a:noFill/>
                </a:ln>
                <a:solidFill>
                  <a:srgbClr val="FFFFFF"/>
                </a:solidFill>
                <a:effectLst/>
                <a:uLnTx/>
                <a:uFillTx/>
                <a:latin typeface="Pluto Sans DPD PPT Light"/>
                <a:ea typeface="+mn-ea"/>
                <a:cs typeface="+mn-cs"/>
              </a:rPr>
              <a:t>prevzem</a:t>
            </a:r>
            <a:r>
              <a:rPr kumimoji="0" lang="hr-HR" sz="1400" b="0" i="0" u="none" strike="noStrike" kern="1200" cap="none" spc="0" normalizeH="0" baseline="0" noProof="0" dirty="0">
                <a:ln>
                  <a:noFill/>
                </a:ln>
                <a:solidFill>
                  <a:srgbClr val="FFFFFF"/>
                </a:solidFill>
                <a:effectLst/>
                <a:uLnTx/>
                <a:uFillTx/>
                <a:latin typeface="Pluto Sans DPD PPT Light"/>
                <a:ea typeface="+mn-ea"/>
                <a:cs typeface="+mn-cs"/>
              </a:rPr>
              <a:t> paketa</a:t>
            </a:r>
            <a:r>
              <a:rPr kumimoji="0" lang="hr-HR" sz="1600" b="0" i="0" u="none" strike="noStrike" kern="1200" cap="none" spc="0" normalizeH="0" baseline="0" noProof="0" dirty="0">
                <a:ln>
                  <a:noFill/>
                </a:ln>
                <a:solidFill>
                  <a:srgbClr val="FFFFFF"/>
                </a:solidFill>
                <a:effectLst/>
                <a:uLnTx/>
                <a:uFillTx/>
                <a:latin typeface="Pluto Sans DPD PPT Light"/>
                <a:ea typeface="+mn-ea"/>
                <a:cs typeface="+mn-cs"/>
              </a:rPr>
              <a:t>.</a:t>
            </a:r>
            <a:endParaRPr kumimoji="0" lang="en-GB" sz="1600" b="0" i="0" u="none" strike="noStrike" kern="1200" cap="none" spc="0" normalizeH="0" baseline="0" noProof="0" dirty="0">
              <a:ln>
                <a:noFill/>
              </a:ln>
              <a:solidFill>
                <a:srgbClr val="FFFFFF"/>
              </a:solidFill>
              <a:effectLst/>
              <a:uLnTx/>
              <a:uFillTx/>
              <a:latin typeface="Pluto Sans DPD PPT Light"/>
              <a:ea typeface="+mn-ea"/>
              <a:cs typeface="+mn-cs"/>
            </a:endParaRPr>
          </a:p>
        </p:txBody>
      </p:sp>
      <p:sp>
        <p:nvSpPr>
          <p:cNvPr id="6" name="Text Placeholder 35">
            <a:extLst>
              <a:ext uri="{FF2B5EF4-FFF2-40B4-BE49-F238E27FC236}">
                <a16:creationId xmlns:a16="http://schemas.microsoft.com/office/drawing/2014/main" id="{4A6892BD-2F6C-6621-97F4-D2879B979FA7}"/>
              </a:ext>
            </a:extLst>
          </p:cNvPr>
          <p:cNvSpPr txBox="1">
            <a:spLocks/>
          </p:cNvSpPr>
          <p:nvPr>
            <p:custDataLst>
              <p:tags r:id="rId2"/>
            </p:custDataLst>
          </p:nvPr>
        </p:nvSpPr>
        <p:spPr bwMode="gray">
          <a:xfrm>
            <a:off x="3750738" y="3285104"/>
            <a:ext cx="3528468" cy="2124000"/>
          </a:xfrm>
          <a:prstGeom prst="roundRect">
            <a:avLst>
              <a:gd name="adj" fmla="val 4783"/>
            </a:avLst>
          </a:prstGeom>
          <a:solidFill>
            <a:srgbClr val="E6E7E8"/>
          </a:solidFill>
        </p:spPr>
        <p:txBody>
          <a:bodyPr vert="horz" lIns="216000" tIns="216000" rIns="216000" bIns="216000" rtlCol="0" anchor="t">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1" indent="0" algn="l" defTabSz="914400" rtl="0" eaLnBrk="1" fontAlgn="auto" latinLnBrk="0" hangingPunct="1">
              <a:lnSpc>
                <a:spcPct val="110000"/>
              </a:lnSpc>
              <a:spcBef>
                <a:spcPts val="600"/>
              </a:spcBef>
              <a:spcAft>
                <a:spcPts val="600"/>
              </a:spcAft>
              <a:buClr>
                <a:srgbClr val="DC0032"/>
              </a:buClr>
              <a:buSzPct val="100000"/>
              <a:buFont typeface="Arial" panose="020B0604020202020204" pitchFamily="34" charset="0"/>
              <a:buNone/>
              <a:tabLst/>
              <a:defRPr/>
            </a:pPr>
            <a:r>
              <a:rPr kumimoji="0" lang="sl-SI" sz="1600" b="0" i="0" u="none" strike="noStrike" kern="1200" cap="none" spc="0" normalizeH="0" baseline="0" noProof="0" dirty="0">
                <a:ln>
                  <a:noFill/>
                </a:ln>
                <a:solidFill>
                  <a:srgbClr val="414042"/>
                </a:solidFill>
                <a:effectLst/>
                <a:uLnTx/>
                <a:uFillTx/>
                <a:latin typeface="Pluto Sans DPD PPT" panose="02000000000000000000" pitchFamily="2" charset="0"/>
                <a:ea typeface="+mn-ea"/>
                <a:cs typeface="+mn-cs"/>
              </a:rPr>
              <a:t>Povejte zgodbo</a:t>
            </a:r>
            <a:endParaRPr kumimoji="0" lang="en-GB" sz="1600" b="0" i="0" u="none" strike="noStrike" kern="1200" cap="none" spc="0" normalizeH="0" baseline="0" noProof="0" dirty="0">
              <a:ln>
                <a:noFill/>
              </a:ln>
              <a:solidFill>
                <a:srgbClr val="414042"/>
              </a:solidFill>
              <a:effectLst/>
              <a:uLnTx/>
              <a:uFillTx/>
              <a:latin typeface="Pluto Sans DPD PPT" panose="02000000000000000000" pitchFamily="2" charset="0"/>
              <a:ea typeface="+mn-ea"/>
              <a:cs typeface="+mn-cs"/>
            </a:endParaRPr>
          </a:p>
          <a:p>
            <a:pPr marL="0" marR="0" lvl="0" indent="0" algn="l"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endParaRPr kumimoji="0" lang="hr-HR" sz="1400" b="0" i="0" u="none" strike="noStrike" kern="1200" cap="none" spc="0" normalizeH="0" baseline="0" noProof="0" dirty="0">
              <a:ln>
                <a:noFill/>
              </a:ln>
              <a:solidFill>
                <a:srgbClr val="414042"/>
              </a:solidFill>
              <a:effectLst/>
              <a:uLnTx/>
              <a:uFillTx/>
              <a:latin typeface="Pluto Sans DPD PPT Light"/>
              <a:ea typeface="+mn-ea"/>
              <a:cs typeface="+mn-cs"/>
            </a:endParaRPr>
          </a:p>
          <a:p>
            <a:pPr marL="0" marR="0" lvl="0" indent="0" algn="l"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r>
              <a:rPr kumimoji="0" lang="hr-HR" sz="1400" b="0" i="0" u="none" strike="noStrike" kern="1200" cap="none" spc="0" normalizeH="0" baseline="0" noProof="0" dirty="0">
                <a:ln>
                  <a:noFill/>
                </a:ln>
                <a:solidFill>
                  <a:srgbClr val="414042"/>
                </a:solidFill>
                <a:effectLst/>
                <a:uLnTx/>
                <a:uFillTx/>
                <a:latin typeface="Pluto Sans DPD PPT Light"/>
                <a:ea typeface="+mn-ea"/>
                <a:cs typeface="+mn-cs"/>
              </a:rPr>
              <a:t>Vaša </a:t>
            </a:r>
            <a:r>
              <a:rPr kumimoji="0" lang="hr-HR" sz="1400" b="0" i="0" u="none" strike="noStrike" kern="1200" cap="none" spc="0" normalizeH="0" baseline="0" noProof="0" dirty="0" err="1">
                <a:ln>
                  <a:noFill/>
                </a:ln>
                <a:solidFill>
                  <a:srgbClr val="414042"/>
                </a:solidFill>
                <a:effectLst/>
                <a:uLnTx/>
                <a:uFillTx/>
                <a:latin typeface="Pluto Sans DPD PPT Light"/>
                <a:ea typeface="+mn-ea"/>
                <a:cs typeface="+mn-cs"/>
              </a:rPr>
              <a:t>spletna</a:t>
            </a:r>
            <a:r>
              <a:rPr kumimoji="0" lang="hr-HR" sz="1400" b="0" i="0" u="none" strike="noStrike" kern="1200" cap="none" spc="0" normalizeH="0" baseline="0" noProof="0" dirty="0">
                <a:ln>
                  <a:noFill/>
                </a:ln>
                <a:solidFill>
                  <a:srgbClr val="414042"/>
                </a:solidFill>
                <a:effectLst/>
                <a:uLnTx/>
                <a:uFillTx/>
                <a:latin typeface="Pluto Sans DPD PPT Light"/>
                <a:ea typeface="+mn-ea"/>
                <a:cs typeface="+mn-cs"/>
              </a:rPr>
              <a:t> stran je </a:t>
            </a:r>
            <a:r>
              <a:rPr kumimoji="0" lang="hr-HR" sz="1400" b="0" i="0" u="none" strike="noStrike" kern="1200" cap="none" spc="0" normalizeH="0" baseline="0" noProof="0" dirty="0" err="1">
                <a:ln>
                  <a:noFill/>
                </a:ln>
                <a:solidFill>
                  <a:srgbClr val="414042"/>
                </a:solidFill>
                <a:effectLst/>
                <a:uLnTx/>
                <a:uFillTx/>
                <a:latin typeface="Pluto Sans DPD PPT Light"/>
                <a:ea typeface="+mn-ea"/>
                <a:cs typeface="+mn-cs"/>
              </a:rPr>
              <a:t>pomembno</a:t>
            </a:r>
            <a:r>
              <a:rPr kumimoji="0" lang="hr-HR" sz="1400" b="0" i="0" u="none" strike="noStrike" kern="1200" cap="none" spc="0" normalizeH="0" baseline="0" noProof="0" dirty="0">
                <a:ln>
                  <a:noFill/>
                </a:ln>
                <a:solidFill>
                  <a:srgbClr val="414042"/>
                </a:solidFill>
                <a:effectLst/>
                <a:uLnTx/>
                <a:uFillTx/>
                <a:latin typeface="Pluto Sans DPD PPT Light"/>
                <a:ea typeface="+mn-ea"/>
                <a:cs typeface="+mn-cs"/>
              </a:rPr>
              <a:t> gonilo </a:t>
            </a:r>
            <a:r>
              <a:rPr kumimoji="0" lang="hr-HR" sz="1400" b="0" i="0" u="none" strike="noStrike" kern="1200" cap="none" spc="0" normalizeH="0" baseline="0" noProof="0" dirty="0" err="1">
                <a:ln>
                  <a:noFill/>
                </a:ln>
                <a:solidFill>
                  <a:srgbClr val="414042"/>
                </a:solidFill>
                <a:effectLst/>
                <a:uLnTx/>
                <a:uFillTx/>
                <a:latin typeface="Pluto Sans DPD PPT Light"/>
                <a:ea typeface="+mn-ea"/>
                <a:cs typeface="+mn-cs"/>
              </a:rPr>
              <a:t>izkušnje</a:t>
            </a:r>
            <a:r>
              <a:rPr kumimoji="0" lang="hr-HR" sz="1400" b="0" i="0" u="none" strike="noStrike" kern="1200" cap="none" spc="0" normalizeH="0" baseline="0" noProof="0" dirty="0">
                <a:ln>
                  <a:noFill/>
                </a:ln>
                <a:solidFill>
                  <a:srgbClr val="414042"/>
                </a:solidFill>
                <a:effectLst/>
                <a:uLnTx/>
                <a:uFillTx/>
                <a:latin typeface="Pluto Sans DPD PPT Light"/>
                <a:ea typeface="+mn-ea"/>
                <a:cs typeface="+mn-cs"/>
              </a:rPr>
              <a:t> z </a:t>
            </a:r>
            <a:r>
              <a:rPr kumimoji="0" lang="hr-HR" sz="1400" b="0" i="0" u="none" strike="noStrike" kern="1200" cap="none" spc="0" normalizeH="0" baseline="0" noProof="0" dirty="0" err="1">
                <a:ln>
                  <a:noFill/>
                </a:ln>
                <a:solidFill>
                  <a:srgbClr val="414042"/>
                </a:solidFill>
                <a:effectLst/>
                <a:uLnTx/>
                <a:uFillTx/>
                <a:latin typeface="Pluto Sans DPD PPT Light"/>
                <a:ea typeface="+mn-ea"/>
                <a:cs typeface="+mn-cs"/>
              </a:rPr>
              <a:t>blagovno</a:t>
            </a:r>
            <a:r>
              <a:rPr kumimoji="0" lang="hr-HR"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hr-HR" sz="1400" b="0" i="0" u="none" strike="noStrike" kern="1200" cap="none" spc="0" normalizeH="0" baseline="0" noProof="0" dirty="0" err="1">
                <a:ln>
                  <a:noFill/>
                </a:ln>
                <a:solidFill>
                  <a:srgbClr val="414042"/>
                </a:solidFill>
                <a:effectLst/>
                <a:uLnTx/>
                <a:uFillTx/>
                <a:latin typeface="Pluto Sans DPD PPT Light"/>
                <a:ea typeface="+mn-ea"/>
                <a:cs typeface="+mn-cs"/>
              </a:rPr>
              <a:t>znamko</a:t>
            </a:r>
            <a:r>
              <a:rPr kumimoji="0" lang="hr-HR"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hr-HR" sz="1400" b="0" i="0" u="none" strike="noStrike" kern="1200" cap="none" spc="0" normalizeH="0" baseline="0" noProof="0" dirty="0" err="1">
                <a:ln>
                  <a:noFill/>
                </a:ln>
                <a:solidFill>
                  <a:srgbClr val="414042"/>
                </a:solidFill>
                <a:effectLst/>
                <a:uLnTx/>
                <a:uFillTx/>
                <a:latin typeface="Pluto Sans DPD PPT Light"/>
                <a:ea typeface="+mn-ea"/>
                <a:cs typeface="+mn-cs"/>
              </a:rPr>
              <a:t>Bodit</a:t>
            </a:r>
            <a:r>
              <a:rPr kumimoji="0" lang="hr-HR" sz="1400" b="0" i="0" u="none" strike="noStrike" kern="1200" cap="none" spc="0" normalizeH="0" baseline="0" noProof="0" dirty="0">
                <a:ln>
                  <a:noFill/>
                </a:ln>
                <a:solidFill>
                  <a:srgbClr val="414042"/>
                </a:solidFill>
                <a:effectLst/>
                <a:uLnTx/>
                <a:uFillTx/>
                <a:latin typeface="Pluto Sans DPD PPT Light"/>
                <a:ea typeface="+mn-ea"/>
                <a:cs typeface="+mn-cs"/>
              </a:rPr>
              <a:t>e pozorni na način </a:t>
            </a:r>
            <a:r>
              <a:rPr kumimoji="0" lang="hr-HR" sz="1400" b="0" i="0" u="none" strike="noStrike" kern="1200" cap="none" spc="0" normalizeH="0" baseline="0" noProof="0" dirty="0" err="1">
                <a:ln>
                  <a:noFill/>
                </a:ln>
                <a:solidFill>
                  <a:srgbClr val="414042"/>
                </a:solidFill>
                <a:effectLst/>
                <a:uLnTx/>
                <a:uFillTx/>
                <a:latin typeface="Pluto Sans DPD PPT Light"/>
                <a:ea typeface="+mn-ea"/>
                <a:cs typeface="+mn-cs"/>
              </a:rPr>
              <a:t>nagovarjanja</a:t>
            </a:r>
            <a:r>
              <a:rPr kumimoji="0" lang="hr-HR"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hr-HR" sz="1400" b="0" i="0" u="none" strike="noStrike" kern="1200" cap="none" spc="0" normalizeH="0" baseline="0" noProof="0" dirty="0" err="1">
                <a:ln>
                  <a:noFill/>
                </a:ln>
                <a:solidFill>
                  <a:srgbClr val="414042"/>
                </a:solidFill>
                <a:effectLst/>
                <a:uLnTx/>
                <a:uFillTx/>
                <a:latin typeface="Pluto Sans DPD PPT Light"/>
                <a:ea typeface="+mn-ea"/>
                <a:cs typeface="+mn-cs"/>
              </a:rPr>
              <a:t>videz</a:t>
            </a:r>
            <a:r>
              <a:rPr kumimoji="0" lang="hr-HR"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hr-HR" sz="1400" b="0" i="0" u="none" strike="noStrike" kern="1200" cap="none" spc="0" normalizeH="0" baseline="0" noProof="0" dirty="0" err="1">
                <a:ln>
                  <a:noFill/>
                </a:ln>
                <a:solidFill>
                  <a:srgbClr val="414042"/>
                </a:solidFill>
                <a:effectLst/>
                <a:uLnTx/>
                <a:uFillTx/>
                <a:latin typeface="Pluto Sans DPD PPT Light"/>
                <a:ea typeface="+mn-ea"/>
                <a:cs typeface="+mn-cs"/>
              </a:rPr>
              <a:t>in</a:t>
            </a:r>
            <a:r>
              <a:rPr kumimoji="0" lang="hr-HR"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hr-HR" sz="1400" b="0" i="0" u="none" strike="noStrike" kern="1200" cap="none" spc="0" normalizeH="0" baseline="0" noProof="0" dirty="0" err="1">
                <a:ln>
                  <a:noFill/>
                </a:ln>
                <a:solidFill>
                  <a:srgbClr val="414042"/>
                </a:solidFill>
                <a:effectLst/>
                <a:uLnTx/>
                <a:uFillTx/>
                <a:latin typeface="Pluto Sans DPD PPT Light"/>
                <a:ea typeface="+mn-ea"/>
                <a:cs typeface="+mn-cs"/>
              </a:rPr>
              <a:t>počutje</a:t>
            </a:r>
            <a:r>
              <a:rPr kumimoji="0" lang="hr-HR" sz="1400" b="0" i="0" u="none" strike="noStrike" kern="1200" cap="none" spc="0" normalizeH="0" baseline="0" noProof="0" dirty="0">
                <a:ln>
                  <a:noFill/>
                </a:ln>
                <a:solidFill>
                  <a:srgbClr val="414042"/>
                </a:solidFill>
                <a:effectLst/>
                <a:uLnTx/>
                <a:uFillTx/>
                <a:latin typeface="Pluto Sans DPD PPT Light"/>
                <a:ea typeface="+mn-ea"/>
                <a:cs typeface="+mn-cs"/>
              </a:rPr>
              <a:t>. </a:t>
            </a:r>
            <a:endParaRPr kumimoji="0" lang="en-GB" sz="1400" b="0" i="0" u="none" strike="noStrike" kern="1200" cap="none" spc="0" normalizeH="0" baseline="0" noProof="0" dirty="0">
              <a:ln>
                <a:noFill/>
              </a:ln>
              <a:solidFill>
                <a:srgbClr val="414042"/>
              </a:solidFill>
              <a:effectLst/>
              <a:uLnTx/>
              <a:uFillTx/>
              <a:latin typeface="Pluto Sans DPD PPT Light"/>
              <a:ea typeface="+mn-ea"/>
              <a:cs typeface="+mn-cs"/>
            </a:endParaRPr>
          </a:p>
        </p:txBody>
      </p:sp>
      <p:sp>
        <p:nvSpPr>
          <p:cNvPr id="7" name="Text Placeholder 35">
            <a:extLst>
              <a:ext uri="{FF2B5EF4-FFF2-40B4-BE49-F238E27FC236}">
                <a16:creationId xmlns:a16="http://schemas.microsoft.com/office/drawing/2014/main" id="{EBDE28E5-5CE4-1A68-1592-613A368FF0EC}"/>
              </a:ext>
            </a:extLst>
          </p:cNvPr>
          <p:cNvSpPr txBox="1">
            <a:spLocks/>
          </p:cNvSpPr>
          <p:nvPr>
            <p:custDataLst>
              <p:tags r:id="rId3"/>
            </p:custDataLst>
          </p:nvPr>
        </p:nvSpPr>
        <p:spPr bwMode="gray">
          <a:xfrm>
            <a:off x="2447568" y="1008087"/>
            <a:ext cx="2311206" cy="2124000"/>
          </a:xfrm>
          <a:prstGeom prst="roundRect">
            <a:avLst>
              <a:gd name="adj" fmla="val 4783"/>
            </a:avLst>
          </a:prstGeom>
          <a:solidFill>
            <a:srgbClr val="E6E7E8"/>
          </a:solidFill>
        </p:spPr>
        <p:txBody>
          <a:bodyPr vert="horz" lIns="216000" tIns="216000" rIns="216000" bIns="216000" rtlCol="0" anchor="t">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1" indent="0" algn="l" defTabSz="914400" rtl="0" eaLnBrk="1" fontAlgn="auto" latinLnBrk="0" hangingPunct="1">
              <a:lnSpc>
                <a:spcPct val="110000"/>
              </a:lnSpc>
              <a:spcBef>
                <a:spcPts val="600"/>
              </a:spcBef>
              <a:spcAft>
                <a:spcPts val="600"/>
              </a:spcAft>
              <a:buClr>
                <a:srgbClr val="DC0032"/>
              </a:buClr>
              <a:buSzPct val="100000"/>
              <a:buFont typeface="Arial" panose="020B0604020202020204" pitchFamily="34" charset="0"/>
              <a:buNone/>
              <a:tabLst/>
              <a:defRPr/>
            </a:pPr>
            <a:r>
              <a:rPr kumimoji="0" lang="sl-SI" sz="1600" b="0" i="0" u="none" strike="noStrike" kern="1200" cap="none" spc="0" normalizeH="0" baseline="0" noProof="0" dirty="0">
                <a:ln>
                  <a:noFill/>
                </a:ln>
                <a:solidFill>
                  <a:srgbClr val="414042"/>
                </a:solidFill>
                <a:effectLst/>
                <a:uLnTx/>
                <a:uFillTx/>
                <a:latin typeface="Pluto Sans DPD PPT" panose="02000000000000000000" pitchFamily="2" charset="0"/>
                <a:ea typeface="+mn-ea"/>
                <a:cs typeface="+mn-cs"/>
              </a:rPr>
              <a:t>Spoštujte svobodo izbire vaše stranke</a:t>
            </a:r>
            <a:endParaRPr kumimoji="0" lang="en-GB" sz="1600" b="0" i="0" u="none" strike="noStrike" kern="1200" cap="none" spc="0" normalizeH="0" baseline="0" noProof="0" dirty="0">
              <a:ln>
                <a:noFill/>
              </a:ln>
              <a:solidFill>
                <a:srgbClr val="414042"/>
              </a:solidFill>
              <a:effectLst/>
              <a:uLnTx/>
              <a:uFillTx/>
              <a:latin typeface="Pluto Sans DPD PPT" panose="02000000000000000000" pitchFamily="2" charset="0"/>
              <a:ea typeface="+mn-ea"/>
              <a:cs typeface="+mn-cs"/>
            </a:endParaRPr>
          </a:p>
          <a:p>
            <a:pPr marL="0" marR="0" lvl="0" indent="0" algn="l"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r>
              <a:rPr kumimoji="0" lang="hr-HR" sz="1400" b="0" i="0" u="none" strike="noStrike" kern="1200" cap="none" spc="0" normalizeH="0" baseline="0" noProof="0" dirty="0">
                <a:ln>
                  <a:noFill/>
                </a:ln>
                <a:solidFill>
                  <a:srgbClr val="414042"/>
                </a:solidFill>
                <a:effectLst/>
                <a:uLnTx/>
                <a:uFillTx/>
                <a:latin typeface="Pluto Sans DPD PPT Light"/>
                <a:ea typeface="+mn-ea"/>
                <a:cs typeface="+mn-cs"/>
              </a:rPr>
              <a:t>Ponudite različne </a:t>
            </a:r>
            <a:r>
              <a:rPr kumimoji="0" lang="hr-HR" sz="1400" b="0" i="0" u="none" strike="noStrike" kern="1200" cap="none" spc="0" normalizeH="0" baseline="0" noProof="0" dirty="0" err="1">
                <a:ln>
                  <a:noFill/>
                </a:ln>
                <a:solidFill>
                  <a:srgbClr val="414042"/>
                </a:solidFill>
                <a:effectLst/>
                <a:uLnTx/>
                <a:uFillTx/>
                <a:latin typeface="Pluto Sans DPD PPT Light"/>
                <a:ea typeface="+mn-ea"/>
                <a:cs typeface="+mn-cs"/>
              </a:rPr>
              <a:t>možnosti</a:t>
            </a:r>
            <a:r>
              <a:rPr kumimoji="0" lang="hr-HR" sz="1400" b="0" i="0" u="none" strike="noStrike" kern="1200" cap="none" spc="0" normalizeH="0" baseline="0" noProof="0" dirty="0">
                <a:ln>
                  <a:noFill/>
                </a:ln>
                <a:solidFill>
                  <a:srgbClr val="414042"/>
                </a:solidFill>
                <a:effectLst/>
                <a:uLnTx/>
                <a:uFillTx/>
                <a:latin typeface="Pluto Sans DPD PPT Light"/>
                <a:ea typeface="+mn-ea"/>
                <a:cs typeface="+mn-cs"/>
              </a:rPr>
              <a:t> dostave.</a:t>
            </a:r>
          </a:p>
        </p:txBody>
      </p:sp>
      <p:sp>
        <p:nvSpPr>
          <p:cNvPr id="8" name="Text Placeholder 35">
            <a:extLst>
              <a:ext uri="{FF2B5EF4-FFF2-40B4-BE49-F238E27FC236}">
                <a16:creationId xmlns:a16="http://schemas.microsoft.com/office/drawing/2014/main" id="{F37DAA28-0DFF-7904-A6C9-12B444060E24}"/>
              </a:ext>
            </a:extLst>
          </p:cNvPr>
          <p:cNvSpPr txBox="1">
            <a:spLocks/>
          </p:cNvSpPr>
          <p:nvPr>
            <p:custDataLst>
              <p:tags r:id="rId4"/>
            </p:custDataLst>
          </p:nvPr>
        </p:nvSpPr>
        <p:spPr bwMode="gray">
          <a:xfrm>
            <a:off x="4896244" y="1008087"/>
            <a:ext cx="2814934" cy="2124000"/>
          </a:xfrm>
          <a:prstGeom prst="roundRect">
            <a:avLst>
              <a:gd name="adj" fmla="val 4783"/>
            </a:avLst>
          </a:prstGeom>
          <a:solidFill>
            <a:srgbClr val="E6E7E8"/>
          </a:solidFill>
        </p:spPr>
        <p:txBody>
          <a:bodyPr vert="horz" lIns="216000" tIns="216000" rIns="216000" bIns="216000" rtlCol="0" anchor="t">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1" indent="0" algn="l" defTabSz="914400" rtl="0" eaLnBrk="1" fontAlgn="auto" latinLnBrk="0" hangingPunct="1">
              <a:lnSpc>
                <a:spcPct val="110000"/>
              </a:lnSpc>
              <a:spcBef>
                <a:spcPts val="600"/>
              </a:spcBef>
              <a:spcAft>
                <a:spcPts val="600"/>
              </a:spcAft>
              <a:buClr>
                <a:srgbClr val="DC0032"/>
              </a:buClr>
              <a:buSzPct val="100000"/>
              <a:buFont typeface="Arial" panose="020B0604020202020204" pitchFamily="34" charset="0"/>
              <a:buNone/>
              <a:tabLst/>
              <a:defRPr/>
            </a:pPr>
            <a:r>
              <a:rPr kumimoji="0" lang="sl-SI" sz="1600" b="0" i="0" u="none" strike="noStrike" kern="1200" cap="none" spc="0" normalizeH="0" baseline="0" noProof="0" dirty="0">
                <a:ln>
                  <a:noFill/>
                </a:ln>
                <a:solidFill>
                  <a:srgbClr val="414042"/>
                </a:solidFill>
                <a:effectLst/>
                <a:uLnTx/>
                <a:uFillTx/>
                <a:latin typeface="Pluto Sans DPD PPT" panose="02000000000000000000" pitchFamily="2" charset="0"/>
                <a:ea typeface="+mn-ea"/>
                <a:cs typeface="+mn-cs"/>
              </a:rPr>
              <a:t>Pomembne informacije objavite na svoji spletni strani</a:t>
            </a:r>
            <a:endParaRPr kumimoji="0" lang="en-GB" sz="1600" b="0" i="0" u="none" strike="noStrike" kern="1200" cap="none" spc="0" normalizeH="0" baseline="0" noProof="0" dirty="0">
              <a:ln>
                <a:noFill/>
              </a:ln>
              <a:solidFill>
                <a:srgbClr val="414042"/>
              </a:solidFill>
              <a:effectLst/>
              <a:uLnTx/>
              <a:uFillTx/>
              <a:latin typeface="Pluto Sans DPD PPT" panose="02000000000000000000" pitchFamily="2" charset="0"/>
              <a:ea typeface="+mn-ea"/>
              <a:cs typeface="+mn-cs"/>
            </a:endParaRPr>
          </a:p>
          <a:p>
            <a:pPr marL="0" marR="0" lvl="0" indent="0" algn="l"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r>
              <a:rPr kumimoji="0" lang="hr-HR" sz="1400" b="0" i="0" u="none" strike="noStrike" kern="1200" cap="none" spc="0" normalizeH="0" baseline="0" noProof="0" dirty="0">
                <a:ln>
                  <a:noFill/>
                </a:ln>
                <a:solidFill>
                  <a:srgbClr val="414042"/>
                </a:solidFill>
                <a:effectLst/>
                <a:uLnTx/>
                <a:uFillTx/>
                <a:latin typeface="Pluto Sans DPD PPT Light"/>
                <a:ea typeface="+mn-ea"/>
                <a:cs typeface="+mn-cs"/>
              </a:rPr>
              <a:t>Na začetni strani </a:t>
            </a:r>
            <a:r>
              <a:rPr kumimoji="0" lang="hr-HR" sz="1400" b="0" i="0" u="none" strike="noStrike" kern="1200" cap="none" spc="0" normalizeH="0" baseline="0" noProof="0" dirty="0" err="1">
                <a:ln>
                  <a:noFill/>
                </a:ln>
                <a:solidFill>
                  <a:srgbClr val="414042"/>
                </a:solidFill>
                <a:effectLst/>
                <a:uLnTx/>
                <a:uFillTx/>
                <a:latin typeface="Pluto Sans DPD PPT Light"/>
                <a:ea typeface="+mn-ea"/>
                <a:cs typeface="+mn-cs"/>
              </a:rPr>
              <a:t>obveščajte</a:t>
            </a:r>
            <a:r>
              <a:rPr kumimoji="0" lang="hr-HR" sz="1400" b="0" i="0" u="none" strike="noStrike" kern="1200" cap="none" spc="0" normalizeH="0" baseline="0" noProof="0" dirty="0">
                <a:ln>
                  <a:noFill/>
                </a:ln>
                <a:solidFill>
                  <a:srgbClr val="414042"/>
                </a:solidFill>
                <a:effectLst/>
                <a:uLnTx/>
                <a:uFillTx/>
                <a:latin typeface="Pluto Sans DPD PPT Light"/>
                <a:ea typeface="+mn-ea"/>
                <a:cs typeface="+mn-cs"/>
              </a:rPr>
              <a:t> o </a:t>
            </a:r>
            <a:r>
              <a:rPr kumimoji="0" lang="hr-HR" sz="1400" b="0" i="0" u="none" strike="noStrike" kern="1200" cap="none" spc="0" normalizeH="0" baseline="0" noProof="0" dirty="0" err="1">
                <a:ln>
                  <a:noFill/>
                </a:ln>
                <a:solidFill>
                  <a:srgbClr val="414042"/>
                </a:solidFill>
                <a:effectLst/>
                <a:uLnTx/>
                <a:uFillTx/>
                <a:latin typeface="Pluto Sans DPD PPT Light"/>
                <a:ea typeface="+mn-ea"/>
                <a:cs typeface="+mn-cs"/>
              </a:rPr>
              <a:t>možnostih</a:t>
            </a:r>
            <a:r>
              <a:rPr kumimoji="0" lang="hr-HR" sz="1400" b="0" i="0" u="none" strike="noStrike" kern="1200" cap="none" spc="0" normalizeH="0" baseline="0" noProof="0" dirty="0">
                <a:ln>
                  <a:noFill/>
                </a:ln>
                <a:solidFill>
                  <a:srgbClr val="414042"/>
                </a:solidFill>
                <a:effectLst/>
                <a:uLnTx/>
                <a:uFillTx/>
                <a:latin typeface="Pluto Sans DPD PPT Light"/>
                <a:ea typeface="+mn-ea"/>
                <a:cs typeface="+mn-cs"/>
              </a:rPr>
              <a:t> dostave in </a:t>
            </a:r>
            <a:r>
              <a:rPr kumimoji="0" lang="hr-HR" sz="1400" b="0" i="0" u="none" strike="noStrike" kern="1200" cap="none" spc="0" normalizeH="0" baseline="0" noProof="0" dirty="0" err="1">
                <a:ln>
                  <a:noFill/>
                </a:ln>
                <a:solidFill>
                  <a:srgbClr val="414042"/>
                </a:solidFill>
                <a:effectLst/>
                <a:uLnTx/>
                <a:uFillTx/>
                <a:latin typeface="Pluto Sans DPD PPT Light"/>
                <a:ea typeface="+mn-ea"/>
                <a:cs typeface="+mn-cs"/>
              </a:rPr>
              <a:t>vračil</a:t>
            </a:r>
            <a:r>
              <a:rPr kumimoji="0" lang="hr-HR" sz="1400" b="0" i="0" u="none" strike="noStrike" kern="1200" cap="none" spc="0" normalizeH="0" baseline="0" noProof="0" dirty="0">
                <a:ln>
                  <a:noFill/>
                </a:ln>
                <a:solidFill>
                  <a:srgbClr val="414042"/>
                </a:solidFill>
                <a:effectLst/>
                <a:uLnTx/>
                <a:uFillTx/>
                <a:latin typeface="Pluto Sans DPD PPT Light"/>
                <a:ea typeface="+mn-ea"/>
                <a:cs typeface="+mn-cs"/>
              </a:rPr>
              <a:t>.</a:t>
            </a:r>
            <a:endParaRPr kumimoji="0" lang="en-GB" sz="1400" b="0" i="0" u="none" strike="noStrike" kern="1200" cap="none" spc="0" normalizeH="0" baseline="0" noProof="0" dirty="0">
              <a:ln>
                <a:noFill/>
              </a:ln>
              <a:solidFill>
                <a:srgbClr val="414042"/>
              </a:solidFill>
              <a:effectLst/>
              <a:uLnTx/>
              <a:uFillTx/>
              <a:latin typeface="Pluto Sans DPD PPT Light"/>
              <a:ea typeface="+mn-ea"/>
              <a:cs typeface="+mn-cs"/>
            </a:endParaRPr>
          </a:p>
        </p:txBody>
      </p:sp>
      <p:sp>
        <p:nvSpPr>
          <p:cNvPr id="9" name="Text Placeholder 35">
            <a:extLst>
              <a:ext uri="{FF2B5EF4-FFF2-40B4-BE49-F238E27FC236}">
                <a16:creationId xmlns:a16="http://schemas.microsoft.com/office/drawing/2014/main" id="{9DCBC04A-7408-BFC9-E4E9-74FA16951DCC}"/>
              </a:ext>
            </a:extLst>
          </p:cNvPr>
          <p:cNvSpPr txBox="1">
            <a:spLocks/>
          </p:cNvSpPr>
          <p:nvPr>
            <p:custDataLst>
              <p:tags r:id="rId5"/>
            </p:custDataLst>
          </p:nvPr>
        </p:nvSpPr>
        <p:spPr bwMode="gray">
          <a:xfrm>
            <a:off x="7848244" y="1010901"/>
            <a:ext cx="3319318" cy="2121186"/>
          </a:xfrm>
          <a:prstGeom prst="roundRect">
            <a:avLst>
              <a:gd name="adj" fmla="val 4783"/>
            </a:avLst>
          </a:prstGeom>
          <a:solidFill>
            <a:srgbClr val="E6E7E8"/>
          </a:solidFill>
        </p:spPr>
        <p:txBody>
          <a:bodyPr vert="horz" lIns="216000" tIns="216000" rIns="216000" bIns="216000" rtlCol="0" anchor="t">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1" indent="0" algn="l" defTabSz="914400" rtl="0" eaLnBrk="1" fontAlgn="auto" latinLnBrk="0" hangingPunct="1">
              <a:lnSpc>
                <a:spcPct val="110000"/>
              </a:lnSpc>
              <a:spcBef>
                <a:spcPts val="600"/>
              </a:spcBef>
              <a:spcAft>
                <a:spcPts val="600"/>
              </a:spcAft>
              <a:buClr>
                <a:srgbClr val="DC0032"/>
              </a:buClr>
              <a:buSzPct val="100000"/>
              <a:buFont typeface="Arial" panose="020B0604020202020204" pitchFamily="34" charset="0"/>
              <a:buNone/>
              <a:tabLst/>
              <a:defRPr/>
            </a:pPr>
            <a:r>
              <a:rPr kumimoji="0" lang="sl-SI" sz="1600" b="0" i="0" u="none" strike="noStrike" kern="1200" cap="none" spc="0" normalizeH="0" baseline="0" noProof="0" dirty="0">
                <a:ln>
                  <a:noFill/>
                </a:ln>
                <a:solidFill>
                  <a:srgbClr val="414042"/>
                </a:solidFill>
                <a:effectLst/>
                <a:uLnTx/>
                <a:uFillTx/>
                <a:latin typeface="Pluto Sans DPD PPT" panose="02000000000000000000" pitchFamily="2" charset="0"/>
                <a:ea typeface="+mn-ea"/>
                <a:cs typeface="+mn-cs"/>
              </a:rPr>
              <a:t>Zapuščena košarica je priložnost za vrnitev k nakupovanju</a:t>
            </a:r>
            <a:endParaRPr kumimoji="0" lang="en-GB" sz="1600" b="0" i="0" u="none" strike="noStrike" kern="1200" cap="none" spc="0" normalizeH="0" baseline="0" noProof="0" dirty="0">
              <a:ln>
                <a:noFill/>
              </a:ln>
              <a:solidFill>
                <a:srgbClr val="414042"/>
              </a:solidFill>
              <a:effectLst/>
              <a:uLnTx/>
              <a:uFillTx/>
              <a:latin typeface="Pluto Sans DPD PPT" panose="02000000000000000000" pitchFamily="2" charset="0"/>
              <a:ea typeface="+mn-ea"/>
              <a:cs typeface="+mn-cs"/>
            </a:endParaRPr>
          </a:p>
          <a:p>
            <a:pPr marL="0" marR="0" lvl="0" indent="0" algn="l"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r>
              <a:rPr kumimoji="0" lang="hr-HR" sz="1400" b="0" i="0" u="none" strike="noStrike" kern="1200" cap="none" spc="0" normalizeH="0" baseline="0" noProof="0" dirty="0" err="1">
                <a:ln>
                  <a:noFill/>
                </a:ln>
                <a:solidFill>
                  <a:srgbClr val="414042"/>
                </a:solidFill>
                <a:effectLst/>
                <a:uLnTx/>
                <a:uFillTx/>
                <a:latin typeface="Pluto Sans DPD PPT Light"/>
                <a:ea typeface="+mn-ea"/>
                <a:cs typeface="+mn-cs"/>
              </a:rPr>
              <a:t>Pošljite</a:t>
            </a:r>
            <a:r>
              <a:rPr kumimoji="0" lang="hr-HR" sz="1400" b="0" i="0" u="none" strike="noStrike" kern="1200" cap="none" spc="0" normalizeH="0" baseline="0" noProof="0" dirty="0">
                <a:ln>
                  <a:noFill/>
                </a:ln>
                <a:solidFill>
                  <a:srgbClr val="414042"/>
                </a:solidFill>
                <a:effectLst/>
                <a:uLnTx/>
                <a:uFillTx/>
                <a:latin typeface="Pluto Sans DPD PPT Light"/>
                <a:ea typeface="+mn-ea"/>
                <a:cs typeface="+mn-cs"/>
              </a:rPr>
              <a:t> e-pošto kupcem, </a:t>
            </a:r>
            <a:r>
              <a:rPr kumimoji="0" lang="hr-HR" sz="1400" b="0" i="0" u="none" strike="noStrike" kern="1200" cap="none" spc="0" normalizeH="0" baseline="0" noProof="0" dirty="0" err="1">
                <a:ln>
                  <a:noFill/>
                </a:ln>
                <a:solidFill>
                  <a:srgbClr val="414042"/>
                </a:solidFill>
                <a:effectLst/>
                <a:uLnTx/>
                <a:uFillTx/>
                <a:latin typeface="Pluto Sans DPD PPT Light"/>
                <a:ea typeface="+mn-ea"/>
                <a:cs typeface="+mn-cs"/>
              </a:rPr>
              <a:t>ki</a:t>
            </a:r>
            <a:r>
              <a:rPr kumimoji="0" lang="hr-HR"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hr-HR" sz="1400" b="0" i="0" u="none" strike="noStrike" kern="1200" cap="none" spc="0" normalizeH="0" baseline="0" noProof="0" dirty="0" err="1">
                <a:ln>
                  <a:noFill/>
                </a:ln>
                <a:solidFill>
                  <a:srgbClr val="414042"/>
                </a:solidFill>
                <a:effectLst/>
                <a:uLnTx/>
                <a:uFillTx/>
                <a:latin typeface="Pluto Sans DPD PPT Light"/>
                <a:ea typeface="+mn-ea"/>
                <a:cs typeface="+mn-cs"/>
              </a:rPr>
              <a:t>zapustijo</a:t>
            </a:r>
            <a:r>
              <a:rPr kumimoji="0" lang="hr-HR" sz="1400" b="0" i="0" u="none" strike="noStrike" kern="1200" cap="none" spc="0" normalizeH="0" baseline="0" noProof="0" dirty="0">
                <a:ln>
                  <a:noFill/>
                </a:ln>
                <a:solidFill>
                  <a:srgbClr val="414042"/>
                </a:solidFill>
                <a:effectLst/>
                <a:uLnTx/>
                <a:uFillTx/>
                <a:latin typeface="Pluto Sans DPD PPT Light"/>
                <a:ea typeface="+mn-ea"/>
                <a:cs typeface="+mn-cs"/>
              </a:rPr>
              <a:t> košarico in </a:t>
            </a:r>
            <a:r>
              <a:rPr kumimoji="0" lang="hr-HR" sz="1400" b="0" i="0" u="none" strike="noStrike" kern="1200" cap="none" spc="0" normalizeH="0" baseline="0" noProof="0" dirty="0" err="1">
                <a:ln>
                  <a:noFill/>
                </a:ln>
                <a:solidFill>
                  <a:srgbClr val="414042"/>
                </a:solidFill>
                <a:effectLst/>
                <a:uLnTx/>
                <a:uFillTx/>
                <a:latin typeface="Pluto Sans DPD PPT Light"/>
                <a:ea typeface="+mn-ea"/>
                <a:cs typeface="+mn-cs"/>
              </a:rPr>
              <a:t>jih</a:t>
            </a:r>
            <a:r>
              <a:rPr kumimoji="0" lang="hr-HR"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hr-HR" sz="1400" b="0" i="0" u="none" strike="noStrike" kern="1200" cap="none" spc="0" normalizeH="0" baseline="0" noProof="0" dirty="0" err="1">
                <a:ln>
                  <a:noFill/>
                </a:ln>
                <a:solidFill>
                  <a:srgbClr val="414042"/>
                </a:solidFill>
                <a:effectLst/>
                <a:uLnTx/>
                <a:uFillTx/>
                <a:latin typeface="Pluto Sans DPD PPT Light"/>
                <a:ea typeface="+mn-ea"/>
                <a:cs typeface="+mn-cs"/>
              </a:rPr>
              <a:t>spodbudite</a:t>
            </a:r>
            <a:r>
              <a:rPr kumimoji="0" lang="hr-HR" sz="1400" b="0" i="0" u="none" strike="noStrike" kern="1200" cap="none" spc="0" normalizeH="0" baseline="0" noProof="0" dirty="0">
                <a:ln>
                  <a:noFill/>
                </a:ln>
                <a:solidFill>
                  <a:srgbClr val="414042"/>
                </a:solidFill>
                <a:effectLst/>
                <a:uLnTx/>
                <a:uFillTx/>
                <a:latin typeface="Pluto Sans DPD PPT Light"/>
                <a:ea typeface="+mn-ea"/>
                <a:cs typeface="+mn-cs"/>
              </a:rPr>
              <a:t> k </a:t>
            </a:r>
            <a:r>
              <a:rPr kumimoji="0" lang="hr-HR" sz="1400" b="0" i="0" u="none" strike="noStrike" kern="1200" cap="none" spc="0" normalizeH="0" baseline="0" noProof="0" dirty="0" err="1">
                <a:ln>
                  <a:noFill/>
                </a:ln>
                <a:solidFill>
                  <a:srgbClr val="414042"/>
                </a:solidFill>
                <a:effectLst/>
                <a:uLnTx/>
                <a:uFillTx/>
                <a:latin typeface="Pluto Sans DPD PPT Light"/>
                <a:ea typeface="+mn-ea"/>
                <a:cs typeface="+mn-cs"/>
              </a:rPr>
              <a:t>nakupu</a:t>
            </a:r>
            <a:r>
              <a:rPr kumimoji="0" lang="hr-HR" sz="1400" b="0" i="0" u="none" strike="noStrike" kern="1200" cap="none" spc="0" normalizeH="0" baseline="0" noProof="0" dirty="0">
                <a:ln>
                  <a:noFill/>
                </a:ln>
                <a:solidFill>
                  <a:srgbClr val="414042"/>
                </a:solidFill>
                <a:effectLst/>
                <a:uLnTx/>
                <a:uFillTx/>
                <a:latin typeface="Pluto Sans DPD PPT Light"/>
                <a:ea typeface="+mn-ea"/>
                <a:cs typeface="+mn-cs"/>
              </a:rPr>
              <a:t>.</a:t>
            </a:r>
            <a:endParaRPr kumimoji="0" lang="en-GB" sz="1400" b="0" i="0" u="none" strike="noStrike" kern="1200" cap="none" spc="0" normalizeH="0" baseline="0" noProof="0" dirty="0">
              <a:ln>
                <a:noFill/>
              </a:ln>
              <a:solidFill>
                <a:srgbClr val="414042"/>
              </a:solidFill>
              <a:effectLst/>
              <a:uLnTx/>
              <a:uFillTx/>
              <a:latin typeface="Pluto Sans DPD PPT Light"/>
              <a:ea typeface="+mn-ea"/>
              <a:cs typeface="+mn-cs"/>
            </a:endParaRPr>
          </a:p>
        </p:txBody>
      </p:sp>
      <p:pic>
        <p:nvPicPr>
          <p:cNvPr id="10" name="Označba mesta slike 5" descr="Slika, ki vsebuje besede oseba, notranji, stoječe&#10;&#10;Opis je samodejno ustvarjen">
            <a:extLst>
              <a:ext uri="{FF2B5EF4-FFF2-40B4-BE49-F238E27FC236}">
                <a16:creationId xmlns:a16="http://schemas.microsoft.com/office/drawing/2014/main" id="{0C2BC8F5-155A-D8B7-349D-E0D48E46486B}"/>
              </a:ext>
            </a:extLst>
          </p:cNvPr>
          <p:cNvPicPr>
            <a:picLocks noChangeAspect="1"/>
          </p:cNvPicPr>
          <p:nvPr/>
        </p:nvPicPr>
        <p:blipFill>
          <a:blip r:embed="rId7">
            <a:extLst>
              <a:ext uri="{28A0092B-C50C-407E-A947-70E740481C1C}">
                <a14:useLocalDpi xmlns:a14="http://schemas.microsoft.com/office/drawing/2010/main" val="0"/>
              </a:ext>
            </a:extLst>
          </a:blip>
          <a:srcRect t="4894" b="4894"/>
          <a:stretch>
            <a:fillRect/>
          </a:stretch>
        </p:blipFill>
        <p:spPr bwMode="gray">
          <a:xfrm>
            <a:off x="7423682" y="3284995"/>
            <a:ext cx="3726450" cy="2124000"/>
          </a:xfrm>
          <a:prstGeom prst="roundRect">
            <a:avLst>
              <a:gd name="adj" fmla="val 4783"/>
            </a:avLst>
          </a:prstGeom>
          <a:solidFill>
            <a:srgbClr val="EFEDEB"/>
          </a:solidFill>
        </p:spPr>
      </p:pic>
      <p:pic>
        <p:nvPicPr>
          <p:cNvPr id="11" name="Označba mesta slike 10" descr="Slika, ki vsebuje besede stoječe&#10;&#10;Opis je samodejno ustvarjen">
            <a:extLst>
              <a:ext uri="{FF2B5EF4-FFF2-40B4-BE49-F238E27FC236}">
                <a16:creationId xmlns:a16="http://schemas.microsoft.com/office/drawing/2014/main" id="{F9FD47ED-4806-410E-22CF-0448AF81B461}"/>
              </a:ext>
            </a:extLst>
          </p:cNvPr>
          <p:cNvPicPr>
            <a:picLocks noChangeAspect="1"/>
          </p:cNvPicPr>
          <p:nvPr/>
        </p:nvPicPr>
        <p:blipFill rotWithShape="1">
          <a:blip r:embed="rId8">
            <a:extLst>
              <a:ext uri="{28A0092B-C50C-407E-A947-70E740481C1C}">
                <a14:useLocalDpi xmlns:a14="http://schemas.microsoft.com/office/drawing/2010/main" val="0"/>
              </a:ext>
            </a:extLst>
          </a:blip>
          <a:srcRect l="25186" r="9343"/>
          <a:stretch/>
        </p:blipFill>
        <p:spPr bwMode="gray">
          <a:xfrm>
            <a:off x="150262" y="996006"/>
            <a:ext cx="2160240" cy="2136081"/>
          </a:xfrm>
          <a:prstGeom prst="roundRect">
            <a:avLst>
              <a:gd name="adj" fmla="val 4783"/>
            </a:avLst>
          </a:prstGeom>
          <a:solidFill>
            <a:srgbClr val="EFEDEB"/>
          </a:solidFill>
        </p:spPr>
      </p:pic>
    </p:spTree>
    <p:extLst>
      <p:ext uri="{BB962C8B-B14F-4D97-AF65-F5344CB8AC3E}">
        <p14:creationId xmlns:p14="http://schemas.microsoft.com/office/powerpoint/2010/main" val="24165746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a:extLst>
              <a:ext uri="{FF2B5EF4-FFF2-40B4-BE49-F238E27FC236}">
                <a16:creationId xmlns:a16="http://schemas.microsoft.com/office/drawing/2014/main" id="{9DD4FF97-41A2-0534-595B-B24755CBEA28}"/>
              </a:ext>
            </a:extLst>
          </p:cNvPr>
          <p:cNvSpPr>
            <a:spLocks noGrp="1"/>
          </p:cNvSpPr>
          <p:nvPr>
            <p:ph type="sldNum" sz="quarter" idx="19"/>
          </p:nvPr>
        </p:nvSpPr>
        <p:spPr/>
        <p:txBody>
          <a:bodyPr/>
          <a:lstStyle/>
          <a:p>
            <a:fld id="{9EA669D3-5529-4BB0-8BB4-F8AF37E83BE9}" type="slidenum">
              <a:rPr lang="en-GB" smtClean="0"/>
              <a:pPr/>
              <a:t>53</a:t>
            </a:fld>
            <a:endParaRPr lang="en-GB" dirty="0"/>
          </a:p>
        </p:txBody>
      </p:sp>
      <p:pic>
        <p:nvPicPr>
          <p:cNvPr id="12" name="Bildplatzhalter 9">
            <a:extLst>
              <a:ext uri="{FF2B5EF4-FFF2-40B4-BE49-F238E27FC236}">
                <a16:creationId xmlns:a16="http://schemas.microsoft.com/office/drawing/2014/main" id="{FDF57C7E-B9A6-88E6-08E0-1FF944D54766}"/>
              </a:ext>
            </a:extLst>
          </p:cNvPr>
          <p:cNvPicPr>
            <a:picLocks noChangeAspect="1"/>
          </p:cNvPicPr>
          <p:nvPr>
            <p:custDataLst>
              <p:tags r:id="rId1"/>
            </p:custDataLst>
          </p:nvPr>
        </p:nvPicPr>
        <p:blipFill>
          <a:blip r:embed="rId8" cstate="screen">
            <a:extLst>
              <a:ext uri="{28A0092B-C50C-407E-A947-70E740481C1C}">
                <a14:useLocalDpi xmlns:a14="http://schemas.microsoft.com/office/drawing/2010/main"/>
              </a:ext>
            </a:extLst>
          </a:blip>
          <a:srcRect/>
          <a:stretch/>
        </p:blipFill>
        <p:spPr bwMode="gray">
          <a:xfrm>
            <a:off x="254203" y="1023499"/>
            <a:ext cx="2592364" cy="2124000"/>
          </a:xfrm>
          <a:prstGeom prst="roundRect">
            <a:avLst>
              <a:gd name="adj" fmla="val 4783"/>
            </a:avLst>
          </a:prstGeom>
          <a:solidFill>
            <a:srgbClr val="EFEDEB"/>
          </a:solidFill>
        </p:spPr>
      </p:pic>
      <p:sp>
        <p:nvSpPr>
          <p:cNvPr id="13" name="Text Placeholder 35">
            <a:extLst>
              <a:ext uri="{FF2B5EF4-FFF2-40B4-BE49-F238E27FC236}">
                <a16:creationId xmlns:a16="http://schemas.microsoft.com/office/drawing/2014/main" id="{33D56EA8-B927-CFE0-10BB-9A826CEF328C}"/>
              </a:ext>
            </a:extLst>
          </p:cNvPr>
          <p:cNvSpPr txBox="1">
            <a:spLocks/>
          </p:cNvSpPr>
          <p:nvPr>
            <p:custDataLst>
              <p:tags r:id="rId2"/>
            </p:custDataLst>
          </p:nvPr>
        </p:nvSpPr>
        <p:spPr bwMode="gray">
          <a:xfrm>
            <a:off x="254202" y="3291987"/>
            <a:ext cx="3456000" cy="2196008"/>
          </a:xfrm>
          <a:prstGeom prst="roundRect">
            <a:avLst>
              <a:gd name="adj" fmla="val 4783"/>
            </a:avLst>
          </a:prstGeom>
          <a:solidFill>
            <a:srgbClr val="DC0032"/>
          </a:solidFill>
        </p:spPr>
        <p:txBody>
          <a:bodyPr vert="horz" lIns="216000" tIns="216000" rIns="216000" bIns="0" rtlCol="0">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600"/>
              </a:spcBef>
              <a:spcAft>
                <a:spcPts val="600"/>
              </a:spcAft>
              <a:buClrTx/>
              <a:buSzPct val="100000"/>
              <a:buFont typeface="Arial" panose="020B0604020202020204" pitchFamily="34" charset="0"/>
              <a:buNone/>
              <a:tabLst/>
              <a:defRPr/>
            </a:pPr>
            <a:r>
              <a:rPr kumimoji="0" lang="sl-SI" sz="1600" b="0" i="0" u="none" strike="noStrike" kern="1200" cap="none" spc="0" normalizeH="0" baseline="0" noProof="0" dirty="0">
                <a:ln>
                  <a:noFill/>
                </a:ln>
                <a:solidFill>
                  <a:srgbClr val="FFFFFF"/>
                </a:solidFill>
                <a:effectLst/>
                <a:uLnTx/>
                <a:uFillTx/>
                <a:latin typeface="Pluto Sans DPD PPT" panose="02000000000000000000" pitchFamily="2" charset="0"/>
                <a:ea typeface="+mn-ea"/>
                <a:cs typeface="+mn-cs"/>
              </a:rPr>
              <a:t>Nagradite velike potrošnike</a:t>
            </a:r>
            <a:endParaRPr kumimoji="0" lang="en-GB" sz="1600" b="0" i="0" u="none" strike="noStrike" kern="1200" cap="none" spc="0" normalizeH="0" baseline="0" noProof="0" dirty="0">
              <a:ln>
                <a:noFill/>
              </a:ln>
              <a:solidFill>
                <a:srgbClr val="FFFFFF"/>
              </a:solidFill>
              <a:effectLst/>
              <a:uLnTx/>
              <a:uFillTx/>
              <a:latin typeface="Pluto Sans DPD PPT" panose="02000000000000000000" pitchFamily="2" charset="0"/>
              <a:ea typeface="+mn-ea"/>
              <a:cs typeface="+mn-cs"/>
            </a:endParaRPr>
          </a:p>
          <a:p>
            <a:pPr marL="0" marR="0" lvl="0" indent="0" algn="l" defTabSz="914400" rtl="0" eaLnBrk="1" fontAlgn="auto" latinLnBrk="0" hangingPunct="1">
              <a:lnSpc>
                <a:spcPct val="110000"/>
              </a:lnSpc>
              <a:spcBef>
                <a:spcPts val="0"/>
              </a:spcBef>
              <a:spcAft>
                <a:spcPts val="200"/>
              </a:spcAft>
              <a:buClrTx/>
              <a:buSzTx/>
              <a:buFont typeface="Arial" panose="020B0604020202020204" pitchFamily="34" charset="0"/>
              <a:buNone/>
              <a:tabLst/>
              <a:defRPr/>
            </a:pPr>
            <a:r>
              <a:rPr kumimoji="0" lang="hr-HR" sz="1400" b="0" i="0" u="none" strike="noStrike" kern="1200" cap="none" spc="0" normalizeH="0" baseline="0" noProof="0" dirty="0">
                <a:ln>
                  <a:noFill/>
                </a:ln>
                <a:solidFill>
                  <a:srgbClr val="FFFFFF"/>
                </a:solidFill>
                <a:effectLst/>
                <a:uLnTx/>
                <a:uFillTx/>
                <a:latin typeface="Pluto Sans DPD PPT Light"/>
                <a:ea typeface="+mn-ea"/>
                <a:cs typeface="+mn-cs"/>
              </a:rPr>
              <a:t>Ponudite </a:t>
            </a:r>
            <a:r>
              <a:rPr kumimoji="0" lang="hr-HR" sz="1400" b="0" i="0" u="none" strike="noStrike" kern="1200" cap="none" spc="0" normalizeH="0" baseline="0" noProof="0" dirty="0" err="1">
                <a:ln>
                  <a:noFill/>
                </a:ln>
                <a:solidFill>
                  <a:srgbClr val="FFFFFF"/>
                </a:solidFill>
                <a:effectLst/>
                <a:uLnTx/>
                <a:uFillTx/>
                <a:latin typeface="Pluto Sans DPD PPT Light"/>
                <a:ea typeface="+mn-ea"/>
                <a:cs typeface="+mn-cs"/>
              </a:rPr>
              <a:t>brezplačno</a:t>
            </a:r>
            <a:r>
              <a:rPr kumimoji="0" lang="hr-HR" sz="1400" b="0" i="0" u="none" strike="noStrike" kern="1200" cap="none" spc="0" normalizeH="0" baseline="0" noProof="0" dirty="0">
                <a:ln>
                  <a:noFill/>
                </a:ln>
                <a:solidFill>
                  <a:srgbClr val="FFFFFF"/>
                </a:solidFill>
                <a:effectLst/>
                <a:uLnTx/>
                <a:uFillTx/>
                <a:latin typeface="Pluto Sans DPD PPT Light"/>
                <a:ea typeface="+mn-ea"/>
                <a:cs typeface="+mn-cs"/>
              </a:rPr>
              <a:t> dostavo za nakupe nad </a:t>
            </a:r>
            <a:r>
              <a:rPr kumimoji="0" lang="hr-HR" sz="1400" b="0" i="0" u="none" strike="noStrike" kern="1200" cap="none" spc="0" normalizeH="0" baseline="0" noProof="0" dirty="0" err="1">
                <a:ln>
                  <a:noFill/>
                </a:ln>
                <a:solidFill>
                  <a:srgbClr val="FFFFFF"/>
                </a:solidFill>
                <a:effectLst/>
                <a:uLnTx/>
                <a:uFillTx/>
                <a:latin typeface="Pluto Sans DPD PPT Light"/>
                <a:ea typeface="+mn-ea"/>
                <a:cs typeface="+mn-cs"/>
              </a:rPr>
              <a:t>določenim</a:t>
            </a:r>
            <a:r>
              <a:rPr kumimoji="0" lang="hr-HR" sz="1400" b="0" i="0" u="none" strike="noStrike" kern="1200" cap="none" spc="0" normalizeH="0" baseline="0" noProof="0" dirty="0">
                <a:ln>
                  <a:noFill/>
                </a:ln>
                <a:solidFill>
                  <a:srgbClr val="FFFFFF"/>
                </a:solidFill>
                <a:effectLst/>
                <a:uLnTx/>
                <a:uFillTx/>
                <a:latin typeface="Pluto Sans DPD PPT Light"/>
                <a:ea typeface="+mn-ea"/>
                <a:cs typeface="+mn-cs"/>
              </a:rPr>
              <a:t> </a:t>
            </a:r>
            <a:r>
              <a:rPr kumimoji="0" lang="hr-HR" sz="1400" b="0" i="0" u="none" strike="noStrike" kern="1200" cap="none" spc="0" normalizeH="0" baseline="0" noProof="0" dirty="0" err="1">
                <a:ln>
                  <a:noFill/>
                </a:ln>
                <a:solidFill>
                  <a:srgbClr val="FFFFFF"/>
                </a:solidFill>
                <a:effectLst/>
                <a:uLnTx/>
                <a:uFillTx/>
                <a:latin typeface="Pluto Sans DPD PPT Light"/>
                <a:ea typeface="+mn-ea"/>
                <a:cs typeface="+mn-cs"/>
              </a:rPr>
              <a:t>zneskom</a:t>
            </a:r>
            <a:r>
              <a:rPr kumimoji="0" lang="hr-HR" sz="1400" b="0" i="0" u="none" strike="noStrike" kern="1200" cap="none" spc="0" normalizeH="0" baseline="0" noProof="0" dirty="0">
                <a:ln>
                  <a:noFill/>
                </a:ln>
                <a:solidFill>
                  <a:srgbClr val="FFFFFF"/>
                </a:solidFill>
                <a:effectLst/>
                <a:uLnTx/>
                <a:uFillTx/>
                <a:latin typeface="Pluto Sans DPD PPT Light"/>
                <a:ea typeface="+mn-ea"/>
                <a:cs typeface="+mn-cs"/>
              </a:rPr>
              <a:t>. Naredite razliko med dostavo na dom, </a:t>
            </a:r>
            <a:r>
              <a:rPr kumimoji="0" lang="hr-HR" sz="1400" b="0" i="0" u="none" strike="noStrike" kern="1200" cap="none" spc="0" normalizeH="0" baseline="0" noProof="0" dirty="0" err="1">
                <a:ln>
                  <a:noFill/>
                </a:ln>
                <a:solidFill>
                  <a:srgbClr val="FFFFFF"/>
                </a:solidFill>
                <a:effectLst/>
                <a:uLnTx/>
                <a:uFillTx/>
                <a:latin typeface="Pluto Sans DPD PPT Light"/>
                <a:ea typeface="+mn-ea"/>
                <a:cs typeface="+mn-cs"/>
              </a:rPr>
              <a:t>Pickup</a:t>
            </a:r>
            <a:r>
              <a:rPr kumimoji="0" lang="hr-HR" sz="1400" b="0" i="0" u="none" strike="noStrike" kern="1200" cap="none" spc="0" normalizeH="0" baseline="0" noProof="0" dirty="0">
                <a:ln>
                  <a:noFill/>
                </a:ln>
                <a:solidFill>
                  <a:srgbClr val="FFFFFF"/>
                </a:solidFill>
                <a:effectLst/>
                <a:uLnTx/>
                <a:uFillTx/>
                <a:latin typeface="Pluto Sans DPD PPT Light"/>
                <a:ea typeface="+mn-ea"/>
                <a:cs typeface="+mn-cs"/>
              </a:rPr>
              <a:t> </a:t>
            </a:r>
            <a:r>
              <a:rPr kumimoji="0" lang="hr-HR" sz="1400" b="0" i="0" u="none" strike="noStrike" kern="1200" cap="none" spc="0" normalizeH="0" baseline="0" noProof="0" dirty="0" err="1">
                <a:ln>
                  <a:noFill/>
                </a:ln>
                <a:solidFill>
                  <a:srgbClr val="FFFFFF"/>
                </a:solidFill>
                <a:effectLst/>
                <a:uLnTx/>
                <a:uFillTx/>
                <a:latin typeface="Pluto Sans DPD PPT Light"/>
                <a:ea typeface="+mn-ea"/>
                <a:cs typeface="+mn-cs"/>
              </a:rPr>
              <a:t>prevzemnimi</a:t>
            </a:r>
            <a:r>
              <a:rPr kumimoji="0" lang="hr-HR" sz="1400" b="0" i="0" u="none" strike="noStrike" kern="1200" cap="none" spc="0" normalizeH="0" baseline="0" noProof="0" dirty="0">
                <a:ln>
                  <a:noFill/>
                </a:ln>
                <a:solidFill>
                  <a:srgbClr val="FFFFFF"/>
                </a:solidFill>
                <a:effectLst/>
                <a:uLnTx/>
                <a:uFillTx/>
                <a:latin typeface="Pluto Sans DPD PPT Light"/>
                <a:ea typeface="+mn-ea"/>
                <a:cs typeface="+mn-cs"/>
              </a:rPr>
              <a:t> </a:t>
            </a:r>
            <a:r>
              <a:rPr kumimoji="0" lang="hr-HR" sz="1400" b="0" i="0" u="none" strike="noStrike" kern="1200" cap="none" spc="0" normalizeH="0" baseline="0" noProof="0" dirty="0" err="1">
                <a:ln>
                  <a:noFill/>
                </a:ln>
                <a:solidFill>
                  <a:srgbClr val="FFFFFF"/>
                </a:solidFill>
                <a:effectLst/>
                <a:uLnTx/>
                <a:uFillTx/>
                <a:latin typeface="Pluto Sans DPD PPT Light"/>
                <a:ea typeface="+mn-ea"/>
                <a:cs typeface="+mn-cs"/>
              </a:rPr>
              <a:t>točkami</a:t>
            </a:r>
            <a:r>
              <a:rPr kumimoji="0" lang="hr-HR" sz="1400" b="0" i="0" u="none" strike="noStrike" kern="1200" cap="none" spc="0" normalizeH="0" baseline="0" noProof="0" dirty="0">
                <a:ln>
                  <a:noFill/>
                </a:ln>
                <a:solidFill>
                  <a:srgbClr val="FFFFFF"/>
                </a:solidFill>
                <a:effectLst/>
                <a:uLnTx/>
                <a:uFillTx/>
                <a:latin typeface="Pluto Sans DPD PPT Light"/>
                <a:ea typeface="+mn-ea"/>
                <a:cs typeface="+mn-cs"/>
              </a:rPr>
              <a:t> in </a:t>
            </a:r>
            <a:r>
              <a:rPr kumimoji="0" lang="hr-HR" sz="1400" b="0" i="0" u="none" strike="noStrike" kern="1200" cap="none" spc="0" normalizeH="0" baseline="0" noProof="0" dirty="0" err="1">
                <a:ln>
                  <a:noFill/>
                </a:ln>
                <a:solidFill>
                  <a:srgbClr val="FFFFFF"/>
                </a:solidFill>
                <a:effectLst/>
                <a:uLnTx/>
                <a:uFillTx/>
                <a:latin typeface="Pluto Sans DPD PPT Light"/>
                <a:ea typeface="+mn-ea"/>
                <a:cs typeface="+mn-cs"/>
              </a:rPr>
              <a:t>paketomati</a:t>
            </a:r>
            <a:r>
              <a:rPr kumimoji="0" lang="hr-HR" sz="1400" b="0" i="0" u="none" strike="noStrike" kern="1200" cap="none" spc="0" normalizeH="0" baseline="0" noProof="0" dirty="0">
                <a:ln>
                  <a:noFill/>
                </a:ln>
                <a:solidFill>
                  <a:srgbClr val="FFFFFF"/>
                </a:solidFill>
                <a:effectLst/>
                <a:uLnTx/>
                <a:uFillTx/>
                <a:latin typeface="Pluto Sans DPD PPT Light"/>
                <a:ea typeface="+mn-ea"/>
                <a:cs typeface="+mn-cs"/>
              </a:rPr>
              <a:t>. </a:t>
            </a:r>
            <a:endParaRPr kumimoji="0" lang="en-GB" sz="1400" b="0" i="0" u="none" strike="noStrike" kern="1200" cap="none" spc="0" normalizeH="0" baseline="0" noProof="0" dirty="0">
              <a:ln>
                <a:noFill/>
              </a:ln>
              <a:solidFill>
                <a:srgbClr val="FFFFFF"/>
              </a:solidFill>
              <a:effectLst/>
              <a:uLnTx/>
              <a:uFillTx/>
              <a:latin typeface="Pluto Sans DPD PPT Light"/>
              <a:ea typeface="+mn-ea"/>
              <a:cs typeface="+mn-cs"/>
            </a:endParaRPr>
          </a:p>
        </p:txBody>
      </p:sp>
      <p:sp>
        <p:nvSpPr>
          <p:cNvPr id="14" name="Text Placeholder 35">
            <a:extLst>
              <a:ext uri="{FF2B5EF4-FFF2-40B4-BE49-F238E27FC236}">
                <a16:creationId xmlns:a16="http://schemas.microsoft.com/office/drawing/2014/main" id="{46533613-E0B5-3AE8-DF54-1548E2335F58}"/>
              </a:ext>
            </a:extLst>
          </p:cNvPr>
          <p:cNvSpPr txBox="1">
            <a:spLocks/>
          </p:cNvSpPr>
          <p:nvPr>
            <p:custDataLst>
              <p:tags r:id="rId3"/>
            </p:custDataLst>
          </p:nvPr>
        </p:nvSpPr>
        <p:spPr bwMode="gray">
          <a:xfrm>
            <a:off x="3854678" y="3291987"/>
            <a:ext cx="3528468" cy="2196008"/>
          </a:xfrm>
          <a:prstGeom prst="roundRect">
            <a:avLst>
              <a:gd name="adj" fmla="val 4783"/>
            </a:avLst>
          </a:prstGeom>
          <a:solidFill>
            <a:srgbClr val="E6E7E8"/>
          </a:solidFill>
        </p:spPr>
        <p:txBody>
          <a:bodyPr vert="horz" lIns="216000" tIns="216000" rIns="216000" bIns="216000" rtlCol="0">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1" indent="0" algn="l" defTabSz="914400" rtl="0" eaLnBrk="1" fontAlgn="auto" latinLnBrk="0" hangingPunct="1">
              <a:lnSpc>
                <a:spcPct val="110000"/>
              </a:lnSpc>
              <a:spcBef>
                <a:spcPts val="600"/>
              </a:spcBef>
              <a:spcAft>
                <a:spcPts val="600"/>
              </a:spcAft>
              <a:buClr>
                <a:srgbClr val="DC0032"/>
              </a:buClr>
              <a:buSzPct val="100000"/>
              <a:buFont typeface="Arial" panose="020B0604020202020204" pitchFamily="34" charset="0"/>
              <a:buNone/>
              <a:tabLst/>
              <a:defRPr/>
            </a:pPr>
            <a:r>
              <a:rPr kumimoji="0" lang="sl-SI" sz="1600" b="0" i="0" u="none" strike="noStrike" kern="1200" cap="none" spc="0" normalizeH="0" baseline="0" noProof="0" dirty="0">
                <a:ln>
                  <a:noFill/>
                </a:ln>
                <a:solidFill>
                  <a:srgbClr val="414042"/>
                </a:solidFill>
                <a:effectLst/>
                <a:uLnTx/>
                <a:uFillTx/>
                <a:latin typeface="Pluto Sans DPD PPT" panose="02000000000000000000" pitchFamily="2" charset="0"/>
                <a:ea typeface="+mn-ea"/>
                <a:cs typeface="+mn-cs"/>
              </a:rPr>
              <a:t>Uporabite zemljevid za vizualizacijo točke prevzema</a:t>
            </a:r>
            <a:endParaRPr kumimoji="0" lang="en-GB" sz="1600" b="0" i="0" u="none" strike="noStrike" kern="1200" cap="none" spc="0" normalizeH="0" baseline="0" noProof="0" dirty="0">
              <a:ln>
                <a:noFill/>
              </a:ln>
              <a:solidFill>
                <a:srgbClr val="414042"/>
              </a:solidFill>
              <a:effectLst/>
              <a:uLnTx/>
              <a:uFillTx/>
              <a:latin typeface="Pluto Sans DPD PPT" panose="02000000000000000000" pitchFamily="2" charset="0"/>
              <a:ea typeface="+mn-ea"/>
              <a:cs typeface="+mn-cs"/>
            </a:endParaRPr>
          </a:p>
          <a:p>
            <a:pPr marL="0" marR="0" lvl="0" indent="0" algn="l"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r>
              <a:rPr kumimoji="0" lang="hr-HR" sz="1400" b="0" i="0" u="none" strike="noStrike" kern="1200" cap="none" spc="0" normalizeH="0" baseline="0" noProof="0" dirty="0">
                <a:ln>
                  <a:noFill/>
                </a:ln>
                <a:solidFill>
                  <a:srgbClr val="414042"/>
                </a:solidFill>
                <a:effectLst/>
                <a:uLnTx/>
                <a:uFillTx/>
                <a:latin typeface="Pluto Sans DPD PPT Light"/>
                <a:ea typeface="+mn-ea"/>
                <a:cs typeface="+mn-cs"/>
              </a:rPr>
              <a:t>Vizualizacija </a:t>
            </a:r>
            <a:r>
              <a:rPr kumimoji="0" lang="hr-HR" sz="1400" b="0" i="0" u="none" strike="noStrike" kern="1200" cap="none" spc="0" normalizeH="0" baseline="0" noProof="0" dirty="0" err="1">
                <a:ln>
                  <a:noFill/>
                </a:ln>
                <a:solidFill>
                  <a:srgbClr val="414042"/>
                </a:solidFill>
                <a:effectLst/>
                <a:uLnTx/>
                <a:uFillTx/>
                <a:latin typeface="Pluto Sans DPD PPT Light"/>
                <a:ea typeface="+mn-ea"/>
                <a:cs typeface="+mn-cs"/>
              </a:rPr>
              <a:t>zemljevida</a:t>
            </a:r>
            <a:r>
              <a:rPr kumimoji="0" lang="hr-HR" sz="1400" b="0" i="0" u="none" strike="noStrike" kern="1200" cap="none" spc="0" normalizeH="0" baseline="0" noProof="0" dirty="0">
                <a:ln>
                  <a:noFill/>
                </a:ln>
                <a:solidFill>
                  <a:srgbClr val="414042"/>
                </a:solidFill>
                <a:effectLst/>
                <a:uLnTx/>
                <a:uFillTx/>
                <a:latin typeface="Pluto Sans DPD PPT Light"/>
                <a:ea typeface="+mn-ea"/>
                <a:cs typeface="+mn-cs"/>
              </a:rPr>
              <a:t> je </a:t>
            </a:r>
            <a:r>
              <a:rPr kumimoji="0" lang="hr-HR" sz="1400" b="0" i="0" u="none" strike="noStrike" kern="1200" cap="none" spc="0" normalizeH="0" baseline="0" noProof="0" dirty="0" err="1">
                <a:ln>
                  <a:noFill/>
                </a:ln>
                <a:solidFill>
                  <a:srgbClr val="414042"/>
                </a:solidFill>
                <a:effectLst/>
                <a:uLnTx/>
                <a:uFillTx/>
                <a:latin typeface="Pluto Sans DPD PPT Light"/>
                <a:ea typeface="+mn-ea"/>
                <a:cs typeface="+mn-cs"/>
              </a:rPr>
              <a:t>bolj</a:t>
            </a:r>
            <a:r>
              <a:rPr kumimoji="0" lang="hr-HR"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hr-HR" sz="1400" b="0" i="0" u="none" strike="noStrike" kern="1200" cap="none" spc="0" normalizeH="0" baseline="0" noProof="0" dirty="0" err="1">
                <a:ln>
                  <a:noFill/>
                </a:ln>
                <a:solidFill>
                  <a:srgbClr val="414042"/>
                </a:solidFill>
                <a:effectLst/>
                <a:uLnTx/>
                <a:uFillTx/>
                <a:latin typeface="Pluto Sans DPD PPT Light"/>
                <a:ea typeface="+mn-ea"/>
                <a:cs typeface="+mn-cs"/>
              </a:rPr>
              <a:t>priročna</a:t>
            </a:r>
            <a:r>
              <a:rPr kumimoji="0" lang="hr-HR"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hr-HR" sz="1400" b="0" i="0" u="none" strike="noStrike" kern="1200" cap="none" spc="0" normalizeH="0" baseline="0" noProof="0" dirty="0" err="1">
                <a:ln>
                  <a:noFill/>
                </a:ln>
                <a:solidFill>
                  <a:srgbClr val="414042"/>
                </a:solidFill>
                <a:effectLst/>
                <a:uLnTx/>
                <a:uFillTx/>
                <a:latin typeface="Pluto Sans DPD PPT Light"/>
                <a:ea typeface="+mn-ea"/>
                <a:cs typeface="+mn-cs"/>
              </a:rPr>
              <a:t>in</a:t>
            </a:r>
            <a:r>
              <a:rPr kumimoji="0" lang="hr-HR" sz="1400" b="0" i="0" u="none" strike="noStrike" kern="1200" cap="none" spc="0" normalizeH="0" baseline="0" noProof="0" dirty="0">
                <a:ln>
                  <a:noFill/>
                </a:ln>
                <a:solidFill>
                  <a:srgbClr val="414042"/>
                </a:solidFill>
                <a:effectLst/>
                <a:uLnTx/>
                <a:uFillTx/>
                <a:latin typeface="Pluto Sans DPD PPT Light"/>
                <a:ea typeface="+mn-ea"/>
                <a:cs typeface="+mn-cs"/>
              </a:rPr>
              <a:t> uporabna, </a:t>
            </a:r>
            <a:r>
              <a:rPr kumimoji="0" lang="hr-HR" sz="1400" b="0" i="0" u="none" strike="noStrike" kern="1200" cap="none" spc="0" normalizeH="0" baseline="0" noProof="0" dirty="0" err="1">
                <a:ln>
                  <a:noFill/>
                </a:ln>
                <a:solidFill>
                  <a:srgbClr val="414042"/>
                </a:solidFill>
                <a:effectLst/>
                <a:uLnTx/>
                <a:uFillTx/>
                <a:latin typeface="Pluto Sans DPD PPT Light"/>
                <a:ea typeface="+mn-ea"/>
                <a:cs typeface="+mn-cs"/>
              </a:rPr>
              <a:t>kot</a:t>
            </a:r>
            <a:r>
              <a:rPr kumimoji="0" lang="hr-HR"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hr-HR" sz="1400" b="0" i="0" u="none" strike="noStrike" kern="1200" cap="none" spc="0" normalizeH="0" baseline="0" noProof="0" dirty="0" err="1">
                <a:ln>
                  <a:noFill/>
                </a:ln>
                <a:solidFill>
                  <a:srgbClr val="414042"/>
                </a:solidFill>
                <a:effectLst/>
                <a:uLnTx/>
                <a:uFillTx/>
                <a:latin typeface="Pluto Sans DPD PPT Light"/>
                <a:ea typeface="+mn-ea"/>
                <a:cs typeface="+mn-cs"/>
              </a:rPr>
              <a:t>spustni</a:t>
            </a:r>
            <a:r>
              <a:rPr kumimoji="0" lang="hr-HR" sz="1400" b="0" i="0" u="none" strike="noStrike" kern="1200" cap="none" spc="0" normalizeH="0" baseline="0" noProof="0" dirty="0">
                <a:ln>
                  <a:noFill/>
                </a:ln>
                <a:solidFill>
                  <a:srgbClr val="414042"/>
                </a:solidFill>
                <a:effectLst/>
                <a:uLnTx/>
                <a:uFillTx/>
                <a:latin typeface="Pluto Sans DPD PPT Light"/>
                <a:ea typeface="+mn-ea"/>
                <a:cs typeface="+mn-cs"/>
              </a:rPr>
              <a:t> meni. </a:t>
            </a:r>
            <a:endParaRPr kumimoji="0" lang="en-GB" sz="1400" b="0" i="0" u="none" strike="noStrike" kern="1200" cap="none" spc="0" normalizeH="0" baseline="0" noProof="0" dirty="0">
              <a:ln>
                <a:noFill/>
              </a:ln>
              <a:solidFill>
                <a:srgbClr val="414042"/>
              </a:solidFill>
              <a:effectLst/>
              <a:uLnTx/>
              <a:uFillTx/>
              <a:latin typeface="Pluto Sans DPD PPT Light"/>
              <a:ea typeface="+mn-ea"/>
              <a:cs typeface="+mn-cs"/>
            </a:endParaRPr>
          </a:p>
        </p:txBody>
      </p:sp>
      <p:sp>
        <p:nvSpPr>
          <p:cNvPr id="15" name="Text Placeholder 35">
            <a:extLst>
              <a:ext uri="{FF2B5EF4-FFF2-40B4-BE49-F238E27FC236}">
                <a16:creationId xmlns:a16="http://schemas.microsoft.com/office/drawing/2014/main" id="{4D5F932F-0BAD-6739-67D1-9744C47E6057}"/>
              </a:ext>
            </a:extLst>
          </p:cNvPr>
          <p:cNvSpPr txBox="1">
            <a:spLocks/>
          </p:cNvSpPr>
          <p:nvPr>
            <p:custDataLst>
              <p:tags r:id="rId4"/>
            </p:custDataLst>
          </p:nvPr>
        </p:nvSpPr>
        <p:spPr bwMode="gray">
          <a:xfrm>
            <a:off x="2973784" y="1008087"/>
            <a:ext cx="2592288" cy="2124000"/>
          </a:xfrm>
          <a:prstGeom prst="roundRect">
            <a:avLst>
              <a:gd name="adj" fmla="val 4783"/>
            </a:avLst>
          </a:prstGeom>
          <a:solidFill>
            <a:srgbClr val="E6E7E8"/>
          </a:solidFill>
        </p:spPr>
        <p:txBody>
          <a:bodyPr vert="horz" lIns="216000" tIns="216000" rIns="216000" bIns="216000" rtlCol="0">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1" indent="0" algn="l" defTabSz="914400" rtl="0" eaLnBrk="1" fontAlgn="auto" latinLnBrk="0" hangingPunct="1">
              <a:lnSpc>
                <a:spcPct val="110000"/>
              </a:lnSpc>
              <a:spcBef>
                <a:spcPts val="600"/>
              </a:spcBef>
              <a:spcAft>
                <a:spcPts val="600"/>
              </a:spcAft>
              <a:buClr>
                <a:srgbClr val="DC0032"/>
              </a:buClr>
              <a:buSzPct val="100000"/>
              <a:buFont typeface="Arial" panose="020B0604020202020204" pitchFamily="34" charset="0"/>
              <a:buNone/>
              <a:tabLst/>
              <a:defRPr/>
            </a:pPr>
            <a:r>
              <a:rPr kumimoji="0" lang="hr-HR" sz="1600" b="0" i="0" u="none" strike="noStrike" kern="1200" cap="none" spc="0" normalizeH="0" baseline="0" noProof="0" dirty="0">
                <a:ln>
                  <a:noFill/>
                </a:ln>
                <a:solidFill>
                  <a:srgbClr val="414042"/>
                </a:solidFill>
                <a:effectLst/>
                <a:uLnTx/>
                <a:uFillTx/>
                <a:latin typeface="Pluto Sans DPD PPT" panose="02000000000000000000" pitchFamily="2" charset="0"/>
                <a:ea typeface="+mn-ea"/>
                <a:cs typeface="+mn-cs"/>
              </a:rPr>
              <a:t>Izvedite anketo o </a:t>
            </a:r>
            <a:r>
              <a:rPr kumimoji="0" lang="hr-HR" sz="1600" b="0" i="0" u="none" strike="noStrike" kern="1200" cap="none" spc="0" normalizeH="0" baseline="0" noProof="0" dirty="0" err="1">
                <a:ln>
                  <a:noFill/>
                </a:ln>
                <a:solidFill>
                  <a:srgbClr val="414042"/>
                </a:solidFill>
                <a:effectLst/>
                <a:uLnTx/>
                <a:uFillTx/>
                <a:latin typeface="Pluto Sans DPD PPT" panose="02000000000000000000" pitchFamily="2" charset="0"/>
                <a:ea typeface="+mn-ea"/>
                <a:cs typeface="+mn-cs"/>
              </a:rPr>
              <a:t>vračilih</a:t>
            </a:r>
            <a:endParaRPr kumimoji="0" lang="hr-HR" sz="1600" b="0" i="0" u="none" strike="noStrike" kern="1200" cap="none" spc="0" normalizeH="0" baseline="0" noProof="0" dirty="0">
              <a:ln>
                <a:noFill/>
              </a:ln>
              <a:solidFill>
                <a:srgbClr val="414042"/>
              </a:solidFill>
              <a:effectLst/>
              <a:uLnTx/>
              <a:uFillTx/>
              <a:latin typeface="Pluto Sans DPD PPT" panose="02000000000000000000" pitchFamily="2" charset="0"/>
              <a:ea typeface="+mn-ea"/>
              <a:cs typeface="+mn-cs"/>
            </a:endParaRPr>
          </a:p>
          <a:p>
            <a:pPr marL="0" marR="0" lvl="1" indent="0" algn="l" defTabSz="914400" rtl="0" eaLnBrk="1" fontAlgn="auto" latinLnBrk="0" hangingPunct="1">
              <a:lnSpc>
                <a:spcPct val="110000"/>
              </a:lnSpc>
              <a:spcBef>
                <a:spcPts val="600"/>
              </a:spcBef>
              <a:spcAft>
                <a:spcPts val="600"/>
              </a:spcAft>
              <a:buClr>
                <a:srgbClr val="DC0032"/>
              </a:buClr>
              <a:buSzPct val="100000"/>
              <a:buFont typeface="Arial" panose="020B0604020202020204" pitchFamily="34" charset="0"/>
              <a:buNone/>
              <a:tabLst/>
              <a:defRPr/>
            </a:pPr>
            <a:r>
              <a:rPr kumimoji="0" lang="hr-HR" sz="1400" b="0" i="0" u="none" strike="noStrike" kern="1200" cap="none" spc="0" normalizeH="0" baseline="0" noProof="0" dirty="0" err="1">
                <a:ln>
                  <a:noFill/>
                </a:ln>
                <a:solidFill>
                  <a:srgbClr val="414042"/>
                </a:solidFill>
                <a:effectLst/>
                <a:uLnTx/>
                <a:uFillTx/>
                <a:latin typeface="Pluto Sans DPD PPT Light"/>
                <a:ea typeface="+mn-ea"/>
                <a:cs typeface="+mn-cs"/>
              </a:rPr>
              <a:t>Preverite</a:t>
            </a:r>
            <a:r>
              <a:rPr kumimoji="0" lang="hr-HR"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hr-HR" sz="1400" b="0" i="0" u="none" strike="noStrike" kern="1200" cap="none" spc="0" normalizeH="0" baseline="0" noProof="0" dirty="0" err="1">
                <a:ln>
                  <a:noFill/>
                </a:ln>
                <a:solidFill>
                  <a:srgbClr val="414042"/>
                </a:solidFill>
                <a:effectLst/>
                <a:uLnTx/>
                <a:uFillTx/>
                <a:latin typeface="Pluto Sans DPD PPT Light"/>
                <a:ea typeface="+mn-ea"/>
                <a:cs typeface="+mn-cs"/>
              </a:rPr>
              <a:t>zakaj</a:t>
            </a:r>
            <a:r>
              <a:rPr kumimoji="0" lang="hr-HR" sz="1400" b="0" i="0" u="none" strike="noStrike" kern="1200" cap="none" spc="0" normalizeH="0" baseline="0" noProof="0" dirty="0">
                <a:ln>
                  <a:noFill/>
                </a:ln>
                <a:solidFill>
                  <a:srgbClr val="414042"/>
                </a:solidFill>
                <a:effectLst/>
                <a:uLnTx/>
                <a:uFillTx/>
                <a:latin typeface="Pluto Sans DPD PPT Light"/>
                <a:ea typeface="+mn-ea"/>
                <a:cs typeface="+mn-cs"/>
              </a:rPr>
              <a:t> stranke </a:t>
            </a:r>
            <a:r>
              <a:rPr kumimoji="0" lang="hr-HR" sz="1400" b="0" i="0" u="none" strike="noStrike" kern="1200" cap="none" spc="0" normalizeH="0" baseline="0" noProof="0" dirty="0" err="1">
                <a:ln>
                  <a:noFill/>
                </a:ln>
                <a:solidFill>
                  <a:srgbClr val="414042"/>
                </a:solidFill>
                <a:effectLst/>
                <a:uLnTx/>
                <a:uFillTx/>
                <a:latin typeface="Pluto Sans DPD PPT Light"/>
                <a:ea typeface="+mn-ea"/>
                <a:cs typeface="+mn-cs"/>
              </a:rPr>
              <a:t>vračajo</a:t>
            </a:r>
            <a:r>
              <a:rPr kumimoji="0" lang="hr-HR" sz="1400" b="0" i="0" u="none" strike="noStrike" kern="1200" cap="none" spc="0" normalizeH="0" baseline="0" noProof="0" dirty="0">
                <a:ln>
                  <a:noFill/>
                </a:ln>
                <a:solidFill>
                  <a:srgbClr val="414042"/>
                </a:solidFill>
                <a:effectLst/>
                <a:uLnTx/>
                <a:uFillTx/>
                <a:latin typeface="Pluto Sans DPD PPT Light"/>
                <a:ea typeface="+mn-ea"/>
                <a:cs typeface="+mn-cs"/>
              </a:rPr>
              <a:t> pakete </a:t>
            </a:r>
            <a:r>
              <a:rPr kumimoji="0" lang="hr-HR" sz="1400" b="0" i="0" u="none" strike="noStrike" kern="1200" cap="none" spc="0" normalizeH="0" baseline="0" noProof="0" dirty="0" err="1">
                <a:ln>
                  <a:noFill/>
                </a:ln>
                <a:solidFill>
                  <a:srgbClr val="414042"/>
                </a:solidFill>
                <a:effectLst/>
                <a:uLnTx/>
                <a:uFillTx/>
                <a:latin typeface="Pluto Sans DPD PPT Light"/>
                <a:ea typeface="+mn-ea"/>
                <a:cs typeface="+mn-cs"/>
              </a:rPr>
              <a:t>in</a:t>
            </a:r>
            <a:r>
              <a:rPr kumimoji="0" lang="hr-HR" sz="1400" b="0" i="0" u="none" strike="noStrike" kern="1200" cap="none" spc="0" normalizeH="0" baseline="0" noProof="0" dirty="0">
                <a:ln>
                  <a:noFill/>
                </a:ln>
                <a:solidFill>
                  <a:srgbClr val="414042"/>
                </a:solidFill>
                <a:effectLst/>
                <a:uLnTx/>
                <a:uFillTx/>
                <a:latin typeface="Pluto Sans DPD PPT Light"/>
                <a:ea typeface="+mn-ea"/>
                <a:cs typeface="+mn-cs"/>
              </a:rPr>
              <a:t> kako bi </a:t>
            </a:r>
            <a:r>
              <a:rPr kumimoji="0" lang="hr-HR" sz="1400" b="0" i="0" u="none" strike="noStrike" kern="1200" cap="none" spc="0" normalizeH="0" baseline="0" noProof="0" dirty="0" err="1">
                <a:ln>
                  <a:noFill/>
                </a:ln>
                <a:solidFill>
                  <a:srgbClr val="414042"/>
                </a:solidFill>
                <a:effectLst/>
                <a:uLnTx/>
                <a:uFillTx/>
                <a:latin typeface="Pluto Sans DPD PPT Light"/>
                <a:ea typeface="+mn-ea"/>
                <a:cs typeface="+mn-cs"/>
              </a:rPr>
              <a:t>le</a:t>
            </a:r>
            <a:r>
              <a:rPr kumimoji="0" lang="hr-HR" sz="1400" b="0" i="0" u="none" strike="noStrike" kern="1200" cap="none" spc="0" normalizeH="0" baseline="0" noProof="0" dirty="0">
                <a:ln>
                  <a:noFill/>
                </a:ln>
                <a:solidFill>
                  <a:srgbClr val="414042"/>
                </a:solidFill>
                <a:effectLst/>
                <a:uLnTx/>
                <a:uFillTx/>
                <a:latin typeface="Pluto Sans DPD PPT Light"/>
                <a:ea typeface="+mn-ea"/>
                <a:cs typeface="+mn-cs"/>
              </a:rPr>
              <a:t> to </a:t>
            </a:r>
            <a:r>
              <a:rPr kumimoji="0" lang="hr-HR" sz="1400" b="0" i="0" u="none" strike="noStrike" kern="1200" cap="none" spc="0" normalizeH="0" baseline="0" noProof="0" dirty="0" err="1">
                <a:ln>
                  <a:noFill/>
                </a:ln>
                <a:solidFill>
                  <a:srgbClr val="414042"/>
                </a:solidFill>
                <a:effectLst/>
                <a:uLnTx/>
                <a:uFillTx/>
                <a:latin typeface="Pluto Sans DPD PPT Light"/>
                <a:ea typeface="+mn-ea"/>
                <a:cs typeface="+mn-cs"/>
              </a:rPr>
              <a:t>zmanjšali</a:t>
            </a:r>
            <a:r>
              <a:rPr kumimoji="0" lang="hr-HR" sz="1400" b="0" i="0" u="none" strike="noStrike" kern="1200" cap="none" spc="0" normalizeH="0" baseline="0" noProof="0" dirty="0">
                <a:ln>
                  <a:noFill/>
                </a:ln>
                <a:solidFill>
                  <a:srgbClr val="414042"/>
                </a:solidFill>
                <a:effectLst/>
                <a:uLnTx/>
                <a:uFillTx/>
                <a:latin typeface="Pluto Sans DPD PPT Light"/>
                <a:ea typeface="+mn-ea"/>
                <a:cs typeface="+mn-cs"/>
              </a:rPr>
              <a:t>. </a:t>
            </a:r>
            <a:endParaRPr kumimoji="0" lang="en-GB" sz="1400" b="0" i="0" u="none" strike="noStrike" kern="1200" cap="none" spc="0" normalizeH="0" baseline="0" noProof="0" dirty="0">
              <a:ln>
                <a:noFill/>
              </a:ln>
              <a:solidFill>
                <a:srgbClr val="414042"/>
              </a:solidFill>
              <a:effectLst/>
              <a:uLnTx/>
              <a:uFillTx/>
              <a:latin typeface="Pluto Sans DPD PPT" panose="02000000000000000000" pitchFamily="2" charset="0"/>
              <a:ea typeface="+mn-ea"/>
              <a:cs typeface="+mn-cs"/>
            </a:endParaRPr>
          </a:p>
        </p:txBody>
      </p:sp>
      <p:sp>
        <p:nvSpPr>
          <p:cNvPr id="16" name="Text Placeholder 35">
            <a:extLst>
              <a:ext uri="{FF2B5EF4-FFF2-40B4-BE49-F238E27FC236}">
                <a16:creationId xmlns:a16="http://schemas.microsoft.com/office/drawing/2014/main" id="{F6CB1C34-4CE4-9D22-751B-AD962C99A53D}"/>
              </a:ext>
            </a:extLst>
          </p:cNvPr>
          <p:cNvSpPr txBox="1">
            <a:spLocks/>
          </p:cNvSpPr>
          <p:nvPr>
            <p:custDataLst>
              <p:tags r:id="rId5"/>
            </p:custDataLst>
          </p:nvPr>
        </p:nvSpPr>
        <p:spPr bwMode="gray">
          <a:xfrm>
            <a:off x="5726886" y="1023523"/>
            <a:ext cx="2592288" cy="2124000"/>
          </a:xfrm>
          <a:prstGeom prst="roundRect">
            <a:avLst>
              <a:gd name="adj" fmla="val 4783"/>
            </a:avLst>
          </a:prstGeom>
          <a:solidFill>
            <a:srgbClr val="E6E7E8"/>
          </a:solidFill>
        </p:spPr>
        <p:txBody>
          <a:bodyPr vert="horz" lIns="216000" tIns="216000" rIns="216000" bIns="216000" rtlCol="0">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1" indent="0" algn="l" defTabSz="914400" rtl="0" eaLnBrk="1" fontAlgn="auto" latinLnBrk="0" hangingPunct="1">
              <a:lnSpc>
                <a:spcPct val="110000"/>
              </a:lnSpc>
              <a:spcBef>
                <a:spcPts val="600"/>
              </a:spcBef>
              <a:spcAft>
                <a:spcPts val="600"/>
              </a:spcAft>
              <a:buClr>
                <a:srgbClr val="DC0032"/>
              </a:buClr>
              <a:buSzPct val="100000"/>
              <a:buFont typeface="Arial" panose="020B0604020202020204" pitchFamily="34" charset="0"/>
              <a:buNone/>
              <a:tabLst/>
              <a:defRPr/>
            </a:pPr>
            <a:r>
              <a:rPr kumimoji="0" lang="sl-SI" sz="1600" b="0" i="0" u="none" strike="noStrike" kern="1200" cap="none" spc="0" normalizeH="0" baseline="0" noProof="0" dirty="0">
                <a:ln>
                  <a:noFill/>
                </a:ln>
                <a:solidFill>
                  <a:srgbClr val="414042"/>
                </a:solidFill>
                <a:effectLst/>
                <a:uLnTx/>
                <a:uFillTx/>
                <a:latin typeface="Pluto Sans DPD PPT" panose="02000000000000000000" pitchFamily="2" charset="0"/>
                <a:ea typeface="+mn-ea"/>
                <a:cs typeface="+mn-cs"/>
              </a:rPr>
              <a:t>Naj bo postopek plačevanja kratek</a:t>
            </a:r>
            <a:endParaRPr kumimoji="0" lang="en-GB" sz="1600" b="0" i="0" u="none" strike="noStrike" kern="1200" cap="none" spc="0" normalizeH="0" baseline="0" noProof="0" dirty="0">
              <a:ln>
                <a:noFill/>
              </a:ln>
              <a:solidFill>
                <a:srgbClr val="414042"/>
              </a:solidFill>
              <a:effectLst/>
              <a:uLnTx/>
              <a:uFillTx/>
              <a:latin typeface="Pluto Sans DPD PPT" panose="02000000000000000000" pitchFamily="2" charset="0"/>
              <a:ea typeface="+mn-ea"/>
              <a:cs typeface="+mn-cs"/>
            </a:endParaRPr>
          </a:p>
          <a:p>
            <a:pPr marL="0" marR="0" lvl="0" indent="0" algn="l"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r>
              <a:rPr kumimoji="0" lang="hr-HR" sz="1400" b="0" i="0" u="none" strike="noStrike" kern="1200" cap="none" spc="0" normalizeH="0" baseline="0" noProof="0" dirty="0" err="1">
                <a:ln>
                  <a:noFill/>
                </a:ln>
                <a:solidFill>
                  <a:srgbClr val="414042"/>
                </a:solidFill>
                <a:effectLst/>
                <a:uLnTx/>
                <a:uFillTx/>
                <a:latin typeface="Pluto Sans DPD PPT Light"/>
                <a:ea typeface="+mn-ea"/>
                <a:cs typeface="+mn-cs"/>
              </a:rPr>
              <a:t>Omejite</a:t>
            </a:r>
            <a:r>
              <a:rPr kumimoji="0" lang="hr-HR"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hr-HR" sz="1400" b="0" i="0" u="none" strike="noStrike" kern="1200" cap="none" spc="0" normalizeH="0" baseline="0" noProof="0" dirty="0" err="1">
                <a:ln>
                  <a:noFill/>
                </a:ln>
                <a:solidFill>
                  <a:srgbClr val="414042"/>
                </a:solidFill>
                <a:effectLst/>
                <a:uLnTx/>
                <a:uFillTx/>
                <a:latin typeface="Pluto Sans DPD PPT Light"/>
                <a:ea typeface="+mn-ea"/>
                <a:cs typeface="+mn-cs"/>
              </a:rPr>
              <a:t>postopek</a:t>
            </a:r>
            <a:r>
              <a:rPr kumimoji="0" lang="hr-HR" sz="1400" b="0" i="0" u="none" strike="noStrike" kern="1200" cap="none" spc="0" normalizeH="0" baseline="0" noProof="0" dirty="0">
                <a:ln>
                  <a:noFill/>
                </a:ln>
                <a:solidFill>
                  <a:srgbClr val="414042"/>
                </a:solidFill>
                <a:effectLst/>
                <a:uLnTx/>
                <a:uFillTx/>
                <a:latin typeface="Pluto Sans DPD PPT Light"/>
                <a:ea typeface="+mn-ea"/>
                <a:cs typeface="+mn-cs"/>
              </a:rPr>
              <a:t> prijave na </a:t>
            </a:r>
            <a:r>
              <a:rPr kumimoji="0" lang="hr-HR" sz="1400" b="0" i="0" u="none" strike="noStrike" kern="1200" cap="none" spc="0" normalizeH="0" baseline="0" noProof="0" dirty="0" err="1">
                <a:ln>
                  <a:noFill/>
                </a:ln>
                <a:solidFill>
                  <a:srgbClr val="414042"/>
                </a:solidFill>
                <a:effectLst/>
                <a:uLnTx/>
                <a:uFillTx/>
                <a:latin typeface="Pluto Sans DPD PPT Light"/>
                <a:ea typeface="+mn-ea"/>
                <a:cs typeface="+mn-cs"/>
              </a:rPr>
              <a:t>največ</a:t>
            </a:r>
            <a:r>
              <a:rPr kumimoji="0" lang="hr-HR" sz="1400" b="0" i="0" u="none" strike="noStrike" kern="1200" cap="none" spc="0" normalizeH="0" baseline="0" noProof="0" dirty="0">
                <a:ln>
                  <a:noFill/>
                </a:ln>
                <a:solidFill>
                  <a:srgbClr val="414042"/>
                </a:solidFill>
                <a:effectLst/>
                <a:uLnTx/>
                <a:uFillTx/>
                <a:latin typeface="Pluto Sans DPD PPT Light"/>
                <a:ea typeface="+mn-ea"/>
                <a:cs typeface="+mn-cs"/>
              </a:rPr>
              <a:t> 3 korake (ali </a:t>
            </a:r>
            <a:r>
              <a:rPr kumimoji="0" lang="hr-HR" sz="1400" b="0" i="0" u="none" strike="noStrike" kern="1200" cap="none" spc="0" normalizeH="0" baseline="0" noProof="0" dirty="0" err="1">
                <a:ln>
                  <a:noFill/>
                </a:ln>
                <a:solidFill>
                  <a:srgbClr val="414042"/>
                </a:solidFill>
                <a:effectLst/>
                <a:uLnTx/>
                <a:uFillTx/>
                <a:latin typeface="Pluto Sans DPD PPT Light"/>
                <a:ea typeface="+mn-ea"/>
                <a:cs typeface="+mn-cs"/>
              </a:rPr>
              <a:t>plačilo</a:t>
            </a:r>
            <a:r>
              <a:rPr kumimoji="0" lang="hr-HR" sz="1400" b="0" i="0" u="none" strike="noStrike" kern="1200" cap="none" spc="0" normalizeH="0" baseline="0" noProof="0" dirty="0">
                <a:ln>
                  <a:noFill/>
                </a:ln>
                <a:solidFill>
                  <a:srgbClr val="414042"/>
                </a:solidFill>
                <a:effectLst/>
                <a:uLnTx/>
                <a:uFillTx/>
                <a:latin typeface="Pluto Sans DPD PPT Light"/>
                <a:ea typeface="+mn-ea"/>
                <a:cs typeface="+mn-cs"/>
              </a:rPr>
              <a:t> v </a:t>
            </a:r>
            <a:r>
              <a:rPr kumimoji="0" lang="hr-HR" sz="1400" b="0" i="0" u="none" strike="noStrike" kern="1200" cap="none" spc="0" normalizeH="0" baseline="0" noProof="0" dirty="0" err="1">
                <a:ln>
                  <a:noFill/>
                </a:ln>
                <a:solidFill>
                  <a:srgbClr val="414042"/>
                </a:solidFill>
                <a:effectLst/>
                <a:uLnTx/>
                <a:uFillTx/>
                <a:latin typeface="Pluto Sans DPD PPT Light"/>
                <a:ea typeface="+mn-ea"/>
                <a:cs typeface="+mn-cs"/>
              </a:rPr>
              <a:t>enem</a:t>
            </a:r>
            <a:r>
              <a:rPr kumimoji="0" lang="hr-HR" sz="1400" b="0" i="0" u="none" strike="noStrike" kern="1200" cap="none" spc="0" normalizeH="0" baseline="0" noProof="0" dirty="0">
                <a:ln>
                  <a:noFill/>
                </a:ln>
                <a:solidFill>
                  <a:srgbClr val="414042"/>
                </a:solidFill>
                <a:effectLst/>
                <a:uLnTx/>
                <a:uFillTx/>
                <a:latin typeface="Pluto Sans DPD PPT Light"/>
                <a:ea typeface="+mn-ea"/>
                <a:cs typeface="+mn-cs"/>
              </a:rPr>
              <a:t> koraku).</a:t>
            </a:r>
            <a:endParaRPr kumimoji="0" lang="en-GB" sz="1400" b="0" i="0" u="none" strike="noStrike" kern="1200" cap="none" spc="0" normalizeH="0" baseline="0" noProof="0" dirty="0">
              <a:ln>
                <a:noFill/>
              </a:ln>
              <a:solidFill>
                <a:srgbClr val="414042"/>
              </a:solidFill>
              <a:effectLst/>
              <a:uLnTx/>
              <a:uFillTx/>
              <a:latin typeface="Pluto Sans DPD PPT Light"/>
              <a:ea typeface="+mn-ea"/>
              <a:cs typeface="+mn-cs"/>
            </a:endParaRPr>
          </a:p>
        </p:txBody>
      </p:sp>
      <p:sp>
        <p:nvSpPr>
          <p:cNvPr id="17" name="Text Placeholder 35">
            <a:extLst>
              <a:ext uri="{FF2B5EF4-FFF2-40B4-BE49-F238E27FC236}">
                <a16:creationId xmlns:a16="http://schemas.microsoft.com/office/drawing/2014/main" id="{4DE7B2A0-CAE4-C09C-A649-407F5EC674B1}"/>
              </a:ext>
            </a:extLst>
          </p:cNvPr>
          <p:cNvSpPr txBox="1">
            <a:spLocks/>
          </p:cNvSpPr>
          <p:nvPr>
            <p:custDataLst>
              <p:tags r:id="rId6"/>
            </p:custDataLst>
          </p:nvPr>
        </p:nvSpPr>
        <p:spPr bwMode="gray">
          <a:xfrm>
            <a:off x="8463190" y="1023523"/>
            <a:ext cx="2592288" cy="2124000"/>
          </a:xfrm>
          <a:prstGeom prst="roundRect">
            <a:avLst>
              <a:gd name="adj" fmla="val 4783"/>
            </a:avLst>
          </a:prstGeom>
          <a:solidFill>
            <a:srgbClr val="E6E7E8"/>
          </a:solidFill>
        </p:spPr>
        <p:txBody>
          <a:bodyPr vert="horz" lIns="216000" tIns="216000" rIns="216000" bIns="216000" rtlCol="0">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1" indent="0" algn="l" defTabSz="914400" rtl="0" eaLnBrk="1" fontAlgn="auto" latinLnBrk="0" hangingPunct="1">
              <a:lnSpc>
                <a:spcPct val="110000"/>
              </a:lnSpc>
              <a:spcBef>
                <a:spcPts val="600"/>
              </a:spcBef>
              <a:spcAft>
                <a:spcPts val="600"/>
              </a:spcAft>
              <a:buClr>
                <a:srgbClr val="DC0032"/>
              </a:buClr>
              <a:buSzPct val="100000"/>
              <a:buFont typeface="Arial" panose="020B0604020202020204" pitchFamily="34" charset="0"/>
              <a:buNone/>
              <a:tabLst/>
              <a:defRPr/>
            </a:pPr>
            <a:r>
              <a:rPr kumimoji="0" lang="sl-SI" sz="1600" b="0" i="0" u="none" strike="noStrike" kern="1200" cap="none" spc="0" normalizeH="0" baseline="0" noProof="0" dirty="0">
                <a:ln>
                  <a:noFill/>
                </a:ln>
                <a:solidFill>
                  <a:srgbClr val="414042"/>
                </a:solidFill>
                <a:effectLst/>
                <a:uLnTx/>
                <a:uFillTx/>
                <a:latin typeface="Pluto Sans DPD PPT" panose="02000000000000000000" pitchFamily="2" charset="0"/>
                <a:ea typeface="+mn-ea"/>
                <a:cs typeface="+mn-cs"/>
              </a:rPr>
              <a:t>Pospešite postopek plačevanja</a:t>
            </a:r>
            <a:endParaRPr kumimoji="0" lang="en-GB" sz="1600" b="0" i="0" u="none" strike="noStrike" kern="1200" cap="none" spc="0" normalizeH="0" baseline="0" noProof="0" dirty="0">
              <a:ln>
                <a:noFill/>
              </a:ln>
              <a:solidFill>
                <a:srgbClr val="414042"/>
              </a:solidFill>
              <a:effectLst/>
              <a:uLnTx/>
              <a:uFillTx/>
              <a:latin typeface="Pluto Sans DPD PPT" panose="02000000000000000000" pitchFamily="2" charset="0"/>
              <a:ea typeface="+mn-ea"/>
              <a:cs typeface="+mn-cs"/>
            </a:endParaRPr>
          </a:p>
          <a:p>
            <a:pPr marL="0" marR="0" lvl="0" indent="0" algn="l"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r>
              <a:rPr kumimoji="0" lang="hr-HR" sz="1400" b="0" i="0" u="none" strike="noStrike" kern="1200" cap="none" spc="0" normalizeH="0" baseline="0" noProof="0" dirty="0">
                <a:ln>
                  <a:noFill/>
                </a:ln>
                <a:solidFill>
                  <a:srgbClr val="414042"/>
                </a:solidFill>
                <a:effectLst/>
                <a:uLnTx/>
                <a:uFillTx/>
                <a:latin typeface="Pluto Sans DPD PPT Light"/>
                <a:ea typeface="+mn-ea"/>
                <a:cs typeface="+mn-cs"/>
              </a:rPr>
              <a:t>Uporabite funkcijo </a:t>
            </a:r>
            <a:r>
              <a:rPr kumimoji="0" lang="hr-HR" sz="1400" b="0" i="0" u="none" strike="noStrike" kern="1200" cap="none" spc="0" normalizeH="0" baseline="0" noProof="0" dirty="0" err="1">
                <a:ln>
                  <a:noFill/>
                </a:ln>
                <a:solidFill>
                  <a:srgbClr val="414042"/>
                </a:solidFill>
                <a:effectLst/>
                <a:uLnTx/>
                <a:uFillTx/>
                <a:latin typeface="Pluto Sans DPD PPT Light"/>
                <a:ea typeface="+mn-ea"/>
                <a:cs typeface="+mn-cs"/>
              </a:rPr>
              <a:t>autocomplete</a:t>
            </a:r>
            <a:r>
              <a:rPr kumimoji="0" lang="hr-HR"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hr-HR" sz="1400" b="0" i="0" u="none" strike="noStrike" kern="1200" cap="none" spc="0" normalizeH="0" baseline="0" noProof="0" dirty="0" err="1">
                <a:ln>
                  <a:noFill/>
                </a:ln>
                <a:solidFill>
                  <a:srgbClr val="414042"/>
                </a:solidFill>
                <a:effectLst/>
                <a:uLnTx/>
                <a:uFillTx/>
                <a:latin typeface="Pluto Sans DPD PPT Light"/>
                <a:ea typeface="+mn-ea"/>
                <a:cs typeface="+mn-cs"/>
              </a:rPr>
              <a:t>samoizpolnjevanje</a:t>
            </a:r>
            <a:r>
              <a:rPr kumimoji="0" lang="hr-HR" sz="1400" b="0" i="0" u="none" strike="noStrike" kern="1200" cap="none" spc="0" normalizeH="0" baseline="0" noProof="0" dirty="0">
                <a:ln>
                  <a:noFill/>
                </a:ln>
                <a:solidFill>
                  <a:srgbClr val="414042"/>
                </a:solidFill>
                <a:effectLst/>
                <a:uLnTx/>
                <a:uFillTx/>
                <a:latin typeface="Pluto Sans DPD PPT Light"/>
                <a:ea typeface="+mn-ea"/>
                <a:cs typeface="+mn-cs"/>
              </a:rPr>
              <a:t>).</a:t>
            </a:r>
            <a:endParaRPr kumimoji="0" lang="en-GB" sz="1400" b="0" i="0" u="none" strike="noStrike" kern="1200" cap="none" spc="0" normalizeH="0" baseline="0" noProof="0" dirty="0">
              <a:ln>
                <a:noFill/>
              </a:ln>
              <a:solidFill>
                <a:srgbClr val="414042"/>
              </a:solidFill>
              <a:effectLst/>
              <a:uLnTx/>
              <a:uFillTx/>
              <a:latin typeface="Pluto Sans DPD PPT Light"/>
              <a:ea typeface="+mn-ea"/>
              <a:cs typeface="+mn-cs"/>
            </a:endParaRPr>
          </a:p>
        </p:txBody>
      </p:sp>
      <p:pic>
        <p:nvPicPr>
          <p:cNvPr id="18" name="Označba mesta slike 5" descr="Slika, ki vsebuje besede besedilo, oseba&#10;&#10;Opis je samodejno ustvarjen">
            <a:extLst>
              <a:ext uri="{FF2B5EF4-FFF2-40B4-BE49-F238E27FC236}">
                <a16:creationId xmlns:a16="http://schemas.microsoft.com/office/drawing/2014/main" id="{A784FFDF-0A85-E78D-2782-C2D58849E19E}"/>
              </a:ext>
            </a:extLst>
          </p:cNvPr>
          <p:cNvPicPr>
            <a:picLocks noChangeAspect="1"/>
          </p:cNvPicPr>
          <p:nvPr/>
        </p:nvPicPr>
        <p:blipFill>
          <a:blip r:embed="rId9">
            <a:extLst>
              <a:ext uri="{28A0092B-C50C-407E-A947-70E740481C1C}">
                <a14:useLocalDpi xmlns:a14="http://schemas.microsoft.com/office/drawing/2010/main" val="0"/>
              </a:ext>
            </a:extLst>
          </a:blip>
          <a:srcRect t="4894" b="4894"/>
          <a:stretch>
            <a:fillRect/>
          </a:stretch>
        </p:blipFill>
        <p:spPr bwMode="gray">
          <a:xfrm>
            <a:off x="7529446" y="3291987"/>
            <a:ext cx="3528000" cy="2196008"/>
          </a:xfrm>
          <a:prstGeom prst="roundRect">
            <a:avLst>
              <a:gd name="adj" fmla="val 4783"/>
            </a:avLst>
          </a:prstGeom>
          <a:solidFill>
            <a:srgbClr val="EFEDEB"/>
          </a:solidFill>
        </p:spPr>
      </p:pic>
    </p:spTree>
    <p:extLst>
      <p:ext uri="{BB962C8B-B14F-4D97-AF65-F5344CB8AC3E}">
        <p14:creationId xmlns:p14="http://schemas.microsoft.com/office/powerpoint/2010/main" val="5792357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številke diapozitiva 3">
            <a:extLst>
              <a:ext uri="{FF2B5EF4-FFF2-40B4-BE49-F238E27FC236}">
                <a16:creationId xmlns:a16="http://schemas.microsoft.com/office/drawing/2014/main" id="{8CE76A67-15B1-DAFA-902A-1706568FC69B}"/>
              </a:ext>
            </a:extLst>
          </p:cNvPr>
          <p:cNvSpPr>
            <a:spLocks noGrp="1"/>
          </p:cNvSpPr>
          <p:nvPr>
            <p:ph type="sldNum" sz="quarter" idx="19"/>
          </p:nvPr>
        </p:nvSpPr>
        <p:spPr/>
        <p:txBody>
          <a:bodyPr/>
          <a:lstStyle/>
          <a:p>
            <a:fld id="{9EA669D3-5529-4BB0-8BB4-F8AF37E83BE9}" type="slidenum">
              <a:rPr lang="en-GB" smtClean="0"/>
              <a:pPr/>
              <a:t>54</a:t>
            </a:fld>
            <a:endParaRPr lang="en-GB" dirty="0"/>
          </a:p>
        </p:txBody>
      </p:sp>
      <p:pic>
        <p:nvPicPr>
          <p:cNvPr id="5" name="Bildplatzhalter 9" descr="Ein Bild, das draußen, Person enthält.&#10;&#10;Automatisch generierte Beschreibung">
            <a:extLst>
              <a:ext uri="{FF2B5EF4-FFF2-40B4-BE49-F238E27FC236}">
                <a16:creationId xmlns:a16="http://schemas.microsoft.com/office/drawing/2014/main" id="{CD8D8CFC-E38A-46DC-93D7-0EC72884E864}"/>
              </a:ext>
            </a:extLst>
          </p:cNvPr>
          <p:cNvPicPr>
            <a:picLocks noChangeAspect="1"/>
          </p:cNvPicPr>
          <p:nvPr>
            <p:custDataLst>
              <p:tags r:id="rId1"/>
            </p:custDataLst>
          </p:nvPr>
        </p:nvPicPr>
        <p:blipFill rotWithShape="1">
          <a:blip r:embed="rId8" cstate="screen">
            <a:extLst>
              <a:ext uri="{28A0092B-C50C-407E-A947-70E740481C1C}">
                <a14:useLocalDpi xmlns:a14="http://schemas.microsoft.com/office/drawing/2010/main"/>
              </a:ext>
            </a:extLst>
          </a:blip>
          <a:srcRect/>
          <a:stretch/>
        </p:blipFill>
        <p:spPr bwMode="gray">
          <a:xfrm>
            <a:off x="257713" y="1043867"/>
            <a:ext cx="2592364" cy="2124000"/>
          </a:xfrm>
          <a:prstGeom prst="roundRect">
            <a:avLst>
              <a:gd name="adj" fmla="val 4783"/>
            </a:avLst>
          </a:prstGeom>
          <a:solidFill>
            <a:srgbClr val="EFEDEB"/>
          </a:solidFill>
        </p:spPr>
      </p:pic>
      <p:sp>
        <p:nvSpPr>
          <p:cNvPr id="6" name="Text Placeholder 35">
            <a:extLst>
              <a:ext uri="{FF2B5EF4-FFF2-40B4-BE49-F238E27FC236}">
                <a16:creationId xmlns:a16="http://schemas.microsoft.com/office/drawing/2014/main" id="{4806AE02-798E-47CB-0D59-42D2CD5FEDF7}"/>
              </a:ext>
            </a:extLst>
          </p:cNvPr>
          <p:cNvSpPr txBox="1">
            <a:spLocks/>
          </p:cNvSpPr>
          <p:nvPr>
            <p:custDataLst>
              <p:tags r:id="rId2"/>
            </p:custDataLst>
          </p:nvPr>
        </p:nvSpPr>
        <p:spPr bwMode="gray">
          <a:xfrm>
            <a:off x="185245" y="3474491"/>
            <a:ext cx="3528468" cy="2124000"/>
          </a:xfrm>
          <a:prstGeom prst="roundRect">
            <a:avLst>
              <a:gd name="adj" fmla="val 4783"/>
            </a:avLst>
          </a:prstGeom>
          <a:solidFill>
            <a:srgbClr val="DC0032"/>
          </a:solidFill>
        </p:spPr>
        <p:txBody>
          <a:bodyPr vert="horz" lIns="216000" tIns="216000" rIns="216000" bIns="0" rtlCol="0">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600"/>
              </a:spcBef>
              <a:spcAft>
                <a:spcPts val="600"/>
              </a:spcAft>
              <a:buClrTx/>
              <a:buSzPct val="100000"/>
              <a:buFont typeface="Arial" panose="020B0604020202020204" pitchFamily="34" charset="0"/>
              <a:buNone/>
              <a:tabLst/>
              <a:defRPr/>
            </a:pPr>
            <a:r>
              <a:rPr kumimoji="0" lang="sl-SI" sz="1600" b="0" i="0" u="none" strike="noStrike" kern="1200" cap="none" spc="0" normalizeH="0" baseline="0" noProof="0" dirty="0">
                <a:ln>
                  <a:noFill/>
                </a:ln>
                <a:solidFill>
                  <a:srgbClr val="FFFFFF"/>
                </a:solidFill>
                <a:effectLst/>
                <a:uLnTx/>
                <a:uFillTx/>
                <a:latin typeface="Pluto Sans DPD PPT" panose="02000000000000000000" pitchFamily="2" charset="0"/>
                <a:ea typeface="+mn-ea"/>
                <a:cs typeface="+mn-cs"/>
              </a:rPr>
              <a:t>Spodbujajte dodatne nakupe</a:t>
            </a:r>
            <a:endParaRPr kumimoji="0" lang="en-GB" sz="1600" b="0" i="0" u="none" strike="noStrike" kern="1200" cap="none" spc="0" normalizeH="0" baseline="0" noProof="0" dirty="0">
              <a:ln>
                <a:noFill/>
              </a:ln>
              <a:solidFill>
                <a:srgbClr val="FFFFFF"/>
              </a:solidFill>
              <a:effectLst/>
              <a:uLnTx/>
              <a:uFillTx/>
              <a:latin typeface="Pluto Sans DPD PPT" panose="02000000000000000000" pitchFamily="2" charset="0"/>
              <a:ea typeface="+mn-ea"/>
              <a:cs typeface="+mn-cs"/>
            </a:endParaRPr>
          </a:p>
          <a:p>
            <a:pPr marL="0" marR="0" lvl="0" indent="0" algn="l" defTabSz="914400" rtl="0" eaLnBrk="1" fontAlgn="auto" latinLnBrk="0" hangingPunct="1">
              <a:lnSpc>
                <a:spcPct val="110000"/>
              </a:lnSpc>
              <a:spcBef>
                <a:spcPts val="0"/>
              </a:spcBef>
              <a:spcAft>
                <a:spcPts val="200"/>
              </a:spcAft>
              <a:buClrTx/>
              <a:buSzTx/>
              <a:buFont typeface="Arial" panose="020B0604020202020204" pitchFamily="34" charset="0"/>
              <a:buNone/>
              <a:tabLst/>
              <a:defRPr/>
            </a:pPr>
            <a:r>
              <a:rPr kumimoji="0" lang="hr-HR" sz="1400" b="0" i="0" u="none" strike="noStrike" kern="1200" cap="none" spc="0" normalizeH="0" baseline="0" noProof="0" dirty="0">
                <a:ln>
                  <a:noFill/>
                </a:ln>
                <a:solidFill>
                  <a:srgbClr val="FFFFFF"/>
                </a:solidFill>
                <a:effectLst/>
                <a:uLnTx/>
                <a:uFillTx/>
                <a:latin typeface="Pluto Sans DPD PPT Light"/>
                <a:ea typeface="+mn-ea"/>
                <a:cs typeface="+mn-cs"/>
              </a:rPr>
              <a:t>Prikažite podobne ali </a:t>
            </a:r>
            <a:r>
              <a:rPr kumimoji="0" lang="hr-HR" sz="1400" b="0" i="0" u="none" strike="noStrike" kern="1200" cap="none" spc="0" normalizeH="0" baseline="0" noProof="0" dirty="0" err="1">
                <a:ln>
                  <a:noFill/>
                </a:ln>
                <a:solidFill>
                  <a:srgbClr val="FFFFFF"/>
                </a:solidFill>
                <a:effectLst/>
                <a:uLnTx/>
                <a:uFillTx/>
                <a:latin typeface="Pluto Sans DPD PPT Light"/>
                <a:ea typeface="+mn-ea"/>
                <a:cs typeface="+mn-cs"/>
              </a:rPr>
              <a:t>ustrezne</a:t>
            </a:r>
            <a:r>
              <a:rPr kumimoji="0" lang="hr-HR" sz="1400" b="0" i="0" u="none" strike="noStrike" kern="1200" cap="none" spc="0" normalizeH="0" baseline="0" noProof="0" dirty="0">
                <a:ln>
                  <a:noFill/>
                </a:ln>
                <a:solidFill>
                  <a:srgbClr val="FFFFFF"/>
                </a:solidFill>
                <a:effectLst/>
                <a:uLnTx/>
                <a:uFillTx/>
                <a:latin typeface="Pluto Sans DPD PPT Light"/>
                <a:ea typeface="+mn-ea"/>
                <a:cs typeface="+mn-cs"/>
              </a:rPr>
              <a:t> artikle na ravni </a:t>
            </a:r>
            <a:r>
              <a:rPr kumimoji="0" lang="hr-HR" sz="1400" b="0" i="0" u="none" strike="noStrike" kern="1200" cap="none" spc="0" normalizeH="0" baseline="0" noProof="0" dirty="0" err="1">
                <a:ln>
                  <a:noFill/>
                </a:ln>
                <a:solidFill>
                  <a:srgbClr val="FFFFFF"/>
                </a:solidFill>
                <a:effectLst/>
                <a:uLnTx/>
                <a:uFillTx/>
                <a:latin typeface="Pluto Sans DPD PPT Light"/>
                <a:ea typeface="+mn-ea"/>
                <a:cs typeface="+mn-cs"/>
              </a:rPr>
              <a:t>izbranega</a:t>
            </a:r>
            <a:r>
              <a:rPr kumimoji="0" lang="hr-HR" sz="1400" b="0" i="0" u="none" strike="noStrike" kern="1200" cap="none" spc="0" normalizeH="0" baseline="0" noProof="0" dirty="0">
                <a:ln>
                  <a:noFill/>
                </a:ln>
                <a:solidFill>
                  <a:srgbClr val="FFFFFF"/>
                </a:solidFill>
                <a:effectLst/>
                <a:uLnTx/>
                <a:uFillTx/>
                <a:latin typeface="Pluto Sans DPD PPT Light"/>
                <a:ea typeface="+mn-ea"/>
                <a:cs typeface="+mn-cs"/>
              </a:rPr>
              <a:t> </a:t>
            </a:r>
            <a:r>
              <a:rPr kumimoji="0" lang="hr-HR" sz="1400" b="0" i="0" u="none" strike="noStrike" kern="1200" cap="none" spc="0" normalizeH="0" baseline="0" noProof="0" dirty="0" err="1">
                <a:ln>
                  <a:noFill/>
                </a:ln>
                <a:solidFill>
                  <a:srgbClr val="FFFFFF"/>
                </a:solidFill>
                <a:effectLst/>
                <a:uLnTx/>
                <a:uFillTx/>
                <a:latin typeface="Pluto Sans DPD PPT Light"/>
                <a:ea typeface="+mn-ea"/>
                <a:cs typeface="+mn-cs"/>
              </a:rPr>
              <a:t>izdelka</a:t>
            </a:r>
            <a:r>
              <a:rPr kumimoji="0" lang="hr-HR" sz="1400" b="0" i="0" u="none" strike="noStrike" kern="1200" cap="none" spc="0" normalizeH="0" baseline="0" noProof="0" dirty="0">
                <a:ln>
                  <a:noFill/>
                </a:ln>
                <a:solidFill>
                  <a:srgbClr val="FFFFFF"/>
                </a:solidFill>
                <a:effectLst/>
                <a:uLnTx/>
                <a:uFillTx/>
                <a:latin typeface="Pluto Sans DPD PPT Light"/>
                <a:ea typeface="+mn-ea"/>
                <a:cs typeface="+mn-cs"/>
              </a:rPr>
              <a:t>, tik pred odjavo. </a:t>
            </a:r>
            <a:endParaRPr kumimoji="0" lang="en-GB" sz="1400" b="0" i="0" u="none" strike="noStrike" kern="1200" cap="none" spc="0" normalizeH="0" baseline="0" noProof="0" dirty="0">
              <a:ln>
                <a:noFill/>
              </a:ln>
              <a:solidFill>
                <a:srgbClr val="FFFFFF"/>
              </a:solidFill>
              <a:effectLst/>
              <a:uLnTx/>
              <a:uFillTx/>
              <a:latin typeface="Pluto Sans DPD PPT Light"/>
              <a:ea typeface="+mn-ea"/>
              <a:cs typeface="+mn-cs"/>
            </a:endParaRPr>
          </a:p>
        </p:txBody>
      </p:sp>
      <p:sp>
        <p:nvSpPr>
          <p:cNvPr id="7" name="Text Placeholder 35">
            <a:extLst>
              <a:ext uri="{FF2B5EF4-FFF2-40B4-BE49-F238E27FC236}">
                <a16:creationId xmlns:a16="http://schemas.microsoft.com/office/drawing/2014/main" id="{33EB428A-B21A-92A3-0F6B-5B8AF8D23F9E}"/>
              </a:ext>
            </a:extLst>
          </p:cNvPr>
          <p:cNvSpPr txBox="1">
            <a:spLocks/>
          </p:cNvSpPr>
          <p:nvPr>
            <p:custDataLst>
              <p:tags r:id="rId3"/>
            </p:custDataLst>
          </p:nvPr>
        </p:nvSpPr>
        <p:spPr bwMode="gray">
          <a:xfrm>
            <a:off x="3858113" y="3474491"/>
            <a:ext cx="3528468" cy="2124000"/>
          </a:xfrm>
          <a:prstGeom prst="roundRect">
            <a:avLst>
              <a:gd name="adj" fmla="val 4783"/>
            </a:avLst>
          </a:prstGeom>
          <a:solidFill>
            <a:srgbClr val="E6E7E8"/>
          </a:solidFill>
        </p:spPr>
        <p:txBody>
          <a:bodyPr vert="horz" lIns="216000" tIns="216000" rIns="216000" bIns="216000" rtlCol="0">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1" indent="0" algn="l" defTabSz="914400" rtl="0" eaLnBrk="1" fontAlgn="auto" latinLnBrk="0" hangingPunct="1">
              <a:lnSpc>
                <a:spcPct val="110000"/>
              </a:lnSpc>
              <a:spcBef>
                <a:spcPts val="600"/>
              </a:spcBef>
              <a:spcAft>
                <a:spcPts val="600"/>
              </a:spcAft>
              <a:buClr>
                <a:srgbClr val="DC0032"/>
              </a:buClr>
              <a:buSzPct val="100000"/>
              <a:buFont typeface="Arial" panose="020B0604020202020204" pitchFamily="34" charset="0"/>
              <a:buNone/>
              <a:tabLst/>
              <a:defRPr/>
            </a:pPr>
            <a:r>
              <a:rPr kumimoji="0" lang="hr-HR" sz="1600" b="0" i="0" u="none" strike="noStrike" kern="1200" cap="none" spc="0" normalizeH="0" baseline="0" noProof="0" dirty="0">
                <a:ln>
                  <a:noFill/>
                </a:ln>
                <a:solidFill>
                  <a:srgbClr val="414042"/>
                </a:solidFill>
                <a:effectLst/>
                <a:uLnTx/>
                <a:uFillTx/>
                <a:latin typeface="Pluto Sans DPD PPT" panose="02000000000000000000" pitchFamily="2" charset="0"/>
                <a:ea typeface="+mn-ea"/>
                <a:cs typeface="+mn-cs"/>
              </a:rPr>
              <a:t>Personalizacija</a:t>
            </a:r>
            <a:endParaRPr kumimoji="0" lang="en-GB" sz="1600" b="0" i="0" u="none" strike="noStrike" kern="1200" cap="none" spc="0" normalizeH="0" baseline="0" noProof="0" dirty="0">
              <a:ln>
                <a:noFill/>
              </a:ln>
              <a:solidFill>
                <a:srgbClr val="414042"/>
              </a:solidFill>
              <a:effectLst/>
              <a:uLnTx/>
              <a:uFillTx/>
              <a:latin typeface="Pluto Sans DPD PPT" panose="02000000000000000000" pitchFamily="2" charset="0"/>
              <a:ea typeface="+mn-ea"/>
              <a:cs typeface="+mn-cs"/>
            </a:endParaRPr>
          </a:p>
          <a:p>
            <a:pPr marL="0" marR="0" lvl="0" indent="0" algn="l"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r>
              <a:rPr kumimoji="0" lang="hr-HR" sz="1400" b="0" i="0" u="none" strike="noStrike" kern="1200" cap="none" spc="0" normalizeH="0" baseline="0" noProof="0" dirty="0">
                <a:ln>
                  <a:noFill/>
                </a:ln>
                <a:solidFill>
                  <a:srgbClr val="414042"/>
                </a:solidFill>
                <a:effectLst/>
                <a:uLnTx/>
                <a:uFillTx/>
                <a:latin typeface="Pluto Sans DPD PPT Light"/>
                <a:ea typeface="+mn-ea"/>
                <a:cs typeface="+mn-cs"/>
              </a:rPr>
              <a:t>Posebno pozornost si zasluži </a:t>
            </a:r>
            <a:r>
              <a:rPr kumimoji="0" lang="hr-HR" sz="1400" b="0" i="0" u="none" strike="noStrike" kern="1200" cap="none" spc="0" normalizeH="0" baseline="0" noProof="0" dirty="0" err="1">
                <a:ln>
                  <a:noFill/>
                </a:ln>
                <a:solidFill>
                  <a:srgbClr val="414042"/>
                </a:solidFill>
                <a:effectLst/>
                <a:uLnTx/>
                <a:uFillTx/>
                <a:latin typeface="Pluto Sans DPD PPT Light"/>
                <a:ea typeface="+mn-ea"/>
                <a:cs typeface="+mn-cs"/>
              </a:rPr>
              <a:t>embalaža</a:t>
            </a:r>
            <a:r>
              <a:rPr kumimoji="0" lang="hr-HR" sz="1400" b="0" i="0" u="none" strike="noStrike" kern="1200" cap="none" spc="0" normalizeH="0" baseline="0" noProof="0" dirty="0">
                <a:ln>
                  <a:noFill/>
                </a:ln>
                <a:solidFill>
                  <a:srgbClr val="414042"/>
                </a:solidFill>
                <a:effectLst/>
                <a:uLnTx/>
                <a:uFillTx/>
                <a:latin typeface="Pluto Sans DPD PPT Light"/>
                <a:ea typeface="+mn-ea"/>
                <a:cs typeface="+mn-cs"/>
              </a:rPr>
              <a:t> vaše pošiljke. Mnogi kupci </a:t>
            </a:r>
            <a:r>
              <a:rPr kumimoji="0" lang="hr-HR" sz="1400" b="0" i="0" u="none" strike="noStrike" kern="1200" cap="none" spc="0" normalizeH="0" baseline="0" noProof="0" dirty="0" err="1">
                <a:ln>
                  <a:noFill/>
                </a:ln>
                <a:solidFill>
                  <a:srgbClr val="414042"/>
                </a:solidFill>
                <a:effectLst/>
                <a:uLnTx/>
                <a:uFillTx/>
                <a:latin typeface="Pluto Sans DPD PPT Light"/>
                <a:ea typeface="+mn-ea"/>
                <a:cs typeface="+mn-cs"/>
              </a:rPr>
              <a:t>so</a:t>
            </a:r>
            <a:r>
              <a:rPr kumimoji="0" lang="hr-HR"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hr-HR" sz="1400" b="0" i="0" u="none" strike="noStrike" kern="1200" cap="none" spc="0" normalizeH="0" baseline="0" noProof="0" dirty="0" err="1">
                <a:ln>
                  <a:noFill/>
                </a:ln>
                <a:solidFill>
                  <a:srgbClr val="414042"/>
                </a:solidFill>
                <a:effectLst/>
                <a:uLnTx/>
                <a:uFillTx/>
                <a:latin typeface="Pluto Sans DPD PPT Light"/>
                <a:ea typeface="+mn-ea"/>
                <a:cs typeface="+mn-cs"/>
              </a:rPr>
              <a:t>bolj</a:t>
            </a:r>
            <a:r>
              <a:rPr kumimoji="0" lang="hr-HR"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hr-HR" sz="1400" b="0" i="0" u="none" strike="noStrike" kern="1200" cap="none" spc="0" normalizeH="0" baseline="0" noProof="0" dirty="0" err="1">
                <a:ln>
                  <a:noFill/>
                </a:ln>
                <a:solidFill>
                  <a:srgbClr val="414042"/>
                </a:solidFill>
                <a:effectLst/>
                <a:uLnTx/>
                <a:uFillTx/>
                <a:latin typeface="Pluto Sans DPD PPT Light"/>
                <a:ea typeface="+mn-ea"/>
                <a:cs typeface="+mn-cs"/>
              </a:rPr>
              <a:t>nagnjeni</a:t>
            </a:r>
            <a:r>
              <a:rPr kumimoji="0" lang="hr-HR" sz="1400" b="0" i="0" u="none" strike="noStrike" kern="1200" cap="none" spc="0" normalizeH="0" baseline="0" noProof="0" dirty="0">
                <a:ln>
                  <a:noFill/>
                </a:ln>
                <a:solidFill>
                  <a:srgbClr val="414042"/>
                </a:solidFill>
                <a:effectLst/>
                <a:uLnTx/>
                <a:uFillTx/>
                <a:latin typeface="Pluto Sans DPD PPT Light"/>
                <a:ea typeface="+mn-ea"/>
                <a:cs typeface="+mn-cs"/>
              </a:rPr>
              <a:t> k </a:t>
            </a:r>
            <a:r>
              <a:rPr kumimoji="0" lang="hr-HR" sz="1400" b="0" i="0" u="none" strike="noStrike" kern="1200" cap="none" spc="0" normalizeH="0" baseline="0" noProof="0" dirty="0" err="1">
                <a:ln>
                  <a:noFill/>
                </a:ln>
                <a:solidFill>
                  <a:srgbClr val="414042"/>
                </a:solidFill>
                <a:effectLst/>
                <a:uLnTx/>
                <a:uFillTx/>
                <a:latin typeface="Pluto Sans DPD PPT Light"/>
                <a:ea typeface="+mn-ea"/>
                <a:cs typeface="+mn-cs"/>
              </a:rPr>
              <a:t>nakupu</a:t>
            </a:r>
            <a:r>
              <a:rPr kumimoji="0" lang="hr-HR"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hr-HR" sz="1400" b="0" i="0" u="none" strike="noStrike" kern="1200" cap="none" spc="0" normalizeH="0" baseline="0" noProof="0" dirty="0" err="1">
                <a:ln>
                  <a:noFill/>
                </a:ln>
                <a:solidFill>
                  <a:srgbClr val="414042"/>
                </a:solidFill>
                <a:effectLst/>
                <a:uLnTx/>
                <a:uFillTx/>
                <a:latin typeface="Pluto Sans DPD PPT Light"/>
                <a:ea typeface="+mn-ea"/>
                <a:cs typeface="+mn-cs"/>
              </a:rPr>
              <a:t>izdelka</a:t>
            </a:r>
            <a:r>
              <a:rPr kumimoji="0" lang="hr-HR"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hr-HR" sz="1400" b="0" i="0" u="none" strike="noStrike" kern="1200" cap="none" spc="0" normalizeH="0" baseline="0" noProof="0" dirty="0" err="1">
                <a:ln>
                  <a:noFill/>
                </a:ln>
                <a:solidFill>
                  <a:srgbClr val="414042"/>
                </a:solidFill>
                <a:effectLst/>
                <a:uLnTx/>
                <a:uFillTx/>
                <a:latin typeface="Pluto Sans DPD PPT Light"/>
                <a:ea typeface="+mn-ea"/>
                <a:cs typeface="+mn-cs"/>
              </a:rPr>
              <a:t>če</a:t>
            </a:r>
            <a:r>
              <a:rPr kumimoji="0" lang="hr-HR" sz="1400" b="0" i="0" u="none" strike="noStrike" kern="1200" cap="none" spc="0" normalizeH="0" baseline="0" noProof="0" dirty="0">
                <a:ln>
                  <a:noFill/>
                </a:ln>
                <a:solidFill>
                  <a:srgbClr val="414042"/>
                </a:solidFill>
                <a:effectLst/>
                <a:uLnTx/>
                <a:uFillTx/>
                <a:latin typeface="Pluto Sans DPD PPT Light"/>
                <a:ea typeface="+mn-ea"/>
                <a:cs typeface="+mn-cs"/>
              </a:rPr>
              <a:t> je </a:t>
            </a:r>
            <a:r>
              <a:rPr kumimoji="0" lang="hr-HR" sz="1400" b="0" i="0" u="none" strike="noStrike" kern="1200" cap="none" spc="0" normalizeH="0" baseline="0" noProof="0" dirty="0" err="1">
                <a:ln>
                  <a:noFill/>
                </a:ln>
                <a:solidFill>
                  <a:srgbClr val="414042"/>
                </a:solidFill>
                <a:effectLst/>
                <a:uLnTx/>
                <a:uFillTx/>
                <a:latin typeface="Pluto Sans DPD PPT Light"/>
                <a:ea typeface="+mn-ea"/>
                <a:cs typeface="+mn-cs"/>
              </a:rPr>
              <a:t>le</a:t>
            </a:r>
            <a:r>
              <a:rPr kumimoji="0" lang="hr-HR" sz="1400" b="0" i="0" u="none" strike="noStrike" kern="1200" cap="none" spc="0" normalizeH="0" baseline="0" noProof="0" dirty="0">
                <a:ln>
                  <a:noFill/>
                </a:ln>
                <a:solidFill>
                  <a:srgbClr val="414042"/>
                </a:solidFill>
                <a:effectLst/>
                <a:uLnTx/>
                <a:uFillTx/>
                <a:latin typeface="Pluto Sans DPD PPT Light"/>
                <a:ea typeface="+mn-ea"/>
                <a:cs typeface="+mn-cs"/>
              </a:rPr>
              <a:t> ta </a:t>
            </a:r>
            <a:r>
              <a:rPr kumimoji="0" lang="hr-HR" sz="1400" b="0" i="0" u="none" strike="noStrike" kern="1200" cap="none" spc="0" normalizeH="0" baseline="0" noProof="0" dirty="0" err="1">
                <a:ln>
                  <a:noFill/>
                </a:ln>
                <a:solidFill>
                  <a:srgbClr val="414042"/>
                </a:solidFill>
                <a:effectLst/>
                <a:uLnTx/>
                <a:uFillTx/>
                <a:latin typeface="Pluto Sans DPD PPT Light"/>
                <a:ea typeface="+mn-ea"/>
                <a:cs typeface="+mn-cs"/>
              </a:rPr>
              <a:t>lepo</a:t>
            </a:r>
            <a:r>
              <a:rPr kumimoji="0" lang="hr-HR" sz="1400" b="0" i="0" u="none" strike="noStrike" kern="1200" cap="none" spc="0" normalizeH="0" baseline="0" noProof="0" dirty="0">
                <a:ln>
                  <a:noFill/>
                </a:ln>
                <a:solidFill>
                  <a:srgbClr val="414042"/>
                </a:solidFill>
                <a:effectLst/>
                <a:uLnTx/>
                <a:uFillTx/>
                <a:latin typeface="Pluto Sans DPD PPT Light"/>
                <a:ea typeface="+mn-ea"/>
                <a:cs typeface="+mn-cs"/>
              </a:rPr>
              <a:t> zapakiran.</a:t>
            </a:r>
            <a:endParaRPr kumimoji="0" lang="en-GB" sz="1400" b="0" i="0" u="none" strike="noStrike" kern="1200" cap="none" spc="0" normalizeH="0" baseline="0" noProof="0" dirty="0">
              <a:ln>
                <a:noFill/>
              </a:ln>
              <a:solidFill>
                <a:srgbClr val="414042"/>
              </a:solidFill>
              <a:effectLst/>
              <a:uLnTx/>
              <a:uFillTx/>
              <a:latin typeface="Pluto Sans DPD PPT Light"/>
              <a:ea typeface="+mn-ea"/>
              <a:cs typeface="+mn-cs"/>
            </a:endParaRPr>
          </a:p>
        </p:txBody>
      </p:sp>
      <p:sp>
        <p:nvSpPr>
          <p:cNvPr id="8" name="Text Placeholder 35">
            <a:extLst>
              <a:ext uri="{FF2B5EF4-FFF2-40B4-BE49-F238E27FC236}">
                <a16:creationId xmlns:a16="http://schemas.microsoft.com/office/drawing/2014/main" id="{A13759A6-B170-FFAA-3089-2E7ED85BC798}"/>
              </a:ext>
            </a:extLst>
          </p:cNvPr>
          <p:cNvSpPr txBox="1">
            <a:spLocks/>
          </p:cNvSpPr>
          <p:nvPr>
            <p:custDataLst>
              <p:tags r:id="rId4"/>
            </p:custDataLst>
          </p:nvPr>
        </p:nvSpPr>
        <p:spPr bwMode="gray">
          <a:xfrm>
            <a:off x="3024244" y="971647"/>
            <a:ext cx="2592288" cy="2268440"/>
          </a:xfrm>
          <a:prstGeom prst="roundRect">
            <a:avLst>
              <a:gd name="adj" fmla="val 4783"/>
            </a:avLst>
          </a:prstGeom>
          <a:solidFill>
            <a:srgbClr val="E6E7E8"/>
          </a:solidFill>
        </p:spPr>
        <p:txBody>
          <a:bodyPr vert="horz" lIns="216000" tIns="216000" rIns="216000" bIns="216000" rtlCol="0">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1" indent="0" algn="l" defTabSz="914400" rtl="0" eaLnBrk="1" fontAlgn="auto" latinLnBrk="0" hangingPunct="1">
              <a:lnSpc>
                <a:spcPct val="110000"/>
              </a:lnSpc>
              <a:spcBef>
                <a:spcPts val="600"/>
              </a:spcBef>
              <a:spcAft>
                <a:spcPts val="600"/>
              </a:spcAft>
              <a:buClr>
                <a:srgbClr val="DC0032"/>
              </a:buClr>
              <a:buSzPct val="100000"/>
              <a:buFont typeface="Arial" panose="020B0604020202020204" pitchFamily="34" charset="0"/>
              <a:buNone/>
              <a:tabLst/>
              <a:defRPr/>
            </a:pPr>
            <a:r>
              <a:rPr kumimoji="0" lang="sl-SI" sz="1600" b="0" i="0" u="none" strike="noStrike" kern="1200" cap="none" spc="0" normalizeH="0" baseline="0" noProof="0" dirty="0">
                <a:ln>
                  <a:noFill/>
                </a:ln>
                <a:solidFill>
                  <a:srgbClr val="414042"/>
                </a:solidFill>
                <a:effectLst/>
                <a:uLnTx/>
                <a:uFillTx/>
                <a:latin typeface="Pluto Sans DPD PPT" panose="02000000000000000000" pitchFamily="2" charset="0"/>
                <a:ea typeface="+mn-ea"/>
                <a:cs typeface="+mn-cs"/>
              </a:rPr>
              <a:t>Objavljate edinstveno vsebino</a:t>
            </a:r>
            <a:endParaRPr kumimoji="0" lang="en-GB" sz="1600" b="0" i="0" u="none" strike="noStrike" kern="1200" cap="none" spc="0" normalizeH="0" baseline="0" noProof="0" dirty="0">
              <a:ln>
                <a:noFill/>
              </a:ln>
              <a:solidFill>
                <a:srgbClr val="414042"/>
              </a:solidFill>
              <a:effectLst/>
              <a:uLnTx/>
              <a:uFillTx/>
              <a:latin typeface="Pluto Sans DPD PPT" panose="02000000000000000000" pitchFamily="2" charset="0"/>
              <a:ea typeface="+mn-ea"/>
              <a:cs typeface="+mn-cs"/>
            </a:endParaRPr>
          </a:p>
          <a:p>
            <a:pPr marL="0" marR="0" lvl="0" indent="0" algn="l"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r>
              <a:rPr kumimoji="0" lang="hr-HR" sz="1400" b="0" i="0" u="none" strike="noStrike" kern="1200" cap="none" spc="0" normalizeH="0" baseline="0" noProof="0" dirty="0">
                <a:ln>
                  <a:noFill/>
                </a:ln>
                <a:solidFill>
                  <a:srgbClr val="414042"/>
                </a:solidFill>
                <a:effectLst/>
                <a:uLnTx/>
                <a:uFillTx/>
                <a:latin typeface="Pluto Sans DPD PPT Light"/>
                <a:ea typeface="+mn-ea"/>
                <a:cs typeface="+mn-cs"/>
              </a:rPr>
              <a:t>Opišite svoj </a:t>
            </a:r>
            <a:r>
              <a:rPr kumimoji="0" lang="hr-HR" sz="1400" b="0" i="0" u="none" strike="noStrike" kern="1200" cap="none" spc="0" normalizeH="0" baseline="0" noProof="0" dirty="0" err="1">
                <a:ln>
                  <a:noFill/>
                </a:ln>
                <a:solidFill>
                  <a:srgbClr val="414042"/>
                </a:solidFill>
                <a:effectLst/>
                <a:uLnTx/>
                <a:uFillTx/>
                <a:latin typeface="Pluto Sans DPD PPT Light"/>
                <a:ea typeface="+mn-ea"/>
                <a:cs typeface="+mn-cs"/>
              </a:rPr>
              <a:t>izdelek</a:t>
            </a:r>
            <a:r>
              <a:rPr kumimoji="0" lang="hr-HR" sz="1400" b="0" i="0" u="none" strike="noStrike" kern="1200" cap="none" spc="0" normalizeH="0" baseline="0" noProof="0" dirty="0">
                <a:ln>
                  <a:noFill/>
                </a:ln>
                <a:solidFill>
                  <a:srgbClr val="414042"/>
                </a:solidFill>
                <a:effectLst/>
                <a:uLnTx/>
                <a:uFillTx/>
                <a:latin typeface="Pluto Sans DPD PPT Light"/>
                <a:ea typeface="+mn-ea"/>
                <a:cs typeface="+mn-cs"/>
              </a:rPr>
              <a:t> z </a:t>
            </a:r>
            <a:r>
              <a:rPr kumimoji="0" lang="hr-HR" sz="1400" b="0" i="0" u="none" strike="noStrike" kern="1200" cap="none" spc="0" normalizeH="0" baseline="0" noProof="0" dirty="0" err="1">
                <a:ln>
                  <a:noFill/>
                </a:ln>
                <a:solidFill>
                  <a:srgbClr val="414042"/>
                </a:solidFill>
                <a:effectLst/>
                <a:uLnTx/>
                <a:uFillTx/>
                <a:latin typeface="Pluto Sans DPD PPT Light"/>
                <a:ea typeface="+mn-ea"/>
                <a:cs typeface="+mn-cs"/>
              </a:rPr>
              <a:t>lastnimi</a:t>
            </a:r>
            <a:r>
              <a:rPr kumimoji="0" lang="hr-HR"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hr-HR" sz="1400" b="0" i="0" u="none" strike="noStrike" kern="1200" cap="none" spc="0" normalizeH="0" baseline="0" noProof="0" dirty="0" err="1">
                <a:ln>
                  <a:noFill/>
                </a:ln>
                <a:solidFill>
                  <a:srgbClr val="414042"/>
                </a:solidFill>
                <a:effectLst/>
                <a:uLnTx/>
                <a:uFillTx/>
                <a:latin typeface="Pluto Sans DPD PPT Light"/>
                <a:ea typeface="+mn-ea"/>
                <a:cs typeface="+mn-cs"/>
              </a:rPr>
              <a:t>besedami</a:t>
            </a:r>
            <a:r>
              <a:rPr kumimoji="0" lang="hr-HR"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hr-HR" sz="1400" b="0" i="0" u="none" strike="noStrike" kern="1200" cap="none" spc="0" normalizeH="0" baseline="0" noProof="0" dirty="0" err="1">
                <a:ln>
                  <a:noFill/>
                </a:ln>
                <a:solidFill>
                  <a:srgbClr val="414042"/>
                </a:solidFill>
                <a:effectLst/>
                <a:uLnTx/>
                <a:uFillTx/>
                <a:latin typeface="Pluto Sans DPD PPT Light"/>
                <a:ea typeface="+mn-ea"/>
                <a:cs typeface="+mn-cs"/>
              </a:rPr>
              <a:t>in</a:t>
            </a:r>
            <a:r>
              <a:rPr kumimoji="0" lang="hr-HR" sz="1400" b="0" i="0" u="none" strike="noStrike" kern="1200" cap="none" spc="0" normalizeH="0" baseline="0" noProof="0" dirty="0">
                <a:ln>
                  <a:noFill/>
                </a:ln>
                <a:solidFill>
                  <a:srgbClr val="414042"/>
                </a:solidFill>
                <a:effectLst/>
                <a:uLnTx/>
                <a:uFillTx/>
                <a:latin typeface="Pluto Sans DPD PPT Light"/>
                <a:ea typeface="+mn-ea"/>
                <a:cs typeface="+mn-cs"/>
              </a:rPr>
              <a:t> izberite </a:t>
            </a:r>
            <a:r>
              <a:rPr kumimoji="0" lang="hr-HR" sz="1400" b="0" i="0" u="none" strike="noStrike" kern="1200" cap="none" spc="0" normalizeH="0" baseline="0" noProof="0" dirty="0" err="1">
                <a:ln>
                  <a:noFill/>
                </a:ln>
                <a:solidFill>
                  <a:srgbClr val="414042"/>
                </a:solidFill>
                <a:effectLst/>
                <a:uLnTx/>
                <a:uFillTx/>
                <a:latin typeface="Pluto Sans DPD PPT Light"/>
                <a:ea typeface="+mn-ea"/>
                <a:cs typeface="+mn-cs"/>
              </a:rPr>
              <a:t>edinstvena</a:t>
            </a:r>
            <a:r>
              <a:rPr kumimoji="0" lang="hr-HR" sz="1400" b="0" i="0" u="none" strike="noStrike" kern="1200" cap="none" spc="0" normalizeH="0" baseline="0" noProof="0" dirty="0">
                <a:ln>
                  <a:noFill/>
                </a:ln>
                <a:solidFill>
                  <a:srgbClr val="414042"/>
                </a:solidFill>
                <a:effectLst/>
                <a:uLnTx/>
                <a:uFillTx/>
                <a:latin typeface="Pluto Sans DPD PPT Light"/>
                <a:ea typeface="+mn-ea"/>
                <a:cs typeface="+mn-cs"/>
              </a:rPr>
              <a:t> imena za slike </a:t>
            </a:r>
            <a:r>
              <a:rPr kumimoji="0" lang="hr-HR" sz="1400" b="0" i="0" u="none" strike="noStrike" kern="1200" cap="none" spc="0" normalizeH="0" baseline="0" noProof="0" dirty="0" err="1">
                <a:ln>
                  <a:noFill/>
                </a:ln>
                <a:solidFill>
                  <a:srgbClr val="414042"/>
                </a:solidFill>
                <a:effectLst/>
                <a:uLnTx/>
                <a:uFillTx/>
                <a:latin typeface="Pluto Sans DPD PPT Light"/>
                <a:ea typeface="+mn-ea"/>
                <a:cs typeface="+mn-cs"/>
              </a:rPr>
              <a:t>izdelkov</a:t>
            </a:r>
            <a:r>
              <a:rPr kumimoji="0" lang="hr-HR" sz="1400" b="0" i="0" u="none" strike="noStrike" kern="1200" cap="none" spc="0" normalizeH="0" baseline="0" noProof="0" dirty="0">
                <a:ln>
                  <a:noFill/>
                </a:ln>
                <a:solidFill>
                  <a:srgbClr val="414042"/>
                </a:solidFill>
                <a:effectLst/>
                <a:uLnTx/>
                <a:uFillTx/>
                <a:latin typeface="Pluto Sans DPD PPT Light"/>
                <a:ea typeface="+mn-ea"/>
                <a:cs typeface="+mn-cs"/>
              </a:rPr>
              <a:t>.</a:t>
            </a:r>
          </a:p>
        </p:txBody>
      </p:sp>
      <p:sp>
        <p:nvSpPr>
          <p:cNvPr id="9" name="Text Placeholder 35">
            <a:extLst>
              <a:ext uri="{FF2B5EF4-FFF2-40B4-BE49-F238E27FC236}">
                <a16:creationId xmlns:a16="http://schemas.microsoft.com/office/drawing/2014/main" id="{AD1905D9-5FA7-B172-253E-4BFC109FC2E3}"/>
              </a:ext>
            </a:extLst>
          </p:cNvPr>
          <p:cNvSpPr txBox="1">
            <a:spLocks/>
          </p:cNvSpPr>
          <p:nvPr>
            <p:custDataLst>
              <p:tags r:id="rId5"/>
            </p:custDataLst>
          </p:nvPr>
        </p:nvSpPr>
        <p:spPr bwMode="gray">
          <a:xfrm>
            <a:off x="5817480" y="1011514"/>
            <a:ext cx="2592288" cy="2228573"/>
          </a:xfrm>
          <a:prstGeom prst="roundRect">
            <a:avLst>
              <a:gd name="adj" fmla="val 4783"/>
            </a:avLst>
          </a:prstGeom>
          <a:solidFill>
            <a:srgbClr val="E6E7E8"/>
          </a:solidFill>
        </p:spPr>
        <p:txBody>
          <a:bodyPr vert="horz" lIns="216000" tIns="216000" rIns="216000" bIns="216000" rtlCol="0">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1" indent="0" algn="l" defTabSz="914400" rtl="0" eaLnBrk="1" fontAlgn="auto" latinLnBrk="0" hangingPunct="1">
              <a:lnSpc>
                <a:spcPct val="110000"/>
              </a:lnSpc>
              <a:spcBef>
                <a:spcPts val="600"/>
              </a:spcBef>
              <a:spcAft>
                <a:spcPts val="600"/>
              </a:spcAft>
              <a:buClr>
                <a:srgbClr val="DC0032"/>
              </a:buClr>
              <a:buSzPct val="100000"/>
              <a:buFont typeface="Arial" panose="020B0604020202020204" pitchFamily="34" charset="0"/>
              <a:buNone/>
              <a:tabLst/>
              <a:defRPr/>
            </a:pPr>
            <a:r>
              <a:rPr kumimoji="0" lang="hr-HR" sz="1600" b="0" i="0" u="none" strike="noStrike" kern="1200" cap="none" spc="0" normalizeH="0" baseline="0" noProof="0" dirty="0" err="1">
                <a:ln>
                  <a:noFill/>
                </a:ln>
                <a:solidFill>
                  <a:srgbClr val="414042"/>
                </a:solidFill>
                <a:effectLst/>
                <a:uLnTx/>
                <a:uFillTx/>
                <a:latin typeface="Pluto Sans DPD PPT" panose="02000000000000000000" pitchFamily="2" charset="0"/>
                <a:ea typeface="+mn-ea"/>
                <a:cs typeface="+mn-cs"/>
              </a:rPr>
              <a:t>Večkanalna</a:t>
            </a:r>
            <a:r>
              <a:rPr kumimoji="0" lang="hr-HR" sz="1600" b="0" i="0" u="none" strike="noStrike" kern="1200" cap="none" spc="0" normalizeH="0" baseline="0" noProof="0" dirty="0">
                <a:ln>
                  <a:noFill/>
                </a:ln>
                <a:solidFill>
                  <a:srgbClr val="414042"/>
                </a:solidFill>
                <a:effectLst/>
                <a:uLnTx/>
                <a:uFillTx/>
                <a:latin typeface="Pluto Sans DPD PPT" panose="02000000000000000000" pitchFamily="2" charset="0"/>
                <a:ea typeface="+mn-ea"/>
                <a:cs typeface="+mn-cs"/>
              </a:rPr>
              <a:t> strategija</a:t>
            </a:r>
            <a:endParaRPr kumimoji="0" lang="en-GB" sz="1600" b="0" i="0" u="none" strike="noStrike" kern="1200" cap="none" spc="0" normalizeH="0" baseline="0" noProof="0" dirty="0">
              <a:ln>
                <a:noFill/>
              </a:ln>
              <a:solidFill>
                <a:srgbClr val="414042"/>
              </a:solidFill>
              <a:effectLst/>
              <a:uLnTx/>
              <a:uFillTx/>
              <a:latin typeface="Pluto Sans DPD PPT" panose="02000000000000000000" pitchFamily="2" charset="0"/>
              <a:ea typeface="+mn-ea"/>
              <a:cs typeface="+mn-cs"/>
            </a:endParaRPr>
          </a:p>
          <a:p>
            <a:pPr marL="0" marR="0" lvl="0" indent="0" algn="l"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r>
              <a:rPr kumimoji="0" lang="hr-HR" sz="1400" b="0" i="0" u="none" strike="noStrike" kern="1200" cap="none" spc="0" normalizeH="0" baseline="0" noProof="0" dirty="0" err="1">
                <a:ln>
                  <a:noFill/>
                </a:ln>
                <a:solidFill>
                  <a:srgbClr val="414042"/>
                </a:solidFill>
                <a:effectLst/>
                <a:uLnTx/>
                <a:uFillTx/>
                <a:latin typeface="Pluto Sans DPD PPT Light"/>
                <a:ea typeface="+mn-ea"/>
                <a:cs typeface="+mn-cs"/>
              </a:rPr>
              <a:t>Potrošniki</a:t>
            </a:r>
            <a:r>
              <a:rPr kumimoji="0" lang="hr-HR" sz="1400" b="0" i="0" u="none" strike="noStrike" kern="1200" cap="none" spc="0" normalizeH="0" baseline="0" noProof="0" dirty="0">
                <a:ln>
                  <a:noFill/>
                </a:ln>
                <a:solidFill>
                  <a:srgbClr val="414042"/>
                </a:solidFill>
                <a:effectLst/>
                <a:uLnTx/>
                <a:uFillTx/>
                <a:latin typeface="Pluto Sans DPD PPT Light"/>
                <a:ea typeface="+mn-ea"/>
                <a:cs typeface="+mn-cs"/>
              </a:rPr>
              <a:t> pri iskanju po internetu </a:t>
            </a:r>
            <a:r>
              <a:rPr kumimoji="0" lang="hr-HR" sz="1400" b="0" i="0" u="none" strike="noStrike" kern="1200" cap="none" spc="0" normalizeH="0" baseline="0" noProof="0" dirty="0" err="1">
                <a:ln>
                  <a:noFill/>
                </a:ln>
                <a:solidFill>
                  <a:srgbClr val="414042"/>
                </a:solidFill>
                <a:effectLst/>
                <a:uLnTx/>
                <a:uFillTx/>
                <a:latin typeface="Pluto Sans DPD PPT Light"/>
                <a:ea typeface="+mn-ea"/>
                <a:cs typeface="+mn-cs"/>
              </a:rPr>
              <a:t>uporabljajo</a:t>
            </a:r>
            <a:r>
              <a:rPr kumimoji="0" lang="hr-HR"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hr-HR" sz="1400" b="0" i="0" u="none" strike="noStrike" kern="1200" cap="none" spc="0" normalizeH="0" baseline="0" noProof="0" dirty="0" err="1">
                <a:ln>
                  <a:noFill/>
                </a:ln>
                <a:solidFill>
                  <a:srgbClr val="414042"/>
                </a:solidFill>
                <a:effectLst/>
                <a:uLnTx/>
                <a:uFillTx/>
                <a:latin typeface="Pluto Sans DPD PPT Light"/>
                <a:ea typeface="+mn-ea"/>
                <a:cs typeface="+mn-cs"/>
              </a:rPr>
              <a:t>več</a:t>
            </a:r>
            <a:r>
              <a:rPr kumimoji="0" lang="hr-HR"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hr-HR" sz="1400" b="0" i="0" u="none" strike="noStrike" kern="1200" cap="none" spc="0" normalizeH="0" baseline="0" noProof="0" dirty="0" err="1">
                <a:ln>
                  <a:noFill/>
                </a:ln>
                <a:solidFill>
                  <a:srgbClr val="414042"/>
                </a:solidFill>
                <a:effectLst/>
                <a:uLnTx/>
                <a:uFillTx/>
                <a:latin typeface="Pluto Sans DPD PPT Light"/>
                <a:ea typeface="+mn-ea"/>
                <a:cs typeface="+mn-cs"/>
              </a:rPr>
              <a:t>naprav</a:t>
            </a:r>
            <a:r>
              <a:rPr kumimoji="0" lang="hr-HR" sz="1400" b="0" i="0" u="none" strike="noStrike" kern="1200" cap="none" spc="0" normalizeH="0" baseline="0" noProof="0" dirty="0">
                <a:ln>
                  <a:noFill/>
                </a:ln>
                <a:solidFill>
                  <a:srgbClr val="414042"/>
                </a:solidFill>
                <a:effectLst/>
                <a:uLnTx/>
                <a:uFillTx/>
                <a:latin typeface="Pluto Sans DPD PPT Light"/>
                <a:ea typeface="+mn-ea"/>
                <a:cs typeface="+mn-cs"/>
              </a:rPr>
              <a:t>. </a:t>
            </a:r>
            <a:endParaRPr kumimoji="0" lang="en-GB" sz="1400" b="0" i="0" u="none" strike="noStrike" kern="1200" cap="none" spc="0" normalizeH="0" baseline="0" noProof="0" dirty="0">
              <a:ln>
                <a:noFill/>
              </a:ln>
              <a:solidFill>
                <a:srgbClr val="414042"/>
              </a:solidFill>
              <a:effectLst/>
              <a:uLnTx/>
              <a:uFillTx/>
              <a:latin typeface="Pluto Sans DPD PPT Light"/>
              <a:ea typeface="+mn-ea"/>
              <a:cs typeface="+mn-cs"/>
            </a:endParaRPr>
          </a:p>
        </p:txBody>
      </p:sp>
      <p:sp>
        <p:nvSpPr>
          <p:cNvPr id="10" name="Text Placeholder 35">
            <a:extLst>
              <a:ext uri="{FF2B5EF4-FFF2-40B4-BE49-F238E27FC236}">
                <a16:creationId xmlns:a16="http://schemas.microsoft.com/office/drawing/2014/main" id="{CC4235B7-53C3-6B54-C077-AF7C03D90E2B}"/>
              </a:ext>
            </a:extLst>
          </p:cNvPr>
          <p:cNvSpPr txBox="1">
            <a:spLocks/>
          </p:cNvSpPr>
          <p:nvPr>
            <p:custDataLst>
              <p:tags r:id="rId6"/>
            </p:custDataLst>
          </p:nvPr>
        </p:nvSpPr>
        <p:spPr bwMode="gray">
          <a:xfrm>
            <a:off x="8610717" y="971647"/>
            <a:ext cx="2592288" cy="2228573"/>
          </a:xfrm>
          <a:prstGeom prst="roundRect">
            <a:avLst>
              <a:gd name="adj" fmla="val 4783"/>
            </a:avLst>
          </a:prstGeom>
          <a:solidFill>
            <a:srgbClr val="E6E7E8"/>
          </a:solidFill>
        </p:spPr>
        <p:txBody>
          <a:bodyPr vert="horz" lIns="216000" tIns="216000" rIns="216000" bIns="216000" rtlCol="0">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1" indent="0" algn="l" defTabSz="914400" rtl="0" eaLnBrk="1" fontAlgn="auto" latinLnBrk="0" hangingPunct="1">
              <a:lnSpc>
                <a:spcPct val="110000"/>
              </a:lnSpc>
              <a:spcBef>
                <a:spcPts val="600"/>
              </a:spcBef>
              <a:spcAft>
                <a:spcPts val="600"/>
              </a:spcAft>
              <a:buClr>
                <a:srgbClr val="DC0032"/>
              </a:buClr>
              <a:buSzPct val="100000"/>
              <a:buFont typeface="Arial" panose="020B0604020202020204" pitchFamily="34" charset="0"/>
              <a:buNone/>
              <a:tabLst/>
              <a:defRPr/>
            </a:pPr>
            <a:r>
              <a:rPr kumimoji="0" lang="sl-SI" sz="1600" b="0" i="0" u="none" strike="noStrike" kern="1200" cap="none" spc="0" normalizeH="0" baseline="0" noProof="0" dirty="0">
                <a:ln>
                  <a:noFill/>
                </a:ln>
                <a:solidFill>
                  <a:srgbClr val="414042"/>
                </a:solidFill>
                <a:effectLst/>
                <a:uLnTx/>
                <a:uFillTx/>
                <a:latin typeface="Pluto Sans DPD PPT" panose="02000000000000000000" pitchFamily="2" charset="0"/>
                <a:ea typeface="+mn-ea"/>
                <a:cs typeface="+mn-cs"/>
              </a:rPr>
              <a:t>Zaupanje je ključ</a:t>
            </a:r>
            <a:endParaRPr kumimoji="0" lang="en-GB" sz="1600" b="0" i="0" u="none" strike="noStrike" kern="1200" cap="none" spc="0" normalizeH="0" baseline="0" noProof="0" dirty="0">
              <a:ln>
                <a:noFill/>
              </a:ln>
              <a:solidFill>
                <a:srgbClr val="414042"/>
              </a:solidFill>
              <a:effectLst/>
              <a:uLnTx/>
              <a:uFillTx/>
              <a:latin typeface="Pluto Sans DPD PPT" panose="02000000000000000000" pitchFamily="2" charset="0"/>
              <a:ea typeface="+mn-ea"/>
              <a:cs typeface="+mn-cs"/>
            </a:endParaRPr>
          </a:p>
          <a:p>
            <a:pPr marL="0" marR="0" lvl="0" indent="0" algn="l"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r>
              <a:rPr kumimoji="0" lang="hr-HR" sz="1400" b="0" i="0" u="none" strike="noStrike" kern="1200" cap="none" spc="0" normalizeH="0" baseline="0" noProof="0" dirty="0" err="1">
                <a:ln>
                  <a:noFill/>
                </a:ln>
                <a:solidFill>
                  <a:srgbClr val="414042"/>
                </a:solidFill>
                <a:effectLst/>
                <a:uLnTx/>
                <a:uFillTx/>
                <a:latin typeface="Pluto Sans DPD PPT Light"/>
                <a:ea typeface="+mn-ea"/>
                <a:cs typeface="+mn-cs"/>
              </a:rPr>
              <a:t>Zagotovite</a:t>
            </a:r>
            <a:r>
              <a:rPr kumimoji="0" lang="hr-HR" sz="1400" b="0" i="0" u="none" strike="noStrike" kern="1200" cap="none" spc="0" normalizeH="0" baseline="0" noProof="0" dirty="0">
                <a:ln>
                  <a:noFill/>
                </a:ln>
                <a:solidFill>
                  <a:srgbClr val="414042"/>
                </a:solidFill>
                <a:effectLst/>
                <a:uLnTx/>
                <a:uFillTx/>
                <a:latin typeface="Pluto Sans DPD PPT Light"/>
                <a:ea typeface="+mn-ea"/>
                <a:cs typeface="+mn-cs"/>
              </a:rPr>
              <a:t> </a:t>
            </a:r>
            <a:r>
              <a:rPr kumimoji="0" lang="hr-HR" sz="1400" b="0" i="0" u="none" strike="noStrike" kern="1200" cap="none" spc="0" normalizeH="0" baseline="0" noProof="0" dirty="0" err="1">
                <a:ln>
                  <a:noFill/>
                </a:ln>
                <a:solidFill>
                  <a:srgbClr val="414042"/>
                </a:solidFill>
                <a:effectLst/>
                <a:uLnTx/>
                <a:uFillTx/>
                <a:latin typeface="Pluto Sans DPD PPT Light"/>
                <a:ea typeface="+mn-ea"/>
                <a:cs typeface="+mn-cs"/>
              </a:rPr>
              <a:t>varne</a:t>
            </a:r>
            <a:r>
              <a:rPr kumimoji="0" lang="hr-HR" sz="1400" b="0" i="0" u="none" strike="noStrike" kern="1200" cap="none" spc="0" normalizeH="0" baseline="0" noProof="0" dirty="0">
                <a:ln>
                  <a:noFill/>
                </a:ln>
                <a:solidFill>
                  <a:srgbClr val="414042"/>
                </a:solidFill>
                <a:effectLst/>
                <a:uLnTx/>
                <a:uFillTx/>
                <a:latin typeface="Pluto Sans DPD PPT Light"/>
                <a:ea typeface="+mn-ea"/>
                <a:cs typeface="+mn-cs"/>
              </a:rPr>
              <a:t> transakcije z uporabo </a:t>
            </a:r>
            <a:r>
              <a:rPr kumimoji="0" lang="hr-HR" sz="1400" b="0" i="0" u="none" strike="noStrike" kern="1200" cap="none" spc="0" normalizeH="0" baseline="0" noProof="0" dirty="0" err="1">
                <a:ln>
                  <a:noFill/>
                </a:ln>
                <a:solidFill>
                  <a:srgbClr val="414042"/>
                </a:solidFill>
                <a:effectLst/>
                <a:uLnTx/>
                <a:uFillTx/>
                <a:latin typeface="Pluto Sans DPD PPT Light"/>
                <a:ea typeface="+mn-ea"/>
                <a:cs typeface="+mn-cs"/>
              </a:rPr>
              <a:t>jasnega</a:t>
            </a:r>
            <a:r>
              <a:rPr kumimoji="0" lang="hr-HR" sz="1400" b="0" i="0" u="none" strike="noStrike" kern="1200" cap="none" spc="0" normalizeH="0" baseline="0" noProof="0" dirty="0">
                <a:ln>
                  <a:noFill/>
                </a:ln>
                <a:solidFill>
                  <a:srgbClr val="414042"/>
                </a:solidFill>
                <a:effectLst/>
                <a:uLnTx/>
                <a:uFillTx/>
                <a:latin typeface="Pluto Sans DPD PPT Light"/>
                <a:ea typeface="+mn-ea"/>
                <a:cs typeface="+mn-cs"/>
              </a:rPr>
              <a:t> jezika.</a:t>
            </a:r>
            <a:endParaRPr kumimoji="0" lang="en-GB" sz="1400" b="0" i="0" u="none" strike="noStrike" kern="1200" cap="none" spc="0" normalizeH="0" baseline="0" noProof="0" dirty="0">
              <a:ln>
                <a:noFill/>
              </a:ln>
              <a:solidFill>
                <a:srgbClr val="414042"/>
              </a:solidFill>
              <a:effectLst/>
              <a:uLnTx/>
              <a:uFillTx/>
              <a:latin typeface="Pluto Sans DPD PPT Light"/>
              <a:ea typeface="+mn-ea"/>
              <a:cs typeface="+mn-cs"/>
            </a:endParaRPr>
          </a:p>
        </p:txBody>
      </p:sp>
      <p:pic>
        <p:nvPicPr>
          <p:cNvPr id="11" name="Označba mesta slike 5" descr="Slika, ki vsebuje besede oseba, ženska, oblačila&#10;&#10;Opis je samodejno ustvarjen">
            <a:extLst>
              <a:ext uri="{FF2B5EF4-FFF2-40B4-BE49-F238E27FC236}">
                <a16:creationId xmlns:a16="http://schemas.microsoft.com/office/drawing/2014/main" id="{09D30D9B-15E0-CFDF-C3DF-B25533C33019}"/>
              </a:ext>
            </a:extLst>
          </p:cNvPr>
          <p:cNvPicPr>
            <a:picLocks noChangeAspect="1"/>
          </p:cNvPicPr>
          <p:nvPr/>
        </p:nvPicPr>
        <p:blipFill>
          <a:blip r:embed="rId9">
            <a:extLst>
              <a:ext uri="{28A0092B-C50C-407E-A947-70E740481C1C}">
                <a14:useLocalDpi xmlns:a14="http://schemas.microsoft.com/office/drawing/2010/main" val="0"/>
              </a:ext>
            </a:extLst>
          </a:blip>
          <a:srcRect t="4894" b="4894"/>
          <a:stretch>
            <a:fillRect/>
          </a:stretch>
        </p:blipFill>
        <p:spPr bwMode="gray">
          <a:xfrm>
            <a:off x="7513217" y="3474491"/>
            <a:ext cx="3689787" cy="2124000"/>
          </a:xfrm>
          <a:prstGeom prst="roundRect">
            <a:avLst>
              <a:gd name="adj" fmla="val 4783"/>
            </a:avLst>
          </a:prstGeom>
          <a:solidFill>
            <a:srgbClr val="EFEDEB"/>
          </a:solidFill>
        </p:spPr>
      </p:pic>
    </p:spTree>
    <p:extLst>
      <p:ext uri="{BB962C8B-B14F-4D97-AF65-F5344CB8AC3E}">
        <p14:creationId xmlns:p14="http://schemas.microsoft.com/office/powerpoint/2010/main" val="12443081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E930852-BA74-48C4-BB8E-4E50FE95C449}"/>
              </a:ext>
            </a:extLst>
          </p:cNvPr>
          <p:cNvSpPr>
            <a:spLocks noGrp="1"/>
          </p:cNvSpPr>
          <p:nvPr>
            <p:ph type="body" sz="quarter" idx="19"/>
            <p:custDataLst>
              <p:tags r:id="rId1"/>
            </p:custDataLst>
          </p:nvPr>
        </p:nvSpPr>
        <p:spPr>
          <a:xfrm>
            <a:off x="1084928" y="4248008"/>
            <a:ext cx="2303234" cy="1837514"/>
          </a:xfrm>
        </p:spPr>
        <p:txBody>
          <a:bodyPr/>
          <a:lstStyle/>
          <a:p>
            <a:endParaRPr lang="hr-HR" dirty="0"/>
          </a:p>
          <a:p>
            <a:r>
              <a:rPr lang="fr-FR" dirty="0">
                <a:hlinkClick r:id="rId3">
                  <a:extLst>
                    <a:ext uri="{A12FA001-AC4F-418D-AE19-62706E023703}">
                      <ahyp:hlinkClr xmlns:ahyp="http://schemas.microsoft.com/office/drawing/2018/hyperlinkcolor" val="tx"/>
                    </a:ext>
                  </a:extLst>
                </a:hlinkClick>
              </a:rPr>
              <a:t>@DPDSlovenija2004 </a:t>
            </a:r>
            <a:endParaRPr lang="sl-SI" dirty="0"/>
          </a:p>
          <a:p>
            <a:endParaRPr lang="hr-HR" dirty="0"/>
          </a:p>
          <a:p>
            <a:r>
              <a:rPr lang="fr-FR" dirty="0">
                <a:hlinkClick r:id="rId4">
                  <a:extLst>
                    <a:ext uri="{A12FA001-AC4F-418D-AE19-62706E023703}">
                      <ahyp:hlinkClr xmlns:ahyp="http://schemas.microsoft.com/office/drawing/2018/hyperlinkcolor" val="tx"/>
                    </a:ext>
                  </a:extLst>
                </a:hlinkClick>
              </a:rPr>
              <a:t>DPD </a:t>
            </a:r>
            <a:r>
              <a:rPr lang="sl-SI" dirty="0">
                <a:hlinkClick r:id="rId4">
                  <a:extLst>
                    <a:ext uri="{A12FA001-AC4F-418D-AE19-62706E023703}">
                      <ahyp:hlinkClr xmlns:ahyp="http://schemas.microsoft.com/office/drawing/2018/hyperlinkcolor" val="tx"/>
                    </a:ext>
                  </a:extLst>
                </a:hlinkClick>
              </a:rPr>
              <a:t>Slovenija</a:t>
            </a:r>
            <a:endParaRPr lang="fr-FR" dirty="0"/>
          </a:p>
          <a:p>
            <a:endParaRPr lang="hr-HR" dirty="0"/>
          </a:p>
          <a:p>
            <a:r>
              <a:rPr lang="fr-FR" dirty="0">
                <a:hlinkClick r:id="rId5">
                  <a:extLst>
                    <a:ext uri="{A12FA001-AC4F-418D-AE19-62706E023703}">
                      <ahyp:hlinkClr xmlns:ahyp="http://schemas.microsoft.com/office/drawing/2018/hyperlinkcolor" val="tx"/>
                    </a:ext>
                  </a:extLst>
                </a:hlinkClick>
              </a:rPr>
              <a:t>DPD </a:t>
            </a:r>
            <a:r>
              <a:rPr lang="sl-SI" dirty="0">
                <a:hlinkClick r:id="rId5">
                  <a:extLst>
                    <a:ext uri="{A12FA001-AC4F-418D-AE19-62706E023703}">
                      <ahyp:hlinkClr xmlns:ahyp="http://schemas.microsoft.com/office/drawing/2018/hyperlinkcolor" val="tx"/>
                    </a:ext>
                  </a:extLst>
                </a:hlinkClick>
              </a:rPr>
              <a:t>Slovenija</a:t>
            </a:r>
            <a:endParaRPr lang="hr-HR" dirty="0"/>
          </a:p>
          <a:p>
            <a:endParaRPr lang="fr-FR" dirty="0"/>
          </a:p>
          <a:p>
            <a:r>
              <a:rPr lang="sl-SI" dirty="0">
                <a:hlinkClick r:id="rId6">
                  <a:extLst>
                    <a:ext uri="{A12FA001-AC4F-418D-AE19-62706E023703}">
                      <ahyp:hlinkClr xmlns:ahyp="http://schemas.microsoft.com/office/drawing/2018/hyperlinkcolor" val="tx"/>
                    </a:ext>
                  </a:extLst>
                </a:hlinkClick>
              </a:rPr>
              <a:t>@</a:t>
            </a:r>
            <a:r>
              <a:rPr lang="fr-FR" dirty="0">
                <a:hlinkClick r:id="rId6">
                  <a:extLst>
                    <a:ext uri="{A12FA001-AC4F-418D-AE19-62706E023703}">
                      <ahyp:hlinkClr xmlns:ahyp="http://schemas.microsoft.com/office/drawing/2018/hyperlinkcolor" val="tx"/>
                    </a:ext>
                  </a:extLst>
                </a:hlinkClick>
              </a:rPr>
              <a:t>dpd_slovenija</a:t>
            </a:r>
            <a:endParaRPr lang="de-DE" dirty="0"/>
          </a:p>
        </p:txBody>
      </p:sp>
      <p:grpSp>
        <p:nvGrpSpPr>
          <p:cNvPr id="14" name="Group 19">
            <a:extLst>
              <a:ext uri="{FF2B5EF4-FFF2-40B4-BE49-F238E27FC236}">
                <a16:creationId xmlns:a16="http://schemas.microsoft.com/office/drawing/2014/main" id="{873CB657-CB28-439B-A1A4-2FDBF20FF15E}"/>
              </a:ext>
            </a:extLst>
          </p:cNvPr>
          <p:cNvGrpSpPr/>
          <p:nvPr/>
        </p:nvGrpSpPr>
        <p:grpSpPr>
          <a:xfrm>
            <a:off x="717446" y="4668946"/>
            <a:ext cx="188074" cy="190916"/>
            <a:chOff x="8423275" y="5753100"/>
            <a:chExt cx="735013" cy="746126"/>
          </a:xfrm>
          <a:solidFill>
            <a:schemeClr val="bg1"/>
          </a:solidFill>
        </p:grpSpPr>
        <p:sp>
          <p:nvSpPr>
            <p:cNvPr id="15" name="Freeform 5">
              <a:extLst>
                <a:ext uri="{FF2B5EF4-FFF2-40B4-BE49-F238E27FC236}">
                  <a16:creationId xmlns:a16="http://schemas.microsoft.com/office/drawing/2014/main" id="{684DEFB7-6EEE-46E4-B70C-E10E572F918D}"/>
                </a:ext>
              </a:extLst>
            </p:cNvPr>
            <p:cNvSpPr>
              <a:spLocks/>
            </p:cNvSpPr>
            <p:nvPr userDrawn="1"/>
          </p:nvSpPr>
          <p:spPr bwMode="auto">
            <a:xfrm>
              <a:off x="8683625" y="5989638"/>
              <a:ext cx="474663" cy="509588"/>
            </a:xfrm>
            <a:custGeom>
              <a:avLst/>
              <a:gdLst>
                <a:gd name="T0" fmla="*/ 126 w 126"/>
                <a:gd name="T1" fmla="*/ 133 h 133"/>
                <a:gd name="T2" fmla="*/ 126 w 126"/>
                <a:gd name="T3" fmla="*/ 61 h 133"/>
                <a:gd name="T4" fmla="*/ 77 w 126"/>
                <a:gd name="T5" fmla="*/ 0 h 133"/>
                <a:gd name="T6" fmla="*/ 39 w 126"/>
                <a:gd name="T7" fmla="*/ 21 h 133"/>
                <a:gd name="T8" fmla="*/ 39 w 126"/>
                <a:gd name="T9" fmla="*/ 21 h 133"/>
                <a:gd name="T10" fmla="*/ 39 w 126"/>
                <a:gd name="T11" fmla="*/ 3 h 133"/>
                <a:gd name="T12" fmla="*/ 0 w 126"/>
                <a:gd name="T13" fmla="*/ 3 h 133"/>
                <a:gd name="T14" fmla="*/ 0 w 126"/>
                <a:gd name="T15" fmla="*/ 133 h 133"/>
                <a:gd name="T16" fmla="*/ 40 w 126"/>
                <a:gd name="T17" fmla="*/ 133 h 133"/>
                <a:gd name="T18" fmla="*/ 40 w 126"/>
                <a:gd name="T19" fmla="*/ 68 h 133"/>
                <a:gd name="T20" fmla="*/ 65 w 126"/>
                <a:gd name="T21" fmla="*/ 35 h 133"/>
                <a:gd name="T22" fmla="*/ 86 w 126"/>
                <a:gd name="T23" fmla="*/ 70 h 133"/>
                <a:gd name="T24" fmla="*/ 86 w 126"/>
                <a:gd name="T25" fmla="*/ 133 h 133"/>
                <a:gd name="T26" fmla="*/ 126 w 126"/>
                <a:gd name="T27"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6" h="133">
                  <a:moveTo>
                    <a:pt x="126" y="133"/>
                  </a:moveTo>
                  <a:cubicBezTo>
                    <a:pt x="126" y="61"/>
                    <a:pt x="126" y="61"/>
                    <a:pt x="126" y="61"/>
                  </a:cubicBezTo>
                  <a:cubicBezTo>
                    <a:pt x="126" y="26"/>
                    <a:pt x="118" y="0"/>
                    <a:pt x="77" y="0"/>
                  </a:cubicBezTo>
                  <a:cubicBezTo>
                    <a:pt x="58" y="0"/>
                    <a:pt x="45" y="10"/>
                    <a:pt x="39" y="21"/>
                  </a:cubicBezTo>
                  <a:cubicBezTo>
                    <a:pt x="39" y="21"/>
                    <a:pt x="39" y="21"/>
                    <a:pt x="39" y="21"/>
                  </a:cubicBezTo>
                  <a:cubicBezTo>
                    <a:pt x="39" y="3"/>
                    <a:pt x="39" y="3"/>
                    <a:pt x="39" y="3"/>
                  </a:cubicBezTo>
                  <a:cubicBezTo>
                    <a:pt x="0" y="3"/>
                    <a:pt x="0" y="3"/>
                    <a:pt x="0" y="3"/>
                  </a:cubicBezTo>
                  <a:cubicBezTo>
                    <a:pt x="0" y="133"/>
                    <a:pt x="0" y="133"/>
                    <a:pt x="0" y="133"/>
                  </a:cubicBezTo>
                  <a:cubicBezTo>
                    <a:pt x="40" y="133"/>
                    <a:pt x="40" y="133"/>
                    <a:pt x="40" y="133"/>
                  </a:cubicBezTo>
                  <a:cubicBezTo>
                    <a:pt x="40" y="68"/>
                    <a:pt x="40" y="68"/>
                    <a:pt x="40" y="68"/>
                  </a:cubicBezTo>
                  <a:cubicBezTo>
                    <a:pt x="40" y="52"/>
                    <a:pt x="44" y="35"/>
                    <a:pt x="65" y="35"/>
                  </a:cubicBezTo>
                  <a:cubicBezTo>
                    <a:pt x="85" y="35"/>
                    <a:pt x="86" y="54"/>
                    <a:pt x="86" y="70"/>
                  </a:cubicBezTo>
                  <a:cubicBezTo>
                    <a:pt x="86" y="133"/>
                    <a:pt x="86" y="133"/>
                    <a:pt x="86" y="133"/>
                  </a:cubicBezTo>
                  <a:lnTo>
                    <a:pt x="126" y="1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402" tIns="43201" rIns="86402" bIns="43201" numCol="1" anchor="t" anchorCtr="0" compatLnSpc="1">
              <a:prstTxWarp prst="textNoShape">
                <a:avLst/>
              </a:prstTxWarp>
            </a:bodyPr>
            <a:lstStyle/>
            <a:p>
              <a:pPr defTabSz="864017">
                <a:defRPr/>
              </a:pPr>
              <a:endParaRPr lang="en-GB" sz="3402" dirty="0">
                <a:solidFill>
                  <a:srgbClr val="414042"/>
                </a:solidFill>
                <a:latin typeface="Pluto Sans DPD PPT Light"/>
              </a:endParaRPr>
            </a:p>
          </p:txBody>
        </p:sp>
        <p:sp>
          <p:nvSpPr>
            <p:cNvPr id="16" name="Oval 6">
              <a:extLst>
                <a:ext uri="{FF2B5EF4-FFF2-40B4-BE49-F238E27FC236}">
                  <a16:creationId xmlns:a16="http://schemas.microsoft.com/office/drawing/2014/main" id="{974CB134-EB62-4E52-934D-914A40762181}"/>
                </a:ext>
              </a:extLst>
            </p:cNvPr>
            <p:cNvSpPr>
              <a:spLocks noChangeArrowheads="1"/>
            </p:cNvSpPr>
            <p:nvPr userDrawn="1"/>
          </p:nvSpPr>
          <p:spPr bwMode="auto">
            <a:xfrm>
              <a:off x="8423275" y="5753100"/>
              <a:ext cx="176213" cy="1793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402" tIns="43201" rIns="86402" bIns="43201" numCol="1" anchor="t" anchorCtr="0" compatLnSpc="1">
              <a:prstTxWarp prst="textNoShape">
                <a:avLst/>
              </a:prstTxWarp>
            </a:bodyPr>
            <a:lstStyle/>
            <a:p>
              <a:pPr defTabSz="864017">
                <a:defRPr/>
              </a:pPr>
              <a:endParaRPr lang="en-GB" sz="3402" dirty="0">
                <a:solidFill>
                  <a:srgbClr val="414042"/>
                </a:solidFill>
                <a:latin typeface="Pluto Sans DPD PPT Light"/>
              </a:endParaRPr>
            </a:p>
          </p:txBody>
        </p:sp>
        <p:sp>
          <p:nvSpPr>
            <p:cNvPr id="17" name="Rectangle 7">
              <a:extLst>
                <a:ext uri="{FF2B5EF4-FFF2-40B4-BE49-F238E27FC236}">
                  <a16:creationId xmlns:a16="http://schemas.microsoft.com/office/drawing/2014/main" id="{F8D70E64-BE69-4BF3-9F4A-1F97E23D6411}"/>
                </a:ext>
              </a:extLst>
            </p:cNvPr>
            <p:cNvSpPr>
              <a:spLocks noChangeArrowheads="1"/>
            </p:cNvSpPr>
            <p:nvPr userDrawn="1"/>
          </p:nvSpPr>
          <p:spPr bwMode="auto">
            <a:xfrm>
              <a:off x="8434388" y="6000750"/>
              <a:ext cx="153988" cy="4984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6402" tIns="43201" rIns="86402" bIns="43201" numCol="1" anchor="t" anchorCtr="0" compatLnSpc="1">
              <a:prstTxWarp prst="textNoShape">
                <a:avLst/>
              </a:prstTxWarp>
            </a:bodyPr>
            <a:lstStyle/>
            <a:p>
              <a:pPr defTabSz="864017">
                <a:defRPr/>
              </a:pPr>
              <a:endParaRPr lang="en-GB" sz="3402" dirty="0">
                <a:solidFill>
                  <a:srgbClr val="414042"/>
                </a:solidFill>
                <a:latin typeface="Pluto Sans DPD PPT Light"/>
              </a:endParaRPr>
            </a:p>
          </p:txBody>
        </p:sp>
      </p:grpSp>
      <p:sp>
        <p:nvSpPr>
          <p:cNvPr id="19" name="Freeform 9">
            <a:extLst>
              <a:ext uri="{FF2B5EF4-FFF2-40B4-BE49-F238E27FC236}">
                <a16:creationId xmlns:a16="http://schemas.microsoft.com/office/drawing/2014/main" id="{0E89D5FA-7FC3-4B88-9A91-275DCF5EA44D}"/>
              </a:ext>
            </a:extLst>
          </p:cNvPr>
          <p:cNvSpPr>
            <a:spLocks noEditPoints="1"/>
          </p:cNvSpPr>
          <p:nvPr/>
        </p:nvSpPr>
        <p:spPr bwMode="auto">
          <a:xfrm>
            <a:off x="708539" y="5023086"/>
            <a:ext cx="199777" cy="143680"/>
          </a:xfrm>
          <a:custGeom>
            <a:avLst/>
            <a:gdLst>
              <a:gd name="T0" fmla="*/ 68 w 171"/>
              <a:gd name="T1" fmla="*/ 83 h 121"/>
              <a:gd name="T2" fmla="*/ 68 w 171"/>
              <a:gd name="T3" fmla="*/ 34 h 121"/>
              <a:gd name="T4" fmla="*/ 114 w 171"/>
              <a:gd name="T5" fmla="*/ 59 h 121"/>
              <a:gd name="T6" fmla="*/ 68 w 171"/>
              <a:gd name="T7" fmla="*/ 83 h 121"/>
              <a:gd name="T8" fmla="*/ 169 w 171"/>
              <a:gd name="T9" fmla="*/ 26 h 121"/>
              <a:gd name="T10" fmla="*/ 163 w 171"/>
              <a:gd name="T11" fmla="*/ 9 h 121"/>
              <a:gd name="T12" fmla="*/ 145 w 171"/>
              <a:gd name="T13" fmla="*/ 2 h 121"/>
              <a:gd name="T14" fmla="*/ 86 w 171"/>
              <a:gd name="T15" fmla="*/ 0 h 121"/>
              <a:gd name="T16" fmla="*/ 85 w 171"/>
              <a:gd name="T17" fmla="*/ 0 h 121"/>
              <a:gd name="T18" fmla="*/ 26 w 171"/>
              <a:gd name="T19" fmla="*/ 2 h 121"/>
              <a:gd name="T20" fmla="*/ 8 w 171"/>
              <a:gd name="T21" fmla="*/ 9 h 121"/>
              <a:gd name="T22" fmla="*/ 2 w 171"/>
              <a:gd name="T23" fmla="*/ 26 h 121"/>
              <a:gd name="T24" fmla="*/ 0 w 171"/>
              <a:gd name="T25" fmla="*/ 54 h 121"/>
              <a:gd name="T26" fmla="*/ 0 w 171"/>
              <a:gd name="T27" fmla="*/ 67 h 121"/>
              <a:gd name="T28" fmla="*/ 2 w 171"/>
              <a:gd name="T29" fmla="*/ 95 h 121"/>
              <a:gd name="T30" fmla="*/ 8 w 171"/>
              <a:gd name="T31" fmla="*/ 112 h 121"/>
              <a:gd name="T32" fmla="*/ 27 w 171"/>
              <a:gd name="T33" fmla="*/ 119 h 121"/>
              <a:gd name="T34" fmla="*/ 85 w 171"/>
              <a:gd name="T35" fmla="*/ 121 h 121"/>
              <a:gd name="T36" fmla="*/ 145 w 171"/>
              <a:gd name="T37" fmla="*/ 119 h 121"/>
              <a:gd name="T38" fmla="*/ 163 w 171"/>
              <a:gd name="T39" fmla="*/ 112 h 121"/>
              <a:gd name="T40" fmla="*/ 169 w 171"/>
              <a:gd name="T41" fmla="*/ 95 h 121"/>
              <a:gd name="T42" fmla="*/ 171 w 171"/>
              <a:gd name="T43" fmla="*/ 67 h 121"/>
              <a:gd name="T44" fmla="*/ 171 w 171"/>
              <a:gd name="T45" fmla="*/ 54 h 121"/>
              <a:gd name="T46" fmla="*/ 169 w 171"/>
              <a:gd name="T47" fmla="*/ 26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1" h="121">
                <a:moveTo>
                  <a:pt x="68" y="83"/>
                </a:moveTo>
                <a:cubicBezTo>
                  <a:pt x="68" y="34"/>
                  <a:pt x="68" y="34"/>
                  <a:pt x="68" y="34"/>
                </a:cubicBezTo>
                <a:cubicBezTo>
                  <a:pt x="114" y="59"/>
                  <a:pt x="114" y="59"/>
                  <a:pt x="114" y="59"/>
                </a:cubicBezTo>
                <a:lnTo>
                  <a:pt x="68" y="83"/>
                </a:lnTo>
                <a:close/>
                <a:moveTo>
                  <a:pt x="169" y="26"/>
                </a:moveTo>
                <a:cubicBezTo>
                  <a:pt x="169" y="26"/>
                  <a:pt x="168" y="14"/>
                  <a:pt x="163" y="9"/>
                </a:cubicBezTo>
                <a:cubicBezTo>
                  <a:pt x="156" y="2"/>
                  <a:pt x="149" y="2"/>
                  <a:pt x="145" y="2"/>
                </a:cubicBezTo>
                <a:cubicBezTo>
                  <a:pt x="121" y="0"/>
                  <a:pt x="86" y="0"/>
                  <a:pt x="86" y="0"/>
                </a:cubicBezTo>
                <a:cubicBezTo>
                  <a:pt x="85" y="0"/>
                  <a:pt x="85" y="0"/>
                  <a:pt x="85" y="0"/>
                </a:cubicBezTo>
                <a:cubicBezTo>
                  <a:pt x="85" y="0"/>
                  <a:pt x="49" y="0"/>
                  <a:pt x="26" y="2"/>
                </a:cubicBezTo>
                <a:cubicBezTo>
                  <a:pt x="22" y="2"/>
                  <a:pt x="15" y="2"/>
                  <a:pt x="8" y="9"/>
                </a:cubicBezTo>
                <a:cubicBezTo>
                  <a:pt x="3" y="14"/>
                  <a:pt x="2" y="26"/>
                  <a:pt x="2" y="26"/>
                </a:cubicBezTo>
                <a:cubicBezTo>
                  <a:pt x="2" y="26"/>
                  <a:pt x="0" y="40"/>
                  <a:pt x="0" y="54"/>
                </a:cubicBezTo>
                <a:cubicBezTo>
                  <a:pt x="0" y="67"/>
                  <a:pt x="0" y="67"/>
                  <a:pt x="0" y="67"/>
                </a:cubicBezTo>
                <a:cubicBezTo>
                  <a:pt x="0" y="81"/>
                  <a:pt x="2" y="95"/>
                  <a:pt x="2" y="95"/>
                </a:cubicBezTo>
                <a:cubicBezTo>
                  <a:pt x="2" y="95"/>
                  <a:pt x="3" y="106"/>
                  <a:pt x="8" y="112"/>
                </a:cubicBezTo>
                <a:cubicBezTo>
                  <a:pt x="15" y="118"/>
                  <a:pt x="23" y="118"/>
                  <a:pt x="27" y="119"/>
                </a:cubicBezTo>
                <a:cubicBezTo>
                  <a:pt x="41" y="120"/>
                  <a:pt x="85" y="121"/>
                  <a:pt x="85" y="121"/>
                </a:cubicBezTo>
                <a:cubicBezTo>
                  <a:pt x="85" y="121"/>
                  <a:pt x="121" y="121"/>
                  <a:pt x="145" y="119"/>
                </a:cubicBezTo>
                <a:cubicBezTo>
                  <a:pt x="149" y="118"/>
                  <a:pt x="156" y="118"/>
                  <a:pt x="163" y="112"/>
                </a:cubicBezTo>
                <a:cubicBezTo>
                  <a:pt x="168" y="106"/>
                  <a:pt x="169" y="95"/>
                  <a:pt x="169" y="95"/>
                </a:cubicBezTo>
                <a:cubicBezTo>
                  <a:pt x="169" y="95"/>
                  <a:pt x="171" y="81"/>
                  <a:pt x="171" y="67"/>
                </a:cubicBezTo>
                <a:cubicBezTo>
                  <a:pt x="171" y="54"/>
                  <a:pt x="171" y="54"/>
                  <a:pt x="171" y="54"/>
                </a:cubicBezTo>
                <a:cubicBezTo>
                  <a:pt x="171" y="40"/>
                  <a:pt x="169" y="26"/>
                  <a:pt x="169" y="26"/>
                </a:cubicBezTo>
              </a:path>
            </a:pathLst>
          </a:custGeom>
          <a:solidFill>
            <a:schemeClr val="bg1"/>
          </a:solidFill>
          <a:ln>
            <a:noFill/>
          </a:ln>
        </p:spPr>
        <p:txBody>
          <a:bodyPr vert="horz" wrap="square" lIns="86402" tIns="43201" rIns="86402" bIns="43201" numCol="1" anchor="t" anchorCtr="0" compatLnSpc="1">
            <a:prstTxWarp prst="textNoShape">
              <a:avLst/>
            </a:prstTxWarp>
          </a:bodyPr>
          <a:lstStyle/>
          <a:p>
            <a:pPr defTabSz="864017">
              <a:defRPr/>
            </a:pPr>
            <a:endParaRPr lang="en-GB" sz="3402" dirty="0">
              <a:solidFill>
                <a:srgbClr val="414042"/>
              </a:solidFill>
              <a:latin typeface="Pluto Sans DPD PPT Light"/>
            </a:endParaRPr>
          </a:p>
        </p:txBody>
      </p:sp>
      <p:grpSp>
        <p:nvGrpSpPr>
          <p:cNvPr id="20" name="Group 21">
            <a:extLst>
              <a:ext uri="{FF2B5EF4-FFF2-40B4-BE49-F238E27FC236}">
                <a16:creationId xmlns:a16="http://schemas.microsoft.com/office/drawing/2014/main" id="{3C69B23C-AA4B-43C7-AC00-163BEA78269B}"/>
              </a:ext>
            </a:extLst>
          </p:cNvPr>
          <p:cNvGrpSpPr/>
          <p:nvPr/>
        </p:nvGrpSpPr>
        <p:grpSpPr>
          <a:xfrm>
            <a:off x="702635" y="5309185"/>
            <a:ext cx="205681" cy="209123"/>
            <a:chOff x="10799763" y="5824538"/>
            <a:chExt cx="663575" cy="674688"/>
          </a:xfrm>
          <a:solidFill>
            <a:schemeClr val="bg1"/>
          </a:solidFill>
        </p:grpSpPr>
        <p:sp>
          <p:nvSpPr>
            <p:cNvPr id="21" name="Freeform 10">
              <a:extLst>
                <a:ext uri="{FF2B5EF4-FFF2-40B4-BE49-F238E27FC236}">
                  <a16:creationId xmlns:a16="http://schemas.microsoft.com/office/drawing/2014/main" id="{54C0CA2D-960E-4510-AEE2-D02F5E42150E}"/>
                </a:ext>
              </a:extLst>
            </p:cNvPr>
            <p:cNvSpPr>
              <a:spLocks noEditPoints="1"/>
            </p:cNvSpPr>
            <p:nvPr userDrawn="1"/>
          </p:nvSpPr>
          <p:spPr bwMode="auto">
            <a:xfrm>
              <a:off x="10799763" y="5824538"/>
              <a:ext cx="663575" cy="674688"/>
            </a:xfrm>
            <a:custGeom>
              <a:avLst/>
              <a:gdLst>
                <a:gd name="T0" fmla="*/ 88 w 176"/>
                <a:gd name="T1" fmla="*/ 0 h 176"/>
                <a:gd name="T2" fmla="*/ 52 w 176"/>
                <a:gd name="T3" fmla="*/ 0 h 176"/>
                <a:gd name="T4" fmla="*/ 30 w 176"/>
                <a:gd name="T5" fmla="*/ 4 h 176"/>
                <a:gd name="T6" fmla="*/ 15 w 176"/>
                <a:gd name="T7" fmla="*/ 14 h 176"/>
                <a:gd name="T8" fmla="*/ 5 w 176"/>
                <a:gd name="T9" fmla="*/ 30 h 176"/>
                <a:gd name="T10" fmla="*/ 1 w 176"/>
                <a:gd name="T11" fmla="*/ 51 h 176"/>
                <a:gd name="T12" fmla="*/ 0 w 176"/>
                <a:gd name="T13" fmla="*/ 88 h 176"/>
                <a:gd name="T14" fmla="*/ 1 w 176"/>
                <a:gd name="T15" fmla="*/ 124 h 176"/>
                <a:gd name="T16" fmla="*/ 5 w 176"/>
                <a:gd name="T17" fmla="*/ 145 h 176"/>
                <a:gd name="T18" fmla="*/ 15 w 176"/>
                <a:gd name="T19" fmla="*/ 161 h 176"/>
                <a:gd name="T20" fmla="*/ 30 w 176"/>
                <a:gd name="T21" fmla="*/ 171 h 176"/>
                <a:gd name="T22" fmla="*/ 52 w 176"/>
                <a:gd name="T23" fmla="*/ 175 h 176"/>
                <a:gd name="T24" fmla="*/ 88 w 176"/>
                <a:gd name="T25" fmla="*/ 176 h 176"/>
                <a:gd name="T26" fmla="*/ 124 w 176"/>
                <a:gd name="T27" fmla="*/ 175 h 176"/>
                <a:gd name="T28" fmla="*/ 146 w 176"/>
                <a:gd name="T29" fmla="*/ 171 h 176"/>
                <a:gd name="T30" fmla="*/ 161 w 176"/>
                <a:gd name="T31" fmla="*/ 161 h 176"/>
                <a:gd name="T32" fmla="*/ 172 w 176"/>
                <a:gd name="T33" fmla="*/ 145 h 176"/>
                <a:gd name="T34" fmla="*/ 176 w 176"/>
                <a:gd name="T35" fmla="*/ 124 h 176"/>
                <a:gd name="T36" fmla="*/ 176 w 176"/>
                <a:gd name="T37" fmla="*/ 88 h 176"/>
                <a:gd name="T38" fmla="*/ 176 w 176"/>
                <a:gd name="T39" fmla="*/ 51 h 176"/>
                <a:gd name="T40" fmla="*/ 172 w 176"/>
                <a:gd name="T41" fmla="*/ 30 h 176"/>
                <a:gd name="T42" fmla="*/ 161 w 176"/>
                <a:gd name="T43" fmla="*/ 14 h 176"/>
                <a:gd name="T44" fmla="*/ 146 w 176"/>
                <a:gd name="T45" fmla="*/ 4 h 176"/>
                <a:gd name="T46" fmla="*/ 124 w 176"/>
                <a:gd name="T47" fmla="*/ 0 h 176"/>
                <a:gd name="T48" fmla="*/ 88 w 176"/>
                <a:gd name="T49" fmla="*/ 0 h 176"/>
                <a:gd name="T50" fmla="*/ 88 w 176"/>
                <a:gd name="T51" fmla="*/ 16 h 176"/>
                <a:gd name="T52" fmla="*/ 124 w 176"/>
                <a:gd name="T53" fmla="*/ 16 h 176"/>
                <a:gd name="T54" fmla="*/ 140 w 176"/>
                <a:gd name="T55" fmla="*/ 19 h 176"/>
                <a:gd name="T56" fmla="*/ 150 w 176"/>
                <a:gd name="T57" fmla="*/ 26 h 176"/>
                <a:gd name="T58" fmla="*/ 157 w 176"/>
                <a:gd name="T59" fmla="*/ 36 h 176"/>
                <a:gd name="T60" fmla="*/ 160 w 176"/>
                <a:gd name="T61" fmla="*/ 52 h 176"/>
                <a:gd name="T62" fmla="*/ 160 w 176"/>
                <a:gd name="T63" fmla="*/ 88 h 176"/>
                <a:gd name="T64" fmla="*/ 160 w 176"/>
                <a:gd name="T65" fmla="*/ 123 h 176"/>
                <a:gd name="T66" fmla="*/ 157 w 176"/>
                <a:gd name="T67" fmla="*/ 140 h 176"/>
                <a:gd name="T68" fmla="*/ 150 w 176"/>
                <a:gd name="T69" fmla="*/ 150 h 176"/>
                <a:gd name="T70" fmla="*/ 140 w 176"/>
                <a:gd name="T71" fmla="*/ 156 h 176"/>
                <a:gd name="T72" fmla="*/ 124 w 176"/>
                <a:gd name="T73" fmla="*/ 159 h 176"/>
                <a:gd name="T74" fmla="*/ 88 w 176"/>
                <a:gd name="T75" fmla="*/ 160 h 176"/>
                <a:gd name="T76" fmla="*/ 53 w 176"/>
                <a:gd name="T77" fmla="*/ 159 h 176"/>
                <a:gd name="T78" fmla="*/ 36 w 176"/>
                <a:gd name="T79" fmla="*/ 156 h 176"/>
                <a:gd name="T80" fmla="*/ 26 w 176"/>
                <a:gd name="T81" fmla="*/ 150 h 176"/>
                <a:gd name="T82" fmla="*/ 20 w 176"/>
                <a:gd name="T83" fmla="*/ 140 h 176"/>
                <a:gd name="T84" fmla="*/ 17 w 176"/>
                <a:gd name="T85" fmla="*/ 123 h 176"/>
                <a:gd name="T86" fmla="*/ 16 w 176"/>
                <a:gd name="T87" fmla="*/ 88 h 176"/>
                <a:gd name="T88" fmla="*/ 17 w 176"/>
                <a:gd name="T89" fmla="*/ 52 h 176"/>
                <a:gd name="T90" fmla="*/ 20 w 176"/>
                <a:gd name="T91" fmla="*/ 36 h 176"/>
                <a:gd name="T92" fmla="*/ 26 w 176"/>
                <a:gd name="T93" fmla="*/ 26 h 176"/>
                <a:gd name="T94" fmla="*/ 36 w 176"/>
                <a:gd name="T95" fmla="*/ 19 h 176"/>
                <a:gd name="T96" fmla="*/ 53 w 176"/>
                <a:gd name="T97" fmla="*/ 16 h 176"/>
                <a:gd name="T98" fmla="*/ 88 w 176"/>
                <a:gd name="T99" fmla="*/ 1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6" h="176">
                  <a:moveTo>
                    <a:pt x="88" y="0"/>
                  </a:moveTo>
                  <a:cubicBezTo>
                    <a:pt x="64" y="0"/>
                    <a:pt x="61" y="0"/>
                    <a:pt x="52" y="0"/>
                  </a:cubicBezTo>
                  <a:cubicBezTo>
                    <a:pt x="42" y="1"/>
                    <a:pt x="36" y="2"/>
                    <a:pt x="30" y="4"/>
                  </a:cubicBezTo>
                  <a:cubicBezTo>
                    <a:pt x="25" y="7"/>
                    <a:pt x="20" y="10"/>
                    <a:pt x="15" y="14"/>
                  </a:cubicBezTo>
                  <a:cubicBezTo>
                    <a:pt x="10" y="19"/>
                    <a:pt x="7" y="24"/>
                    <a:pt x="5" y="30"/>
                  </a:cubicBezTo>
                  <a:cubicBezTo>
                    <a:pt x="3" y="36"/>
                    <a:pt x="1" y="42"/>
                    <a:pt x="1" y="51"/>
                  </a:cubicBezTo>
                  <a:cubicBezTo>
                    <a:pt x="0" y="61"/>
                    <a:pt x="0" y="64"/>
                    <a:pt x="0" y="88"/>
                  </a:cubicBezTo>
                  <a:cubicBezTo>
                    <a:pt x="0" y="112"/>
                    <a:pt x="0" y="115"/>
                    <a:pt x="1" y="124"/>
                  </a:cubicBezTo>
                  <a:cubicBezTo>
                    <a:pt x="1" y="133"/>
                    <a:pt x="3" y="140"/>
                    <a:pt x="5" y="145"/>
                  </a:cubicBezTo>
                  <a:cubicBezTo>
                    <a:pt x="7" y="151"/>
                    <a:pt x="10" y="156"/>
                    <a:pt x="15" y="161"/>
                  </a:cubicBezTo>
                  <a:cubicBezTo>
                    <a:pt x="20" y="166"/>
                    <a:pt x="25" y="169"/>
                    <a:pt x="30" y="171"/>
                  </a:cubicBezTo>
                  <a:cubicBezTo>
                    <a:pt x="36" y="173"/>
                    <a:pt x="42" y="175"/>
                    <a:pt x="52" y="175"/>
                  </a:cubicBezTo>
                  <a:cubicBezTo>
                    <a:pt x="61" y="176"/>
                    <a:pt x="64" y="176"/>
                    <a:pt x="88" y="176"/>
                  </a:cubicBezTo>
                  <a:cubicBezTo>
                    <a:pt x="112" y="176"/>
                    <a:pt x="115" y="176"/>
                    <a:pt x="124" y="175"/>
                  </a:cubicBezTo>
                  <a:cubicBezTo>
                    <a:pt x="134" y="175"/>
                    <a:pt x="140" y="173"/>
                    <a:pt x="146" y="171"/>
                  </a:cubicBezTo>
                  <a:cubicBezTo>
                    <a:pt x="152" y="169"/>
                    <a:pt x="156" y="166"/>
                    <a:pt x="161" y="161"/>
                  </a:cubicBezTo>
                  <a:cubicBezTo>
                    <a:pt x="166" y="156"/>
                    <a:pt x="169" y="151"/>
                    <a:pt x="172" y="145"/>
                  </a:cubicBezTo>
                  <a:cubicBezTo>
                    <a:pt x="174" y="140"/>
                    <a:pt x="175" y="133"/>
                    <a:pt x="176" y="124"/>
                  </a:cubicBezTo>
                  <a:cubicBezTo>
                    <a:pt x="176" y="115"/>
                    <a:pt x="176" y="112"/>
                    <a:pt x="176" y="88"/>
                  </a:cubicBezTo>
                  <a:cubicBezTo>
                    <a:pt x="176" y="64"/>
                    <a:pt x="176" y="61"/>
                    <a:pt x="176" y="51"/>
                  </a:cubicBezTo>
                  <a:cubicBezTo>
                    <a:pt x="175" y="42"/>
                    <a:pt x="174" y="36"/>
                    <a:pt x="172" y="30"/>
                  </a:cubicBezTo>
                  <a:cubicBezTo>
                    <a:pt x="169" y="24"/>
                    <a:pt x="166" y="19"/>
                    <a:pt x="161" y="14"/>
                  </a:cubicBezTo>
                  <a:cubicBezTo>
                    <a:pt x="156" y="10"/>
                    <a:pt x="152" y="7"/>
                    <a:pt x="146" y="4"/>
                  </a:cubicBezTo>
                  <a:cubicBezTo>
                    <a:pt x="140" y="2"/>
                    <a:pt x="134" y="1"/>
                    <a:pt x="124" y="0"/>
                  </a:cubicBezTo>
                  <a:cubicBezTo>
                    <a:pt x="115" y="0"/>
                    <a:pt x="112" y="0"/>
                    <a:pt x="88" y="0"/>
                  </a:cubicBezTo>
                  <a:moveTo>
                    <a:pt x="88" y="16"/>
                  </a:moveTo>
                  <a:cubicBezTo>
                    <a:pt x="112" y="16"/>
                    <a:pt x="114" y="16"/>
                    <a:pt x="124" y="16"/>
                  </a:cubicBezTo>
                  <a:cubicBezTo>
                    <a:pt x="132" y="16"/>
                    <a:pt x="137" y="18"/>
                    <a:pt x="140" y="19"/>
                  </a:cubicBezTo>
                  <a:cubicBezTo>
                    <a:pt x="144" y="21"/>
                    <a:pt x="147" y="23"/>
                    <a:pt x="150" y="26"/>
                  </a:cubicBezTo>
                  <a:cubicBezTo>
                    <a:pt x="153" y="29"/>
                    <a:pt x="155" y="32"/>
                    <a:pt x="157" y="36"/>
                  </a:cubicBezTo>
                  <a:cubicBezTo>
                    <a:pt x="158" y="39"/>
                    <a:pt x="159" y="44"/>
                    <a:pt x="160" y="52"/>
                  </a:cubicBezTo>
                  <a:cubicBezTo>
                    <a:pt x="160" y="61"/>
                    <a:pt x="160" y="64"/>
                    <a:pt x="160" y="88"/>
                  </a:cubicBezTo>
                  <a:cubicBezTo>
                    <a:pt x="160" y="111"/>
                    <a:pt x="160" y="114"/>
                    <a:pt x="160" y="123"/>
                  </a:cubicBezTo>
                  <a:cubicBezTo>
                    <a:pt x="159" y="132"/>
                    <a:pt x="158" y="136"/>
                    <a:pt x="157" y="140"/>
                  </a:cubicBezTo>
                  <a:cubicBezTo>
                    <a:pt x="155" y="144"/>
                    <a:pt x="153" y="147"/>
                    <a:pt x="150" y="150"/>
                  </a:cubicBezTo>
                  <a:cubicBezTo>
                    <a:pt x="147" y="153"/>
                    <a:pt x="144" y="155"/>
                    <a:pt x="140" y="156"/>
                  </a:cubicBezTo>
                  <a:cubicBezTo>
                    <a:pt x="137" y="157"/>
                    <a:pt x="132" y="159"/>
                    <a:pt x="124" y="159"/>
                  </a:cubicBezTo>
                  <a:cubicBezTo>
                    <a:pt x="114" y="160"/>
                    <a:pt x="112" y="160"/>
                    <a:pt x="88" y="160"/>
                  </a:cubicBezTo>
                  <a:cubicBezTo>
                    <a:pt x="65" y="160"/>
                    <a:pt x="62" y="160"/>
                    <a:pt x="53" y="159"/>
                  </a:cubicBezTo>
                  <a:cubicBezTo>
                    <a:pt x="44" y="159"/>
                    <a:pt x="39" y="157"/>
                    <a:pt x="36" y="156"/>
                  </a:cubicBezTo>
                  <a:cubicBezTo>
                    <a:pt x="32" y="155"/>
                    <a:pt x="29" y="153"/>
                    <a:pt x="26" y="150"/>
                  </a:cubicBezTo>
                  <a:cubicBezTo>
                    <a:pt x="23" y="147"/>
                    <a:pt x="21" y="144"/>
                    <a:pt x="20" y="140"/>
                  </a:cubicBezTo>
                  <a:cubicBezTo>
                    <a:pt x="18" y="136"/>
                    <a:pt x="17" y="132"/>
                    <a:pt x="17" y="123"/>
                  </a:cubicBezTo>
                  <a:cubicBezTo>
                    <a:pt x="16" y="114"/>
                    <a:pt x="16" y="111"/>
                    <a:pt x="16" y="88"/>
                  </a:cubicBezTo>
                  <a:cubicBezTo>
                    <a:pt x="16" y="64"/>
                    <a:pt x="16" y="61"/>
                    <a:pt x="17" y="52"/>
                  </a:cubicBezTo>
                  <a:cubicBezTo>
                    <a:pt x="17" y="44"/>
                    <a:pt x="18" y="39"/>
                    <a:pt x="20" y="36"/>
                  </a:cubicBezTo>
                  <a:cubicBezTo>
                    <a:pt x="21" y="32"/>
                    <a:pt x="23" y="29"/>
                    <a:pt x="26" y="26"/>
                  </a:cubicBezTo>
                  <a:cubicBezTo>
                    <a:pt x="29" y="23"/>
                    <a:pt x="32" y="21"/>
                    <a:pt x="36" y="19"/>
                  </a:cubicBezTo>
                  <a:cubicBezTo>
                    <a:pt x="39" y="18"/>
                    <a:pt x="44" y="16"/>
                    <a:pt x="53" y="16"/>
                  </a:cubicBezTo>
                  <a:cubicBezTo>
                    <a:pt x="62" y="16"/>
                    <a:pt x="65" y="16"/>
                    <a:pt x="88"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402" tIns="43201" rIns="86402" bIns="43201" numCol="1" anchor="t" anchorCtr="0" compatLnSpc="1">
              <a:prstTxWarp prst="textNoShape">
                <a:avLst/>
              </a:prstTxWarp>
            </a:bodyPr>
            <a:lstStyle/>
            <a:p>
              <a:pPr defTabSz="864017">
                <a:defRPr/>
              </a:pPr>
              <a:endParaRPr lang="en-GB" sz="3402" dirty="0">
                <a:solidFill>
                  <a:srgbClr val="414042"/>
                </a:solidFill>
                <a:latin typeface="Pluto Sans DPD PPT Light"/>
              </a:endParaRPr>
            </a:p>
          </p:txBody>
        </p:sp>
        <p:sp>
          <p:nvSpPr>
            <p:cNvPr id="22" name="Freeform 11">
              <a:extLst>
                <a:ext uri="{FF2B5EF4-FFF2-40B4-BE49-F238E27FC236}">
                  <a16:creationId xmlns:a16="http://schemas.microsoft.com/office/drawing/2014/main" id="{DE7C8C5E-0B8E-4DBE-B179-85F787CBD822}"/>
                </a:ext>
              </a:extLst>
            </p:cNvPr>
            <p:cNvSpPr>
              <a:spLocks noEditPoints="1"/>
            </p:cNvSpPr>
            <p:nvPr userDrawn="1"/>
          </p:nvSpPr>
          <p:spPr bwMode="auto">
            <a:xfrm>
              <a:off x="10961688" y="5986463"/>
              <a:ext cx="339725" cy="347663"/>
            </a:xfrm>
            <a:custGeom>
              <a:avLst/>
              <a:gdLst>
                <a:gd name="T0" fmla="*/ 45 w 90"/>
                <a:gd name="T1" fmla="*/ 75 h 91"/>
                <a:gd name="T2" fmla="*/ 16 w 90"/>
                <a:gd name="T3" fmla="*/ 46 h 91"/>
                <a:gd name="T4" fmla="*/ 45 w 90"/>
                <a:gd name="T5" fmla="*/ 16 h 91"/>
                <a:gd name="T6" fmla="*/ 74 w 90"/>
                <a:gd name="T7" fmla="*/ 46 h 91"/>
                <a:gd name="T8" fmla="*/ 45 w 90"/>
                <a:gd name="T9" fmla="*/ 75 h 91"/>
                <a:gd name="T10" fmla="*/ 45 w 90"/>
                <a:gd name="T11" fmla="*/ 0 h 91"/>
                <a:gd name="T12" fmla="*/ 0 w 90"/>
                <a:gd name="T13" fmla="*/ 46 h 91"/>
                <a:gd name="T14" fmla="*/ 45 w 90"/>
                <a:gd name="T15" fmla="*/ 91 h 91"/>
                <a:gd name="T16" fmla="*/ 90 w 90"/>
                <a:gd name="T17" fmla="*/ 46 h 91"/>
                <a:gd name="T18" fmla="*/ 45 w 90"/>
                <a:gd name="T1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91">
                  <a:moveTo>
                    <a:pt x="45" y="75"/>
                  </a:moveTo>
                  <a:cubicBezTo>
                    <a:pt x="29" y="75"/>
                    <a:pt x="16" y="62"/>
                    <a:pt x="16" y="46"/>
                  </a:cubicBezTo>
                  <a:cubicBezTo>
                    <a:pt x="16" y="29"/>
                    <a:pt x="29" y="16"/>
                    <a:pt x="45" y="16"/>
                  </a:cubicBezTo>
                  <a:cubicBezTo>
                    <a:pt x="61" y="16"/>
                    <a:pt x="74" y="29"/>
                    <a:pt x="74" y="46"/>
                  </a:cubicBezTo>
                  <a:cubicBezTo>
                    <a:pt x="74" y="62"/>
                    <a:pt x="61" y="75"/>
                    <a:pt x="45" y="75"/>
                  </a:cubicBezTo>
                  <a:moveTo>
                    <a:pt x="45" y="0"/>
                  </a:moveTo>
                  <a:cubicBezTo>
                    <a:pt x="20" y="0"/>
                    <a:pt x="0" y="21"/>
                    <a:pt x="0" y="46"/>
                  </a:cubicBezTo>
                  <a:cubicBezTo>
                    <a:pt x="0" y="71"/>
                    <a:pt x="20" y="91"/>
                    <a:pt x="45" y="91"/>
                  </a:cubicBezTo>
                  <a:cubicBezTo>
                    <a:pt x="70" y="91"/>
                    <a:pt x="90" y="71"/>
                    <a:pt x="90" y="46"/>
                  </a:cubicBezTo>
                  <a:cubicBezTo>
                    <a:pt x="90" y="21"/>
                    <a:pt x="70" y="0"/>
                    <a:pt x="4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402" tIns="43201" rIns="86402" bIns="43201" numCol="1" anchor="t" anchorCtr="0" compatLnSpc="1">
              <a:prstTxWarp prst="textNoShape">
                <a:avLst/>
              </a:prstTxWarp>
            </a:bodyPr>
            <a:lstStyle/>
            <a:p>
              <a:pPr defTabSz="864017">
                <a:defRPr/>
              </a:pPr>
              <a:endParaRPr lang="en-GB" sz="3402" dirty="0">
                <a:solidFill>
                  <a:srgbClr val="414042"/>
                </a:solidFill>
                <a:latin typeface="Pluto Sans DPD PPT Light"/>
              </a:endParaRPr>
            </a:p>
          </p:txBody>
        </p:sp>
        <p:sp>
          <p:nvSpPr>
            <p:cNvPr id="33" name="Oval 12">
              <a:extLst>
                <a:ext uri="{FF2B5EF4-FFF2-40B4-BE49-F238E27FC236}">
                  <a16:creationId xmlns:a16="http://schemas.microsoft.com/office/drawing/2014/main" id="{8FB68410-3F4E-46C0-B2BC-7B7944E18E67}"/>
                </a:ext>
              </a:extLst>
            </p:cNvPr>
            <p:cNvSpPr>
              <a:spLocks noChangeArrowheads="1"/>
            </p:cNvSpPr>
            <p:nvPr userDrawn="1"/>
          </p:nvSpPr>
          <p:spPr bwMode="auto">
            <a:xfrm>
              <a:off x="11271250" y="5940425"/>
              <a:ext cx="79375" cy="793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402" tIns="43201" rIns="86402" bIns="43201" numCol="1" anchor="t" anchorCtr="0" compatLnSpc="1">
              <a:prstTxWarp prst="textNoShape">
                <a:avLst/>
              </a:prstTxWarp>
            </a:bodyPr>
            <a:lstStyle/>
            <a:p>
              <a:pPr defTabSz="864017">
                <a:defRPr/>
              </a:pPr>
              <a:endParaRPr lang="en-GB" sz="3402" dirty="0">
                <a:solidFill>
                  <a:srgbClr val="414042"/>
                </a:solidFill>
                <a:latin typeface="Pluto Sans DPD PPT Light"/>
              </a:endParaRPr>
            </a:p>
          </p:txBody>
        </p:sp>
      </p:grpSp>
      <p:pic>
        <p:nvPicPr>
          <p:cNvPr id="13" name="Graphic 12">
            <a:extLst>
              <a:ext uri="{FF2B5EF4-FFF2-40B4-BE49-F238E27FC236}">
                <a16:creationId xmlns:a16="http://schemas.microsoft.com/office/drawing/2014/main" id="{76D5F35C-E210-4A4E-A974-35AF42584934}"/>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0974" y="4354606"/>
            <a:ext cx="277436" cy="277436"/>
          </a:xfrm>
          <a:prstGeom prst="rect">
            <a:avLst/>
          </a:prstGeom>
        </p:spPr>
      </p:pic>
    </p:spTree>
    <p:extLst>
      <p:ext uri="{BB962C8B-B14F-4D97-AF65-F5344CB8AC3E}">
        <p14:creationId xmlns:p14="http://schemas.microsoft.com/office/powerpoint/2010/main" val="6468348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Slika 19">
            <a:extLst>
              <a:ext uri="{FF2B5EF4-FFF2-40B4-BE49-F238E27FC236}">
                <a16:creationId xmlns:a16="http://schemas.microsoft.com/office/drawing/2014/main" id="{3070172A-5060-EF51-DF84-07EB2308607C}"/>
              </a:ext>
            </a:extLst>
          </p:cNvPr>
          <p:cNvPicPr>
            <a:picLocks noChangeAspect="1"/>
          </p:cNvPicPr>
          <p:nvPr/>
        </p:nvPicPr>
        <p:blipFill>
          <a:blip r:embed="rId2"/>
          <a:stretch>
            <a:fillRect/>
          </a:stretch>
        </p:blipFill>
        <p:spPr>
          <a:xfrm>
            <a:off x="78680" y="2374168"/>
            <a:ext cx="7928211" cy="2820312"/>
          </a:xfrm>
          <a:prstGeom prst="rect">
            <a:avLst/>
          </a:prstGeom>
        </p:spPr>
      </p:pic>
      <p:sp>
        <p:nvSpPr>
          <p:cNvPr id="2" name="Označba mesta številke diapozitiva 1">
            <a:extLst>
              <a:ext uri="{FF2B5EF4-FFF2-40B4-BE49-F238E27FC236}">
                <a16:creationId xmlns:a16="http://schemas.microsoft.com/office/drawing/2014/main" id="{A4761AE5-B3CD-84B2-A794-AF8F0EECE57B}"/>
              </a:ext>
            </a:extLst>
          </p:cNvPr>
          <p:cNvSpPr>
            <a:spLocks noGrp="1"/>
          </p:cNvSpPr>
          <p:nvPr>
            <p:ph type="sldNum" sz="quarter" idx="12"/>
          </p:nvPr>
        </p:nvSpPr>
        <p:spPr/>
        <p:txBody>
          <a:bodyPr/>
          <a:lstStyle/>
          <a:p>
            <a:fld id="{9EA669D3-5529-4BB0-8BB4-F8AF37E83BE9}" type="slidenum">
              <a:rPr lang="en-GB" smtClean="0"/>
              <a:pPr/>
              <a:t>6</a:t>
            </a:fld>
            <a:endParaRPr lang="en-GB" dirty="0"/>
          </a:p>
        </p:txBody>
      </p:sp>
      <p:sp>
        <p:nvSpPr>
          <p:cNvPr id="6" name="Title 2">
            <a:extLst>
              <a:ext uri="{FF2B5EF4-FFF2-40B4-BE49-F238E27FC236}">
                <a16:creationId xmlns:a16="http://schemas.microsoft.com/office/drawing/2014/main" id="{F9D20377-22A8-D799-086D-2AE7A3FECC51}"/>
              </a:ext>
            </a:extLst>
          </p:cNvPr>
          <p:cNvSpPr>
            <a:spLocks noGrp="1"/>
          </p:cNvSpPr>
          <p:nvPr>
            <p:ph type="title"/>
          </p:nvPr>
        </p:nvSpPr>
        <p:spPr>
          <a:xfrm>
            <a:off x="256515" y="202404"/>
            <a:ext cx="11542183" cy="420663"/>
          </a:xfrm>
        </p:spPr>
        <p:txBody>
          <a:bodyPr/>
          <a:lstStyle/>
          <a:p>
            <a:r>
              <a:rPr lang="hr-HR" dirty="0">
                <a:latin typeface="+mn-lt"/>
              </a:rPr>
              <a:t>Prikaz </a:t>
            </a:r>
            <a:r>
              <a:rPr lang="hr-HR" dirty="0" err="1">
                <a:latin typeface="+mn-lt"/>
              </a:rPr>
              <a:t>uspešne</a:t>
            </a:r>
            <a:r>
              <a:rPr lang="hr-HR" dirty="0">
                <a:latin typeface="+mn-lt"/>
              </a:rPr>
              <a:t> marketinške integracije</a:t>
            </a:r>
          </a:p>
        </p:txBody>
      </p:sp>
      <p:sp>
        <p:nvSpPr>
          <p:cNvPr id="8" name="Text Placeholder 4">
            <a:extLst>
              <a:ext uri="{FF2B5EF4-FFF2-40B4-BE49-F238E27FC236}">
                <a16:creationId xmlns:a16="http://schemas.microsoft.com/office/drawing/2014/main" id="{6B17BED7-D698-AC59-B3C0-47F1E58F753E}"/>
              </a:ext>
            </a:extLst>
          </p:cNvPr>
          <p:cNvSpPr txBox="1">
            <a:spLocks/>
          </p:cNvSpPr>
          <p:nvPr/>
        </p:nvSpPr>
        <p:spPr>
          <a:xfrm>
            <a:off x="101624" y="1825753"/>
            <a:ext cx="11542183" cy="533399"/>
          </a:xfrm>
          <a:prstGeom prst="rect">
            <a:avLst/>
          </a:prstGeom>
        </p:spPr>
        <p:txBody>
          <a:bodyPr/>
          <a:lstStyle>
            <a:lvl1pPr marL="0" indent="0" algn="l" defTabSz="950336" rtl="0" eaLnBrk="1" latinLnBrk="0" hangingPunct="1">
              <a:lnSpc>
                <a:spcPct val="110000"/>
              </a:lnSpc>
              <a:spcBef>
                <a:spcPts val="0"/>
              </a:spcBef>
              <a:spcAft>
                <a:spcPts val="200"/>
              </a:spcAft>
              <a:buClr>
                <a:schemeClr val="accent1"/>
              </a:buClr>
              <a:buFont typeface="Arial" panose="020B0604020202020204" pitchFamily="34" charset="0"/>
              <a:buNone/>
              <a:defRPr sz="1400" kern="1200">
                <a:solidFill>
                  <a:schemeClr val="tx1"/>
                </a:solidFill>
                <a:latin typeface="+mn-lt"/>
                <a:ea typeface="+mn-ea"/>
                <a:cs typeface="+mn-cs"/>
              </a:defRPr>
            </a:lvl1pPr>
            <a:lvl2pPr marL="0" indent="0" algn="l" defTabSz="950336" rtl="0" eaLnBrk="1" latinLnBrk="0" hangingPunct="1">
              <a:lnSpc>
                <a:spcPct val="110000"/>
              </a:lnSpc>
              <a:spcBef>
                <a:spcPts val="624"/>
              </a:spcBef>
              <a:spcAft>
                <a:spcPts val="200"/>
              </a:spcAft>
              <a:buClr>
                <a:schemeClr val="accent1"/>
              </a:buClr>
              <a:buSzPct val="100000"/>
              <a:buFont typeface="Arial" panose="020B0604020202020204" pitchFamily="34" charset="0"/>
              <a:buNone/>
              <a:defRPr sz="1400" kern="1200">
                <a:solidFill>
                  <a:schemeClr val="tx1"/>
                </a:solidFill>
                <a:latin typeface="Pluto Sans DPD PPT" panose="02000000000000000000" pitchFamily="2" charset="0"/>
                <a:ea typeface="+mn-ea"/>
                <a:cs typeface="+mn-cs"/>
              </a:defRPr>
            </a:lvl2pPr>
            <a:lvl3pPr marL="180975" indent="-180975" algn="l" defTabSz="950336" rtl="0" eaLnBrk="1" latinLnBrk="0" hangingPunct="1">
              <a:lnSpc>
                <a:spcPct val="110000"/>
              </a:lnSpc>
              <a:spcBef>
                <a:spcPts val="0"/>
              </a:spcBef>
              <a:spcAft>
                <a:spcPts val="200"/>
              </a:spcAft>
              <a:buClr>
                <a:schemeClr val="tx1"/>
              </a:buClr>
              <a:buSzPct val="120000"/>
              <a:buFont typeface="Pluto Sans DPD PPT Light" panose="020B0604020202020204" charset="0"/>
              <a:buChar char="•"/>
              <a:defRPr sz="1400" kern="1200">
                <a:solidFill>
                  <a:schemeClr val="tx1"/>
                </a:solidFill>
                <a:latin typeface="+mn-lt"/>
                <a:ea typeface="+mn-ea"/>
                <a:cs typeface="+mn-cs"/>
              </a:defRPr>
            </a:lvl3pPr>
            <a:lvl4pPr marL="358775" indent="-177800" algn="l" defTabSz="950336" rtl="0" eaLnBrk="1" latinLnBrk="0" hangingPunct="1">
              <a:lnSpc>
                <a:spcPct val="110000"/>
              </a:lnSpc>
              <a:spcBef>
                <a:spcPts val="0"/>
              </a:spcBef>
              <a:spcAft>
                <a:spcPts val="200"/>
              </a:spcAft>
              <a:buClr>
                <a:schemeClr val="tx1"/>
              </a:buClr>
              <a:buSzPct val="100000"/>
              <a:buFont typeface="Pluto Sans DPD PPT Light" panose="020B0604020202020204" charset="0"/>
              <a:buChar char="•"/>
              <a:defRPr sz="1200" kern="1200">
                <a:solidFill>
                  <a:schemeClr val="tx1"/>
                </a:solidFill>
                <a:latin typeface="+mn-lt"/>
                <a:ea typeface="+mn-ea"/>
                <a:cs typeface="+mn-cs"/>
              </a:defRPr>
            </a:lvl4pPr>
            <a:lvl5pPr marL="539750" indent="-180975" algn="l" defTabSz="950336" rtl="0" eaLnBrk="1" latinLnBrk="0" hangingPunct="1">
              <a:lnSpc>
                <a:spcPct val="110000"/>
              </a:lnSpc>
              <a:spcBef>
                <a:spcPts val="0"/>
              </a:spcBef>
              <a:spcAft>
                <a:spcPts val="200"/>
              </a:spcAft>
              <a:buClr>
                <a:schemeClr val="tx1"/>
              </a:buClr>
              <a:buSzPct val="100000"/>
              <a:buFont typeface="Pluto Sans DPD PPT Light" panose="020B0604020202020204" charset="0"/>
              <a:buChar char="•"/>
              <a:defRPr sz="1200" kern="1200">
                <a:solidFill>
                  <a:schemeClr val="tx1"/>
                </a:solidFill>
                <a:latin typeface="+mn-lt"/>
                <a:ea typeface="+mn-ea"/>
                <a:cs typeface="+mn-cs"/>
              </a:defRPr>
            </a:lvl5pPr>
            <a:lvl6pPr marL="717550" indent="-177800" algn="l" defTabSz="950336" rtl="0" eaLnBrk="1" latinLnBrk="0" hangingPunct="1">
              <a:lnSpc>
                <a:spcPct val="110000"/>
              </a:lnSpc>
              <a:spcBef>
                <a:spcPts val="0"/>
              </a:spcBef>
              <a:spcAft>
                <a:spcPts val="200"/>
              </a:spcAft>
              <a:buClr>
                <a:schemeClr val="tx1"/>
              </a:buClr>
              <a:buFont typeface="Pluto Sans DPD PPT Light" panose="020B0604020202020204" charset="0"/>
              <a:buChar char="•"/>
              <a:defRPr sz="1000" kern="1200">
                <a:solidFill>
                  <a:schemeClr val="tx1"/>
                </a:solidFill>
                <a:latin typeface="+mn-lt"/>
                <a:ea typeface="+mn-ea"/>
                <a:cs typeface="+mn-cs"/>
              </a:defRPr>
            </a:lvl6pPr>
            <a:lvl7pPr marL="898525" indent="-180975" algn="l" defTabSz="950336" rtl="0" eaLnBrk="1" latinLnBrk="0" hangingPunct="1">
              <a:lnSpc>
                <a:spcPct val="110000"/>
              </a:lnSpc>
              <a:spcBef>
                <a:spcPts val="0"/>
              </a:spcBef>
              <a:spcAft>
                <a:spcPts val="200"/>
              </a:spcAft>
              <a:buClr>
                <a:schemeClr val="tx1"/>
              </a:buClr>
              <a:buFont typeface="Pluto Sans DPD PPT Light" panose="020B0604020202020204" charset="0"/>
              <a:buChar char="•"/>
              <a:defRPr sz="1000" kern="1200">
                <a:solidFill>
                  <a:schemeClr val="tx1"/>
                </a:solidFill>
                <a:latin typeface="+mn-lt"/>
                <a:ea typeface="+mn-ea"/>
                <a:cs typeface="+mn-cs"/>
              </a:defRPr>
            </a:lvl7pPr>
            <a:lvl8pPr marL="898525" indent="-180975" algn="l" defTabSz="950336" rtl="0" eaLnBrk="1" latinLnBrk="0" hangingPunct="1">
              <a:lnSpc>
                <a:spcPct val="110000"/>
              </a:lnSpc>
              <a:spcBef>
                <a:spcPts val="0"/>
              </a:spcBef>
              <a:spcAft>
                <a:spcPts val="200"/>
              </a:spcAft>
              <a:buClr>
                <a:schemeClr val="bg2"/>
              </a:buClr>
              <a:buFont typeface="Pluto Sans DPD PPT Light" panose="020B0604020202020204" charset="0"/>
              <a:buChar char="•"/>
              <a:defRPr sz="1000" kern="1200">
                <a:solidFill>
                  <a:schemeClr val="tx1"/>
                </a:solidFill>
                <a:latin typeface="+mn-lt"/>
                <a:ea typeface="+mn-ea"/>
                <a:cs typeface="+mn-cs"/>
              </a:defRPr>
            </a:lvl8pPr>
            <a:lvl9pPr marL="898525" indent="-180975" algn="l" defTabSz="950336" rtl="0" eaLnBrk="1" latinLnBrk="0" hangingPunct="1">
              <a:lnSpc>
                <a:spcPct val="110000"/>
              </a:lnSpc>
              <a:spcBef>
                <a:spcPts val="0"/>
              </a:spcBef>
              <a:spcAft>
                <a:spcPts val="200"/>
              </a:spcAft>
              <a:buClr>
                <a:schemeClr val="bg2"/>
              </a:buClr>
              <a:buFont typeface="Pluto Sans DPD PPT Light" panose="020B0604020202020204" charset="0"/>
              <a:buChar char="•"/>
              <a:defRPr sz="1000" kern="1200">
                <a:solidFill>
                  <a:schemeClr val="tx1"/>
                </a:solidFill>
                <a:latin typeface="+mn-lt"/>
                <a:ea typeface="+mn-ea"/>
                <a:cs typeface="+mn-cs"/>
              </a:defRPr>
            </a:lvl9pPr>
          </a:lstStyle>
          <a:p>
            <a:r>
              <a:rPr lang="hr-HR" sz="1800" b="1" dirty="0" err="1"/>
              <a:t>Grosbasket</a:t>
            </a:r>
            <a:endParaRPr lang="hr-HR" b="1" dirty="0"/>
          </a:p>
        </p:txBody>
      </p:sp>
      <p:sp>
        <p:nvSpPr>
          <p:cNvPr id="9" name="Speech Bubble: Oval 12">
            <a:extLst>
              <a:ext uri="{FF2B5EF4-FFF2-40B4-BE49-F238E27FC236}">
                <a16:creationId xmlns:a16="http://schemas.microsoft.com/office/drawing/2014/main" id="{21F51A2D-59FF-C364-93DF-7915B8349B60}"/>
              </a:ext>
            </a:extLst>
          </p:cNvPr>
          <p:cNvSpPr/>
          <p:nvPr/>
        </p:nvSpPr>
        <p:spPr bwMode="gray">
          <a:xfrm>
            <a:off x="8342291" y="3784324"/>
            <a:ext cx="3033954" cy="2263764"/>
          </a:xfrm>
          <a:prstGeom prst="wedgeEllipseCallout">
            <a:avLst>
              <a:gd name="adj1" fmla="val -63610"/>
              <a:gd name="adj2" fmla="val 9370"/>
            </a:avLst>
          </a:prstGeom>
          <a:solidFill>
            <a:srgbClr val="EFEDEB"/>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lstStyle/>
          <a:p>
            <a:pPr algn="ctr"/>
            <a:endParaRPr lang="hr-HR" sz="1600" dirty="0">
              <a:solidFill>
                <a:schemeClr val="tx1"/>
              </a:solidFill>
            </a:endParaRPr>
          </a:p>
        </p:txBody>
      </p:sp>
      <p:sp>
        <p:nvSpPr>
          <p:cNvPr id="13" name="PoljeZBesedilom 12">
            <a:extLst>
              <a:ext uri="{FF2B5EF4-FFF2-40B4-BE49-F238E27FC236}">
                <a16:creationId xmlns:a16="http://schemas.microsoft.com/office/drawing/2014/main" id="{BC1A66F8-3F38-F609-1277-B610F7EB0DA0}"/>
              </a:ext>
            </a:extLst>
          </p:cNvPr>
          <p:cNvSpPr txBox="1"/>
          <p:nvPr/>
        </p:nvSpPr>
        <p:spPr bwMode="gray">
          <a:xfrm>
            <a:off x="8462836" y="4359890"/>
            <a:ext cx="2736000" cy="1360393"/>
          </a:xfrm>
          <a:prstGeom prst="rect">
            <a:avLst/>
          </a:prstGeom>
          <a:noFill/>
        </p:spPr>
        <p:txBody>
          <a:bodyPr wrap="square" lIns="0" tIns="0" rIns="0" bIns="0" rtlCol="0">
            <a:noAutofit/>
          </a:bodyPr>
          <a:lstStyle/>
          <a:p>
            <a:pPr marL="180000" indent="-180000" algn="ctr">
              <a:buClr>
                <a:schemeClr val="bg2"/>
              </a:buClr>
              <a:buFont typeface="Arial" panose="020B0604020202020204" pitchFamily="34" charset="0"/>
              <a:buChar char="•"/>
            </a:pPr>
            <a:r>
              <a:rPr lang="hr-HR" sz="1400" dirty="0" err="1">
                <a:solidFill>
                  <a:schemeClr val="tx1"/>
                </a:solidFill>
              </a:rPr>
              <a:t>Vse</a:t>
            </a:r>
            <a:r>
              <a:rPr lang="hr-HR" sz="1400" dirty="0">
                <a:solidFill>
                  <a:schemeClr val="tx1"/>
                </a:solidFill>
              </a:rPr>
              <a:t> je v </a:t>
            </a:r>
            <a:r>
              <a:rPr lang="hr-HR" sz="1400" dirty="0" err="1">
                <a:solidFill>
                  <a:schemeClr val="tx1"/>
                </a:solidFill>
              </a:rPr>
              <a:t>zaupanju</a:t>
            </a:r>
            <a:r>
              <a:rPr lang="hr-HR" sz="1400" dirty="0">
                <a:solidFill>
                  <a:schemeClr val="tx1"/>
                </a:solidFill>
              </a:rPr>
              <a:t>. Po zadnji E-</a:t>
            </a:r>
            <a:r>
              <a:rPr lang="hr-HR" sz="1400" dirty="0" err="1">
                <a:solidFill>
                  <a:schemeClr val="tx1"/>
                </a:solidFill>
              </a:rPr>
              <a:t>shopper</a:t>
            </a:r>
            <a:r>
              <a:rPr lang="hr-HR" sz="1400" dirty="0">
                <a:solidFill>
                  <a:schemeClr val="tx1"/>
                </a:solidFill>
              </a:rPr>
              <a:t> </a:t>
            </a:r>
            <a:r>
              <a:rPr lang="hr-HR" sz="1400" dirty="0" err="1">
                <a:solidFill>
                  <a:schemeClr val="tx1"/>
                </a:solidFill>
              </a:rPr>
              <a:t>barometer</a:t>
            </a:r>
            <a:r>
              <a:rPr lang="hr-HR" sz="1400" dirty="0">
                <a:solidFill>
                  <a:schemeClr val="tx1"/>
                </a:solidFill>
              </a:rPr>
              <a:t> </a:t>
            </a:r>
            <a:r>
              <a:rPr lang="hr-HR" sz="1400" dirty="0" err="1">
                <a:solidFill>
                  <a:schemeClr val="tx1"/>
                </a:solidFill>
              </a:rPr>
              <a:t>raziskavi</a:t>
            </a:r>
            <a:r>
              <a:rPr lang="hr-HR" sz="1400" dirty="0"/>
              <a:t> kar </a:t>
            </a:r>
            <a:r>
              <a:rPr lang="hr-HR" sz="1400" b="1" dirty="0">
                <a:solidFill>
                  <a:srgbClr val="DC0032"/>
                </a:solidFill>
              </a:rPr>
              <a:t>70 %</a:t>
            </a:r>
            <a:r>
              <a:rPr lang="hr-HR" sz="1400" dirty="0"/>
              <a:t> </a:t>
            </a:r>
            <a:r>
              <a:rPr lang="hr-HR" sz="1400" dirty="0" err="1"/>
              <a:t>sodelujočih</a:t>
            </a:r>
            <a:r>
              <a:rPr lang="hr-HR" sz="1400" dirty="0"/>
              <a:t> pravi, da </a:t>
            </a:r>
            <a:r>
              <a:rPr lang="hr-HR" sz="1400" dirty="0" err="1"/>
              <a:t>želijo</a:t>
            </a:r>
            <a:r>
              <a:rPr lang="hr-HR" sz="1400" dirty="0"/>
              <a:t> poznati dostavno službo </a:t>
            </a:r>
            <a:r>
              <a:rPr lang="hr-HR" sz="1400" dirty="0" err="1"/>
              <a:t>še</a:t>
            </a:r>
            <a:r>
              <a:rPr lang="hr-HR" sz="1400" dirty="0"/>
              <a:t> pred zaključkom </a:t>
            </a:r>
            <a:r>
              <a:rPr lang="hr-HR" sz="1400" dirty="0" err="1"/>
              <a:t>naročila</a:t>
            </a:r>
            <a:r>
              <a:rPr lang="hr-HR" sz="1400" dirty="0"/>
              <a:t>.</a:t>
            </a:r>
            <a:endParaRPr lang="en-GB" sz="1400" dirty="0"/>
          </a:p>
        </p:txBody>
      </p:sp>
      <p:sp>
        <p:nvSpPr>
          <p:cNvPr id="21" name="Pravokotnik 20">
            <a:extLst>
              <a:ext uri="{FF2B5EF4-FFF2-40B4-BE49-F238E27FC236}">
                <a16:creationId xmlns:a16="http://schemas.microsoft.com/office/drawing/2014/main" id="{200387B5-B36C-0D65-5051-A4D850874635}"/>
              </a:ext>
            </a:extLst>
          </p:cNvPr>
          <p:cNvSpPr/>
          <p:nvPr/>
        </p:nvSpPr>
        <p:spPr bwMode="gray">
          <a:xfrm>
            <a:off x="7704244" y="4752087"/>
            <a:ext cx="302647" cy="288000"/>
          </a:xfrm>
          <a:prstGeom prst="rect">
            <a:avLst/>
          </a:prstGeom>
          <a:solidFill>
            <a:srgbClr val="22222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lstStyle/>
          <a:p>
            <a:pPr algn="ctr"/>
            <a:endParaRPr lang="en-GB" sz="1600" dirty="0">
              <a:solidFill>
                <a:schemeClr val="tx1"/>
              </a:solidFill>
            </a:endParaRPr>
          </a:p>
        </p:txBody>
      </p:sp>
      <p:sp>
        <p:nvSpPr>
          <p:cNvPr id="10" name="Speech Bubble: Oval 13">
            <a:extLst>
              <a:ext uri="{FF2B5EF4-FFF2-40B4-BE49-F238E27FC236}">
                <a16:creationId xmlns:a16="http://schemas.microsoft.com/office/drawing/2014/main" id="{892E17E4-5C41-76D0-FE4A-951F0ABD1230}"/>
              </a:ext>
            </a:extLst>
          </p:cNvPr>
          <p:cNvSpPr/>
          <p:nvPr/>
        </p:nvSpPr>
        <p:spPr bwMode="gray">
          <a:xfrm>
            <a:off x="8247316" y="978853"/>
            <a:ext cx="3167040" cy="2039687"/>
          </a:xfrm>
          <a:prstGeom prst="wedgeEllipseCallout">
            <a:avLst>
              <a:gd name="adj1" fmla="val -64371"/>
              <a:gd name="adj2" fmla="val 149936"/>
            </a:avLst>
          </a:prstGeom>
          <a:solidFill>
            <a:srgbClr val="EFEDEB"/>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lstStyle/>
          <a:p>
            <a:pPr algn="ctr"/>
            <a:endParaRPr lang="hr-HR" sz="1600" dirty="0">
              <a:solidFill>
                <a:schemeClr val="tx1"/>
              </a:solidFill>
            </a:endParaRPr>
          </a:p>
        </p:txBody>
      </p:sp>
      <p:sp>
        <p:nvSpPr>
          <p:cNvPr id="12" name="PoljeZBesedilom 11">
            <a:extLst>
              <a:ext uri="{FF2B5EF4-FFF2-40B4-BE49-F238E27FC236}">
                <a16:creationId xmlns:a16="http://schemas.microsoft.com/office/drawing/2014/main" id="{F46FCFCB-51E0-A2E4-EA30-A7A1E22E3924}"/>
              </a:ext>
            </a:extLst>
          </p:cNvPr>
          <p:cNvSpPr txBox="1"/>
          <p:nvPr/>
        </p:nvSpPr>
        <p:spPr bwMode="gray">
          <a:xfrm>
            <a:off x="8352244" y="1582074"/>
            <a:ext cx="2736000" cy="1360393"/>
          </a:xfrm>
          <a:prstGeom prst="rect">
            <a:avLst/>
          </a:prstGeom>
          <a:noFill/>
        </p:spPr>
        <p:txBody>
          <a:bodyPr wrap="square" lIns="0" tIns="0" rIns="0" bIns="0" rtlCol="0">
            <a:noAutofit/>
          </a:bodyPr>
          <a:lstStyle/>
          <a:p>
            <a:pPr marL="180000" indent="-180000" algn="ctr">
              <a:buClr>
                <a:schemeClr val="bg2"/>
              </a:buClr>
              <a:buFont typeface="Arial" panose="020B0604020202020204" pitchFamily="34" charset="0"/>
              <a:buChar char="•"/>
            </a:pPr>
            <a:r>
              <a:rPr lang="hr-HR" sz="1400" dirty="0" err="1">
                <a:solidFill>
                  <a:schemeClr val="tx1"/>
                </a:solidFill>
              </a:rPr>
              <a:t>Umestitev</a:t>
            </a:r>
            <a:r>
              <a:rPr lang="hr-HR" sz="1400" dirty="0">
                <a:solidFill>
                  <a:schemeClr val="tx1"/>
                </a:solidFill>
              </a:rPr>
              <a:t> logotipa na </a:t>
            </a:r>
            <a:r>
              <a:rPr lang="hr-HR" sz="1400" dirty="0" err="1">
                <a:solidFill>
                  <a:schemeClr val="tx1"/>
                </a:solidFill>
              </a:rPr>
              <a:t>vašo</a:t>
            </a:r>
            <a:r>
              <a:rPr lang="hr-HR" sz="1400" dirty="0">
                <a:solidFill>
                  <a:schemeClr val="tx1"/>
                </a:solidFill>
              </a:rPr>
              <a:t> </a:t>
            </a:r>
            <a:r>
              <a:rPr lang="hr-HR" sz="1400" dirty="0" err="1">
                <a:solidFill>
                  <a:schemeClr val="tx1"/>
                </a:solidFill>
              </a:rPr>
              <a:t>spletno</a:t>
            </a:r>
            <a:r>
              <a:rPr lang="hr-HR" sz="1400" dirty="0">
                <a:solidFill>
                  <a:schemeClr val="tx1"/>
                </a:solidFill>
              </a:rPr>
              <a:t> stran bo DPD predstavila </a:t>
            </a:r>
            <a:r>
              <a:rPr lang="hr-HR" sz="1400" dirty="0" err="1">
                <a:solidFill>
                  <a:schemeClr val="tx1"/>
                </a:solidFill>
              </a:rPr>
              <a:t>kot</a:t>
            </a:r>
            <a:r>
              <a:rPr lang="hr-HR" sz="1400" dirty="0">
                <a:solidFill>
                  <a:schemeClr val="tx1"/>
                </a:solidFill>
              </a:rPr>
              <a:t> </a:t>
            </a:r>
            <a:r>
              <a:rPr lang="hr-HR" sz="1400" dirty="0" err="1">
                <a:solidFill>
                  <a:schemeClr val="tx1"/>
                </a:solidFill>
              </a:rPr>
              <a:t>zanesljivega</a:t>
            </a:r>
            <a:r>
              <a:rPr lang="hr-HR" sz="1400" dirty="0">
                <a:solidFill>
                  <a:schemeClr val="tx1"/>
                </a:solidFill>
              </a:rPr>
              <a:t> </a:t>
            </a:r>
            <a:r>
              <a:rPr lang="hr-HR" sz="1400" dirty="0" err="1">
                <a:solidFill>
                  <a:schemeClr val="tx1"/>
                </a:solidFill>
              </a:rPr>
              <a:t>partnerja</a:t>
            </a:r>
            <a:r>
              <a:rPr lang="hr-HR" sz="1400" dirty="0">
                <a:solidFill>
                  <a:schemeClr val="tx1"/>
                </a:solidFill>
              </a:rPr>
              <a:t> za dostavo </a:t>
            </a:r>
            <a:r>
              <a:rPr lang="hr-HR" sz="1400" dirty="0" err="1">
                <a:solidFill>
                  <a:schemeClr val="tx1"/>
                </a:solidFill>
              </a:rPr>
              <a:t>paketov</a:t>
            </a:r>
            <a:r>
              <a:rPr lang="hr-HR" sz="1400" dirty="0">
                <a:solidFill>
                  <a:schemeClr val="tx1"/>
                </a:solidFill>
              </a:rPr>
              <a:t>. </a:t>
            </a:r>
          </a:p>
          <a:p>
            <a:pPr marL="180000" indent="-180000" algn="just">
              <a:buClr>
                <a:schemeClr val="bg2"/>
              </a:buClr>
              <a:buFont typeface="Arial" panose="020B0604020202020204" pitchFamily="34" charset="0"/>
              <a:buChar char="•"/>
            </a:pPr>
            <a:endParaRPr lang="en-GB" sz="1400" dirty="0"/>
          </a:p>
        </p:txBody>
      </p:sp>
    </p:spTree>
    <p:extLst>
      <p:ext uri="{BB962C8B-B14F-4D97-AF65-F5344CB8AC3E}">
        <p14:creationId xmlns:p14="http://schemas.microsoft.com/office/powerpoint/2010/main" val="21237301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Skupina 24">
            <a:extLst>
              <a:ext uri="{FF2B5EF4-FFF2-40B4-BE49-F238E27FC236}">
                <a16:creationId xmlns:a16="http://schemas.microsoft.com/office/drawing/2014/main" id="{E0E292AF-C8ED-1979-20D8-6F4ACA6F9E1C}"/>
              </a:ext>
            </a:extLst>
          </p:cNvPr>
          <p:cNvGrpSpPr/>
          <p:nvPr/>
        </p:nvGrpSpPr>
        <p:grpSpPr>
          <a:xfrm>
            <a:off x="3273172" y="4434150"/>
            <a:ext cx="4015010" cy="1869078"/>
            <a:chOff x="3719736" y="3243009"/>
            <a:chExt cx="5911518" cy="2968629"/>
          </a:xfrm>
        </p:grpSpPr>
        <p:grpSp>
          <p:nvGrpSpPr>
            <p:cNvPr id="26" name="Skupina 25">
              <a:extLst>
                <a:ext uri="{FF2B5EF4-FFF2-40B4-BE49-F238E27FC236}">
                  <a16:creationId xmlns:a16="http://schemas.microsoft.com/office/drawing/2014/main" id="{C608A8B8-D3FE-BE33-FD70-2E4091742865}"/>
                </a:ext>
              </a:extLst>
            </p:cNvPr>
            <p:cNvGrpSpPr/>
            <p:nvPr/>
          </p:nvGrpSpPr>
          <p:grpSpPr>
            <a:xfrm>
              <a:off x="3719736" y="3243009"/>
              <a:ext cx="5911518" cy="2968629"/>
              <a:chOff x="3718692" y="3225564"/>
              <a:chExt cx="5911518" cy="2968629"/>
            </a:xfrm>
          </p:grpSpPr>
          <p:grpSp>
            <p:nvGrpSpPr>
              <p:cNvPr id="32" name="Skupina 31">
                <a:extLst>
                  <a:ext uri="{FF2B5EF4-FFF2-40B4-BE49-F238E27FC236}">
                    <a16:creationId xmlns:a16="http://schemas.microsoft.com/office/drawing/2014/main" id="{E13A44C4-F92C-C1C5-D06B-EC7196A5E0D4}"/>
                  </a:ext>
                </a:extLst>
              </p:cNvPr>
              <p:cNvGrpSpPr/>
              <p:nvPr/>
            </p:nvGrpSpPr>
            <p:grpSpPr>
              <a:xfrm>
                <a:off x="3718692" y="3225564"/>
                <a:ext cx="5911518" cy="2968629"/>
                <a:chOff x="3718692" y="3225564"/>
                <a:chExt cx="5911518" cy="2968629"/>
              </a:xfrm>
            </p:grpSpPr>
            <p:grpSp>
              <p:nvGrpSpPr>
                <p:cNvPr id="34" name="Skupina 33">
                  <a:extLst>
                    <a:ext uri="{FF2B5EF4-FFF2-40B4-BE49-F238E27FC236}">
                      <a16:creationId xmlns:a16="http://schemas.microsoft.com/office/drawing/2014/main" id="{3BB834E8-11C7-E211-694B-BC07972E80E8}"/>
                    </a:ext>
                  </a:extLst>
                </p:cNvPr>
                <p:cNvGrpSpPr/>
                <p:nvPr/>
              </p:nvGrpSpPr>
              <p:grpSpPr>
                <a:xfrm>
                  <a:off x="3718692" y="3225564"/>
                  <a:ext cx="5911518" cy="2968629"/>
                  <a:chOff x="3718692" y="3225564"/>
                  <a:chExt cx="5911518" cy="2968629"/>
                </a:xfrm>
              </p:grpSpPr>
              <p:pic>
                <p:nvPicPr>
                  <p:cNvPr id="36" name="Slika 35">
                    <a:extLst>
                      <a:ext uri="{FF2B5EF4-FFF2-40B4-BE49-F238E27FC236}">
                        <a16:creationId xmlns:a16="http://schemas.microsoft.com/office/drawing/2014/main" id="{959B355F-D15D-01B5-74E5-031C2EA12B75}"/>
                      </a:ext>
                    </a:extLst>
                  </p:cNvPr>
                  <p:cNvPicPr>
                    <a:picLocks noChangeAspect="1"/>
                  </p:cNvPicPr>
                  <p:nvPr/>
                </p:nvPicPr>
                <p:blipFill>
                  <a:blip r:embed="rId2"/>
                  <a:stretch>
                    <a:fillRect/>
                  </a:stretch>
                </p:blipFill>
                <p:spPr>
                  <a:xfrm>
                    <a:off x="3718692" y="3225564"/>
                    <a:ext cx="5911518" cy="2968629"/>
                  </a:xfrm>
                  <a:prstGeom prst="rect">
                    <a:avLst/>
                  </a:prstGeom>
                </p:spPr>
              </p:pic>
              <p:sp>
                <p:nvSpPr>
                  <p:cNvPr id="37" name="Pravokotnik 36">
                    <a:extLst>
                      <a:ext uri="{FF2B5EF4-FFF2-40B4-BE49-F238E27FC236}">
                        <a16:creationId xmlns:a16="http://schemas.microsoft.com/office/drawing/2014/main" id="{DE529BA6-3A44-E873-4BF8-BAFCAC59D0EE}"/>
                      </a:ext>
                    </a:extLst>
                  </p:cNvPr>
                  <p:cNvSpPr/>
                  <p:nvPr/>
                </p:nvSpPr>
                <p:spPr bwMode="gray">
                  <a:xfrm>
                    <a:off x="6456040" y="3429000"/>
                    <a:ext cx="288032" cy="126571"/>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lstStyle/>
                  <a:p>
                    <a:pPr algn="ctr"/>
                    <a:endParaRPr lang="sl-SI" sz="1600" dirty="0">
                      <a:solidFill>
                        <a:schemeClr val="tx1"/>
                      </a:solidFill>
                    </a:endParaRPr>
                  </a:p>
                </p:txBody>
              </p:sp>
              <p:sp>
                <p:nvSpPr>
                  <p:cNvPr id="38" name="Pravokotnik 37">
                    <a:extLst>
                      <a:ext uri="{FF2B5EF4-FFF2-40B4-BE49-F238E27FC236}">
                        <a16:creationId xmlns:a16="http://schemas.microsoft.com/office/drawing/2014/main" id="{686B1394-C5BE-A856-FEF6-CBB7F6C28F94}"/>
                      </a:ext>
                    </a:extLst>
                  </p:cNvPr>
                  <p:cNvSpPr/>
                  <p:nvPr/>
                </p:nvSpPr>
                <p:spPr bwMode="gray">
                  <a:xfrm>
                    <a:off x="6456040" y="4581128"/>
                    <a:ext cx="431004" cy="216024"/>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lstStyle/>
                  <a:p>
                    <a:pPr algn="ctr"/>
                    <a:endParaRPr lang="sl-SI" sz="1600" dirty="0">
                      <a:solidFill>
                        <a:schemeClr val="tx1"/>
                      </a:solidFill>
                    </a:endParaRPr>
                  </a:p>
                </p:txBody>
              </p:sp>
              <p:sp>
                <p:nvSpPr>
                  <p:cNvPr id="39" name="Pravokotnik 38">
                    <a:extLst>
                      <a:ext uri="{FF2B5EF4-FFF2-40B4-BE49-F238E27FC236}">
                        <a16:creationId xmlns:a16="http://schemas.microsoft.com/office/drawing/2014/main" id="{F9A0E32A-ADFF-FA42-C6FE-AC7AD43A8860}"/>
                      </a:ext>
                    </a:extLst>
                  </p:cNvPr>
                  <p:cNvSpPr/>
                  <p:nvPr/>
                </p:nvSpPr>
                <p:spPr bwMode="gray">
                  <a:xfrm>
                    <a:off x="6456040" y="5733256"/>
                    <a:ext cx="431004" cy="22748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lstStyle/>
                  <a:p>
                    <a:pPr algn="ctr"/>
                    <a:endParaRPr lang="sl-SI" sz="1600" dirty="0">
                      <a:solidFill>
                        <a:schemeClr val="tx1"/>
                      </a:solidFill>
                    </a:endParaRPr>
                  </a:p>
                </p:txBody>
              </p:sp>
            </p:grpSp>
            <p:sp>
              <p:nvSpPr>
                <p:cNvPr id="35" name="Pravokotnik 34">
                  <a:extLst>
                    <a:ext uri="{FF2B5EF4-FFF2-40B4-BE49-F238E27FC236}">
                      <a16:creationId xmlns:a16="http://schemas.microsoft.com/office/drawing/2014/main" id="{AB8B028E-2602-4F85-EEEA-D958B6612079}"/>
                    </a:ext>
                  </a:extLst>
                </p:cNvPr>
                <p:cNvSpPr/>
                <p:nvPr/>
              </p:nvSpPr>
              <p:spPr bwMode="gray">
                <a:xfrm>
                  <a:off x="6456040" y="4005064"/>
                  <a:ext cx="358996" cy="216024"/>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lstStyle/>
                <a:p>
                  <a:pPr algn="ctr"/>
                  <a:endParaRPr lang="sl-SI" sz="1600" dirty="0">
                    <a:solidFill>
                      <a:schemeClr val="tx1"/>
                    </a:solidFill>
                  </a:endParaRPr>
                </a:p>
              </p:txBody>
            </p:sp>
          </p:grpSp>
          <p:sp>
            <p:nvSpPr>
              <p:cNvPr id="33" name="Pravokotnik 32">
                <a:extLst>
                  <a:ext uri="{FF2B5EF4-FFF2-40B4-BE49-F238E27FC236}">
                    <a16:creationId xmlns:a16="http://schemas.microsoft.com/office/drawing/2014/main" id="{51E06FAD-BB59-5602-22FE-0978A90C262A}"/>
                  </a:ext>
                </a:extLst>
              </p:cNvPr>
              <p:cNvSpPr/>
              <p:nvPr/>
            </p:nvSpPr>
            <p:spPr bwMode="gray">
              <a:xfrm>
                <a:off x="6456040" y="5157192"/>
                <a:ext cx="431004" cy="216024"/>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lstStyle/>
              <a:p>
                <a:pPr algn="ctr"/>
                <a:endParaRPr lang="sl-SI" sz="1600" dirty="0">
                  <a:solidFill>
                    <a:schemeClr val="tx1"/>
                  </a:solidFill>
                </a:endParaRPr>
              </a:p>
            </p:txBody>
          </p:sp>
        </p:grpSp>
        <p:sp>
          <p:nvSpPr>
            <p:cNvPr id="27" name="Pravokotnik 26">
              <a:extLst>
                <a:ext uri="{FF2B5EF4-FFF2-40B4-BE49-F238E27FC236}">
                  <a16:creationId xmlns:a16="http://schemas.microsoft.com/office/drawing/2014/main" id="{F4DBE1B8-5DA8-1FB9-F368-61898D102CEB}"/>
                </a:ext>
              </a:extLst>
            </p:cNvPr>
            <p:cNvSpPr/>
            <p:nvPr/>
          </p:nvSpPr>
          <p:spPr bwMode="gray">
            <a:xfrm>
              <a:off x="8112224" y="3429000"/>
              <a:ext cx="576064" cy="288032"/>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lstStyle/>
            <a:p>
              <a:pPr algn="ctr"/>
              <a:endParaRPr lang="sl-SI" sz="1600" dirty="0">
                <a:solidFill>
                  <a:schemeClr val="tx1"/>
                </a:solidFill>
              </a:endParaRPr>
            </a:p>
          </p:txBody>
        </p:sp>
        <p:sp>
          <p:nvSpPr>
            <p:cNvPr id="28" name="Pravokotnik 27">
              <a:extLst>
                <a:ext uri="{FF2B5EF4-FFF2-40B4-BE49-F238E27FC236}">
                  <a16:creationId xmlns:a16="http://schemas.microsoft.com/office/drawing/2014/main" id="{1291CDB2-4816-66EC-E7DE-5CB0BBE9D734}"/>
                </a:ext>
              </a:extLst>
            </p:cNvPr>
            <p:cNvSpPr/>
            <p:nvPr/>
          </p:nvSpPr>
          <p:spPr bwMode="gray">
            <a:xfrm>
              <a:off x="8112224" y="3956969"/>
              <a:ext cx="576064" cy="288032"/>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lstStyle/>
            <a:p>
              <a:pPr algn="ctr"/>
              <a:endParaRPr lang="sl-SI" sz="1600" dirty="0">
                <a:solidFill>
                  <a:schemeClr val="tx1"/>
                </a:solidFill>
              </a:endParaRPr>
            </a:p>
          </p:txBody>
        </p:sp>
        <p:sp>
          <p:nvSpPr>
            <p:cNvPr id="29" name="Pravokotnik 28">
              <a:extLst>
                <a:ext uri="{FF2B5EF4-FFF2-40B4-BE49-F238E27FC236}">
                  <a16:creationId xmlns:a16="http://schemas.microsoft.com/office/drawing/2014/main" id="{774E531B-1B4D-AE8E-A2D5-367F155C01A0}"/>
                </a:ext>
              </a:extLst>
            </p:cNvPr>
            <p:cNvSpPr/>
            <p:nvPr/>
          </p:nvSpPr>
          <p:spPr bwMode="gray">
            <a:xfrm>
              <a:off x="8112224" y="4600069"/>
              <a:ext cx="576064" cy="288032"/>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lstStyle/>
            <a:p>
              <a:pPr algn="ctr"/>
              <a:endParaRPr lang="sl-SI" sz="1600" dirty="0">
                <a:solidFill>
                  <a:schemeClr val="tx1"/>
                </a:solidFill>
              </a:endParaRPr>
            </a:p>
          </p:txBody>
        </p:sp>
        <p:sp>
          <p:nvSpPr>
            <p:cNvPr id="30" name="Pravokotnik 29">
              <a:extLst>
                <a:ext uri="{FF2B5EF4-FFF2-40B4-BE49-F238E27FC236}">
                  <a16:creationId xmlns:a16="http://schemas.microsoft.com/office/drawing/2014/main" id="{B40D31E3-BC4B-58E4-6117-EB7F0F78A726}"/>
                </a:ext>
              </a:extLst>
            </p:cNvPr>
            <p:cNvSpPr/>
            <p:nvPr/>
          </p:nvSpPr>
          <p:spPr bwMode="gray">
            <a:xfrm>
              <a:off x="8112224" y="5193196"/>
              <a:ext cx="576064" cy="288032"/>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lstStyle/>
            <a:p>
              <a:pPr algn="ctr"/>
              <a:endParaRPr lang="sl-SI" sz="1600" dirty="0">
                <a:solidFill>
                  <a:schemeClr val="tx1"/>
                </a:solidFill>
              </a:endParaRPr>
            </a:p>
          </p:txBody>
        </p:sp>
        <p:sp>
          <p:nvSpPr>
            <p:cNvPr id="31" name="Pravokotnik 30">
              <a:extLst>
                <a:ext uri="{FF2B5EF4-FFF2-40B4-BE49-F238E27FC236}">
                  <a16:creationId xmlns:a16="http://schemas.microsoft.com/office/drawing/2014/main" id="{C615AD2D-A467-D220-8027-2227D4C14415}"/>
                </a:ext>
              </a:extLst>
            </p:cNvPr>
            <p:cNvSpPr/>
            <p:nvPr/>
          </p:nvSpPr>
          <p:spPr bwMode="gray">
            <a:xfrm>
              <a:off x="8112224" y="5816725"/>
              <a:ext cx="576064" cy="288032"/>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lstStyle/>
            <a:p>
              <a:pPr algn="ctr"/>
              <a:endParaRPr lang="sl-SI" sz="1600" dirty="0">
                <a:solidFill>
                  <a:schemeClr val="tx1"/>
                </a:solidFill>
              </a:endParaRPr>
            </a:p>
          </p:txBody>
        </p:sp>
      </p:grpSp>
      <p:pic>
        <p:nvPicPr>
          <p:cNvPr id="11" name="Slika 10">
            <a:extLst>
              <a:ext uri="{FF2B5EF4-FFF2-40B4-BE49-F238E27FC236}">
                <a16:creationId xmlns:a16="http://schemas.microsoft.com/office/drawing/2014/main" id="{8D4861EF-EC58-82F5-B435-9839430300CB}"/>
              </a:ext>
            </a:extLst>
          </p:cNvPr>
          <p:cNvPicPr>
            <a:picLocks noChangeAspect="1"/>
          </p:cNvPicPr>
          <p:nvPr/>
        </p:nvPicPr>
        <p:blipFill>
          <a:blip r:embed="rId3"/>
          <a:stretch>
            <a:fillRect/>
          </a:stretch>
        </p:blipFill>
        <p:spPr>
          <a:xfrm>
            <a:off x="335408" y="1523790"/>
            <a:ext cx="5875529" cy="3132091"/>
          </a:xfrm>
          <a:prstGeom prst="rect">
            <a:avLst/>
          </a:prstGeom>
        </p:spPr>
      </p:pic>
      <p:sp>
        <p:nvSpPr>
          <p:cNvPr id="2" name="Označba mesta številke diapozitiva 1">
            <a:extLst>
              <a:ext uri="{FF2B5EF4-FFF2-40B4-BE49-F238E27FC236}">
                <a16:creationId xmlns:a16="http://schemas.microsoft.com/office/drawing/2014/main" id="{A4761AE5-B3CD-84B2-A794-AF8F0EECE57B}"/>
              </a:ext>
            </a:extLst>
          </p:cNvPr>
          <p:cNvSpPr>
            <a:spLocks noGrp="1"/>
          </p:cNvSpPr>
          <p:nvPr>
            <p:ph type="sldNum" sz="quarter" idx="12"/>
          </p:nvPr>
        </p:nvSpPr>
        <p:spPr/>
        <p:txBody>
          <a:bodyPr/>
          <a:lstStyle/>
          <a:p>
            <a:fld id="{9EA669D3-5529-4BB0-8BB4-F8AF37E83BE9}" type="slidenum">
              <a:rPr lang="en-GB" smtClean="0"/>
              <a:pPr/>
              <a:t>7</a:t>
            </a:fld>
            <a:endParaRPr lang="en-GB" dirty="0"/>
          </a:p>
        </p:txBody>
      </p:sp>
      <p:sp>
        <p:nvSpPr>
          <p:cNvPr id="6" name="Title 2">
            <a:extLst>
              <a:ext uri="{FF2B5EF4-FFF2-40B4-BE49-F238E27FC236}">
                <a16:creationId xmlns:a16="http://schemas.microsoft.com/office/drawing/2014/main" id="{F9D20377-22A8-D799-086D-2AE7A3FECC51}"/>
              </a:ext>
            </a:extLst>
          </p:cNvPr>
          <p:cNvSpPr>
            <a:spLocks noGrp="1"/>
          </p:cNvSpPr>
          <p:nvPr>
            <p:ph type="title"/>
          </p:nvPr>
        </p:nvSpPr>
        <p:spPr>
          <a:xfrm>
            <a:off x="256515" y="202404"/>
            <a:ext cx="11542183" cy="420663"/>
          </a:xfrm>
        </p:spPr>
        <p:txBody>
          <a:bodyPr/>
          <a:lstStyle/>
          <a:p>
            <a:r>
              <a:rPr lang="hr-HR" dirty="0">
                <a:latin typeface="+mn-lt"/>
              </a:rPr>
              <a:t>Prikaz </a:t>
            </a:r>
            <a:r>
              <a:rPr lang="hr-HR" dirty="0" err="1">
                <a:latin typeface="+mn-lt"/>
              </a:rPr>
              <a:t>uspešne</a:t>
            </a:r>
            <a:r>
              <a:rPr lang="hr-HR" dirty="0">
                <a:latin typeface="+mn-lt"/>
              </a:rPr>
              <a:t> marketinške integracije</a:t>
            </a:r>
          </a:p>
        </p:txBody>
      </p:sp>
      <p:sp>
        <p:nvSpPr>
          <p:cNvPr id="8" name="Text Placeholder 4">
            <a:extLst>
              <a:ext uri="{FF2B5EF4-FFF2-40B4-BE49-F238E27FC236}">
                <a16:creationId xmlns:a16="http://schemas.microsoft.com/office/drawing/2014/main" id="{6B17BED7-D698-AC59-B3C0-47F1E58F753E}"/>
              </a:ext>
            </a:extLst>
          </p:cNvPr>
          <p:cNvSpPr txBox="1">
            <a:spLocks/>
          </p:cNvSpPr>
          <p:nvPr/>
        </p:nvSpPr>
        <p:spPr>
          <a:xfrm>
            <a:off x="256514" y="870782"/>
            <a:ext cx="11542183" cy="533399"/>
          </a:xfrm>
          <a:prstGeom prst="rect">
            <a:avLst/>
          </a:prstGeom>
        </p:spPr>
        <p:txBody>
          <a:bodyPr/>
          <a:lstStyle>
            <a:lvl1pPr marL="0" indent="0" algn="l" defTabSz="950336" rtl="0" eaLnBrk="1" latinLnBrk="0" hangingPunct="1">
              <a:lnSpc>
                <a:spcPct val="110000"/>
              </a:lnSpc>
              <a:spcBef>
                <a:spcPts val="0"/>
              </a:spcBef>
              <a:spcAft>
                <a:spcPts val="200"/>
              </a:spcAft>
              <a:buClr>
                <a:schemeClr val="accent1"/>
              </a:buClr>
              <a:buFont typeface="Arial" panose="020B0604020202020204" pitchFamily="34" charset="0"/>
              <a:buNone/>
              <a:defRPr sz="1400" kern="1200">
                <a:solidFill>
                  <a:schemeClr val="tx1"/>
                </a:solidFill>
                <a:latin typeface="+mn-lt"/>
                <a:ea typeface="+mn-ea"/>
                <a:cs typeface="+mn-cs"/>
              </a:defRPr>
            </a:lvl1pPr>
            <a:lvl2pPr marL="0" indent="0" algn="l" defTabSz="950336" rtl="0" eaLnBrk="1" latinLnBrk="0" hangingPunct="1">
              <a:lnSpc>
                <a:spcPct val="110000"/>
              </a:lnSpc>
              <a:spcBef>
                <a:spcPts val="624"/>
              </a:spcBef>
              <a:spcAft>
                <a:spcPts val="200"/>
              </a:spcAft>
              <a:buClr>
                <a:schemeClr val="accent1"/>
              </a:buClr>
              <a:buSzPct val="100000"/>
              <a:buFont typeface="Arial" panose="020B0604020202020204" pitchFamily="34" charset="0"/>
              <a:buNone/>
              <a:defRPr sz="1400" kern="1200">
                <a:solidFill>
                  <a:schemeClr val="tx1"/>
                </a:solidFill>
                <a:latin typeface="Pluto Sans DPD PPT" panose="02000000000000000000" pitchFamily="2" charset="0"/>
                <a:ea typeface="+mn-ea"/>
                <a:cs typeface="+mn-cs"/>
              </a:defRPr>
            </a:lvl2pPr>
            <a:lvl3pPr marL="180975" indent="-180975" algn="l" defTabSz="950336" rtl="0" eaLnBrk="1" latinLnBrk="0" hangingPunct="1">
              <a:lnSpc>
                <a:spcPct val="110000"/>
              </a:lnSpc>
              <a:spcBef>
                <a:spcPts val="0"/>
              </a:spcBef>
              <a:spcAft>
                <a:spcPts val="200"/>
              </a:spcAft>
              <a:buClr>
                <a:schemeClr val="tx1"/>
              </a:buClr>
              <a:buSzPct val="120000"/>
              <a:buFont typeface="Pluto Sans DPD PPT Light" panose="020B0604020202020204" charset="0"/>
              <a:buChar char="•"/>
              <a:defRPr sz="1400" kern="1200">
                <a:solidFill>
                  <a:schemeClr val="tx1"/>
                </a:solidFill>
                <a:latin typeface="+mn-lt"/>
                <a:ea typeface="+mn-ea"/>
                <a:cs typeface="+mn-cs"/>
              </a:defRPr>
            </a:lvl3pPr>
            <a:lvl4pPr marL="358775" indent="-177800" algn="l" defTabSz="950336" rtl="0" eaLnBrk="1" latinLnBrk="0" hangingPunct="1">
              <a:lnSpc>
                <a:spcPct val="110000"/>
              </a:lnSpc>
              <a:spcBef>
                <a:spcPts val="0"/>
              </a:spcBef>
              <a:spcAft>
                <a:spcPts val="200"/>
              </a:spcAft>
              <a:buClr>
                <a:schemeClr val="tx1"/>
              </a:buClr>
              <a:buSzPct val="100000"/>
              <a:buFont typeface="Pluto Sans DPD PPT Light" panose="020B0604020202020204" charset="0"/>
              <a:buChar char="•"/>
              <a:defRPr sz="1200" kern="1200">
                <a:solidFill>
                  <a:schemeClr val="tx1"/>
                </a:solidFill>
                <a:latin typeface="+mn-lt"/>
                <a:ea typeface="+mn-ea"/>
                <a:cs typeface="+mn-cs"/>
              </a:defRPr>
            </a:lvl4pPr>
            <a:lvl5pPr marL="539750" indent="-180975" algn="l" defTabSz="950336" rtl="0" eaLnBrk="1" latinLnBrk="0" hangingPunct="1">
              <a:lnSpc>
                <a:spcPct val="110000"/>
              </a:lnSpc>
              <a:spcBef>
                <a:spcPts val="0"/>
              </a:spcBef>
              <a:spcAft>
                <a:spcPts val="200"/>
              </a:spcAft>
              <a:buClr>
                <a:schemeClr val="tx1"/>
              </a:buClr>
              <a:buSzPct val="100000"/>
              <a:buFont typeface="Pluto Sans DPD PPT Light" panose="020B0604020202020204" charset="0"/>
              <a:buChar char="•"/>
              <a:defRPr sz="1200" kern="1200">
                <a:solidFill>
                  <a:schemeClr val="tx1"/>
                </a:solidFill>
                <a:latin typeface="+mn-lt"/>
                <a:ea typeface="+mn-ea"/>
                <a:cs typeface="+mn-cs"/>
              </a:defRPr>
            </a:lvl5pPr>
            <a:lvl6pPr marL="717550" indent="-177800" algn="l" defTabSz="950336" rtl="0" eaLnBrk="1" latinLnBrk="0" hangingPunct="1">
              <a:lnSpc>
                <a:spcPct val="110000"/>
              </a:lnSpc>
              <a:spcBef>
                <a:spcPts val="0"/>
              </a:spcBef>
              <a:spcAft>
                <a:spcPts val="200"/>
              </a:spcAft>
              <a:buClr>
                <a:schemeClr val="tx1"/>
              </a:buClr>
              <a:buFont typeface="Pluto Sans DPD PPT Light" panose="020B0604020202020204" charset="0"/>
              <a:buChar char="•"/>
              <a:defRPr sz="1000" kern="1200">
                <a:solidFill>
                  <a:schemeClr val="tx1"/>
                </a:solidFill>
                <a:latin typeface="+mn-lt"/>
                <a:ea typeface="+mn-ea"/>
                <a:cs typeface="+mn-cs"/>
              </a:defRPr>
            </a:lvl6pPr>
            <a:lvl7pPr marL="898525" indent="-180975" algn="l" defTabSz="950336" rtl="0" eaLnBrk="1" latinLnBrk="0" hangingPunct="1">
              <a:lnSpc>
                <a:spcPct val="110000"/>
              </a:lnSpc>
              <a:spcBef>
                <a:spcPts val="0"/>
              </a:spcBef>
              <a:spcAft>
                <a:spcPts val="200"/>
              </a:spcAft>
              <a:buClr>
                <a:schemeClr val="tx1"/>
              </a:buClr>
              <a:buFont typeface="Pluto Sans DPD PPT Light" panose="020B0604020202020204" charset="0"/>
              <a:buChar char="•"/>
              <a:defRPr sz="1000" kern="1200">
                <a:solidFill>
                  <a:schemeClr val="tx1"/>
                </a:solidFill>
                <a:latin typeface="+mn-lt"/>
                <a:ea typeface="+mn-ea"/>
                <a:cs typeface="+mn-cs"/>
              </a:defRPr>
            </a:lvl7pPr>
            <a:lvl8pPr marL="898525" indent="-180975" algn="l" defTabSz="950336" rtl="0" eaLnBrk="1" latinLnBrk="0" hangingPunct="1">
              <a:lnSpc>
                <a:spcPct val="110000"/>
              </a:lnSpc>
              <a:spcBef>
                <a:spcPts val="0"/>
              </a:spcBef>
              <a:spcAft>
                <a:spcPts val="200"/>
              </a:spcAft>
              <a:buClr>
                <a:schemeClr val="bg2"/>
              </a:buClr>
              <a:buFont typeface="Pluto Sans DPD PPT Light" panose="020B0604020202020204" charset="0"/>
              <a:buChar char="•"/>
              <a:defRPr sz="1000" kern="1200">
                <a:solidFill>
                  <a:schemeClr val="tx1"/>
                </a:solidFill>
                <a:latin typeface="+mn-lt"/>
                <a:ea typeface="+mn-ea"/>
                <a:cs typeface="+mn-cs"/>
              </a:defRPr>
            </a:lvl8pPr>
            <a:lvl9pPr marL="898525" indent="-180975" algn="l" defTabSz="950336" rtl="0" eaLnBrk="1" latinLnBrk="0" hangingPunct="1">
              <a:lnSpc>
                <a:spcPct val="110000"/>
              </a:lnSpc>
              <a:spcBef>
                <a:spcPts val="0"/>
              </a:spcBef>
              <a:spcAft>
                <a:spcPts val="200"/>
              </a:spcAft>
              <a:buClr>
                <a:schemeClr val="bg2"/>
              </a:buClr>
              <a:buFont typeface="Pluto Sans DPD PPT Light" panose="020B0604020202020204" charset="0"/>
              <a:buChar char="•"/>
              <a:defRPr sz="1000" kern="1200">
                <a:solidFill>
                  <a:schemeClr val="tx1"/>
                </a:solidFill>
                <a:latin typeface="+mn-lt"/>
                <a:ea typeface="+mn-ea"/>
                <a:cs typeface="+mn-cs"/>
              </a:defRPr>
            </a:lvl9pPr>
          </a:lstStyle>
          <a:p>
            <a:r>
              <a:rPr lang="hr-HR" sz="1800" b="1" dirty="0" err="1"/>
              <a:t>Notino</a:t>
            </a:r>
            <a:endParaRPr lang="hr-HR" b="1" dirty="0"/>
          </a:p>
        </p:txBody>
      </p:sp>
      <p:sp>
        <p:nvSpPr>
          <p:cNvPr id="10" name="Speech Bubble: Oval 13">
            <a:extLst>
              <a:ext uri="{FF2B5EF4-FFF2-40B4-BE49-F238E27FC236}">
                <a16:creationId xmlns:a16="http://schemas.microsoft.com/office/drawing/2014/main" id="{892E17E4-5C41-76D0-FE4A-951F0ABD1230}"/>
              </a:ext>
            </a:extLst>
          </p:cNvPr>
          <p:cNvSpPr/>
          <p:nvPr/>
        </p:nvSpPr>
        <p:spPr bwMode="gray">
          <a:xfrm>
            <a:off x="8247316" y="978853"/>
            <a:ext cx="3167040" cy="2039687"/>
          </a:xfrm>
          <a:prstGeom prst="wedgeEllipseCallout">
            <a:avLst>
              <a:gd name="adj1" fmla="val -84939"/>
              <a:gd name="adj2" fmla="val 125215"/>
            </a:avLst>
          </a:prstGeom>
          <a:solidFill>
            <a:srgbClr val="EFEDEB"/>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lstStyle/>
          <a:p>
            <a:pPr algn="ctr"/>
            <a:endParaRPr lang="hr-HR" sz="1600" dirty="0">
              <a:solidFill>
                <a:schemeClr val="tx1"/>
              </a:solidFill>
            </a:endParaRPr>
          </a:p>
        </p:txBody>
      </p:sp>
      <p:sp>
        <p:nvSpPr>
          <p:cNvPr id="12" name="PoljeZBesedilom 11">
            <a:extLst>
              <a:ext uri="{FF2B5EF4-FFF2-40B4-BE49-F238E27FC236}">
                <a16:creationId xmlns:a16="http://schemas.microsoft.com/office/drawing/2014/main" id="{F46FCFCB-51E0-A2E4-EA30-A7A1E22E3924}"/>
              </a:ext>
            </a:extLst>
          </p:cNvPr>
          <p:cNvSpPr txBox="1"/>
          <p:nvPr/>
        </p:nvSpPr>
        <p:spPr bwMode="gray">
          <a:xfrm>
            <a:off x="8352244" y="1582074"/>
            <a:ext cx="2736000" cy="1360393"/>
          </a:xfrm>
          <a:prstGeom prst="rect">
            <a:avLst/>
          </a:prstGeom>
          <a:noFill/>
        </p:spPr>
        <p:txBody>
          <a:bodyPr wrap="square" lIns="0" tIns="0" rIns="0" bIns="0" rtlCol="0">
            <a:noAutofit/>
          </a:bodyPr>
          <a:lstStyle/>
          <a:p>
            <a:pPr marL="180000" indent="-180000" algn="ctr">
              <a:buClr>
                <a:schemeClr val="bg2"/>
              </a:buClr>
              <a:buFont typeface="Arial" panose="020B0604020202020204" pitchFamily="34" charset="0"/>
              <a:buChar char="•"/>
            </a:pPr>
            <a:r>
              <a:rPr lang="hr-HR" sz="1400" dirty="0">
                <a:solidFill>
                  <a:schemeClr val="tx1"/>
                </a:solidFill>
              </a:rPr>
              <a:t>Preglednost, trajanje dostave in </a:t>
            </a:r>
            <a:r>
              <a:rPr lang="hr-HR" sz="1400" dirty="0" err="1">
                <a:solidFill>
                  <a:schemeClr val="tx1"/>
                </a:solidFill>
              </a:rPr>
              <a:t>cene</a:t>
            </a:r>
            <a:r>
              <a:rPr lang="hr-HR" sz="1400" dirty="0">
                <a:solidFill>
                  <a:schemeClr val="tx1"/>
                </a:solidFill>
              </a:rPr>
              <a:t> dostave. </a:t>
            </a:r>
          </a:p>
          <a:p>
            <a:pPr marL="180000" indent="-180000" algn="ctr">
              <a:buClr>
                <a:schemeClr val="bg2"/>
              </a:buClr>
              <a:buFont typeface="Arial" panose="020B0604020202020204" pitchFamily="34" charset="0"/>
              <a:buChar char="•"/>
            </a:pPr>
            <a:endParaRPr lang="hr-HR" sz="1400" dirty="0"/>
          </a:p>
          <a:p>
            <a:pPr marL="180000" indent="-180000" algn="ctr">
              <a:buClr>
                <a:schemeClr val="bg2"/>
              </a:buClr>
              <a:buFont typeface="Arial" panose="020B0604020202020204" pitchFamily="34" charset="0"/>
              <a:buChar char="•"/>
            </a:pPr>
            <a:r>
              <a:rPr lang="hr-HR" sz="1400" dirty="0"/>
              <a:t>Logotip dostavne službe kupcem </a:t>
            </a:r>
            <a:r>
              <a:rPr lang="hr-HR" sz="1400" dirty="0" err="1"/>
              <a:t>vliva</a:t>
            </a:r>
            <a:r>
              <a:rPr lang="hr-HR" sz="1400" dirty="0"/>
              <a:t> </a:t>
            </a:r>
            <a:r>
              <a:rPr lang="hr-HR" sz="1400" dirty="0" err="1"/>
              <a:t>zaupanje</a:t>
            </a:r>
            <a:r>
              <a:rPr lang="hr-HR" sz="1400" dirty="0"/>
              <a:t>.</a:t>
            </a:r>
            <a:endParaRPr lang="en-GB" sz="1400" dirty="0"/>
          </a:p>
        </p:txBody>
      </p:sp>
      <p:sp>
        <p:nvSpPr>
          <p:cNvPr id="5" name="Pravokotnik 4">
            <a:extLst>
              <a:ext uri="{FF2B5EF4-FFF2-40B4-BE49-F238E27FC236}">
                <a16:creationId xmlns:a16="http://schemas.microsoft.com/office/drawing/2014/main" id="{37C1308C-1C82-447D-D027-333EDAB3676D}"/>
              </a:ext>
            </a:extLst>
          </p:cNvPr>
          <p:cNvSpPr/>
          <p:nvPr/>
        </p:nvSpPr>
        <p:spPr bwMode="gray">
          <a:xfrm>
            <a:off x="300051" y="3691369"/>
            <a:ext cx="5875529" cy="533400"/>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lstStyle/>
          <a:p>
            <a:pPr algn="ctr"/>
            <a:endParaRPr lang="en-GB" sz="1600" dirty="0">
              <a:solidFill>
                <a:schemeClr val="tx1"/>
              </a:solidFill>
            </a:endParaRPr>
          </a:p>
        </p:txBody>
      </p:sp>
      <p:pic>
        <p:nvPicPr>
          <p:cNvPr id="4" name="Slika 3" descr="Slika, ki vsebuje besede besedilo, logotip, pisava, grafika&#10;&#10;Opis je samodejno ustvarjen">
            <a:extLst>
              <a:ext uri="{FF2B5EF4-FFF2-40B4-BE49-F238E27FC236}">
                <a16:creationId xmlns:a16="http://schemas.microsoft.com/office/drawing/2014/main" id="{099C67A6-7AA3-45B9-4D58-E9261E87EC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1048" y="4567661"/>
            <a:ext cx="1377095" cy="1377095"/>
          </a:xfrm>
          <a:prstGeom prst="rect">
            <a:avLst/>
          </a:prstGeom>
        </p:spPr>
      </p:pic>
      <p:sp>
        <p:nvSpPr>
          <p:cNvPr id="7" name="Speech Bubble: Oval 13">
            <a:extLst>
              <a:ext uri="{FF2B5EF4-FFF2-40B4-BE49-F238E27FC236}">
                <a16:creationId xmlns:a16="http://schemas.microsoft.com/office/drawing/2014/main" id="{498186A6-8B5D-E0A5-DFD3-DEA4E4B10757}"/>
              </a:ext>
            </a:extLst>
          </p:cNvPr>
          <p:cNvSpPr/>
          <p:nvPr/>
        </p:nvSpPr>
        <p:spPr bwMode="gray">
          <a:xfrm>
            <a:off x="9056668" y="3295488"/>
            <a:ext cx="2391575" cy="1588178"/>
          </a:xfrm>
          <a:prstGeom prst="wedgeEllipseCallout">
            <a:avLst>
              <a:gd name="adj1" fmla="val -72157"/>
              <a:gd name="adj2" fmla="val 62222"/>
            </a:avLst>
          </a:prstGeom>
          <a:solidFill>
            <a:srgbClr val="EFEDEB"/>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lstStyle/>
          <a:p>
            <a:pPr algn="ctr"/>
            <a:endParaRPr lang="hr-HR" sz="1600" dirty="0">
              <a:solidFill>
                <a:schemeClr val="tx1"/>
              </a:solidFill>
            </a:endParaRPr>
          </a:p>
        </p:txBody>
      </p:sp>
      <p:sp>
        <p:nvSpPr>
          <p:cNvPr id="9" name="PoljeZBesedilom 8">
            <a:extLst>
              <a:ext uri="{FF2B5EF4-FFF2-40B4-BE49-F238E27FC236}">
                <a16:creationId xmlns:a16="http://schemas.microsoft.com/office/drawing/2014/main" id="{2FABC486-04A3-3E8A-BBF5-95283A4AAC03}"/>
              </a:ext>
            </a:extLst>
          </p:cNvPr>
          <p:cNvSpPr txBox="1"/>
          <p:nvPr/>
        </p:nvSpPr>
        <p:spPr bwMode="gray">
          <a:xfrm>
            <a:off x="9255989" y="3650973"/>
            <a:ext cx="1832255" cy="877208"/>
          </a:xfrm>
          <a:prstGeom prst="rect">
            <a:avLst/>
          </a:prstGeom>
          <a:noFill/>
        </p:spPr>
        <p:txBody>
          <a:bodyPr wrap="square" lIns="0" tIns="0" rIns="0" bIns="0" rtlCol="0">
            <a:noAutofit/>
          </a:bodyPr>
          <a:lstStyle/>
          <a:p>
            <a:pPr marL="180000" indent="-180000" algn="ctr">
              <a:buClr>
                <a:schemeClr val="bg2"/>
              </a:buClr>
              <a:buFont typeface="Arial" panose="020B0604020202020204" pitchFamily="34" charset="0"/>
              <a:buChar char="•"/>
            </a:pPr>
            <a:r>
              <a:rPr lang="hr-HR" sz="1100" dirty="0">
                <a:solidFill>
                  <a:schemeClr val="tx1"/>
                </a:solidFill>
              </a:rPr>
              <a:t>Uporabite naš zeleni logotip in se pohvalite s CO2 </a:t>
            </a:r>
            <a:r>
              <a:rPr lang="hr-HR" sz="1100" dirty="0" err="1">
                <a:solidFill>
                  <a:schemeClr val="tx1"/>
                </a:solidFill>
              </a:rPr>
              <a:t>nevtralno</a:t>
            </a:r>
            <a:r>
              <a:rPr lang="hr-HR" sz="1100" dirty="0">
                <a:solidFill>
                  <a:schemeClr val="tx1"/>
                </a:solidFill>
              </a:rPr>
              <a:t> dostavo na svojem </a:t>
            </a:r>
            <a:r>
              <a:rPr lang="hr-HR" sz="1100" dirty="0" err="1">
                <a:solidFill>
                  <a:schemeClr val="tx1"/>
                </a:solidFill>
              </a:rPr>
              <a:t>spletnem</a:t>
            </a:r>
            <a:r>
              <a:rPr lang="hr-HR" sz="1100" dirty="0">
                <a:solidFill>
                  <a:schemeClr val="tx1"/>
                </a:solidFill>
              </a:rPr>
              <a:t> </a:t>
            </a:r>
            <a:r>
              <a:rPr lang="hr-HR" sz="1100" dirty="0" err="1">
                <a:solidFill>
                  <a:schemeClr val="tx1"/>
                </a:solidFill>
              </a:rPr>
              <a:t>mestu</a:t>
            </a:r>
            <a:r>
              <a:rPr lang="hr-HR" sz="1100" dirty="0">
                <a:solidFill>
                  <a:schemeClr val="tx1"/>
                </a:solidFill>
              </a:rPr>
              <a:t> in </a:t>
            </a:r>
            <a:r>
              <a:rPr lang="hr-HR" sz="1100" dirty="0" err="1">
                <a:solidFill>
                  <a:schemeClr val="tx1"/>
                </a:solidFill>
              </a:rPr>
              <a:t>družbenih</a:t>
            </a:r>
            <a:r>
              <a:rPr lang="hr-HR" sz="1100" dirty="0">
                <a:solidFill>
                  <a:schemeClr val="tx1"/>
                </a:solidFill>
              </a:rPr>
              <a:t> </a:t>
            </a:r>
            <a:r>
              <a:rPr lang="hr-HR" sz="1100" dirty="0" err="1">
                <a:solidFill>
                  <a:schemeClr val="tx1"/>
                </a:solidFill>
              </a:rPr>
              <a:t>omrežjih</a:t>
            </a:r>
            <a:r>
              <a:rPr lang="hr-HR" sz="1100" dirty="0">
                <a:solidFill>
                  <a:schemeClr val="tx1"/>
                </a:solidFill>
              </a:rPr>
              <a:t>.</a:t>
            </a:r>
            <a:endParaRPr lang="en-GB" sz="1100" dirty="0"/>
          </a:p>
        </p:txBody>
      </p:sp>
    </p:spTree>
    <p:extLst>
      <p:ext uri="{BB962C8B-B14F-4D97-AF65-F5344CB8AC3E}">
        <p14:creationId xmlns:p14="http://schemas.microsoft.com/office/powerpoint/2010/main" val="3004469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lika 6">
            <a:extLst>
              <a:ext uri="{FF2B5EF4-FFF2-40B4-BE49-F238E27FC236}">
                <a16:creationId xmlns:a16="http://schemas.microsoft.com/office/drawing/2014/main" id="{CDEB7919-768D-EF88-2A10-B0CEA4120D5C}"/>
              </a:ext>
            </a:extLst>
          </p:cNvPr>
          <p:cNvPicPr>
            <a:picLocks noChangeAspect="1"/>
          </p:cNvPicPr>
          <p:nvPr/>
        </p:nvPicPr>
        <p:blipFill>
          <a:blip r:embed="rId2"/>
          <a:stretch>
            <a:fillRect/>
          </a:stretch>
        </p:blipFill>
        <p:spPr>
          <a:xfrm>
            <a:off x="483050" y="1453046"/>
            <a:ext cx="7491932" cy="4152320"/>
          </a:xfrm>
          <a:prstGeom prst="rect">
            <a:avLst/>
          </a:prstGeom>
        </p:spPr>
      </p:pic>
      <p:sp>
        <p:nvSpPr>
          <p:cNvPr id="2" name="Označba mesta številke diapozitiva 1">
            <a:extLst>
              <a:ext uri="{FF2B5EF4-FFF2-40B4-BE49-F238E27FC236}">
                <a16:creationId xmlns:a16="http://schemas.microsoft.com/office/drawing/2014/main" id="{A4761AE5-B3CD-84B2-A794-AF8F0EECE57B}"/>
              </a:ext>
            </a:extLst>
          </p:cNvPr>
          <p:cNvSpPr>
            <a:spLocks noGrp="1"/>
          </p:cNvSpPr>
          <p:nvPr>
            <p:ph type="sldNum" sz="quarter" idx="12"/>
          </p:nvPr>
        </p:nvSpPr>
        <p:spPr/>
        <p:txBody>
          <a:bodyPr/>
          <a:lstStyle/>
          <a:p>
            <a:fld id="{9EA669D3-5529-4BB0-8BB4-F8AF37E83BE9}" type="slidenum">
              <a:rPr lang="en-GB" smtClean="0"/>
              <a:pPr/>
              <a:t>8</a:t>
            </a:fld>
            <a:endParaRPr lang="en-GB" dirty="0"/>
          </a:p>
        </p:txBody>
      </p:sp>
      <p:sp>
        <p:nvSpPr>
          <p:cNvPr id="6" name="Title 2">
            <a:extLst>
              <a:ext uri="{FF2B5EF4-FFF2-40B4-BE49-F238E27FC236}">
                <a16:creationId xmlns:a16="http://schemas.microsoft.com/office/drawing/2014/main" id="{F9D20377-22A8-D799-086D-2AE7A3FECC51}"/>
              </a:ext>
            </a:extLst>
          </p:cNvPr>
          <p:cNvSpPr>
            <a:spLocks noGrp="1"/>
          </p:cNvSpPr>
          <p:nvPr>
            <p:ph type="title"/>
          </p:nvPr>
        </p:nvSpPr>
        <p:spPr>
          <a:xfrm>
            <a:off x="256515" y="202404"/>
            <a:ext cx="11542183" cy="420663"/>
          </a:xfrm>
        </p:spPr>
        <p:txBody>
          <a:bodyPr/>
          <a:lstStyle/>
          <a:p>
            <a:r>
              <a:rPr lang="hr-HR" dirty="0">
                <a:latin typeface="+mn-lt"/>
              </a:rPr>
              <a:t>Prikaz </a:t>
            </a:r>
            <a:r>
              <a:rPr lang="hr-HR" dirty="0" err="1">
                <a:latin typeface="+mn-lt"/>
              </a:rPr>
              <a:t>uspešne</a:t>
            </a:r>
            <a:r>
              <a:rPr lang="hr-HR" dirty="0">
                <a:latin typeface="+mn-lt"/>
              </a:rPr>
              <a:t> marketinške integracije</a:t>
            </a:r>
          </a:p>
        </p:txBody>
      </p:sp>
      <p:sp>
        <p:nvSpPr>
          <p:cNvPr id="8" name="Text Placeholder 4">
            <a:extLst>
              <a:ext uri="{FF2B5EF4-FFF2-40B4-BE49-F238E27FC236}">
                <a16:creationId xmlns:a16="http://schemas.microsoft.com/office/drawing/2014/main" id="{6B17BED7-D698-AC59-B3C0-47F1E58F753E}"/>
              </a:ext>
            </a:extLst>
          </p:cNvPr>
          <p:cNvSpPr txBox="1">
            <a:spLocks/>
          </p:cNvSpPr>
          <p:nvPr/>
        </p:nvSpPr>
        <p:spPr>
          <a:xfrm>
            <a:off x="256514" y="870782"/>
            <a:ext cx="11542183" cy="533399"/>
          </a:xfrm>
          <a:prstGeom prst="rect">
            <a:avLst/>
          </a:prstGeom>
        </p:spPr>
        <p:txBody>
          <a:bodyPr/>
          <a:lstStyle>
            <a:lvl1pPr marL="0" indent="0" algn="l" defTabSz="950336" rtl="0" eaLnBrk="1" latinLnBrk="0" hangingPunct="1">
              <a:lnSpc>
                <a:spcPct val="110000"/>
              </a:lnSpc>
              <a:spcBef>
                <a:spcPts val="0"/>
              </a:spcBef>
              <a:spcAft>
                <a:spcPts val="200"/>
              </a:spcAft>
              <a:buClr>
                <a:schemeClr val="accent1"/>
              </a:buClr>
              <a:buFont typeface="Arial" panose="020B0604020202020204" pitchFamily="34" charset="0"/>
              <a:buNone/>
              <a:defRPr sz="1400" kern="1200">
                <a:solidFill>
                  <a:schemeClr val="tx1"/>
                </a:solidFill>
                <a:latin typeface="+mn-lt"/>
                <a:ea typeface="+mn-ea"/>
                <a:cs typeface="+mn-cs"/>
              </a:defRPr>
            </a:lvl1pPr>
            <a:lvl2pPr marL="0" indent="0" algn="l" defTabSz="950336" rtl="0" eaLnBrk="1" latinLnBrk="0" hangingPunct="1">
              <a:lnSpc>
                <a:spcPct val="110000"/>
              </a:lnSpc>
              <a:spcBef>
                <a:spcPts val="624"/>
              </a:spcBef>
              <a:spcAft>
                <a:spcPts val="200"/>
              </a:spcAft>
              <a:buClr>
                <a:schemeClr val="accent1"/>
              </a:buClr>
              <a:buSzPct val="100000"/>
              <a:buFont typeface="Arial" panose="020B0604020202020204" pitchFamily="34" charset="0"/>
              <a:buNone/>
              <a:defRPr sz="1400" kern="1200">
                <a:solidFill>
                  <a:schemeClr val="tx1"/>
                </a:solidFill>
                <a:latin typeface="Pluto Sans DPD PPT" panose="02000000000000000000" pitchFamily="2" charset="0"/>
                <a:ea typeface="+mn-ea"/>
                <a:cs typeface="+mn-cs"/>
              </a:defRPr>
            </a:lvl2pPr>
            <a:lvl3pPr marL="180975" indent="-180975" algn="l" defTabSz="950336" rtl="0" eaLnBrk="1" latinLnBrk="0" hangingPunct="1">
              <a:lnSpc>
                <a:spcPct val="110000"/>
              </a:lnSpc>
              <a:spcBef>
                <a:spcPts val="0"/>
              </a:spcBef>
              <a:spcAft>
                <a:spcPts val="200"/>
              </a:spcAft>
              <a:buClr>
                <a:schemeClr val="tx1"/>
              </a:buClr>
              <a:buSzPct val="120000"/>
              <a:buFont typeface="Pluto Sans DPD PPT Light" panose="020B0604020202020204" charset="0"/>
              <a:buChar char="•"/>
              <a:defRPr sz="1400" kern="1200">
                <a:solidFill>
                  <a:schemeClr val="tx1"/>
                </a:solidFill>
                <a:latin typeface="+mn-lt"/>
                <a:ea typeface="+mn-ea"/>
                <a:cs typeface="+mn-cs"/>
              </a:defRPr>
            </a:lvl3pPr>
            <a:lvl4pPr marL="358775" indent="-177800" algn="l" defTabSz="950336" rtl="0" eaLnBrk="1" latinLnBrk="0" hangingPunct="1">
              <a:lnSpc>
                <a:spcPct val="110000"/>
              </a:lnSpc>
              <a:spcBef>
                <a:spcPts val="0"/>
              </a:spcBef>
              <a:spcAft>
                <a:spcPts val="200"/>
              </a:spcAft>
              <a:buClr>
                <a:schemeClr val="tx1"/>
              </a:buClr>
              <a:buSzPct val="100000"/>
              <a:buFont typeface="Pluto Sans DPD PPT Light" panose="020B0604020202020204" charset="0"/>
              <a:buChar char="•"/>
              <a:defRPr sz="1200" kern="1200">
                <a:solidFill>
                  <a:schemeClr val="tx1"/>
                </a:solidFill>
                <a:latin typeface="+mn-lt"/>
                <a:ea typeface="+mn-ea"/>
                <a:cs typeface="+mn-cs"/>
              </a:defRPr>
            </a:lvl4pPr>
            <a:lvl5pPr marL="539750" indent="-180975" algn="l" defTabSz="950336" rtl="0" eaLnBrk="1" latinLnBrk="0" hangingPunct="1">
              <a:lnSpc>
                <a:spcPct val="110000"/>
              </a:lnSpc>
              <a:spcBef>
                <a:spcPts val="0"/>
              </a:spcBef>
              <a:spcAft>
                <a:spcPts val="200"/>
              </a:spcAft>
              <a:buClr>
                <a:schemeClr val="tx1"/>
              </a:buClr>
              <a:buSzPct val="100000"/>
              <a:buFont typeface="Pluto Sans DPD PPT Light" panose="020B0604020202020204" charset="0"/>
              <a:buChar char="•"/>
              <a:defRPr sz="1200" kern="1200">
                <a:solidFill>
                  <a:schemeClr val="tx1"/>
                </a:solidFill>
                <a:latin typeface="+mn-lt"/>
                <a:ea typeface="+mn-ea"/>
                <a:cs typeface="+mn-cs"/>
              </a:defRPr>
            </a:lvl5pPr>
            <a:lvl6pPr marL="717550" indent="-177800" algn="l" defTabSz="950336" rtl="0" eaLnBrk="1" latinLnBrk="0" hangingPunct="1">
              <a:lnSpc>
                <a:spcPct val="110000"/>
              </a:lnSpc>
              <a:spcBef>
                <a:spcPts val="0"/>
              </a:spcBef>
              <a:spcAft>
                <a:spcPts val="200"/>
              </a:spcAft>
              <a:buClr>
                <a:schemeClr val="tx1"/>
              </a:buClr>
              <a:buFont typeface="Pluto Sans DPD PPT Light" panose="020B0604020202020204" charset="0"/>
              <a:buChar char="•"/>
              <a:defRPr sz="1000" kern="1200">
                <a:solidFill>
                  <a:schemeClr val="tx1"/>
                </a:solidFill>
                <a:latin typeface="+mn-lt"/>
                <a:ea typeface="+mn-ea"/>
                <a:cs typeface="+mn-cs"/>
              </a:defRPr>
            </a:lvl6pPr>
            <a:lvl7pPr marL="898525" indent="-180975" algn="l" defTabSz="950336" rtl="0" eaLnBrk="1" latinLnBrk="0" hangingPunct="1">
              <a:lnSpc>
                <a:spcPct val="110000"/>
              </a:lnSpc>
              <a:spcBef>
                <a:spcPts val="0"/>
              </a:spcBef>
              <a:spcAft>
                <a:spcPts val="200"/>
              </a:spcAft>
              <a:buClr>
                <a:schemeClr val="tx1"/>
              </a:buClr>
              <a:buFont typeface="Pluto Sans DPD PPT Light" panose="020B0604020202020204" charset="0"/>
              <a:buChar char="•"/>
              <a:defRPr sz="1000" kern="1200">
                <a:solidFill>
                  <a:schemeClr val="tx1"/>
                </a:solidFill>
                <a:latin typeface="+mn-lt"/>
                <a:ea typeface="+mn-ea"/>
                <a:cs typeface="+mn-cs"/>
              </a:defRPr>
            </a:lvl7pPr>
            <a:lvl8pPr marL="898525" indent="-180975" algn="l" defTabSz="950336" rtl="0" eaLnBrk="1" latinLnBrk="0" hangingPunct="1">
              <a:lnSpc>
                <a:spcPct val="110000"/>
              </a:lnSpc>
              <a:spcBef>
                <a:spcPts val="0"/>
              </a:spcBef>
              <a:spcAft>
                <a:spcPts val="200"/>
              </a:spcAft>
              <a:buClr>
                <a:schemeClr val="bg2"/>
              </a:buClr>
              <a:buFont typeface="Pluto Sans DPD PPT Light" panose="020B0604020202020204" charset="0"/>
              <a:buChar char="•"/>
              <a:defRPr sz="1000" kern="1200">
                <a:solidFill>
                  <a:schemeClr val="tx1"/>
                </a:solidFill>
                <a:latin typeface="+mn-lt"/>
                <a:ea typeface="+mn-ea"/>
                <a:cs typeface="+mn-cs"/>
              </a:defRPr>
            </a:lvl8pPr>
            <a:lvl9pPr marL="898525" indent="-180975" algn="l" defTabSz="950336" rtl="0" eaLnBrk="1" latinLnBrk="0" hangingPunct="1">
              <a:lnSpc>
                <a:spcPct val="110000"/>
              </a:lnSpc>
              <a:spcBef>
                <a:spcPts val="0"/>
              </a:spcBef>
              <a:spcAft>
                <a:spcPts val="200"/>
              </a:spcAft>
              <a:buClr>
                <a:schemeClr val="bg2"/>
              </a:buClr>
              <a:buFont typeface="Pluto Sans DPD PPT Light" panose="020B0604020202020204" charset="0"/>
              <a:buChar char="•"/>
              <a:defRPr sz="1000" kern="1200">
                <a:solidFill>
                  <a:schemeClr val="tx1"/>
                </a:solidFill>
                <a:latin typeface="+mn-lt"/>
                <a:ea typeface="+mn-ea"/>
                <a:cs typeface="+mn-cs"/>
              </a:defRPr>
            </a:lvl9pPr>
          </a:lstStyle>
          <a:p>
            <a:r>
              <a:rPr lang="hr-HR" sz="1800" b="1" dirty="0" err="1"/>
              <a:t>Decathlon</a:t>
            </a:r>
            <a:endParaRPr lang="hr-HR" b="1" dirty="0"/>
          </a:p>
        </p:txBody>
      </p:sp>
      <p:sp>
        <p:nvSpPr>
          <p:cNvPr id="10" name="Speech Bubble: Oval 13">
            <a:extLst>
              <a:ext uri="{FF2B5EF4-FFF2-40B4-BE49-F238E27FC236}">
                <a16:creationId xmlns:a16="http://schemas.microsoft.com/office/drawing/2014/main" id="{892E17E4-5C41-76D0-FE4A-951F0ABD1230}"/>
              </a:ext>
            </a:extLst>
          </p:cNvPr>
          <p:cNvSpPr/>
          <p:nvPr/>
        </p:nvSpPr>
        <p:spPr bwMode="gray">
          <a:xfrm>
            <a:off x="8136244" y="936087"/>
            <a:ext cx="3278112" cy="2082453"/>
          </a:xfrm>
          <a:prstGeom prst="wedgeEllipseCallout">
            <a:avLst>
              <a:gd name="adj1" fmla="val -76401"/>
              <a:gd name="adj2" fmla="val 129655"/>
            </a:avLst>
          </a:prstGeom>
          <a:solidFill>
            <a:srgbClr val="EFEDEB"/>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lstStyle/>
          <a:p>
            <a:pPr algn="ctr"/>
            <a:endParaRPr lang="hr-HR" sz="1600" dirty="0">
              <a:solidFill>
                <a:schemeClr val="tx1"/>
              </a:solidFill>
            </a:endParaRPr>
          </a:p>
        </p:txBody>
      </p:sp>
      <p:sp>
        <p:nvSpPr>
          <p:cNvPr id="12" name="PoljeZBesedilom 11">
            <a:extLst>
              <a:ext uri="{FF2B5EF4-FFF2-40B4-BE49-F238E27FC236}">
                <a16:creationId xmlns:a16="http://schemas.microsoft.com/office/drawing/2014/main" id="{F46FCFCB-51E0-A2E4-EA30-A7A1E22E3924}"/>
              </a:ext>
            </a:extLst>
          </p:cNvPr>
          <p:cNvSpPr txBox="1"/>
          <p:nvPr/>
        </p:nvSpPr>
        <p:spPr bwMode="gray">
          <a:xfrm>
            <a:off x="8352244" y="1296087"/>
            <a:ext cx="2574602" cy="1282105"/>
          </a:xfrm>
          <a:prstGeom prst="rect">
            <a:avLst/>
          </a:prstGeom>
          <a:noFill/>
        </p:spPr>
        <p:txBody>
          <a:bodyPr wrap="square" lIns="0" tIns="0" rIns="0" bIns="0" rtlCol="0">
            <a:noAutofit/>
          </a:bodyPr>
          <a:lstStyle/>
          <a:p>
            <a:pPr marL="180000" indent="-180000" algn="ctr">
              <a:buClr>
                <a:schemeClr val="bg2"/>
              </a:buClr>
              <a:buFont typeface="Arial" panose="020B0604020202020204" pitchFamily="34" charset="0"/>
              <a:buChar char="•"/>
            </a:pPr>
            <a:r>
              <a:rPr lang="hr-HR" sz="1400" dirty="0">
                <a:solidFill>
                  <a:schemeClr val="tx1"/>
                </a:solidFill>
              </a:rPr>
              <a:t>DPD </a:t>
            </a:r>
            <a:r>
              <a:rPr lang="hr-HR" sz="1400" dirty="0" err="1">
                <a:solidFill>
                  <a:schemeClr val="tx1"/>
                </a:solidFill>
              </a:rPr>
              <a:t>storitve</a:t>
            </a:r>
            <a:r>
              <a:rPr lang="hr-HR" sz="1400" dirty="0">
                <a:solidFill>
                  <a:schemeClr val="tx1"/>
                </a:solidFill>
              </a:rPr>
              <a:t> </a:t>
            </a:r>
            <a:r>
              <a:rPr lang="hr-HR" sz="1400" dirty="0" err="1">
                <a:solidFill>
                  <a:schemeClr val="tx1"/>
                </a:solidFill>
              </a:rPr>
              <a:t>so</a:t>
            </a:r>
            <a:r>
              <a:rPr lang="hr-HR" sz="1400" dirty="0">
                <a:solidFill>
                  <a:schemeClr val="tx1"/>
                </a:solidFill>
              </a:rPr>
              <a:t> pojasnjene v uporabnikom </a:t>
            </a:r>
            <a:r>
              <a:rPr lang="hr-HR" sz="1400" dirty="0" err="1">
                <a:solidFill>
                  <a:schemeClr val="tx1"/>
                </a:solidFill>
              </a:rPr>
              <a:t>prijaznem</a:t>
            </a:r>
            <a:r>
              <a:rPr lang="hr-HR" sz="1400" dirty="0">
                <a:solidFill>
                  <a:schemeClr val="tx1"/>
                </a:solidFill>
              </a:rPr>
              <a:t> jeziku. </a:t>
            </a:r>
          </a:p>
          <a:p>
            <a:pPr marL="180000" indent="-180000" algn="ctr">
              <a:buClr>
                <a:schemeClr val="bg2"/>
              </a:buClr>
              <a:buFont typeface="Arial" panose="020B0604020202020204" pitchFamily="34" charset="0"/>
              <a:buChar char="•"/>
            </a:pPr>
            <a:endParaRPr lang="hr-HR" sz="1400" dirty="0"/>
          </a:p>
          <a:p>
            <a:pPr marL="180000" indent="-180000" algn="ctr">
              <a:buClr>
                <a:schemeClr val="bg2"/>
              </a:buClr>
              <a:buFont typeface="Arial" panose="020B0604020202020204" pitchFamily="34" charset="0"/>
              <a:buChar char="•"/>
            </a:pPr>
            <a:r>
              <a:rPr lang="hr-HR" sz="1400" dirty="0" err="1"/>
              <a:t>Zagotovljene</a:t>
            </a:r>
            <a:r>
              <a:rPr lang="hr-HR" sz="1400" dirty="0"/>
              <a:t> </a:t>
            </a:r>
            <a:r>
              <a:rPr lang="hr-HR" sz="1400" dirty="0" err="1"/>
              <a:t>so</a:t>
            </a:r>
            <a:r>
              <a:rPr lang="hr-HR" sz="1400" dirty="0"/>
              <a:t> </a:t>
            </a:r>
            <a:r>
              <a:rPr lang="hr-HR" sz="1400" dirty="0" err="1"/>
              <a:t>najpomebnejše</a:t>
            </a:r>
            <a:r>
              <a:rPr lang="hr-HR" sz="1400" dirty="0"/>
              <a:t> informacije.</a:t>
            </a:r>
            <a:endParaRPr lang="en-GB" sz="1400" dirty="0"/>
          </a:p>
        </p:txBody>
      </p:sp>
    </p:spTree>
    <p:extLst>
      <p:ext uri="{BB962C8B-B14F-4D97-AF65-F5344CB8AC3E}">
        <p14:creationId xmlns:p14="http://schemas.microsoft.com/office/powerpoint/2010/main" val="26795419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Slika 18">
            <a:extLst>
              <a:ext uri="{FF2B5EF4-FFF2-40B4-BE49-F238E27FC236}">
                <a16:creationId xmlns:a16="http://schemas.microsoft.com/office/drawing/2014/main" id="{6D22BF37-F407-27BE-717E-44CDA8CCDF8B}"/>
              </a:ext>
            </a:extLst>
          </p:cNvPr>
          <p:cNvPicPr>
            <a:picLocks noChangeAspect="1"/>
          </p:cNvPicPr>
          <p:nvPr/>
        </p:nvPicPr>
        <p:blipFill>
          <a:blip r:embed="rId8"/>
          <a:stretch>
            <a:fillRect/>
          </a:stretch>
        </p:blipFill>
        <p:spPr>
          <a:xfrm>
            <a:off x="1080244" y="2088087"/>
            <a:ext cx="1916528" cy="3942272"/>
          </a:xfrm>
          <a:prstGeom prst="rect">
            <a:avLst/>
          </a:prstGeom>
        </p:spPr>
      </p:pic>
      <p:sp>
        <p:nvSpPr>
          <p:cNvPr id="2" name="Označba mesta številke diapozitiva 1">
            <a:extLst>
              <a:ext uri="{FF2B5EF4-FFF2-40B4-BE49-F238E27FC236}">
                <a16:creationId xmlns:a16="http://schemas.microsoft.com/office/drawing/2014/main" id="{9BBE1C7F-A753-2455-8EEA-47E57A7E5CBC}"/>
              </a:ext>
            </a:extLst>
          </p:cNvPr>
          <p:cNvSpPr>
            <a:spLocks noGrp="1"/>
          </p:cNvSpPr>
          <p:nvPr>
            <p:ph type="sldNum" sz="quarter" idx="12"/>
          </p:nvPr>
        </p:nvSpPr>
        <p:spPr/>
        <p:txBody>
          <a:bodyPr/>
          <a:lstStyle/>
          <a:p>
            <a:fld id="{9EA669D3-5529-4BB0-8BB4-F8AF37E83BE9}" type="slidenum">
              <a:rPr lang="en-GB" smtClean="0"/>
              <a:pPr/>
              <a:t>9</a:t>
            </a:fld>
            <a:endParaRPr lang="en-GB" dirty="0"/>
          </a:p>
        </p:txBody>
      </p:sp>
      <p:sp>
        <p:nvSpPr>
          <p:cNvPr id="6" name="Text Placeholder 5">
            <a:extLst>
              <a:ext uri="{FF2B5EF4-FFF2-40B4-BE49-F238E27FC236}">
                <a16:creationId xmlns:a16="http://schemas.microsoft.com/office/drawing/2014/main" id="{F3FE08BC-3C99-C2DA-D82F-3EFF59718258}"/>
              </a:ext>
            </a:extLst>
          </p:cNvPr>
          <p:cNvSpPr txBox="1">
            <a:spLocks/>
          </p:cNvSpPr>
          <p:nvPr>
            <p:custDataLst>
              <p:tags r:id="rId1"/>
            </p:custDataLst>
          </p:nvPr>
        </p:nvSpPr>
        <p:spPr>
          <a:xfrm>
            <a:off x="288244" y="130855"/>
            <a:ext cx="10801350" cy="216275"/>
          </a:xfrm>
          <a:prstGeom prst="rect">
            <a:avLst/>
          </a:prstGeom>
        </p:spPr>
        <p:txBody>
          <a:bodyPr/>
          <a:lstStyle>
            <a:lvl1pPr marL="0" indent="0" algn="l" defTabSz="950336" rtl="0" eaLnBrk="1" latinLnBrk="0" hangingPunct="1">
              <a:lnSpc>
                <a:spcPct val="110000"/>
              </a:lnSpc>
              <a:spcBef>
                <a:spcPts val="0"/>
              </a:spcBef>
              <a:spcAft>
                <a:spcPts val="200"/>
              </a:spcAft>
              <a:buClr>
                <a:schemeClr val="accent1"/>
              </a:buClr>
              <a:buFont typeface="Arial" panose="020B0604020202020204" pitchFamily="34" charset="0"/>
              <a:buNone/>
              <a:defRPr sz="1400" kern="1200">
                <a:solidFill>
                  <a:schemeClr val="tx1"/>
                </a:solidFill>
                <a:latin typeface="+mn-lt"/>
                <a:ea typeface="+mn-ea"/>
                <a:cs typeface="+mn-cs"/>
              </a:defRPr>
            </a:lvl1pPr>
            <a:lvl2pPr marL="0" indent="0" algn="l" defTabSz="950336" rtl="0" eaLnBrk="1" latinLnBrk="0" hangingPunct="1">
              <a:lnSpc>
                <a:spcPct val="110000"/>
              </a:lnSpc>
              <a:spcBef>
                <a:spcPts val="624"/>
              </a:spcBef>
              <a:spcAft>
                <a:spcPts val="200"/>
              </a:spcAft>
              <a:buClr>
                <a:schemeClr val="accent1"/>
              </a:buClr>
              <a:buSzPct val="100000"/>
              <a:buFont typeface="Arial" panose="020B0604020202020204" pitchFamily="34" charset="0"/>
              <a:buNone/>
              <a:defRPr sz="1400" kern="1200">
                <a:solidFill>
                  <a:schemeClr val="tx1"/>
                </a:solidFill>
                <a:latin typeface="Pluto Sans DPD PPT" panose="02000000000000000000" pitchFamily="2" charset="0"/>
                <a:ea typeface="+mn-ea"/>
                <a:cs typeface="+mn-cs"/>
              </a:defRPr>
            </a:lvl2pPr>
            <a:lvl3pPr marL="180975" indent="-180975" algn="l" defTabSz="950336" rtl="0" eaLnBrk="1" latinLnBrk="0" hangingPunct="1">
              <a:lnSpc>
                <a:spcPct val="110000"/>
              </a:lnSpc>
              <a:spcBef>
                <a:spcPts val="0"/>
              </a:spcBef>
              <a:spcAft>
                <a:spcPts val="200"/>
              </a:spcAft>
              <a:buClr>
                <a:schemeClr val="tx1"/>
              </a:buClr>
              <a:buSzPct val="120000"/>
              <a:buFont typeface="Pluto Sans DPD PPT Light" panose="020B0604020202020204" charset="0"/>
              <a:buChar char="•"/>
              <a:defRPr sz="1400" kern="1200">
                <a:solidFill>
                  <a:schemeClr val="tx1"/>
                </a:solidFill>
                <a:latin typeface="+mn-lt"/>
                <a:ea typeface="+mn-ea"/>
                <a:cs typeface="+mn-cs"/>
              </a:defRPr>
            </a:lvl3pPr>
            <a:lvl4pPr marL="358775" indent="-177800" algn="l" defTabSz="950336" rtl="0" eaLnBrk="1" latinLnBrk="0" hangingPunct="1">
              <a:lnSpc>
                <a:spcPct val="110000"/>
              </a:lnSpc>
              <a:spcBef>
                <a:spcPts val="0"/>
              </a:spcBef>
              <a:spcAft>
                <a:spcPts val="200"/>
              </a:spcAft>
              <a:buClr>
                <a:schemeClr val="tx1"/>
              </a:buClr>
              <a:buSzPct val="100000"/>
              <a:buFont typeface="Pluto Sans DPD PPT Light" panose="020B0604020202020204" charset="0"/>
              <a:buChar char="•"/>
              <a:defRPr sz="1200" kern="1200">
                <a:solidFill>
                  <a:schemeClr val="tx1"/>
                </a:solidFill>
                <a:latin typeface="+mn-lt"/>
                <a:ea typeface="+mn-ea"/>
                <a:cs typeface="+mn-cs"/>
              </a:defRPr>
            </a:lvl4pPr>
            <a:lvl5pPr marL="539750" indent="-180975" algn="l" defTabSz="950336" rtl="0" eaLnBrk="1" latinLnBrk="0" hangingPunct="1">
              <a:lnSpc>
                <a:spcPct val="110000"/>
              </a:lnSpc>
              <a:spcBef>
                <a:spcPts val="0"/>
              </a:spcBef>
              <a:spcAft>
                <a:spcPts val="200"/>
              </a:spcAft>
              <a:buClr>
                <a:schemeClr val="tx1"/>
              </a:buClr>
              <a:buSzPct val="100000"/>
              <a:buFont typeface="Pluto Sans DPD PPT Light" panose="020B0604020202020204" charset="0"/>
              <a:buChar char="•"/>
              <a:defRPr sz="1200" kern="1200">
                <a:solidFill>
                  <a:schemeClr val="tx1"/>
                </a:solidFill>
                <a:latin typeface="+mn-lt"/>
                <a:ea typeface="+mn-ea"/>
                <a:cs typeface="+mn-cs"/>
              </a:defRPr>
            </a:lvl5pPr>
            <a:lvl6pPr marL="717550" indent="-177800" algn="l" defTabSz="950336" rtl="0" eaLnBrk="1" latinLnBrk="0" hangingPunct="1">
              <a:lnSpc>
                <a:spcPct val="110000"/>
              </a:lnSpc>
              <a:spcBef>
                <a:spcPts val="0"/>
              </a:spcBef>
              <a:spcAft>
                <a:spcPts val="200"/>
              </a:spcAft>
              <a:buClr>
                <a:schemeClr val="tx1"/>
              </a:buClr>
              <a:buFont typeface="Pluto Sans DPD PPT Light" panose="020B0604020202020204" charset="0"/>
              <a:buChar char="•"/>
              <a:defRPr sz="1000" kern="1200">
                <a:solidFill>
                  <a:schemeClr val="tx1"/>
                </a:solidFill>
                <a:latin typeface="+mn-lt"/>
                <a:ea typeface="+mn-ea"/>
                <a:cs typeface="+mn-cs"/>
              </a:defRPr>
            </a:lvl6pPr>
            <a:lvl7pPr marL="898525" indent="-180975" algn="l" defTabSz="950336" rtl="0" eaLnBrk="1" latinLnBrk="0" hangingPunct="1">
              <a:lnSpc>
                <a:spcPct val="110000"/>
              </a:lnSpc>
              <a:spcBef>
                <a:spcPts val="0"/>
              </a:spcBef>
              <a:spcAft>
                <a:spcPts val="200"/>
              </a:spcAft>
              <a:buClr>
                <a:schemeClr val="tx1"/>
              </a:buClr>
              <a:buFont typeface="Pluto Sans DPD PPT Light" panose="020B0604020202020204" charset="0"/>
              <a:buChar char="•"/>
              <a:defRPr sz="1000" kern="1200">
                <a:solidFill>
                  <a:schemeClr val="tx1"/>
                </a:solidFill>
                <a:latin typeface="+mn-lt"/>
                <a:ea typeface="+mn-ea"/>
                <a:cs typeface="+mn-cs"/>
              </a:defRPr>
            </a:lvl7pPr>
            <a:lvl8pPr marL="898525" indent="-180975" algn="l" defTabSz="950336" rtl="0" eaLnBrk="1" latinLnBrk="0" hangingPunct="1">
              <a:lnSpc>
                <a:spcPct val="110000"/>
              </a:lnSpc>
              <a:spcBef>
                <a:spcPts val="0"/>
              </a:spcBef>
              <a:spcAft>
                <a:spcPts val="200"/>
              </a:spcAft>
              <a:buClr>
                <a:schemeClr val="bg2"/>
              </a:buClr>
              <a:buFont typeface="Pluto Sans DPD PPT Light" panose="020B0604020202020204" charset="0"/>
              <a:buChar char="•"/>
              <a:defRPr sz="1000" kern="1200">
                <a:solidFill>
                  <a:schemeClr val="tx1"/>
                </a:solidFill>
                <a:latin typeface="+mn-lt"/>
                <a:ea typeface="+mn-ea"/>
                <a:cs typeface="+mn-cs"/>
              </a:defRPr>
            </a:lvl8pPr>
            <a:lvl9pPr marL="898525" indent="-180975" algn="l" defTabSz="950336" rtl="0" eaLnBrk="1" latinLnBrk="0" hangingPunct="1">
              <a:lnSpc>
                <a:spcPct val="110000"/>
              </a:lnSpc>
              <a:spcBef>
                <a:spcPts val="0"/>
              </a:spcBef>
              <a:spcAft>
                <a:spcPts val="200"/>
              </a:spcAft>
              <a:buClr>
                <a:schemeClr val="bg2"/>
              </a:buClr>
              <a:buFont typeface="Pluto Sans DPD PPT Light" panose="020B0604020202020204" charset="0"/>
              <a:buChar char="•"/>
              <a:defRPr sz="1000" kern="1200">
                <a:solidFill>
                  <a:schemeClr val="tx1"/>
                </a:solidFill>
                <a:latin typeface="+mn-lt"/>
                <a:ea typeface="+mn-ea"/>
                <a:cs typeface="+mn-cs"/>
              </a:defRPr>
            </a:lvl9pPr>
          </a:lstStyle>
          <a:p>
            <a:r>
              <a:rPr lang="pl-PL" dirty="0"/>
              <a:t>Obveščanje po elektronski pošti in SMS</a:t>
            </a:r>
          </a:p>
        </p:txBody>
      </p:sp>
      <p:sp>
        <p:nvSpPr>
          <p:cNvPr id="7" name="Title 4">
            <a:extLst>
              <a:ext uri="{FF2B5EF4-FFF2-40B4-BE49-F238E27FC236}">
                <a16:creationId xmlns:a16="http://schemas.microsoft.com/office/drawing/2014/main" id="{CBD9180E-C1D4-AE2F-7CE6-0E0633DAF748}"/>
              </a:ext>
            </a:extLst>
          </p:cNvPr>
          <p:cNvSpPr>
            <a:spLocks noGrp="1"/>
          </p:cNvSpPr>
          <p:nvPr>
            <p:ph type="title"/>
            <p:custDataLst>
              <p:tags r:id="rId2"/>
            </p:custDataLst>
          </p:nvPr>
        </p:nvSpPr>
        <p:spPr>
          <a:xfrm>
            <a:off x="405231" y="500390"/>
            <a:ext cx="10801275" cy="576239"/>
          </a:xfrm>
        </p:spPr>
        <p:txBody>
          <a:bodyPr/>
          <a:lstStyle/>
          <a:p>
            <a:r>
              <a:rPr lang="hr-HR" dirty="0">
                <a:latin typeface="+mn-lt"/>
              </a:rPr>
              <a:t>Na dan dostave</a:t>
            </a:r>
            <a:endParaRPr lang="en-GB" dirty="0">
              <a:latin typeface="+mn-lt"/>
            </a:endParaRPr>
          </a:p>
        </p:txBody>
      </p:sp>
      <p:sp>
        <p:nvSpPr>
          <p:cNvPr id="10" name="Text Placeholder 35">
            <a:extLst>
              <a:ext uri="{FF2B5EF4-FFF2-40B4-BE49-F238E27FC236}">
                <a16:creationId xmlns:a16="http://schemas.microsoft.com/office/drawing/2014/main" id="{692C50E9-17E1-A429-9A5B-929DDE3DE5D3}"/>
              </a:ext>
            </a:extLst>
          </p:cNvPr>
          <p:cNvSpPr txBox="1">
            <a:spLocks/>
          </p:cNvSpPr>
          <p:nvPr>
            <p:custDataLst>
              <p:tags r:id="rId3"/>
            </p:custDataLst>
          </p:nvPr>
        </p:nvSpPr>
        <p:spPr bwMode="gray">
          <a:xfrm>
            <a:off x="791009" y="1176376"/>
            <a:ext cx="2392792" cy="645683"/>
          </a:xfrm>
          <a:prstGeom prst="roundRect">
            <a:avLst>
              <a:gd name="adj" fmla="val 4783"/>
            </a:avLst>
          </a:prstGeom>
          <a:solidFill>
            <a:srgbClr val="E6E7E8"/>
          </a:solidFill>
        </p:spPr>
        <p:txBody>
          <a:bodyPr vert="horz" lIns="216000" tIns="216000" rIns="216000" bIns="216000" rtlCol="0" anchor="ctr">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r>
              <a:rPr lang="hr-HR" dirty="0">
                <a:solidFill>
                  <a:srgbClr val="414042"/>
                </a:solidFill>
                <a:latin typeface="Pluto Sans DPD PPT" panose="02000000000000000000" pitchFamily="2" charset="0"/>
              </a:rPr>
              <a:t>E-mail </a:t>
            </a:r>
            <a:r>
              <a:rPr lang="hr-HR" dirty="0" err="1">
                <a:solidFill>
                  <a:srgbClr val="414042"/>
                </a:solidFill>
                <a:latin typeface="Pluto Sans DPD PPT" panose="02000000000000000000" pitchFamily="2" charset="0"/>
              </a:rPr>
              <a:t>sporočilo</a:t>
            </a:r>
            <a:endParaRPr lang="hr-HR" dirty="0">
              <a:solidFill>
                <a:srgbClr val="414042"/>
              </a:solidFill>
              <a:latin typeface="Pluto Sans DPD PPT" panose="02000000000000000000" pitchFamily="2" charset="0"/>
            </a:endParaRPr>
          </a:p>
        </p:txBody>
      </p:sp>
      <p:sp>
        <p:nvSpPr>
          <p:cNvPr id="11" name="Text Placeholder 35">
            <a:extLst>
              <a:ext uri="{FF2B5EF4-FFF2-40B4-BE49-F238E27FC236}">
                <a16:creationId xmlns:a16="http://schemas.microsoft.com/office/drawing/2014/main" id="{2777F7C9-6FCC-A2F6-DADA-DF163A181289}"/>
              </a:ext>
            </a:extLst>
          </p:cNvPr>
          <p:cNvSpPr txBox="1">
            <a:spLocks/>
          </p:cNvSpPr>
          <p:nvPr>
            <p:custDataLst>
              <p:tags r:id="rId4"/>
            </p:custDataLst>
          </p:nvPr>
        </p:nvSpPr>
        <p:spPr bwMode="gray">
          <a:xfrm>
            <a:off x="4536244" y="1176375"/>
            <a:ext cx="1989577" cy="645684"/>
          </a:xfrm>
          <a:prstGeom prst="roundRect">
            <a:avLst>
              <a:gd name="adj" fmla="val 4783"/>
            </a:avLst>
          </a:prstGeom>
          <a:solidFill>
            <a:srgbClr val="E6E7E8"/>
          </a:solidFill>
        </p:spPr>
        <p:txBody>
          <a:bodyPr vert="horz" lIns="216000" tIns="216000" rIns="216000" bIns="216000" rtlCol="0" anchor="ctr">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0"/>
              </a:spcBef>
              <a:spcAft>
                <a:spcPts val="200"/>
              </a:spcAft>
              <a:buClr>
                <a:srgbClr val="DC0032"/>
              </a:buClr>
              <a:buSzTx/>
              <a:buFont typeface="Arial" panose="020B0604020202020204" pitchFamily="34" charset="0"/>
              <a:buNone/>
              <a:tabLst/>
              <a:defRPr/>
            </a:pPr>
            <a:r>
              <a:rPr lang="hr-HR" dirty="0">
                <a:solidFill>
                  <a:srgbClr val="414042"/>
                </a:solidFill>
                <a:latin typeface="Pluto Sans DPD PPT" panose="02000000000000000000" pitchFamily="2" charset="0"/>
              </a:rPr>
              <a:t>Viber / SMS</a:t>
            </a:r>
          </a:p>
        </p:txBody>
      </p:sp>
      <p:sp>
        <p:nvSpPr>
          <p:cNvPr id="12" name="Text Placeholder 35">
            <a:extLst>
              <a:ext uri="{FF2B5EF4-FFF2-40B4-BE49-F238E27FC236}">
                <a16:creationId xmlns:a16="http://schemas.microsoft.com/office/drawing/2014/main" id="{9924DDCF-7D43-C349-C7FA-E6A7767AE54C}"/>
              </a:ext>
            </a:extLst>
          </p:cNvPr>
          <p:cNvSpPr txBox="1">
            <a:spLocks/>
          </p:cNvSpPr>
          <p:nvPr>
            <p:custDataLst>
              <p:tags r:id="rId5"/>
            </p:custDataLst>
          </p:nvPr>
        </p:nvSpPr>
        <p:spPr bwMode="gray">
          <a:xfrm>
            <a:off x="4273853" y="4225729"/>
            <a:ext cx="2514358" cy="1318358"/>
          </a:xfrm>
          <a:prstGeom prst="roundRect">
            <a:avLst>
              <a:gd name="adj" fmla="val 4783"/>
            </a:avLst>
          </a:prstGeom>
          <a:solidFill>
            <a:srgbClr val="DC0032"/>
          </a:solidFill>
        </p:spPr>
        <p:txBody>
          <a:bodyPr vert="horz" lIns="216000" tIns="216000" rIns="216000" bIns="216000" rtlCol="0" anchor="ctr">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marL="0" marR="0" lvl="1" indent="0" algn="ctr" defTabSz="914400" rtl="0" eaLnBrk="1" fontAlgn="auto" latinLnBrk="0" hangingPunct="1">
              <a:lnSpc>
                <a:spcPct val="110000"/>
              </a:lnSpc>
              <a:spcBef>
                <a:spcPts val="600"/>
              </a:spcBef>
              <a:spcAft>
                <a:spcPts val="600"/>
              </a:spcAft>
              <a:buClr>
                <a:srgbClr val="FFFFFF"/>
              </a:buClr>
              <a:buSzPct val="100000"/>
              <a:buFont typeface="Arial" panose="020B0604020202020204" pitchFamily="34" charset="0"/>
              <a:buNone/>
              <a:tabLst/>
              <a:defRPr/>
            </a:pPr>
            <a:r>
              <a:rPr kumimoji="0" lang="hr-HR" sz="1800" b="0" i="0" u="none" strike="noStrike" kern="1200" cap="none" spc="0" normalizeH="0" baseline="0" noProof="0" dirty="0" err="1">
                <a:ln>
                  <a:noFill/>
                </a:ln>
                <a:solidFill>
                  <a:srgbClr val="FFFFFF"/>
                </a:solidFill>
                <a:effectLst/>
                <a:uLnTx/>
                <a:uFillTx/>
                <a:latin typeface="Pluto Sans DPD PPT" panose="02000000000000000000" pitchFamily="2" charset="0"/>
                <a:ea typeface="+mn-ea"/>
                <a:cs typeface="+mn-cs"/>
              </a:rPr>
              <a:t>Sporočila</a:t>
            </a:r>
            <a:r>
              <a:rPr kumimoji="0" lang="hr-HR" sz="1800" b="0" i="0" u="none" strike="noStrike" kern="1200" cap="none" spc="0" normalizeH="0" baseline="0" noProof="0" dirty="0">
                <a:ln>
                  <a:noFill/>
                </a:ln>
                <a:solidFill>
                  <a:srgbClr val="FFFFFF"/>
                </a:solidFill>
                <a:effectLst/>
                <a:uLnTx/>
                <a:uFillTx/>
                <a:latin typeface="Pluto Sans DPD PPT" panose="02000000000000000000" pitchFamily="2" charset="0"/>
                <a:ea typeface="+mn-ea"/>
                <a:cs typeface="+mn-cs"/>
              </a:rPr>
              <a:t> se </a:t>
            </a:r>
            <a:r>
              <a:rPr kumimoji="0" lang="hr-HR" sz="1800" b="0" i="0" u="none" strike="noStrike" kern="1200" cap="none" spc="0" normalizeH="0" baseline="0" noProof="0" dirty="0" err="1">
                <a:ln>
                  <a:noFill/>
                </a:ln>
                <a:solidFill>
                  <a:srgbClr val="FFFFFF"/>
                </a:solidFill>
                <a:effectLst/>
                <a:uLnTx/>
                <a:uFillTx/>
                <a:latin typeface="Pluto Sans DPD PPT" panose="02000000000000000000" pitchFamily="2" charset="0"/>
                <a:ea typeface="+mn-ea"/>
                <a:cs typeface="+mn-cs"/>
              </a:rPr>
              <a:t>lahko</a:t>
            </a:r>
            <a:r>
              <a:rPr kumimoji="0" lang="hr-HR" sz="1800" b="0" i="0" u="none" strike="noStrike" kern="1200" cap="none" spc="0" normalizeH="0" baseline="0" noProof="0" dirty="0">
                <a:ln>
                  <a:noFill/>
                </a:ln>
                <a:solidFill>
                  <a:srgbClr val="FFFFFF"/>
                </a:solidFill>
                <a:effectLst/>
                <a:uLnTx/>
                <a:uFillTx/>
                <a:latin typeface="Pluto Sans DPD PPT" panose="02000000000000000000" pitchFamily="2" charset="0"/>
                <a:ea typeface="+mn-ea"/>
                <a:cs typeface="+mn-cs"/>
              </a:rPr>
              <a:t> </a:t>
            </a:r>
            <a:r>
              <a:rPr kumimoji="0" lang="hr-HR" sz="1800" b="0" i="0" u="none" strike="noStrike" kern="1200" cap="none" spc="0" normalizeH="0" baseline="0" noProof="0" dirty="0" err="1">
                <a:ln>
                  <a:noFill/>
                </a:ln>
                <a:solidFill>
                  <a:srgbClr val="FFFFFF"/>
                </a:solidFill>
                <a:effectLst/>
                <a:uLnTx/>
                <a:uFillTx/>
                <a:latin typeface="Pluto Sans DPD PPT" panose="02000000000000000000" pitchFamily="2" charset="0"/>
                <a:ea typeface="+mn-ea"/>
                <a:cs typeface="+mn-cs"/>
              </a:rPr>
              <a:t>prilagodijo</a:t>
            </a:r>
            <a:r>
              <a:rPr kumimoji="0" lang="hr-HR" sz="1800" b="0" i="0" u="none" strike="noStrike" kern="1200" cap="none" spc="0" normalizeH="0" baseline="0" noProof="0" dirty="0">
                <a:ln>
                  <a:noFill/>
                </a:ln>
                <a:solidFill>
                  <a:srgbClr val="FFFFFF"/>
                </a:solidFill>
                <a:effectLst/>
                <a:uLnTx/>
                <a:uFillTx/>
                <a:latin typeface="Pluto Sans DPD PPT" panose="02000000000000000000" pitchFamily="2" charset="0"/>
                <a:ea typeface="+mn-ea"/>
                <a:cs typeface="+mn-cs"/>
              </a:rPr>
              <a:t> vašim </a:t>
            </a:r>
            <a:r>
              <a:rPr kumimoji="0" lang="hr-HR" sz="1800" b="0" i="0" u="none" strike="noStrike" kern="1200" cap="none" spc="0" normalizeH="0" baseline="0" noProof="0" dirty="0" err="1">
                <a:ln>
                  <a:noFill/>
                </a:ln>
                <a:solidFill>
                  <a:srgbClr val="FFFFFF"/>
                </a:solidFill>
                <a:effectLst/>
                <a:uLnTx/>
                <a:uFillTx/>
                <a:latin typeface="Pluto Sans DPD PPT" panose="02000000000000000000" pitchFamily="2" charset="0"/>
                <a:ea typeface="+mn-ea"/>
                <a:cs typeface="+mn-cs"/>
              </a:rPr>
              <a:t>zahtevam</a:t>
            </a:r>
            <a:r>
              <a:rPr kumimoji="0" lang="hr-HR" sz="1800" b="0" i="0" u="none" strike="noStrike" kern="1200" cap="none" spc="0" normalizeH="0" baseline="0" noProof="0" dirty="0">
                <a:ln>
                  <a:noFill/>
                </a:ln>
                <a:solidFill>
                  <a:srgbClr val="FFFFFF"/>
                </a:solidFill>
                <a:effectLst/>
                <a:uLnTx/>
                <a:uFillTx/>
                <a:latin typeface="Pluto Sans DPD PPT" panose="02000000000000000000" pitchFamily="2" charset="0"/>
                <a:ea typeface="+mn-ea"/>
                <a:cs typeface="+mn-cs"/>
              </a:rPr>
              <a:t>.</a:t>
            </a:r>
            <a:endParaRPr lang="hr-HR" dirty="0">
              <a:solidFill>
                <a:srgbClr val="FFFFFF"/>
              </a:solidFill>
            </a:endParaRPr>
          </a:p>
        </p:txBody>
      </p:sp>
      <p:pic>
        <p:nvPicPr>
          <p:cNvPr id="17" name="Picture 5">
            <a:extLst>
              <a:ext uri="{FF2B5EF4-FFF2-40B4-BE49-F238E27FC236}">
                <a16:creationId xmlns:a16="http://schemas.microsoft.com/office/drawing/2014/main" id="{7480AF65-C5B3-4563-9629-285586DEAB9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2141" t="17479" r="30993" b="17991"/>
          <a:stretch/>
        </p:blipFill>
        <p:spPr bwMode="gray">
          <a:xfrm>
            <a:off x="849877" y="1736120"/>
            <a:ext cx="2376367" cy="4509967"/>
          </a:xfrm>
          <a:prstGeom prst="rect">
            <a:avLst/>
          </a:prstGeom>
        </p:spPr>
      </p:pic>
      <p:sp>
        <p:nvSpPr>
          <p:cNvPr id="20" name="Text Placeholder 35">
            <a:extLst>
              <a:ext uri="{FF2B5EF4-FFF2-40B4-BE49-F238E27FC236}">
                <a16:creationId xmlns:a16="http://schemas.microsoft.com/office/drawing/2014/main" id="{D5841073-5696-C1B9-1FBC-D155C80B96C5}"/>
              </a:ext>
            </a:extLst>
          </p:cNvPr>
          <p:cNvSpPr txBox="1">
            <a:spLocks/>
          </p:cNvSpPr>
          <p:nvPr>
            <p:custDataLst>
              <p:tags r:id="rId6"/>
            </p:custDataLst>
          </p:nvPr>
        </p:nvSpPr>
        <p:spPr bwMode="gray">
          <a:xfrm>
            <a:off x="7757955" y="1176375"/>
            <a:ext cx="3341627" cy="4367712"/>
          </a:xfrm>
          <a:prstGeom prst="roundRect">
            <a:avLst>
              <a:gd name="adj" fmla="val 3171"/>
            </a:avLst>
          </a:prstGeom>
          <a:solidFill>
            <a:srgbClr val="E6E7E8"/>
          </a:solidFill>
        </p:spPr>
        <p:txBody>
          <a:bodyPr vert="horz" lIns="204100" tIns="884433" rIns="204100" bIns="204100" rtlCol="0" anchor="t" anchorCtr="0">
            <a:noAutofit/>
          </a:bodyPr>
          <a:lstStyle>
            <a:lvl1pPr marL="0" indent="0" algn="l" defTabSz="914400" rtl="0" eaLnBrk="1" latinLnBrk="0" hangingPunct="1">
              <a:lnSpc>
                <a:spcPct val="110000"/>
              </a:lnSpc>
              <a:spcBef>
                <a:spcPts val="0"/>
              </a:spcBef>
              <a:spcAft>
                <a:spcPts val="200"/>
              </a:spcAft>
              <a:buClr>
                <a:schemeClr val="accent1"/>
              </a:buClr>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10000"/>
              </a:lnSpc>
              <a:spcBef>
                <a:spcPts val="600"/>
              </a:spcBef>
              <a:spcAft>
                <a:spcPts val="600"/>
              </a:spcAft>
              <a:buClr>
                <a:schemeClr val="accent1"/>
              </a:buClr>
              <a:buSzPct val="100000"/>
              <a:buFont typeface="Arial" panose="020B0604020202020204" pitchFamily="34" charset="0"/>
              <a:buNone/>
              <a:defRPr sz="1800" kern="1200">
                <a:solidFill>
                  <a:schemeClr val="tx1"/>
                </a:solidFill>
                <a:latin typeface="Pluto Sans DPD PPT" panose="02000000000000000000" pitchFamily="2" charset="0"/>
                <a:ea typeface="+mn-ea"/>
                <a:cs typeface="+mn-cs"/>
              </a:defRPr>
            </a:lvl2pPr>
            <a:lvl3pPr marL="180000" indent="-180000" algn="l" defTabSz="914400" rtl="0" eaLnBrk="1" latinLnBrk="0" hangingPunct="1">
              <a:lnSpc>
                <a:spcPct val="110000"/>
              </a:lnSpc>
              <a:spcBef>
                <a:spcPts val="0"/>
              </a:spcBef>
              <a:spcAft>
                <a:spcPts val="0"/>
              </a:spcAft>
              <a:buClr>
                <a:schemeClr val="bg2"/>
              </a:buClr>
              <a:buSzPct val="120000"/>
              <a:buFont typeface="Pluto Sans DPD PPT Light" panose="020B0604020202020204" charset="0"/>
              <a:buChar char="•"/>
              <a:defRPr sz="1800" kern="1200">
                <a:solidFill>
                  <a:schemeClr val="tx1"/>
                </a:solidFill>
                <a:latin typeface="+mn-lt"/>
                <a:ea typeface="+mn-ea"/>
                <a:cs typeface="+mn-cs"/>
              </a:defRPr>
            </a:lvl3pPr>
            <a:lvl4pPr marL="360000" indent="-180975" algn="l" defTabSz="914400" rtl="0" eaLnBrk="1" latinLnBrk="0" hangingPunct="1">
              <a:lnSpc>
                <a:spcPct val="110000"/>
              </a:lnSpc>
              <a:spcBef>
                <a:spcPts val="0"/>
              </a:spcBef>
              <a:buClr>
                <a:schemeClr val="accent4"/>
              </a:buClr>
              <a:buSzPct val="100000"/>
              <a:buFont typeface="Pluto Sans DPD PPT Light" panose="020B0604020202020204" charset="0"/>
              <a:buChar char="•"/>
              <a:defRPr sz="1600" kern="1200">
                <a:solidFill>
                  <a:schemeClr val="tx1"/>
                </a:solidFill>
                <a:latin typeface="+mn-lt"/>
                <a:ea typeface="+mn-ea"/>
                <a:cs typeface="+mn-cs"/>
              </a:defRPr>
            </a:lvl4pPr>
            <a:lvl5pPr marL="540000" indent="-180975" algn="l" defTabSz="914400" rtl="0" eaLnBrk="1" latinLnBrk="0" hangingPunct="1">
              <a:lnSpc>
                <a:spcPct val="110000"/>
              </a:lnSpc>
              <a:spcBef>
                <a:spcPts val="0"/>
              </a:spcBef>
              <a:buClr>
                <a:schemeClr val="tx2"/>
              </a:buClr>
              <a:buSzPct val="100000"/>
              <a:buFont typeface="Pluto Sans DPD PPT Light" panose="020B0604020202020204" charset="0"/>
              <a:buChar char="•"/>
              <a:defRPr sz="1600" kern="1200">
                <a:solidFill>
                  <a:schemeClr val="tx1"/>
                </a:solidFill>
                <a:latin typeface="+mn-lt"/>
                <a:ea typeface="+mn-ea"/>
                <a:cs typeface="+mn-cs"/>
              </a:defRPr>
            </a:lvl5pPr>
            <a:lvl6pPr marL="720000" indent="-180000"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6pPr>
            <a:lvl7pPr marL="900000" indent="-179388"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7pPr>
            <a:lvl8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8pPr>
            <a:lvl9pPr marL="900000" indent="-180975" algn="l" defTabSz="914400" rtl="0" eaLnBrk="1" latinLnBrk="0" hangingPunct="1">
              <a:lnSpc>
                <a:spcPct val="110000"/>
              </a:lnSpc>
              <a:spcBef>
                <a:spcPts val="0"/>
              </a:spcBef>
              <a:buClr>
                <a:schemeClr val="accent2"/>
              </a:buClr>
              <a:buFont typeface="Pluto Sans DPD PPT Light" panose="020B0604020202020204" charset="0"/>
              <a:buChar char="•"/>
              <a:defRPr sz="1400" kern="1200">
                <a:solidFill>
                  <a:schemeClr val="tx1"/>
                </a:solidFill>
                <a:latin typeface="+mn-lt"/>
                <a:ea typeface="+mn-ea"/>
                <a:cs typeface="+mn-cs"/>
              </a:defRPr>
            </a:lvl9pPr>
          </a:lstStyle>
          <a:p>
            <a:pPr defTabSz="864017">
              <a:lnSpc>
                <a:spcPct val="100000"/>
              </a:lnSpc>
              <a:spcAft>
                <a:spcPts val="189"/>
              </a:spcAft>
              <a:buClrTx/>
              <a:defRPr/>
            </a:pPr>
            <a:endParaRPr lang="sl-SI" sz="1323" dirty="0">
              <a:latin typeface="Pluto Sans DPD PPT Light"/>
            </a:endParaRPr>
          </a:p>
          <a:p>
            <a:pPr defTabSz="864017">
              <a:lnSpc>
                <a:spcPct val="100000"/>
              </a:lnSpc>
              <a:spcAft>
                <a:spcPts val="189"/>
              </a:spcAft>
              <a:buClrTx/>
              <a:defRPr/>
            </a:pPr>
            <a:r>
              <a:rPr lang="en-GB" sz="1323" dirty="0" err="1">
                <a:latin typeface="Pluto Sans DPD PPT Light"/>
              </a:rPr>
              <a:t>Edinstvene</a:t>
            </a:r>
            <a:r>
              <a:rPr lang="en-GB" sz="1323" dirty="0">
                <a:latin typeface="Pluto Sans DPD PPT Light"/>
              </a:rPr>
              <a:t> </a:t>
            </a:r>
            <a:r>
              <a:rPr lang="en-GB" sz="1323" dirty="0" err="1">
                <a:latin typeface="Pluto Sans DPD PPT Light"/>
              </a:rPr>
              <a:t>informacije</a:t>
            </a:r>
            <a:r>
              <a:rPr lang="en-GB" sz="1323" dirty="0">
                <a:latin typeface="Pluto Sans DPD PPT Light"/>
              </a:rPr>
              <a:t> o</a:t>
            </a:r>
            <a:r>
              <a:rPr lang="sl-SI" sz="1323" dirty="0">
                <a:latin typeface="Pluto Sans DPD PPT Light"/>
              </a:rPr>
              <a:t> 1-urnem časovnem okvirju dostave paketa. </a:t>
            </a:r>
          </a:p>
          <a:p>
            <a:pPr defTabSz="864017">
              <a:lnSpc>
                <a:spcPct val="100000"/>
              </a:lnSpc>
              <a:spcAft>
                <a:spcPts val="189"/>
              </a:spcAft>
              <a:buClrTx/>
              <a:defRPr/>
            </a:pPr>
            <a:endParaRPr lang="sl-SI" sz="1323" dirty="0">
              <a:latin typeface="Pluto Sans DPD PPT Light"/>
            </a:endParaRPr>
          </a:p>
          <a:p>
            <a:pPr defTabSz="864017">
              <a:lnSpc>
                <a:spcPct val="100000"/>
              </a:lnSpc>
              <a:spcAft>
                <a:spcPts val="189"/>
              </a:spcAft>
              <a:buClrTx/>
              <a:defRPr/>
            </a:pPr>
            <a:r>
              <a:rPr lang="sl-SI" sz="1323" dirty="0">
                <a:latin typeface="Pluto Sans DPD PPT Light"/>
              </a:rPr>
              <a:t>Na dan dostave pošljemo </a:t>
            </a:r>
            <a:r>
              <a:rPr lang="sl-SI" sz="1323" dirty="0" err="1">
                <a:latin typeface="Pluto Sans DPD PPT Light"/>
              </a:rPr>
              <a:t>Viber</a:t>
            </a:r>
            <a:r>
              <a:rPr lang="sl-SI" sz="1323" dirty="0">
                <a:latin typeface="Pluto Sans DPD PPT Light"/>
              </a:rPr>
              <a:t>/SMS in e-mail obvestilo, tako da prejemniki paketov ne bodo nikoli več zamudili dostave.</a:t>
            </a:r>
          </a:p>
          <a:p>
            <a:pPr defTabSz="864017">
              <a:lnSpc>
                <a:spcPct val="100000"/>
              </a:lnSpc>
              <a:spcAft>
                <a:spcPts val="189"/>
              </a:spcAft>
              <a:buClrTx/>
              <a:defRPr/>
            </a:pPr>
            <a:endParaRPr lang="sl-SI" sz="1323" dirty="0">
              <a:latin typeface="Pluto Sans DPD PPT Light"/>
            </a:endParaRPr>
          </a:p>
          <a:p>
            <a:pPr defTabSz="864017">
              <a:lnSpc>
                <a:spcPct val="100000"/>
              </a:lnSpc>
              <a:spcAft>
                <a:spcPts val="189"/>
              </a:spcAft>
              <a:buClrTx/>
              <a:defRPr/>
            </a:pPr>
            <a:r>
              <a:rPr lang="sl-SI" sz="1323" dirty="0">
                <a:latin typeface="Pluto Sans DPD PPT Light"/>
              </a:rPr>
              <a:t>Sledenje v živo in </a:t>
            </a:r>
            <a:r>
              <a:rPr lang="en-GB" sz="1323" dirty="0" err="1">
                <a:latin typeface="Pluto Sans DPD PPT Light"/>
              </a:rPr>
              <a:t>interaktivno</a:t>
            </a:r>
            <a:r>
              <a:rPr lang="en-GB" sz="1323" dirty="0">
                <a:latin typeface="Pluto Sans DPD PPT Light"/>
              </a:rPr>
              <a:t> </a:t>
            </a:r>
            <a:r>
              <a:rPr lang="en-GB" sz="1323" dirty="0" err="1">
                <a:latin typeface="Pluto Sans DPD PPT Light"/>
              </a:rPr>
              <a:t>upravljanje</a:t>
            </a:r>
            <a:r>
              <a:rPr lang="en-GB" sz="1323" dirty="0">
                <a:latin typeface="Pluto Sans DPD PPT Light"/>
              </a:rPr>
              <a:t> </a:t>
            </a:r>
            <a:r>
              <a:rPr lang="en-GB" sz="1323" dirty="0" err="1">
                <a:latin typeface="Pluto Sans DPD PPT Light"/>
              </a:rPr>
              <a:t>dostave</a:t>
            </a:r>
            <a:r>
              <a:rPr lang="en-GB" sz="1323" dirty="0">
                <a:latin typeface="Pluto Sans DPD PPT Light"/>
              </a:rPr>
              <a:t>.</a:t>
            </a:r>
            <a:endParaRPr lang="sl-SI" sz="1323" dirty="0">
              <a:latin typeface="Pluto Sans DPD PPT Light"/>
            </a:endParaRPr>
          </a:p>
          <a:p>
            <a:pPr defTabSz="864017">
              <a:lnSpc>
                <a:spcPct val="100000"/>
              </a:lnSpc>
              <a:spcAft>
                <a:spcPts val="189"/>
              </a:spcAft>
              <a:buClrTx/>
              <a:defRPr/>
            </a:pPr>
            <a:endParaRPr lang="en-GB" sz="1323" dirty="0">
              <a:latin typeface="Pluto Sans DPD PPT Light"/>
            </a:endParaRPr>
          </a:p>
          <a:p>
            <a:pPr defTabSz="864017">
              <a:lnSpc>
                <a:spcPct val="100000"/>
              </a:lnSpc>
              <a:spcAft>
                <a:spcPts val="189"/>
              </a:spcAft>
              <a:buClrTx/>
              <a:defRPr/>
            </a:pPr>
            <a:r>
              <a:rPr lang="en-GB" sz="1323" dirty="0">
                <a:latin typeface="Pluto Sans DPD PPT Light"/>
              </a:rPr>
              <a:t>V </a:t>
            </a:r>
            <a:r>
              <a:rPr lang="en-GB" sz="4000" dirty="0">
                <a:solidFill>
                  <a:srgbClr val="DC0032"/>
                </a:solidFill>
                <a:latin typeface="Pluto Sans DPD PPT Light"/>
              </a:rPr>
              <a:t>20</a:t>
            </a:r>
            <a:r>
              <a:rPr lang="en-GB" sz="1323" dirty="0">
                <a:latin typeface="Pluto Sans DPD PPT Light"/>
              </a:rPr>
              <a:t> </a:t>
            </a:r>
            <a:r>
              <a:rPr lang="en-GB" sz="1323" dirty="0" err="1">
                <a:latin typeface="Pluto Sans DPD PPT Light"/>
              </a:rPr>
              <a:t>evropskih</a:t>
            </a:r>
            <a:r>
              <a:rPr lang="en-GB" sz="1323" dirty="0">
                <a:latin typeface="Pluto Sans DPD PPT Light"/>
              </a:rPr>
              <a:t> </a:t>
            </a:r>
            <a:r>
              <a:rPr lang="en-GB" sz="1323" dirty="0" err="1">
                <a:latin typeface="Pluto Sans DPD PPT Light"/>
              </a:rPr>
              <a:t>državah</a:t>
            </a:r>
            <a:r>
              <a:rPr lang="en-GB" sz="1323" dirty="0">
                <a:latin typeface="Pluto Sans DPD PPT Light"/>
              </a:rPr>
              <a:t>. </a:t>
            </a:r>
          </a:p>
        </p:txBody>
      </p:sp>
      <p:pic>
        <p:nvPicPr>
          <p:cNvPr id="21" name="Graphique 3">
            <a:extLst>
              <a:ext uri="{FF2B5EF4-FFF2-40B4-BE49-F238E27FC236}">
                <a16:creationId xmlns:a16="http://schemas.microsoft.com/office/drawing/2014/main" id="{F9AFD5FC-E9AF-8B06-D67E-727AF9E3ED0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064244" y="1519097"/>
            <a:ext cx="1542241" cy="329411"/>
          </a:xfrm>
          <a:prstGeom prst="rect">
            <a:avLst/>
          </a:prstGeom>
        </p:spPr>
      </p:pic>
      <p:pic>
        <p:nvPicPr>
          <p:cNvPr id="22" name="Slika 21">
            <a:extLst>
              <a:ext uri="{FF2B5EF4-FFF2-40B4-BE49-F238E27FC236}">
                <a16:creationId xmlns:a16="http://schemas.microsoft.com/office/drawing/2014/main" id="{B5227D61-E4F6-E2D0-8796-B591F0CA5DD0}"/>
              </a:ext>
            </a:extLst>
          </p:cNvPr>
          <p:cNvPicPr>
            <a:picLocks noChangeAspect="1"/>
          </p:cNvPicPr>
          <p:nvPr/>
        </p:nvPicPr>
        <p:blipFill>
          <a:blip r:embed="rId12"/>
          <a:stretch>
            <a:fillRect/>
          </a:stretch>
        </p:blipFill>
        <p:spPr>
          <a:xfrm>
            <a:off x="3888244" y="2115174"/>
            <a:ext cx="3098185" cy="1718345"/>
          </a:xfrm>
          <a:prstGeom prst="rect">
            <a:avLst/>
          </a:prstGeom>
        </p:spPr>
      </p:pic>
    </p:spTree>
    <p:extLst>
      <p:ext uri="{BB962C8B-B14F-4D97-AF65-F5344CB8AC3E}">
        <p14:creationId xmlns:p14="http://schemas.microsoft.com/office/powerpoint/2010/main" val="37724221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VCT_SHOW_CA" val="False"/>
</p:tagLst>
</file>

<file path=ppt/tags/tag10.xml><?xml version="1.0" encoding="utf-8"?>
<p:tagLst xmlns:a="http://schemas.openxmlformats.org/drawingml/2006/main" xmlns:r="http://schemas.openxmlformats.org/officeDocument/2006/relationships" xmlns:p="http://schemas.openxmlformats.org/presentationml/2006/main">
  <p:tag name="VCT-RADIUS" val="8"/>
</p:tagLst>
</file>

<file path=ppt/tags/tag10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1.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102.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10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xml><?xml version="1.0" encoding="utf-8"?>
<p:tagLst xmlns:a="http://schemas.openxmlformats.org/drawingml/2006/main" xmlns:r="http://schemas.openxmlformats.org/officeDocument/2006/relationships" xmlns:p="http://schemas.openxmlformats.org/presentationml/2006/main">
  <p:tag name="VCT-RADIUS" val="8"/>
</p:tagLst>
</file>

<file path=ppt/tags/tag11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1.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11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4.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115.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116.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11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8.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119.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12.xml><?xml version="1.0" encoding="utf-8"?>
<p:tagLst xmlns:a="http://schemas.openxmlformats.org/drawingml/2006/main" xmlns:r="http://schemas.openxmlformats.org/officeDocument/2006/relationships" xmlns:p="http://schemas.openxmlformats.org/presentationml/2006/main">
  <p:tag name="VCT-RADIUS" val="8"/>
</p:tagLst>
</file>

<file path=ppt/tags/tag120.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121.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122.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123.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124.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125.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12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29.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13.xml><?xml version="1.0" encoding="utf-8"?>
<p:tagLst xmlns:a="http://schemas.openxmlformats.org/drawingml/2006/main" xmlns:r="http://schemas.openxmlformats.org/officeDocument/2006/relationships" xmlns:p="http://schemas.openxmlformats.org/presentationml/2006/main">
  <p:tag name="VCT-RADIUS" val="8"/>
</p:tagLst>
</file>

<file path=ppt/tags/tag13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1.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132.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13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4.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13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6.xml><?xml version="1.0" encoding="utf-8"?>
<p:tagLst xmlns:a="http://schemas.openxmlformats.org/drawingml/2006/main" xmlns:r="http://schemas.openxmlformats.org/officeDocument/2006/relationships" xmlns:p="http://schemas.openxmlformats.org/presentationml/2006/main">
  <p:tag name="VCT-RADIUS" val="8"/>
</p:tagLst>
</file>

<file path=ppt/tags/tag137.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138.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139.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14.xml><?xml version="1.0" encoding="utf-8"?>
<p:tagLst xmlns:a="http://schemas.openxmlformats.org/drawingml/2006/main" xmlns:r="http://schemas.openxmlformats.org/officeDocument/2006/relationships" xmlns:p="http://schemas.openxmlformats.org/presentationml/2006/main">
  <p:tag name="VCT-RADIUS" val="8"/>
</p:tagLst>
</file>

<file path=ppt/tags/tag140.xml><?xml version="1.0" encoding="utf-8"?>
<p:tagLst xmlns:a="http://schemas.openxmlformats.org/drawingml/2006/main" xmlns:r="http://schemas.openxmlformats.org/officeDocument/2006/relationships" xmlns:p="http://schemas.openxmlformats.org/presentationml/2006/main">
  <p:tag name="VCT-RADIUS" val="8"/>
</p:tagLst>
</file>

<file path=ppt/tags/tag141.xml><?xml version="1.0" encoding="utf-8"?>
<p:tagLst xmlns:a="http://schemas.openxmlformats.org/drawingml/2006/main" xmlns:r="http://schemas.openxmlformats.org/officeDocument/2006/relationships" xmlns:p="http://schemas.openxmlformats.org/presentationml/2006/main">
  <p:tag name="VCT-RADIUS" val="8"/>
</p:tagLst>
</file>

<file path=ppt/tags/tag142.xml><?xml version="1.0" encoding="utf-8"?>
<p:tagLst xmlns:a="http://schemas.openxmlformats.org/drawingml/2006/main" xmlns:r="http://schemas.openxmlformats.org/officeDocument/2006/relationships" xmlns:p="http://schemas.openxmlformats.org/presentationml/2006/main">
  <p:tag name="VCT-RADIUS" val="8"/>
</p:tagLst>
</file>

<file path=ppt/tags/tag143.xml><?xml version="1.0" encoding="utf-8"?>
<p:tagLst xmlns:a="http://schemas.openxmlformats.org/drawingml/2006/main" xmlns:r="http://schemas.openxmlformats.org/officeDocument/2006/relationships" xmlns:p="http://schemas.openxmlformats.org/presentationml/2006/main">
  <p:tag name="VCT-RADIUS" val="8"/>
</p:tagLst>
</file>

<file path=ppt/tags/tag144.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145.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146.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147.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148.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149.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15.xml><?xml version="1.0" encoding="utf-8"?>
<p:tagLst xmlns:a="http://schemas.openxmlformats.org/drawingml/2006/main" xmlns:r="http://schemas.openxmlformats.org/officeDocument/2006/relationships" xmlns:p="http://schemas.openxmlformats.org/presentationml/2006/main">
  <p:tag name="VCT-RADIUS" val="8"/>
</p:tagLst>
</file>

<file path=ppt/tags/tag150.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151.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152.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153.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15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6.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157.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15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xml><?xml version="1.0" encoding="utf-8"?>
<p:tagLst xmlns:a="http://schemas.openxmlformats.org/drawingml/2006/main" xmlns:r="http://schemas.openxmlformats.org/officeDocument/2006/relationships" xmlns:p="http://schemas.openxmlformats.org/presentationml/2006/main">
  <p:tag name="VCT-RADIUS" val="8"/>
</p:tagLst>
</file>

<file path=ppt/tags/tag160.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16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2.xml><?xml version="1.0" encoding="utf-8"?>
<p:tagLst xmlns:a="http://schemas.openxmlformats.org/drawingml/2006/main" xmlns:r="http://schemas.openxmlformats.org/officeDocument/2006/relationships" xmlns:p="http://schemas.openxmlformats.org/presentationml/2006/main">
  <p:tag name="VCT-RADIUS" val="8"/>
</p:tagLst>
</file>

<file path=ppt/tags/tag163.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164.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165.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166.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16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8.xml><?xml version="1.0" encoding="utf-8"?>
<p:tagLst xmlns:a="http://schemas.openxmlformats.org/drawingml/2006/main" xmlns:r="http://schemas.openxmlformats.org/officeDocument/2006/relationships" xmlns:p="http://schemas.openxmlformats.org/presentationml/2006/main">
  <p:tag name="VCT-RADIUS" val="8"/>
</p:tagLst>
</file>

<file path=ppt/tags/tag169.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17.xml><?xml version="1.0" encoding="utf-8"?>
<p:tagLst xmlns:a="http://schemas.openxmlformats.org/drawingml/2006/main" xmlns:r="http://schemas.openxmlformats.org/officeDocument/2006/relationships" xmlns:p="http://schemas.openxmlformats.org/presentationml/2006/main">
  <p:tag name="VCT-RADIUS" val="8"/>
</p:tagLst>
</file>

<file path=ppt/tags/tag170.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171.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172.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17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74.xml><?xml version="1.0" encoding="utf-8"?>
<p:tagLst xmlns:a="http://schemas.openxmlformats.org/drawingml/2006/main" xmlns:r="http://schemas.openxmlformats.org/officeDocument/2006/relationships" xmlns:p="http://schemas.openxmlformats.org/presentationml/2006/main">
  <p:tag name="VCT-RADIUS" val="8"/>
</p:tagLst>
</file>

<file path=ppt/tags/tag175.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176.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177.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178.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17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8.xml><?xml version="1.0" encoding="utf-8"?>
<p:tagLst xmlns:a="http://schemas.openxmlformats.org/drawingml/2006/main" xmlns:r="http://schemas.openxmlformats.org/officeDocument/2006/relationships" xmlns:p="http://schemas.openxmlformats.org/presentationml/2006/main">
  <p:tag name="VCT-RADIUS" val="8"/>
</p:tagLst>
</file>

<file path=ppt/tags/tag19.xml><?xml version="1.0" encoding="utf-8"?>
<p:tagLst xmlns:a="http://schemas.openxmlformats.org/drawingml/2006/main" xmlns:r="http://schemas.openxmlformats.org/officeDocument/2006/relationships" xmlns:p="http://schemas.openxmlformats.org/presentationml/2006/main">
  <p:tag name="VCT-RADIUS" val="8"/>
</p:tagLst>
</file>

<file path=ppt/tags/tag2.xml><?xml version="1.0" encoding="utf-8"?>
<p:tagLst xmlns:a="http://schemas.openxmlformats.org/drawingml/2006/main" xmlns:r="http://schemas.openxmlformats.org/officeDocument/2006/relationships" xmlns:p="http://schemas.openxmlformats.org/presentationml/2006/main">
  <p:tag name="VCT-RADIUS" val="8"/>
</p:tagLst>
</file>

<file path=ppt/tags/tag20.xml><?xml version="1.0" encoding="utf-8"?>
<p:tagLst xmlns:a="http://schemas.openxmlformats.org/drawingml/2006/main" xmlns:r="http://schemas.openxmlformats.org/officeDocument/2006/relationships" xmlns:p="http://schemas.openxmlformats.org/presentationml/2006/main">
  <p:tag name="VCT-RADIUS" val="8"/>
</p:tagLst>
</file>

<file path=ppt/tags/tag21.xml><?xml version="1.0" encoding="utf-8"?>
<p:tagLst xmlns:a="http://schemas.openxmlformats.org/drawingml/2006/main" xmlns:r="http://schemas.openxmlformats.org/officeDocument/2006/relationships" xmlns:p="http://schemas.openxmlformats.org/presentationml/2006/main">
  <p:tag name="VCT-RADIUS" val="8"/>
</p:tagLst>
</file>

<file path=ppt/tags/tag22.xml><?xml version="1.0" encoding="utf-8"?>
<p:tagLst xmlns:a="http://schemas.openxmlformats.org/drawingml/2006/main" xmlns:r="http://schemas.openxmlformats.org/officeDocument/2006/relationships" xmlns:p="http://schemas.openxmlformats.org/presentationml/2006/main">
  <p:tag name="VCT-RADIUS" val="8"/>
</p:tagLst>
</file>

<file path=ppt/tags/tag23.xml><?xml version="1.0" encoding="utf-8"?>
<p:tagLst xmlns:a="http://schemas.openxmlformats.org/drawingml/2006/main" xmlns:r="http://schemas.openxmlformats.org/officeDocument/2006/relationships" xmlns:p="http://schemas.openxmlformats.org/presentationml/2006/main">
  <p:tag name="VCT-RADIUS" val="8"/>
</p:tagLst>
</file>

<file path=ppt/tags/tag24.xml><?xml version="1.0" encoding="utf-8"?>
<p:tagLst xmlns:a="http://schemas.openxmlformats.org/drawingml/2006/main" xmlns:r="http://schemas.openxmlformats.org/officeDocument/2006/relationships" xmlns:p="http://schemas.openxmlformats.org/presentationml/2006/main">
  <p:tag name="VCT-RADIUS" val="8"/>
</p:tagLst>
</file>

<file path=ppt/tags/tag25.xml><?xml version="1.0" encoding="utf-8"?>
<p:tagLst xmlns:a="http://schemas.openxmlformats.org/drawingml/2006/main" xmlns:r="http://schemas.openxmlformats.org/officeDocument/2006/relationships" xmlns:p="http://schemas.openxmlformats.org/presentationml/2006/main">
  <p:tag name="VCT-RADIUS" val="8"/>
</p:tagLst>
</file>

<file path=ppt/tags/tag26.xml><?xml version="1.0" encoding="utf-8"?>
<p:tagLst xmlns:a="http://schemas.openxmlformats.org/drawingml/2006/main" xmlns:r="http://schemas.openxmlformats.org/officeDocument/2006/relationships" xmlns:p="http://schemas.openxmlformats.org/presentationml/2006/main">
  <p:tag name="VCT-RADIUS" val="8"/>
</p:tagLst>
</file>

<file path=ppt/tags/tag27.xml><?xml version="1.0" encoding="utf-8"?>
<p:tagLst xmlns:a="http://schemas.openxmlformats.org/drawingml/2006/main" xmlns:r="http://schemas.openxmlformats.org/officeDocument/2006/relationships" xmlns:p="http://schemas.openxmlformats.org/presentationml/2006/main">
  <p:tag name="VCT-RADIUS" val="8"/>
</p:tagLst>
</file>

<file path=ppt/tags/tag28.xml><?xml version="1.0" encoding="utf-8"?>
<p:tagLst xmlns:a="http://schemas.openxmlformats.org/drawingml/2006/main" xmlns:r="http://schemas.openxmlformats.org/officeDocument/2006/relationships" xmlns:p="http://schemas.openxmlformats.org/presentationml/2006/main">
  <p:tag name="VCT-RADIUS" val="8"/>
</p:tagLst>
</file>

<file path=ppt/tags/tag29.xml><?xml version="1.0" encoding="utf-8"?>
<p:tagLst xmlns:a="http://schemas.openxmlformats.org/drawingml/2006/main" xmlns:r="http://schemas.openxmlformats.org/officeDocument/2006/relationships" xmlns:p="http://schemas.openxmlformats.org/presentationml/2006/main">
  <p:tag name="VCT-RADIUS" val="8"/>
</p:tagLst>
</file>

<file path=ppt/tags/tag3.xml><?xml version="1.0" encoding="utf-8"?>
<p:tagLst xmlns:a="http://schemas.openxmlformats.org/drawingml/2006/main" xmlns:r="http://schemas.openxmlformats.org/officeDocument/2006/relationships" xmlns:p="http://schemas.openxmlformats.org/presentationml/2006/main">
  <p:tag name="VCT-RADIUS" val="8"/>
</p:tagLst>
</file>

<file path=ppt/tags/tag30.xml><?xml version="1.0" encoding="utf-8"?>
<p:tagLst xmlns:a="http://schemas.openxmlformats.org/drawingml/2006/main" xmlns:r="http://schemas.openxmlformats.org/officeDocument/2006/relationships" xmlns:p="http://schemas.openxmlformats.org/presentationml/2006/main">
  <p:tag name="VCT-RADIUS" val="8"/>
</p:tagLst>
</file>

<file path=ppt/tags/tag31.xml><?xml version="1.0" encoding="utf-8"?>
<p:tagLst xmlns:a="http://schemas.openxmlformats.org/drawingml/2006/main" xmlns:r="http://schemas.openxmlformats.org/officeDocument/2006/relationships" xmlns:p="http://schemas.openxmlformats.org/presentationml/2006/main">
  <p:tag name="VCT-RADIUS" val="8"/>
</p:tagLst>
</file>

<file path=ppt/tags/tag32.xml><?xml version="1.0" encoding="utf-8"?>
<p:tagLst xmlns:a="http://schemas.openxmlformats.org/drawingml/2006/main" xmlns:r="http://schemas.openxmlformats.org/officeDocument/2006/relationships" xmlns:p="http://schemas.openxmlformats.org/presentationml/2006/main">
  <p:tag name="VCT-RADIUS" val="8"/>
</p:tagLst>
</file>

<file path=ppt/tags/tag33.xml><?xml version="1.0" encoding="utf-8"?>
<p:tagLst xmlns:a="http://schemas.openxmlformats.org/drawingml/2006/main" xmlns:r="http://schemas.openxmlformats.org/officeDocument/2006/relationships" xmlns:p="http://schemas.openxmlformats.org/presentationml/2006/main">
  <p:tag name="VCT-RADIUS" val="8"/>
</p:tagLst>
</file>

<file path=ppt/tags/tag34.xml><?xml version="1.0" encoding="utf-8"?>
<p:tagLst xmlns:a="http://schemas.openxmlformats.org/drawingml/2006/main" xmlns:r="http://schemas.openxmlformats.org/officeDocument/2006/relationships" xmlns:p="http://schemas.openxmlformats.org/presentationml/2006/main">
  <p:tag name="VCT-RADIUS" val="8"/>
</p:tagLst>
</file>

<file path=ppt/tags/tag35.xml><?xml version="1.0" encoding="utf-8"?>
<p:tagLst xmlns:a="http://schemas.openxmlformats.org/drawingml/2006/main" xmlns:r="http://schemas.openxmlformats.org/officeDocument/2006/relationships" xmlns:p="http://schemas.openxmlformats.org/presentationml/2006/main">
  <p:tag name="VCT-RADIUS" val="8"/>
</p:tagLst>
</file>

<file path=ppt/tags/tag36.xml><?xml version="1.0" encoding="utf-8"?>
<p:tagLst xmlns:a="http://schemas.openxmlformats.org/drawingml/2006/main" xmlns:r="http://schemas.openxmlformats.org/officeDocument/2006/relationships" xmlns:p="http://schemas.openxmlformats.org/presentationml/2006/main">
  <p:tag name="VCT-RADIUS" val="8"/>
</p:tagLst>
</file>

<file path=ppt/tags/tag37.xml><?xml version="1.0" encoding="utf-8"?>
<p:tagLst xmlns:a="http://schemas.openxmlformats.org/drawingml/2006/main" xmlns:r="http://schemas.openxmlformats.org/officeDocument/2006/relationships" xmlns:p="http://schemas.openxmlformats.org/presentationml/2006/main">
  <p:tag name="VCT-RADIUS" val="8"/>
</p:tagLst>
</file>

<file path=ppt/tags/tag38.xml><?xml version="1.0" encoding="utf-8"?>
<p:tagLst xmlns:a="http://schemas.openxmlformats.org/drawingml/2006/main" xmlns:r="http://schemas.openxmlformats.org/officeDocument/2006/relationships" xmlns:p="http://schemas.openxmlformats.org/presentationml/2006/main">
  <p:tag name="VCT-RADIUS" val="8"/>
</p:tagLst>
</file>

<file path=ppt/tags/tag39.xml><?xml version="1.0" encoding="utf-8"?>
<p:tagLst xmlns:a="http://schemas.openxmlformats.org/drawingml/2006/main" xmlns:r="http://schemas.openxmlformats.org/officeDocument/2006/relationships" xmlns:p="http://schemas.openxmlformats.org/presentationml/2006/main">
  <p:tag name="VCT-RADIUS" val="8"/>
</p:tagLst>
</file>

<file path=ppt/tags/tag4.xml><?xml version="1.0" encoding="utf-8"?>
<p:tagLst xmlns:a="http://schemas.openxmlformats.org/drawingml/2006/main" xmlns:r="http://schemas.openxmlformats.org/officeDocument/2006/relationships" xmlns:p="http://schemas.openxmlformats.org/presentationml/2006/main">
  <p:tag name="VCT-RADIUS" val="8"/>
</p:tagLst>
</file>

<file path=ppt/tags/tag40.xml><?xml version="1.0" encoding="utf-8"?>
<p:tagLst xmlns:a="http://schemas.openxmlformats.org/drawingml/2006/main" xmlns:r="http://schemas.openxmlformats.org/officeDocument/2006/relationships" xmlns:p="http://schemas.openxmlformats.org/presentationml/2006/main">
  <p:tag name="VCT-RADIUS" val="8"/>
</p:tagLst>
</file>

<file path=ppt/tags/tag41.xml><?xml version="1.0" encoding="utf-8"?>
<p:tagLst xmlns:a="http://schemas.openxmlformats.org/drawingml/2006/main" xmlns:r="http://schemas.openxmlformats.org/officeDocument/2006/relationships" xmlns:p="http://schemas.openxmlformats.org/presentationml/2006/main">
  <p:tag name="VCT-RADIUS" val="8"/>
</p:tagLst>
</file>

<file path=ppt/tags/tag42.xml><?xml version="1.0" encoding="utf-8"?>
<p:tagLst xmlns:a="http://schemas.openxmlformats.org/drawingml/2006/main" xmlns:r="http://schemas.openxmlformats.org/officeDocument/2006/relationships" xmlns:p="http://schemas.openxmlformats.org/presentationml/2006/main">
  <p:tag name="VCT-RADIUS" val="8"/>
</p:tagLst>
</file>

<file path=ppt/tags/tag43.xml><?xml version="1.0" encoding="utf-8"?>
<p:tagLst xmlns:a="http://schemas.openxmlformats.org/drawingml/2006/main" xmlns:r="http://schemas.openxmlformats.org/officeDocument/2006/relationships" xmlns:p="http://schemas.openxmlformats.org/presentationml/2006/main">
  <p:tag name="VCT-RADIUS" val="8"/>
</p:tagLst>
</file>

<file path=ppt/tags/tag44.xml><?xml version="1.0" encoding="utf-8"?>
<p:tagLst xmlns:a="http://schemas.openxmlformats.org/drawingml/2006/main" xmlns:r="http://schemas.openxmlformats.org/officeDocument/2006/relationships" xmlns:p="http://schemas.openxmlformats.org/presentationml/2006/main">
  <p:tag name="VCT-RADIUS" val="8"/>
</p:tagLst>
</file>

<file path=ppt/tags/tag45.xml><?xml version="1.0" encoding="utf-8"?>
<p:tagLst xmlns:a="http://schemas.openxmlformats.org/drawingml/2006/main" xmlns:r="http://schemas.openxmlformats.org/officeDocument/2006/relationships" xmlns:p="http://schemas.openxmlformats.org/presentationml/2006/main">
  <p:tag name="VCT-RADIUS" val="8"/>
</p:tagLst>
</file>

<file path=ppt/tags/tag46.xml><?xml version="1.0" encoding="utf-8"?>
<p:tagLst xmlns:a="http://schemas.openxmlformats.org/drawingml/2006/main" xmlns:r="http://schemas.openxmlformats.org/officeDocument/2006/relationships" xmlns:p="http://schemas.openxmlformats.org/presentationml/2006/main">
  <p:tag name="VCT-RADIUS" val="8"/>
</p:tagLst>
</file>

<file path=ppt/tags/tag47.xml><?xml version="1.0" encoding="utf-8"?>
<p:tagLst xmlns:a="http://schemas.openxmlformats.org/drawingml/2006/main" xmlns:r="http://schemas.openxmlformats.org/officeDocument/2006/relationships" xmlns:p="http://schemas.openxmlformats.org/presentationml/2006/main">
  <p:tag name="VCT-RADIUS" val="8"/>
</p:tagLst>
</file>

<file path=ppt/tags/tag48.xml><?xml version="1.0" encoding="utf-8"?>
<p:tagLst xmlns:a="http://schemas.openxmlformats.org/drawingml/2006/main" xmlns:r="http://schemas.openxmlformats.org/officeDocument/2006/relationships" xmlns:p="http://schemas.openxmlformats.org/presentationml/2006/main">
  <p:tag name="VCT-RADIUS" val="8"/>
</p:tagLst>
</file>

<file path=ppt/tags/tag49.xml><?xml version="1.0" encoding="utf-8"?>
<p:tagLst xmlns:a="http://schemas.openxmlformats.org/drawingml/2006/main" xmlns:r="http://schemas.openxmlformats.org/officeDocument/2006/relationships" xmlns:p="http://schemas.openxmlformats.org/presentationml/2006/main">
  <p:tag name="VCT-RADIUS" val="8"/>
</p:tagLst>
</file>

<file path=ppt/tags/tag5.xml><?xml version="1.0" encoding="utf-8"?>
<p:tagLst xmlns:a="http://schemas.openxmlformats.org/drawingml/2006/main" xmlns:r="http://schemas.openxmlformats.org/officeDocument/2006/relationships" xmlns:p="http://schemas.openxmlformats.org/presentationml/2006/main">
  <p:tag name="VCT-RADIUS" val="8"/>
</p:tagLst>
</file>

<file path=ppt/tags/tag50.xml><?xml version="1.0" encoding="utf-8"?>
<p:tagLst xmlns:a="http://schemas.openxmlformats.org/drawingml/2006/main" xmlns:r="http://schemas.openxmlformats.org/officeDocument/2006/relationships" xmlns:p="http://schemas.openxmlformats.org/presentationml/2006/main">
  <p:tag name="VCT-RADIUS" val="8"/>
</p:tagLst>
</file>

<file path=ppt/tags/tag51.xml><?xml version="1.0" encoding="utf-8"?>
<p:tagLst xmlns:a="http://schemas.openxmlformats.org/drawingml/2006/main" xmlns:r="http://schemas.openxmlformats.org/officeDocument/2006/relationships" xmlns:p="http://schemas.openxmlformats.org/presentationml/2006/main">
  <p:tag name="VCT-RADIUS" val="8"/>
</p:tagLst>
</file>

<file path=ppt/tags/tag52.xml><?xml version="1.0" encoding="utf-8"?>
<p:tagLst xmlns:a="http://schemas.openxmlformats.org/drawingml/2006/main" xmlns:r="http://schemas.openxmlformats.org/officeDocument/2006/relationships" xmlns:p="http://schemas.openxmlformats.org/presentationml/2006/main">
  <p:tag name="VCT-RADIUS" val="8"/>
</p:tagLst>
</file>

<file path=ppt/tags/tag53.xml><?xml version="1.0" encoding="utf-8"?>
<p:tagLst xmlns:a="http://schemas.openxmlformats.org/drawingml/2006/main" xmlns:r="http://schemas.openxmlformats.org/officeDocument/2006/relationships" xmlns:p="http://schemas.openxmlformats.org/presentationml/2006/main">
  <p:tag name="VCT-RADIUS" val="8"/>
</p:tagLst>
</file>

<file path=ppt/tags/tag54.xml><?xml version="1.0" encoding="utf-8"?>
<p:tagLst xmlns:a="http://schemas.openxmlformats.org/drawingml/2006/main" xmlns:r="http://schemas.openxmlformats.org/officeDocument/2006/relationships" xmlns:p="http://schemas.openxmlformats.org/presentationml/2006/main">
  <p:tag name="VCT-RADIUS" val="8"/>
</p:tagLst>
</file>

<file path=ppt/tags/tag55.xml><?xml version="1.0" encoding="utf-8"?>
<p:tagLst xmlns:a="http://schemas.openxmlformats.org/drawingml/2006/main" xmlns:r="http://schemas.openxmlformats.org/officeDocument/2006/relationships" xmlns:p="http://schemas.openxmlformats.org/presentationml/2006/main">
  <p:tag name="VCT-RADIUS" val="8"/>
</p:tagLst>
</file>

<file path=ppt/tags/tag56.xml><?xml version="1.0" encoding="utf-8"?>
<p:tagLst xmlns:a="http://schemas.openxmlformats.org/drawingml/2006/main" xmlns:r="http://schemas.openxmlformats.org/officeDocument/2006/relationships" xmlns:p="http://schemas.openxmlformats.org/presentationml/2006/main">
  <p:tag name="VCT-RADIUS" val="8"/>
</p:tagLst>
</file>

<file path=ppt/tags/tag57.xml><?xml version="1.0" encoding="utf-8"?>
<p:tagLst xmlns:a="http://schemas.openxmlformats.org/drawingml/2006/main" xmlns:r="http://schemas.openxmlformats.org/officeDocument/2006/relationships" xmlns:p="http://schemas.openxmlformats.org/presentationml/2006/main">
  <p:tag name="VCT-RADIUS" val="8"/>
</p:tagLst>
</file>

<file path=ppt/tags/tag58.xml><?xml version="1.0" encoding="utf-8"?>
<p:tagLst xmlns:a="http://schemas.openxmlformats.org/drawingml/2006/main" xmlns:r="http://schemas.openxmlformats.org/officeDocument/2006/relationships" xmlns:p="http://schemas.openxmlformats.org/presentationml/2006/main">
  <p:tag name="VCT-RADIUS" val="8"/>
</p:tagLst>
</file>

<file path=ppt/tags/tag59.xml><?xml version="1.0" encoding="utf-8"?>
<p:tagLst xmlns:a="http://schemas.openxmlformats.org/drawingml/2006/main" xmlns:r="http://schemas.openxmlformats.org/officeDocument/2006/relationships" xmlns:p="http://schemas.openxmlformats.org/presentationml/2006/main">
  <p:tag name="VCT-RADIUS" val="8"/>
</p:tagLst>
</file>

<file path=ppt/tags/tag6.xml><?xml version="1.0" encoding="utf-8"?>
<p:tagLst xmlns:a="http://schemas.openxmlformats.org/drawingml/2006/main" xmlns:r="http://schemas.openxmlformats.org/officeDocument/2006/relationships" xmlns:p="http://schemas.openxmlformats.org/presentationml/2006/main">
  <p:tag name="VCT-RADIUS" val="8"/>
</p:tagLst>
</file>

<file path=ppt/tags/tag60.xml><?xml version="1.0" encoding="utf-8"?>
<p:tagLst xmlns:a="http://schemas.openxmlformats.org/drawingml/2006/main" xmlns:r="http://schemas.openxmlformats.org/officeDocument/2006/relationships" xmlns:p="http://schemas.openxmlformats.org/presentationml/2006/main">
  <p:tag name="VCT-RADIUS" val="8"/>
</p:tagLst>
</file>

<file path=ppt/tags/tag61.xml><?xml version="1.0" encoding="utf-8"?>
<p:tagLst xmlns:a="http://schemas.openxmlformats.org/drawingml/2006/main" xmlns:r="http://schemas.openxmlformats.org/officeDocument/2006/relationships" xmlns:p="http://schemas.openxmlformats.org/presentationml/2006/main">
  <p:tag name="VCT-RADIUS" val="8"/>
</p:tagLst>
</file>

<file path=ppt/tags/tag62.xml><?xml version="1.0" encoding="utf-8"?>
<p:tagLst xmlns:a="http://schemas.openxmlformats.org/drawingml/2006/main" xmlns:r="http://schemas.openxmlformats.org/officeDocument/2006/relationships" xmlns:p="http://schemas.openxmlformats.org/presentationml/2006/main">
  <p:tag name="VCT-RADIUS" val="8"/>
</p:tagLst>
</file>

<file path=ppt/tags/tag63.xml><?xml version="1.0" encoding="utf-8"?>
<p:tagLst xmlns:a="http://schemas.openxmlformats.org/drawingml/2006/main" xmlns:r="http://schemas.openxmlformats.org/officeDocument/2006/relationships" xmlns:p="http://schemas.openxmlformats.org/presentationml/2006/main">
  <p:tag name="VCT-RADIUS" val="8"/>
</p:tagLst>
</file>

<file path=ppt/tags/tag64.xml><?xml version="1.0" encoding="utf-8"?>
<p:tagLst xmlns:a="http://schemas.openxmlformats.org/drawingml/2006/main" xmlns:r="http://schemas.openxmlformats.org/officeDocument/2006/relationships" xmlns:p="http://schemas.openxmlformats.org/presentationml/2006/main">
  <p:tag name="VCT-RADIUS" val="8"/>
</p:tagLst>
</file>

<file path=ppt/tags/tag6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67.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68.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6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xml><?xml version="1.0" encoding="utf-8"?>
<p:tagLst xmlns:a="http://schemas.openxmlformats.org/drawingml/2006/main" xmlns:r="http://schemas.openxmlformats.org/officeDocument/2006/relationships" xmlns:p="http://schemas.openxmlformats.org/presentationml/2006/main">
  <p:tag name="VCT-RADIUS" val="8"/>
</p:tagLst>
</file>

<file path=ppt/tags/tag7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1.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72.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73.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74.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7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76.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77.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78.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79.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8.xml><?xml version="1.0" encoding="utf-8"?>
<p:tagLst xmlns:a="http://schemas.openxmlformats.org/drawingml/2006/main" xmlns:r="http://schemas.openxmlformats.org/officeDocument/2006/relationships" xmlns:p="http://schemas.openxmlformats.org/presentationml/2006/main">
  <p:tag name="VCT-RADIUS" val="8"/>
</p:tagLst>
</file>

<file path=ppt/tags/tag8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1.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82.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8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85.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86.xml><?xml version="1.0" encoding="utf-8"?>
<p:tagLst xmlns:a="http://schemas.openxmlformats.org/drawingml/2006/main" xmlns:r="http://schemas.openxmlformats.org/officeDocument/2006/relationships" xmlns:p="http://schemas.openxmlformats.org/presentationml/2006/main">
  <p:tag name="VCT-RADIUS" val="8"/>
</p:tagLst>
</file>

<file path=ppt/tags/tag87.xml><?xml version="1.0" encoding="utf-8"?>
<p:tagLst xmlns:a="http://schemas.openxmlformats.org/drawingml/2006/main" xmlns:r="http://schemas.openxmlformats.org/officeDocument/2006/relationships" xmlns:p="http://schemas.openxmlformats.org/presentationml/2006/main">
  <p:tag name="VCT-RADIUS" val="8"/>
</p:tagLst>
</file>

<file path=ppt/tags/tag88.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89.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9.xml><?xml version="1.0" encoding="utf-8"?>
<p:tagLst xmlns:a="http://schemas.openxmlformats.org/drawingml/2006/main" xmlns:r="http://schemas.openxmlformats.org/officeDocument/2006/relationships" xmlns:p="http://schemas.openxmlformats.org/presentationml/2006/main">
  <p:tag name="VCT-RADIUS" val="8"/>
</p:tagLst>
</file>

<file path=ppt/tags/tag90.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91.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92.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93.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94.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9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98.xml><?xml version="1.0" encoding="utf-8"?>
<p:tagLst xmlns:a="http://schemas.openxmlformats.org/drawingml/2006/main" xmlns:r="http://schemas.openxmlformats.org/officeDocument/2006/relationships" xmlns:p="http://schemas.openxmlformats.org/presentationml/2006/main">
  <p:tag name="VCTCREATESHAPEHANDLED" val="0"/>
  <p:tag name="VCT-RADIUS" val="8"/>
</p:tagLst>
</file>

<file path=ppt/tags/tag99.xml><?xml version="1.0" encoding="utf-8"?>
<p:tagLst xmlns:a="http://schemas.openxmlformats.org/drawingml/2006/main" xmlns:r="http://schemas.openxmlformats.org/officeDocument/2006/relationships" xmlns:p="http://schemas.openxmlformats.org/presentationml/2006/main">
  <p:tag name="VCTCREATESHAPEHANDLED" val="0"/>
</p:tagLst>
</file>

<file path=ppt/theme/theme1.xml><?xml version="1.0" encoding="utf-8"?>
<a:theme xmlns:a="http://schemas.openxmlformats.org/drawingml/2006/main" name="GEOPOST">
  <a:themeElements>
    <a:clrScheme name="Geopost_Colours">
      <a:dk1>
        <a:srgbClr val="414042"/>
      </a:dk1>
      <a:lt1>
        <a:srgbClr val="FFFFFF"/>
      </a:lt1>
      <a:dk2>
        <a:srgbClr val="DC0032"/>
      </a:dk2>
      <a:lt2>
        <a:srgbClr val="E6E7E8"/>
      </a:lt2>
      <a:accent1>
        <a:srgbClr val="DC0032"/>
      </a:accent1>
      <a:accent2>
        <a:srgbClr val="414042"/>
      </a:accent2>
      <a:accent3>
        <a:srgbClr val="4B002D"/>
      </a:accent3>
      <a:accent4>
        <a:srgbClr val="FFB946"/>
      </a:accent4>
      <a:accent5>
        <a:srgbClr val="8255F0"/>
      </a:accent5>
      <a:accent6>
        <a:srgbClr val="46D2B9"/>
      </a:accent6>
      <a:hlink>
        <a:srgbClr val="414042"/>
      </a:hlink>
      <a:folHlink>
        <a:srgbClr val="320046"/>
      </a:folHlink>
    </a:clrScheme>
    <a:fontScheme name="Custom 1">
      <a:majorFont>
        <a:latin typeface="Pluto Sans DPD PPT Medium"/>
        <a:ea typeface=""/>
        <a:cs typeface=""/>
      </a:majorFont>
      <a:minorFont>
        <a:latin typeface="Pluto Sans DPD PP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bg2"/>
        </a:solidFill>
        <a:ln w="6350">
          <a:noFill/>
        </a:ln>
      </a:spPr>
      <a:bodyPr lIns="216000" tIns="216000" rIns="216000" bIns="216000" rtlCol="0" anchor="ctr"/>
      <a:lstStyle>
        <a:defPPr algn="ctr">
          <a:defRPr sz="16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0" tIns="0" rIns="0" bIns="0" rtlCol="0">
        <a:noAutofit/>
      </a:bodyPr>
      <a:lstStyle>
        <a:defPPr marL="180000" indent="-180000" algn="l">
          <a:buClr>
            <a:schemeClr val="bg2"/>
          </a:buClr>
          <a:buFont typeface="Arial" panose="020B0604020202020204" pitchFamily="34" charset="0"/>
          <a:buChar char="•"/>
          <a:defRPr sz="1600" dirty="0"/>
        </a:defPPr>
      </a:lstStyle>
    </a:txDef>
  </a:objectDefaults>
  <a:extraClrSchemeLst/>
  <a:custClrLst>
    <a:custClr name="Dark Red">
      <a:srgbClr val="4B002D"/>
    </a:custClr>
    <a:custClr name="Yellow">
      <a:srgbClr val="FFB946"/>
    </a:custClr>
    <a:custClr name="Dark Purple">
      <a:srgbClr val="320046"/>
    </a:custClr>
    <a:custClr name="Light Purple">
      <a:srgbClr val="8255F0"/>
    </a:custClr>
    <a:custClr name="Dark Teal">
      <a:srgbClr val="002828"/>
    </a:custClr>
    <a:custClr name="Light Teal">
      <a:srgbClr val="46D2B9"/>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Geopost_Master_Intermediate-Version_V06.potx" id="{9E45A274-B458-4998-9B92-F28E2B68E700}" vid="{E83F7012-B47F-42BC-824A-ADD92BAA866C}"/>
    </a:ext>
  </a:extLst>
</a:theme>
</file>

<file path=ppt/theme/theme2.xml><?xml version="1.0" encoding="utf-8"?>
<a:theme xmlns:a="http://schemas.openxmlformats.org/drawingml/2006/main" name="1_GEOPOST">
  <a:themeElements>
    <a:clrScheme name="Geopost_Colours">
      <a:dk1>
        <a:srgbClr val="414042"/>
      </a:dk1>
      <a:lt1>
        <a:srgbClr val="FFFFFF"/>
      </a:lt1>
      <a:dk2>
        <a:srgbClr val="DC0032"/>
      </a:dk2>
      <a:lt2>
        <a:srgbClr val="E6E7E8"/>
      </a:lt2>
      <a:accent1>
        <a:srgbClr val="DC0032"/>
      </a:accent1>
      <a:accent2>
        <a:srgbClr val="414042"/>
      </a:accent2>
      <a:accent3>
        <a:srgbClr val="4B002D"/>
      </a:accent3>
      <a:accent4>
        <a:srgbClr val="FFB946"/>
      </a:accent4>
      <a:accent5>
        <a:srgbClr val="8255F0"/>
      </a:accent5>
      <a:accent6>
        <a:srgbClr val="46D2B9"/>
      </a:accent6>
      <a:hlink>
        <a:srgbClr val="414042"/>
      </a:hlink>
      <a:folHlink>
        <a:srgbClr val="320046"/>
      </a:folHlink>
    </a:clrScheme>
    <a:fontScheme name="Custom 1">
      <a:majorFont>
        <a:latin typeface="Pluto Sans DPD PPT Medium"/>
        <a:ea typeface=""/>
        <a:cs typeface=""/>
      </a:majorFont>
      <a:minorFont>
        <a:latin typeface="Pluto Sans DPD PP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bg2"/>
        </a:solidFill>
        <a:ln w="6350">
          <a:noFill/>
        </a:ln>
      </a:spPr>
      <a:bodyPr lIns="216000" tIns="216000" rIns="216000" bIns="216000" rtlCol="0" anchor="ctr"/>
      <a:lstStyle>
        <a:defPPr algn="ctr">
          <a:defRPr sz="16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0" tIns="0" rIns="0" bIns="0" rtlCol="0">
        <a:noAutofit/>
      </a:bodyPr>
      <a:lstStyle>
        <a:defPPr marL="180000" indent="-180000" algn="l">
          <a:buClr>
            <a:schemeClr val="bg2"/>
          </a:buClr>
          <a:buFont typeface="Arial" panose="020B0604020202020204" pitchFamily="34" charset="0"/>
          <a:buChar char="•"/>
          <a:defRPr sz="1600" dirty="0"/>
        </a:defPPr>
      </a:lstStyle>
    </a:txDef>
  </a:objectDefaults>
  <a:extraClrSchemeLst/>
  <a:custClrLst>
    <a:custClr name="Dark Red">
      <a:srgbClr val="4B002D"/>
    </a:custClr>
    <a:custClr name="Yellow">
      <a:srgbClr val="FFB946"/>
    </a:custClr>
    <a:custClr name="Dark Purple">
      <a:srgbClr val="320046"/>
    </a:custClr>
    <a:custClr name="Light Purple">
      <a:srgbClr val="8255F0"/>
    </a:custClr>
    <a:custClr name="Dark Teal">
      <a:srgbClr val="002828"/>
    </a:custClr>
    <a:custClr name="Light Teal">
      <a:srgbClr val="46D2B9"/>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Geopost_Master_Intermediate-Version_V06.potx" id="{9E45A274-B458-4998-9B92-F28E2B68E700}" vid="{E83F7012-B47F-42BC-824A-ADD92BAA866C}"/>
    </a:ext>
  </a:extLst>
</a:theme>
</file>

<file path=ppt/theme/theme3.xml><?xml version="1.0" encoding="utf-8"?>
<a:theme xmlns:a="http://schemas.openxmlformats.org/drawingml/2006/main" name="DPD Slide Library">
  <a:themeElements>
    <a:clrScheme name="DPD Final">
      <a:dk1>
        <a:srgbClr val="414042"/>
      </a:dk1>
      <a:lt1>
        <a:srgbClr val="FFFFFF"/>
      </a:lt1>
      <a:dk2>
        <a:srgbClr val="808285"/>
      </a:dk2>
      <a:lt2>
        <a:srgbClr val="DC0032"/>
      </a:lt2>
      <a:accent1>
        <a:srgbClr val="DC0032"/>
      </a:accent1>
      <a:accent2>
        <a:srgbClr val="CAC4BE"/>
      </a:accent2>
      <a:accent3>
        <a:srgbClr val="E4E1DE"/>
      </a:accent3>
      <a:accent4>
        <a:srgbClr val="414042"/>
      </a:accent4>
      <a:accent5>
        <a:srgbClr val="808285"/>
      </a:accent5>
      <a:accent6>
        <a:srgbClr val="E6E7E8"/>
      </a:accent6>
      <a:hlink>
        <a:srgbClr val="414042"/>
      </a:hlink>
      <a:folHlink>
        <a:srgbClr val="808285"/>
      </a:folHlink>
    </a:clrScheme>
    <a:fontScheme name="DPD">
      <a:majorFont>
        <a:latin typeface="Pluto Sans DPD PPT ExtraLight"/>
        <a:ea typeface=""/>
        <a:cs typeface=""/>
      </a:majorFont>
      <a:minorFont>
        <a:latin typeface="Pluto Sans DPD PP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rgbClr val="EFEDEB"/>
        </a:solidFill>
        <a:ln w="6350">
          <a:noFill/>
        </a:ln>
      </a:spPr>
      <a:bodyPr lIns="216000" tIns="216000" rIns="216000" bIns="216000" rtlCol="0" anchor="ctr"/>
      <a:lstStyle>
        <a:defPPr algn="ctr">
          <a:defRPr sz="16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0" tIns="0" rIns="0" bIns="0" rtlCol="0">
        <a:noAutofit/>
      </a:bodyPr>
      <a:lstStyle>
        <a:defPPr marL="180000" indent="-180000" algn="l">
          <a:buClr>
            <a:schemeClr val="bg2"/>
          </a:buClr>
          <a:buFont typeface="Arial" panose="020B0604020202020204" pitchFamily="34" charset="0"/>
          <a:buChar char="•"/>
          <a:defRPr sz="1600" dirty="0"/>
        </a:defPPr>
      </a:lstStyle>
    </a:txDef>
  </a:objectDefaults>
  <a:extraClrSchemeLst/>
  <a:custClrLst>
    <a:custClr name="CSR Green">
      <a:srgbClr val="509E2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name="Warm Grey 90%">
      <a:srgbClr val="CFCAC4"/>
    </a:custClr>
    <a:custClr name="Warm Grey 80%">
      <a:srgbClr val="D5D0CB"/>
    </a:custClr>
    <a:custClr name="Warm Grey 70%">
      <a:srgbClr val="DAD6D1"/>
    </a:custClr>
    <a:custClr name="Warm Grey 60%">
      <a:srgbClr val="DFDCD8"/>
    </a:custClr>
    <a:custClr name="Warm Grey 40%">
      <a:srgbClr val="EAE7E5"/>
    </a:custClr>
    <a:custClr name="Warm Grey 30%">
      <a:srgbClr val="EFEDEB"/>
    </a:custClr>
    <a:custClr name="Warm Grey 20%">
      <a:srgbClr val="F4F3F2"/>
    </a:custClr>
    <a:custClr name="Warm Grey 10%">
      <a:srgbClr val="FAF9F8"/>
    </a:custClr>
    <a:custClr>
      <a:srgbClr val="FFFFFF"/>
    </a:custClr>
    <a:custClr>
      <a:srgbClr val="FFFFFF"/>
    </a:custClr>
    <a:custClr name="Infographic Red 01">
      <a:srgbClr val="E5444B"/>
    </a:custClr>
    <a:custClr name="Infographic Red 02">
      <a:srgbClr val="F2716C"/>
    </a:custClr>
    <a:custClr name="Infographic Red 03">
      <a:srgbClr val="F6958D"/>
    </a:custClr>
    <a:custClr name="Infographic Red 04">
      <a:srgbClr val="FBC7BC"/>
    </a:custClr>
    <a:custClr name="Infographic Red 05">
      <a:srgbClr val="FCE3DC"/>
    </a:custClr>
    <a:custClr>
      <a:srgbClr val="FFFFFF"/>
    </a:custClr>
    <a:custClr>
      <a:srgbClr val="FFFFFF"/>
    </a:custClr>
    <a:custClr>
      <a:srgbClr val="FFFFFF"/>
    </a:custClr>
    <a:custClr>
      <a:srgbClr val="FFFFFF"/>
    </a:custClr>
    <a:custClr>
      <a:srgbClr val="FFFFFF"/>
    </a:custClr>
    <a:custClr name="Infographic Green 01">
      <a:srgbClr val="66B553"/>
    </a:custClr>
    <a:custClr name="Infographic Green 02">
      <a:srgbClr val="83C06F"/>
    </a:custClr>
    <a:custClr name="Infographic Green 03">
      <a:srgbClr val="90C685"/>
    </a:custClr>
    <a:custClr name="Infographic Green 04">
      <a:srgbClr val="C1DEBA"/>
    </a:custClr>
    <a:custClr name="Infographic Green 05">
      <a:srgbClr val="E1EFE3"/>
    </a:custClr>
    <a:custClr>
      <a:srgbClr val="FFFFFF"/>
    </a:custClr>
    <a:custClr>
      <a:srgbClr val="FFFFFF"/>
    </a:custClr>
    <a:custClr>
      <a:srgbClr val="FFFFFF"/>
    </a:custClr>
    <a:custClr>
      <a:srgbClr val="FFFFFF"/>
    </a:custClr>
    <a:custClr>
      <a:srgbClr val="FFFFFF"/>
    </a:custClr>
    <a:custClr name="Status Indicator Yellow">
      <a:srgbClr val="FFC928"/>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DPDgroup_PPT_16zu9_Master_K16_V10.potx" id="{536D4090-0938-496A-B69E-514BF724ABF1}" vid="{246B99B2-7D44-419E-ADE4-FC69717FD87B}"/>
    </a:ext>
  </a:extLst>
</a:theme>
</file>

<file path=ppt/theme/theme4.xml><?xml version="1.0" encoding="utf-8"?>
<a:theme xmlns:a="http://schemas.openxmlformats.org/drawingml/2006/main" name="1_DPD Slide Library">
  <a:themeElements>
    <a:clrScheme name="DPD Final">
      <a:dk1>
        <a:srgbClr val="414042"/>
      </a:dk1>
      <a:lt1>
        <a:srgbClr val="FFFFFF"/>
      </a:lt1>
      <a:dk2>
        <a:srgbClr val="808285"/>
      </a:dk2>
      <a:lt2>
        <a:srgbClr val="DC0032"/>
      </a:lt2>
      <a:accent1>
        <a:srgbClr val="DC0032"/>
      </a:accent1>
      <a:accent2>
        <a:srgbClr val="CAC4BE"/>
      </a:accent2>
      <a:accent3>
        <a:srgbClr val="E4E1DE"/>
      </a:accent3>
      <a:accent4>
        <a:srgbClr val="414042"/>
      </a:accent4>
      <a:accent5>
        <a:srgbClr val="808285"/>
      </a:accent5>
      <a:accent6>
        <a:srgbClr val="E6E7E8"/>
      </a:accent6>
      <a:hlink>
        <a:srgbClr val="414042"/>
      </a:hlink>
      <a:folHlink>
        <a:srgbClr val="808285"/>
      </a:folHlink>
    </a:clrScheme>
    <a:fontScheme name="DPD">
      <a:majorFont>
        <a:latin typeface="Pluto Sans DPD PPT ExtraLight"/>
        <a:ea typeface=""/>
        <a:cs typeface=""/>
      </a:majorFont>
      <a:minorFont>
        <a:latin typeface="Pluto Sans DPD PP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rgbClr val="EFEDEB"/>
        </a:solidFill>
        <a:ln w="6350">
          <a:noFill/>
        </a:ln>
      </a:spPr>
      <a:bodyPr lIns="216000" tIns="216000" rIns="216000" bIns="216000" rtlCol="0" anchor="ctr"/>
      <a:lstStyle>
        <a:defPPr algn="ctr">
          <a:defRPr sz="16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0" tIns="0" rIns="0" bIns="0" rtlCol="0">
        <a:noAutofit/>
      </a:bodyPr>
      <a:lstStyle>
        <a:defPPr marL="180000" indent="-180000" algn="l">
          <a:buClr>
            <a:schemeClr val="bg2"/>
          </a:buClr>
          <a:buFont typeface="Arial" panose="020B0604020202020204" pitchFamily="34" charset="0"/>
          <a:buChar char="•"/>
          <a:defRPr sz="1600" dirty="0"/>
        </a:defPPr>
      </a:lstStyle>
    </a:txDef>
  </a:objectDefaults>
  <a:extraClrSchemeLst/>
  <a:custClrLst>
    <a:custClr name="CSR Green">
      <a:srgbClr val="509E2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name="Warm Grey 90%">
      <a:srgbClr val="CFCAC4"/>
    </a:custClr>
    <a:custClr name="Warm Grey 80%">
      <a:srgbClr val="D5D0CB"/>
    </a:custClr>
    <a:custClr name="Warm Grey 70%">
      <a:srgbClr val="DAD6D1"/>
    </a:custClr>
    <a:custClr name="Warm Grey 60%">
      <a:srgbClr val="DFDCD8"/>
    </a:custClr>
    <a:custClr name="Warm Grey 40%">
      <a:srgbClr val="EAE7E5"/>
    </a:custClr>
    <a:custClr name="Warm Grey 30%">
      <a:srgbClr val="EFEDEB"/>
    </a:custClr>
    <a:custClr name="Warm Grey 20%">
      <a:srgbClr val="F4F3F2"/>
    </a:custClr>
    <a:custClr name="Warm Grey 10%">
      <a:srgbClr val="FAF9F8"/>
    </a:custClr>
    <a:custClr>
      <a:srgbClr val="FFFFFF"/>
    </a:custClr>
    <a:custClr>
      <a:srgbClr val="FFFFFF"/>
    </a:custClr>
    <a:custClr name="Infographic Red 01">
      <a:srgbClr val="E5444B"/>
    </a:custClr>
    <a:custClr name="Infographic Red 02">
      <a:srgbClr val="F2716C"/>
    </a:custClr>
    <a:custClr name="Infographic Red 03">
      <a:srgbClr val="F6958D"/>
    </a:custClr>
    <a:custClr name="Infographic Red 04">
      <a:srgbClr val="FBC7BC"/>
    </a:custClr>
    <a:custClr name="Infographic Red 05">
      <a:srgbClr val="FCE3DC"/>
    </a:custClr>
    <a:custClr>
      <a:srgbClr val="FFFFFF"/>
    </a:custClr>
    <a:custClr>
      <a:srgbClr val="FFFFFF"/>
    </a:custClr>
    <a:custClr>
      <a:srgbClr val="FFFFFF"/>
    </a:custClr>
    <a:custClr>
      <a:srgbClr val="FFFFFF"/>
    </a:custClr>
    <a:custClr>
      <a:srgbClr val="FFFFFF"/>
    </a:custClr>
    <a:custClr name="Infographic Green 01">
      <a:srgbClr val="66B553"/>
    </a:custClr>
    <a:custClr name="Infographic Green 02">
      <a:srgbClr val="83C06F"/>
    </a:custClr>
    <a:custClr name="Infographic Green 03">
      <a:srgbClr val="90C685"/>
    </a:custClr>
    <a:custClr name="Infographic Green 04">
      <a:srgbClr val="C1DEBA"/>
    </a:custClr>
    <a:custClr name="Infographic Green 05">
      <a:srgbClr val="E1EFE3"/>
    </a:custClr>
    <a:custClr>
      <a:srgbClr val="FFFFFF"/>
    </a:custClr>
    <a:custClr>
      <a:srgbClr val="FFFFFF"/>
    </a:custClr>
    <a:custClr>
      <a:srgbClr val="FFFFFF"/>
    </a:custClr>
    <a:custClr>
      <a:srgbClr val="FFFFFF"/>
    </a:custClr>
    <a:custClr>
      <a:srgbClr val="FFFFFF"/>
    </a:custClr>
    <a:custClr name="Status Indicator Yellow">
      <a:srgbClr val="FFC928"/>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DPDgroup_PPT_16zu9_Master_K16_V10.potx" id="{536D4090-0938-496A-B69E-514BF724ABF1}" vid="{246B99B2-7D44-419E-ADE4-FC69717FD87B}"/>
    </a:ext>
  </a:extLst>
</a:theme>
</file>

<file path=ppt/theme/theme5.xml><?xml version="1.0" encoding="utf-8"?>
<a:theme xmlns:a="http://schemas.openxmlformats.org/drawingml/2006/main" name="2_GEOPOST">
  <a:themeElements>
    <a:clrScheme name="Geopost_Colours">
      <a:dk1>
        <a:srgbClr val="414042"/>
      </a:dk1>
      <a:lt1>
        <a:srgbClr val="FFFFFF"/>
      </a:lt1>
      <a:dk2>
        <a:srgbClr val="DC0032"/>
      </a:dk2>
      <a:lt2>
        <a:srgbClr val="E6E7E8"/>
      </a:lt2>
      <a:accent1>
        <a:srgbClr val="DC0032"/>
      </a:accent1>
      <a:accent2>
        <a:srgbClr val="414042"/>
      </a:accent2>
      <a:accent3>
        <a:srgbClr val="4B002D"/>
      </a:accent3>
      <a:accent4>
        <a:srgbClr val="FFB946"/>
      </a:accent4>
      <a:accent5>
        <a:srgbClr val="8255F0"/>
      </a:accent5>
      <a:accent6>
        <a:srgbClr val="46D2B9"/>
      </a:accent6>
      <a:hlink>
        <a:srgbClr val="414042"/>
      </a:hlink>
      <a:folHlink>
        <a:srgbClr val="320046"/>
      </a:folHlink>
    </a:clrScheme>
    <a:fontScheme name="Custom 1">
      <a:majorFont>
        <a:latin typeface="Pluto Sans DPD PPT Medium"/>
        <a:ea typeface=""/>
        <a:cs typeface=""/>
      </a:majorFont>
      <a:minorFont>
        <a:latin typeface="Pluto Sans DPD PP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bg2"/>
        </a:solidFill>
        <a:ln w="6350">
          <a:noFill/>
        </a:ln>
      </a:spPr>
      <a:bodyPr lIns="216000" tIns="216000" rIns="216000" bIns="216000" rtlCol="0" anchor="ctr"/>
      <a:lstStyle>
        <a:defPPr algn="ctr">
          <a:defRPr sz="16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0" tIns="0" rIns="0" bIns="0" rtlCol="0">
        <a:noAutofit/>
      </a:bodyPr>
      <a:lstStyle>
        <a:defPPr marL="180000" indent="-180000" algn="l">
          <a:buClr>
            <a:schemeClr val="bg2"/>
          </a:buClr>
          <a:buFont typeface="Arial" panose="020B0604020202020204" pitchFamily="34" charset="0"/>
          <a:buChar char="•"/>
          <a:defRPr sz="1600" dirty="0"/>
        </a:defPPr>
      </a:lstStyle>
    </a:txDef>
  </a:objectDefaults>
  <a:extraClrSchemeLst/>
  <a:custClrLst>
    <a:custClr name="Dark Red">
      <a:srgbClr val="4B002D"/>
    </a:custClr>
    <a:custClr name="Yellow">
      <a:srgbClr val="FFB946"/>
    </a:custClr>
    <a:custClr name="Dark Purple">
      <a:srgbClr val="320046"/>
    </a:custClr>
    <a:custClr name="Light Purple">
      <a:srgbClr val="8255F0"/>
    </a:custClr>
    <a:custClr name="Dark Teal">
      <a:srgbClr val="002828"/>
    </a:custClr>
    <a:custClr name="Light Teal">
      <a:srgbClr val="46D2B9"/>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Geopost_Master_Intermediate-Version_V06.potx" id="{9E45A274-B458-4998-9B92-F28E2B68E700}" vid="{E83F7012-B47F-42BC-824A-ADD92BAA866C}"/>
    </a:ext>
  </a:extLst>
</a:theme>
</file>

<file path=ppt/theme/theme6.xml><?xml version="1.0" encoding="utf-8"?>
<a:theme xmlns:a="http://schemas.openxmlformats.org/drawingml/2006/main" name="Office Theme">
  <a:themeElements>
    <a:clrScheme name="DPD Final">
      <a:dk1>
        <a:srgbClr val="414042"/>
      </a:dk1>
      <a:lt1>
        <a:srgbClr val="FFFFFF"/>
      </a:lt1>
      <a:dk2>
        <a:srgbClr val="808285"/>
      </a:dk2>
      <a:lt2>
        <a:srgbClr val="DC0032"/>
      </a:lt2>
      <a:accent1>
        <a:srgbClr val="DC0032"/>
      </a:accent1>
      <a:accent2>
        <a:srgbClr val="CAC4BE"/>
      </a:accent2>
      <a:accent3>
        <a:srgbClr val="E4E1DE"/>
      </a:accent3>
      <a:accent4>
        <a:srgbClr val="414042"/>
      </a:accent4>
      <a:accent5>
        <a:srgbClr val="808285"/>
      </a:accent5>
      <a:accent6>
        <a:srgbClr val="E6E7E8"/>
      </a:accent6>
      <a:hlink>
        <a:srgbClr val="414042"/>
      </a:hlink>
      <a:folHlink>
        <a:srgbClr val="808285"/>
      </a:folHlink>
    </a:clrScheme>
    <a:fontScheme name="DPD">
      <a:majorFont>
        <a:latin typeface="Pluto Sans DPD PPT ExtraLight"/>
        <a:ea typeface=""/>
        <a:cs typeface=""/>
      </a:majorFont>
      <a:minorFont>
        <a:latin typeface="Pluto Sans DPD PP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DPD Final">
      <a:dk1>
        <a:srgbClr val="414042"/>
      </a:dk1>
      <a:lt1>
        <a:srgbClr val="FFFFFF"/>
      </a:lt1>
      <a:dk2>
        <a:srgbClr val="808285"/>
      </a:dk2>
      <a:lt2>
        <a:srgbClr val="DC0032"/>
      </a:lt2>
      <a:accent1>
        <a:srgbClr val="DC0032"/>
      </a:accent1>
      <a:accent2>
        <a:srgbClr val="CAC4BE"/>
      </a:accent2>
      <a:accent3>
        <a:srgbClr val="E4E1DE"/>
      </a:accent3>
      <a:accent4>
        <a:srgbClr val="414042"/>
      </a:accent4>
      <a:accent5>
        <a:srgbClr val="808285"/>
      </a:accent5>
      <a:accent6>
        <a:srgbClr val="E6E7E8"/>
      </a:accent6>
      <a:hlink>
        <a:srgbClr val="414042"/>
      </a:hlink>
      <a:folHlink>
        <a:srgbClr val="808285"/>
      </a:folHlink>
    </a:clrScheme>
    <a:fontScheme name="DPD">
      <a:majorFont>
        <a:latin typeface="Pluto Sans DPD PPT ExtraLight"/>
        <a:ea typeface=""/>
        <a:cs typeface=""/>
      </a:majorFont>
      <a:minorFont>
        <a:latin typeface="Pluto Sans DPD PP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5d4efba-de6c-4946-84b3-c58de5196272">
      <Terms xmlns="http://schemas.microsoft.com/office/infopath/2007/PartnerControls"/>
    </lcf76f155ced4ddcb4097134ff3c332f>
    <TaxCatchAll xmlns="26014baf-cc1e-477a-8df5-da647c38dc2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2BB178CD11B91744B355BBDB23D00EAC" ma:contentTypeVersion="13" ma:contentTypeDescription="Ustvari nov dokument." ma:contentTypeScope="" ma:versionID="d6112732f813b104505e48aa597b88f6">
  <xsd:schema xmlns:xsd="http://www.w3.org/2001/XMLSchema" xmlns:xs="http://www.w3.org/2001/XMLSchema" xmlns:p="http://schemas.microsoft.com/office/2006/metadata/properties" xmlns:ns2="26014baf-cc1e-477a-8df5-da647c38dc2a" xmlns:ns3="85d4efba-de6c-4946-84b3-c58de5196272" targetNamespace="http://schemas.microsoft.com/office/2006/metadata/properties" ma:root="true" ma:fieldsID="3711faf42a133141b4b1dbc2ff87a38a" ns2:_="" ns3:_="">
    <xsd:import namespace="26014baf-cc1e-477a-8df5-da647c38dc2a"/>
    <xsd:import namespace="85d4efba-de6c-4946-84b3-c58de519627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GenerationTime" minOccurs="0"/>
                <xsd:element ref="ns3:MediaServiceEventHashCode" minOccurs="0"/>
                <xsd:element ref="ns3:MediaServiceOCR"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014baf-cc1e-477a-8df5-da647c38dc2a" elementFormDefault="qualified">
    <xsd:import namespace="http://schemas.microsoft.com/office/2006/documentManagement/types"/>
    <xsd:import namespace="http://schemas.microsoft.com/office/infopath/2007/PartnerControls"/>
    <xsd:element name="SharedWithUsers" ma:index="8" nillable="true" ma:displayName="V skupni rabi z"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V skupni rabi s podrobnostmi" ma:description="" ma:internalName="SharedWithDetails" ma:readOnly="true">
      <xsd:simpleType>
        <xsd:restriction base="dms:Note">
          <xsd:maxLength value="255"/>
        </xsd:restriction>
      </xsd:simpleType>
    </xsd:element>
    <xsd:element name="TaxCatchAll" ma:index="16" nillable="true" ma:displayName="Taxonomy Catch All Column" ma:hidden="true" ma:list="{f49e734c-01d1-4398-862b-72266b8aab88}" ma:internalName="TaxCatchAll" ma:showField="CatchAllData" ma:web="26014baf-cc1e-477a-8df5-da647c38dc2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5d4efba-de6c-4946-84b3-c58de519627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Oznake slike" ma:readOnly="false" ma:fieldId="{5cf76f15-5ced-4ddc-b409-7134ff3c332f}" ma:taxonomyMulti="true" ma:sspId="0aa9abcd-331b-49ba-8855-db8f74fadd50"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Vrsta vsebine"/>
        <xsd:element ref="dc:title" minOccurs="0" maxOccurs="1" ma:index="4" ma:displayName="Naslov"/>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4A3EAB8-031E-458D-AA46-9864E91398BE}">
  <ds:schemaRefs>
    <ds:schemaRef ds:uri="http://schemas.openxmlformats.org/package/2006/metadata/core-properties"/>
    <ds:schemaRef ds:uri="http://purl.org/dc/elements/1.1/"/>
    <ds:schemaRef ds:uri="http://purl.org/dc/dcmitype/"/>
    <ds:schemaRef ds:uri="85d4efba-de6c-4946-84b3-c58de5196272"/>
    <ds:schemaRef ds:uri="http://purl.org/dc/terms/"/>
    <ds:schemaRef ds:uri="http://schemas.microsoft.com/office/2006/documentManagement/types"/>
    <ds:schemaRef ds:uri="http://www.w3.org/XML/1998/namespace"/>
    <ds:schemaRef ds:uri="http://schemas.microsoft.com/office/infopath/2007/PartnerControls"/>
    <ds:schemaRef ds:uri="26014baf-cc1e-477a-8df5-da647c38dc2a"/>
    <ds:schemaRef ds:uri="http://schemas.microsoft.com/office/2006/metadata/properties"/>
  </ds:schemaRefs>
</ds:datastoreItem>
</file>

<file path=customXml/itemProps2.xml><?xml version="1.0" encoding="utf-8"?>
<ds:datastoreItem xmlns:ds="http://schemas.openxmlformats.org/officeDocument/2006/customXml" ds:itemID="{B0FDFF93-0E94-4BE5-A586-DB1561B8093C}">
  <ds:schemaRefs>
    <ds:schemaRef ds:uri="http://schemas.microsoft.com/sharepoint/v3/contenttype/forms"/>
  </ds:schemaRefs>
</ds:datastoreItem>
</file>

<file path=customXml/itemProps3.xml><?xml version="1.0" encoding="utf-8"?>
<ds:datastoreItem xmlns:ds="http://schemas.openxmlformats.org/officeDocument/2006/customXml" ds:itemID="{01FB304C-D223-48BA-BB67-92B02F6C80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6014baf-cc1e-477a-8df5-da647c38dc2a"/>
    <ds:schemaRef ds:uri="85d4efba-de6c-4946-84b3-c58de51962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348</TotalTime>
  <Words>4403</Words>
  <Application>Microsoft Office PowerPoint</Application>
  <PresentationFormat>Po meri</PresentationFormat>
  <Paragraphs>557</Paragraphs>
  <Slides>55</Slides>
  <Notes>18</Notes>
  <HiddenSlides>0</HiddenSlides>
  <MMClips>0</MMClips>
  <ScaleCrop>false</ScaleCrop>
  <HeadingPairs>
    <vt:vector size="8" baseType="variant">
      <vt:variant>
        <vt:lpstr>Uporabljene pisave</vt:lpstr>
      </vt:variant>
      <vt:variant>
        <vt:i4>9</vt:i4>
      </vt:variant>
      <vt:variant>
        <vt:lpstr>Tema</vt:lpstr>
      </vt:variant>
      <vt:variant>
        <vt:i4>5</vt:i4>
      </vt:variant>
      <vt:variant>
        <vt:lpstr>Vdelani OLE strežniki</vt:lpstr>
      </vt:variant>
      <vt:variant>
        <vt:i4>1</vt:i4>
      </vt:variant>
      <vt:variant>
        <vt:lpstr>Naslovi diapozitivov</vt:lpstr>
      </vt:variant>
      <vt:variant>
        <vt:i4>55</vt:i4>
      </vt:variant>
    </vt:vector>
  </HeadingPairs>
  <TitlesOfParts>
    <vt:vector size="70" baseType="lpstr">
      <vt:lpstr>Pluto Sans DPD PPT Light</vt:lpstr>
      <vt:lpstr>Times New Roman</vt:lpstr>
      <vt:lpstr>Pluto Sans DPD PPT Medium</vt:lpstr>
      <vt:lpstr>Courier New</vt:lpstr>
      <vt:lpstr>Pluto Sans DPD PPT</vt:lpstr>
      <vt:lpstr>Pluto Sans DPD Light</vt:lpstr>
      <vt:lpstr>Arial</vt:lpstr>
      <vt:lpstr>PlutoSansDPDLight</vt:lpstr>
      <vt:lpstr>Pluto Sans DPD PPT ExtraLight</vt:lpstr>
      <vt:lpstr>GEOPOST</vt:lpstr>
      <vt:lpstr>1_GEOPOST</vt:lpstr>
      <vt:lpstr>DPD Slide Library</vt:lpstr>
      <vt:lpstr>1_DPD Slide Library</vt:lpstr>
      <vt:lpstr>2_GEOPOST</vt:lpstr>
      <vt:lpstr>Adobe Acrobat Document</vt:lpstr>
      <vt:lpstr>Marketing integration dokument</vt:lpstr>
      <vt:lpstr>Kontakti</vt:lpstr>
      <vt:lpstr>Ustrezna IT integracija</vt:lpstr>
      <vt:lpstr>PowerPointova predstavitev</vt:lpstr>
      <vt:lpstr>PowerPointova predstavitev</vt:lpstr>
      <vt:lpstr>Prikaz uspešne marketinške integracije</vt:lpstr>
      <vt:lpstr>Prikaz uspešne marketinške integracije</vt:lpstr>
      <vt:lpstr>Prikaz uspešne marketinške integracije</vt:lpstr>
      <vt:lpstr>Na dan dostave</vt:lpstr>
      <vt:lpstr>PowerPointova predstavitev</vt:lpstr>
      <vt:lpstr>myDPD Business</vt:lpstr>
      <vt:lpstr>Kako komunicirati o DPD dostavi in DPD storitvah?</vt:lpstr>
      <vt:lpstr>PowerPointova predstavitev</vt:lpstr>
      <vt:lpstr>O DPD Slovenija</vt:lpstr>
      <vt:lpstr>About DPD Slovenia</vt:lpstr>
      <vt:lpstr>Predict - Najboljša izkušnja dostave na dom</vt:lpstr>
      <vt:lpstr>PowerPointova predstavitev</vt:lpstr>
      <vt:lpstr>PowerPointova predstavitev</vt:lpstr>
      <vt:lpstr>Altenativne možnosti dostave – Pickup lokacije</vt:lpstr>
      <vt:lpstr>Altenativne možnosti dostave – Pickup paketomat</vt:lpstr>
      <vt:lpstr>Enostavno vračilo s storitvami DPD</vt:lpstr>
      <vt:lpstr>PowerPointova predstavitev</vt:lpstr>
      <vt:lpstr>Najpogosteje zastavljena vprašanja</vt:lpstr>
      <vt:lpstr>PowerPointova predstavitev</vt:lpstr>
      <vt:lpstr>PowerPointova predstavitev</vt:lpstr>
      <vt:lpstr>GDPR in skladnost</vt:lpstr>
      <vt:lpstr>PowerPointova predstavitev</vt:lpstr>
      <vt:lpstr>Uporaba DPD logotipa</vt:lpstr>
      <vt:lpstr>Uporaba DPD logotipa </vt:lpstr>
      <vt:lpstr>PowerPointova predstavitev</vt:lpstr>
      <vt:lpstr>PowerPointova predstavitev</vt:lpstr>
      <vt:lpstr>PowerPointova predstavitev</vt:lpstr>
      <vt:lpstr>Vzajemna promocija (Win-win promocija)</vt:lpstr>
      <vt:lpstr>Vzajemna promocija</vt:lpstr>
      <vt:lpstr>Trajnostna dostava</vt:lpstr>
      <vt:lpstr>PowerPointova predstavitev</vt:lpstr>
      <vt:lpstr>Zavezanost trajnostni dostavi</vt:lpstr>
      <vt:lpstr>PowerPointova predstavitev</vt:lpstr>
      <vt:lpstr>Tehnologija = večja uspešnost dostave</vt:lpstr>
      <vt:lpstr>PowerPointova predstavitev</vt:lpstr>
      <vt:lpstr>PowerPointova predstavitev</vt:lpstr>
      <vt:lpstr>Geopost zelena vizija</vt:lpstr>
      <vt:lpstr>Trajnostne iniciative DPD Slovenija</vt:lpstr>
      <vt:lpstr>PowerPointova predstavitev</vt:lpstr>
      <vt:lpstr>PowerPointova predstavitev</vt:lpstr>
      <vt:lpstr>PowerPointova predstavitev</vt:lpstr>
      <vt:lpstr>PowerPointova predstavitev</vt:lpstr>
      <vt:lpstr>Raziskava E-shopper barometer 2022</vt:lpstr>
      <vt:lpstr>PowerPointova predstavitev</vt:lpstr>
      <vt:lpstr>PowerPointova predstavitev</vt:lpstr>
      <vt:lpstr>Trajnostna dostava</vt:lpstr>
      <vt:lpstr>PowerPointova predstavitev</vt:lpstr>
      <vt:lpstr>PowerPointova predstavitev</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(48pt) ExtraLight</dc:title>
  <dc:creator>Luisa Lange</dc:creator>
  <cp:lastModifiedBy>Demi Stamenković</cp:lastModifiedBy>
  <cp:revision>103</cp:revision>
  <dcterms:created xsi:type="dcterms:W3CDTF">2022-10-27T09:13:50Z</dcterms:created>
  <dcterms:modified xsi:type="dcterms:W3CDTF">2023-05-17T08:58:16Z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0x0101002BB178CD11B91744B355BBDB23D00EAC</vt:lpwstr>
  </property>
</Properties>
</file>